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video/unknown"/>
  <Default Extension="wmv" ContentType="video/x-ms-wm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media/image17.gif" ContentType="image/gif"/>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notesMasterIdLst>
    <p:notesMasterId r:id="rId35"/>
  </p:notesMasterIdLst>
  <p:handoutMasterIdLst>
    <p:handoutMasterId r:id="rId36"/>
  </p:handoutMasterIdLst>
  <p:sldIdLst>
    <p:sldId id="454" r:id="rId2"/>
    <p:sldId id="389" r:id="rId3"/>
    <p:sldId id="456" r:id="rId4"/>
    <p:sldId id="377" r:id="rId5"/>
    <p:sldId id="430" r:id="rId6"/>
    <p:sldId id="457" r:id="rId7"/>
    <p:sldId id="473" r:id="rId8"/>
    <p:sldId id="432" r:id="rId9"/>
    <p:sldId id="385" r:id="rId10"/>
    <p:sldId id="433" r:id="rId11"/>
    <p:sldId id="364" r:id="rId12"/>
    <p:sldId id="397" r:id="rId13"/>
    <p:sldId id="434" r:id="rId14"/>
    <p:sldId id="402" r:id="rId15"/>
    <p:sldId id="435" r:id="rId16"/>
    <p:sldId id="406" r:id="rId17"/>
    <p:sldId id="459" r:id="rId18"/>
    <p:sldId id="466" r:id="rId19"/>
    <p:sldId id="467" r:id="rId20"/>
    <p:sldId id="462" r:id="rId21"/>
    <p:sldId id="436" r:id="rId22"/>
    <p:sldId id="394" r:id="rId23"/>
    <p:sldId id="379" r:id="rId24"/>
    <p:sldId id="437" r:id="rId25"/>
    <p:sldId id="417" r:id="rId26"/>
    <p:sldId id="418" r:id="rId27"/>
    <p:sldId id="472" r:id="rId28"/>
    <p:sldId id="458" r:id="rId29"/>
    <p:sldId id="422" r:id="rId30"/>
    <p:sldId id="423" r:id="rId31"/>
    <p:sldId id="424" r:id="rId32"/>
    <p:sldId id="447" r:id="rId33"/>
    <p:sldId id="411" r:id="rId34"/>
  </p:sldIdLst>
  <p:sldSz cx="9144000" cy="6858000" type="screen4x3"/>
  <p:notesSz cx="7010400" cy="9296400"/>
  <p:defaultTextStyle>
    <a:defPPr>
      <a:defRPr lang="en-US"/>
    </a:defPPr>
    <a:lvl1pPr algn="r" rtl="0" eaLnBrk="0" fontAlgn="base" hangingPunct="0">
      <a:spcBef>
        <a:spcPct val="0"/>
      </a:spcBef>
      <a:spcAft>
        <a:spcPct val="0"/>
      </a:spcAft>
      <a:defRPr sz="2400" b="1" kern="1200">
        <a:solidFill>
          <a:schemeClr val="tx1"/>
        </a:solidFill>
        <a:latin typeface="Arial" charset="0"/>
        <a:ea typeface="+mn-ea"/>
        <a:cs typeface="+mn-cs"/>
      </a:defRPr>
    </a:lvl1pPr>
    <a:lvl2pPr marL="457200" algn="r" rtl="0" eaLnBrk="0" fontAlgn="base" hangingPunct="0">
      <a:spcBef>
        <a:spcPct val="0"/>
      </a:spcBef>
      <a:spcAft>
        <a:spcPct val="0"/>
      </a:spcAft>
      <a:defRPr sz="2400" b="1" kern="1200">
        <a:solidFill>
          <a:schemeClr val="tx1"/>
        </a:solidFill>
        <a:latin typeface="Arial" charset="0"/>
        <a:ea typeface="+mn-ea"/>
        <a:cs typeface="+mn-cs"/>
      </a:defRPr>
    </a:lvl2pPr>
    <a:lvl3pPr marL="914400" algn="r" rtl="0" eaLnBrk="0" fontAlgn="base" hangingPunct="0">
      <a:spcBef>
        <a:spcPct val="0"/>
      </a:spcBef>
      <a:spcAft>
        <a:spcPct val="0"/>
      </a:spcAft>
      <a:defRPr sz="2400" b="1" kern="1200">
        <a:solidFill>
          <a:schemeClr val="tx1"/>
        </a:solidFill>
        <a:latin typeface="Arial" charset="0"/>
        <a:ea typeface="+mn-ea"/>
        <a:cs typeface="+mn-cs"/>
      </a:defRPr>
    </a:lvl3pPr>
    <a:lvl4pPr marL="1371600" algn="r" rtl="0" eaLnBrk="0" fontAlgn="base" hangingPunct="0">
      <a:spcBef>
        <a:spcPct val="0"/>
      </a:spcBef>
      <a:spcAft>
        <a:spcPct val="0"/>
      </a:spcAft>
      <a:defRPr sz="2400" b="1" kern="1200">
        <a:solidFill>
          <a:schemeClr val="tx1"/>
        </a:solidFill>
        <a:latin typeface="Arial" charset="0"/>
        <a:ea typeface="+mn-ea"/>
        <a:cs typeface="+mn-cs"/>
      </a:defRPr>
    </a:lvl4pPr>
    <a:lvl5pPr marL="1828800" algn="r" rtl="0" eaLnBrk="0" fontAlgn="base" hangingPunct="0">
      <a:spcBef>
        <a:spcPct val="0"/>
      </a:spcBef>
      <a:spcAft>
        <a:spcPct val="0"/>
      </a:spcAft>
      <a:defRPr sz="2400" b="1" kern="1200">
        <a:solidFill>
          <a:schemeClr val="tx1"/>
        </a:solidFill>
        <a:latin typeface="Arial" charset="0"/>
        <a:ea typeface="+mn-ea"/>
        <a:cs typeface="+mn-cs"/>
      </a:defRPr>
    </a:lvl5pPr>
    <a:lvl6pPr marL="2286000" algn="l" defTabSz="914400" rtl="0" eaLnBrk="1" latinLnBrk="0" hangingPunct="1">
      <a:defRPr sz="2400" b="1" kern="1200">
        <a:solidFill>
          <a:schemeClr val="tx1"/>
        </a:solidFill>
        <a:latin typeface="Arial" charset="0"/>
        <a:ea typeface="+mn-ea"/>
        <a:cs typeface="+mn-cs"/>
      </a:defRPr>
    </a:lvl6pPr>
    <a:lvl7pPr marL="2743200" algn="l" defTabSz="914400" rtl="0" eaLnBrk="1" latinLnBrk="0" hangingPunct="1">
      <a:defRPr sz="2400" b="1" kern="1200">
        <a:solidFill>
          <a:schemeClr val="tx1"/>
        </a:solidFill>
        <a:latin typeface="Arial" charset="0"/>
        <a:ea typeface="+mn-ea"/>
        <a:cs typeface="+mn-cs"/>
      </a:defRPr>
    </a:lvl7pPr>
    <a:lvl8pPr marL="3200400" algn="l" defTabSz="914400" rtl="0" eaLnBrk="1" latinLnBrk="0" hangingPunct="1">
      <a:defRPr sz="2400" b="1" kern="1200">
        <a:solidFill>
          <a:schemeClr val="tx1"/>
        </a:solidFill>
        <a:latin typeface="Arial" charset="0"/>
        <a:ea typeface="+mn-ea"/>
        <a:cs typeface="+mn-cs"/>
      </a:defRPr>
    </a:lvl8pPr>
    <a:lvl9pPr marL="3657600" algn="l" defTabSz="914400" rtl="0" eaLnBrk="1" latinLnBrk="0" hangingPunct="1">
      <a:defRPr sz="2400" b="1"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5F5F5F"/>
    <a:srgbClr val="000000"/>
    <a:srgbClr val="CCECFF"/>
    <a:srgbClr val="003300"/>
    <a:srgbClr val="99FFCC"/>
    <a:srgbClr val="66CCFF"/>
    <a:srgbClr val="FFFFFF"/>
    <a:srgbClr val="008000"/>
    <a:srgbClr val="336600"/>
    <a:srgbClr val="99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vertBarState="minimized">
    <p:restoredLeft sz="11258" autoAdjust="0"/>
    <p:restoredTop sz="88420" autoAdjust="0"/>
  </p:normalViewPr>
  <p:slideViewPr>
    <p:cSldViewPr snapToGrid="0" showGuides="1">
      <p:cViewPr varScale="1">
        <p:scale>
          <a:sx n="46" d="100"/>
          <a:sy n="46" d="100"/>
        </p:scale>
        <p:origin x="-1632" y="-76"/>
      </p:cViewPr>
      <p:guideLst>
        <p:guide orient="horz" pos="130"/>
        <p:guide orient="horz" pos="447"/>
        <p:guide orient="horz" pos="3125"/>
        <p:guide/>
        <p:guide pos="5353"/>
        <p:guide pos="1778"/>
        <p:guide pos="380"/>
        <p:guide pos="983"/>
        <p:guide pos="3321"/>
        <p:guide pos="4357"/>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howGuides="1">
      <p:cViewPr varScale="1">
        <p:scale>
          <a:sx n="39" d="100"/>
          <a:sy n="39" d="100"/>
        </p:scale>
        <p:origin x="-2292" y="-84"/>
      </p:cViewPr>
      <p:guideLst>
        <p:guide orient="horz" pos="4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l" defTabSz="931863">
              <a:defRPr sz="1200">
                <a:latin typeface="Tahoma" pitchFamily="34" charset="0"/>
              </a:defRPr>
            </a:lvl1pPr>
          </a:lstStyle>
          <a:p>
            <a:pPr>
              <a:defRPr/>
            </a:pPr>
            <a:endParaRPr lang="en-US"/>
          </a:p>
        </p:txBody>
      </p:sp>
      <p:sp>
        <p:nvSpPr>
          <p:cNvPr id="37891" name="Rectangle 3"/>
          <p:cNvSpPr>
            <a:spLocks noGrp="1" noChangeArrowheads="1"/>
          </p:cNvSpPr>
          <p:nvPr>
            <p:ph type="dt" sz="quarter" idx="1"/>
          </p:nvPr>
        </p:nvSpPr>
        <p:spPr bwMode="auto">
          <a:xfrm>
            <a:off x="3971925" y="0"/>
            <a:ext cx="3038475"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a:defRPr sz="1200">
                <a:latin typeface="Tahoma" pitchFamily="34" charset="0"/>
              </a:defRPr>
            </a:lvl1pPr>
          </a:lstStyle>
          <a:p>
            <a:pPr>
              <a:defRPr/>
            </a:pPr>
            <a:endParaRPr lang="en-US"/>
          </a:p>
        </p:txBody>
      </p:sp>
      <p:sp>
        <p:nvSpPr>
          <p:cNvPr id="37892" name="Rectangle 4"/>
          <p:cNvSpPr>
            <a:spLocks noGrp="1" noChangeArrowheads="1"/>
          </p:cNvSpPr>
          <p:nvPr>
            <p:ph type="ftr" sz="quarter" idx="2"/>
          </p:nvPr>
        </p:nvSpPr>
        <p:spPr bwMode="auto">
          <a:xfrm>
            <a:off x="0" y="8831263"/>
            <a:ext cx="3038475" cy="465137"/>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l" defTabSz="931863">
              <a:defRPr sz="1200">
                <a:latin typeface="Tahoma" pitchFamily="34" charset="0"/>
              </a:defRPr>
            </a:lvl1pPr>
          </a:lstStyle>
          <a:p>
            <a:pPr>
              <a:defRPr/>
            </a:pPr>
            <a:endParaRPr lang="en-US"/>
          </a:p>
        </p:txBody>
      </p:sp>
      <p:sp>
        <p:nvSpPr>
          <p:cNvPr id="37893" name="Rectangle 5"/>
          <p:cNvSpPr>
            <a:spLocks noGrp="1" noChangeArrowheads="1"/>
          </p:cNvSpPr>
          <p:nvPr>
            <p:ph type="sldNum" sz="quarter" idx="3"/>
          </p:nvPr>
        </p:nvSpPr>
        <p:spPr bwMode="auto">
          <a:xfrm>
            <a:off x="3971925" y="8831263"/>
            <a:ext cx="3038475" cy="465137"/>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a:defRPr sz="1200">
                <a:latin typeface="Tahoma" pitchFamily="34" charset="0"/>
              </a:defRPr>
            </a:lvl1pPr>
          </a:lstStyle>
          <a:p>
            <a:pPr>
              <a:defRPr/>
            </a:pPr>
            <a:fld id="{81ABAC69-8C77-468C-8E93-27F703B6C814}" type="slidenum">
              <a:rPr lang="en-US"/>
              <a:pPr>
                <a:defRPr/>
              </a:pPr>
              <a:t>‹#›</a:t>
            </a:fld>
            <a:endParaRPr lang="en-US"/>
          </a:p>
        </p:txBody>
      </p:sp>
    </p:spTree>
    <p:extLst>
      <p:ext uri="{BB962C8B-B14F-4D97-AF65-F5344CB8AC3E}">
        <p14:creationId xmlns:p14="http://schemas.microsoft.com/office/powerpoint/2010/main" val="8856995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3048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pPr>
              <a:defRPr/>
            </a:pPr>
            <a:endParaRPr lang="en-US"/>
          </a:p>
        </p:txBody>
      </p:sp>
      <p:sp>
        <p:nvSpPr>
          <p:cNvPr id="81923" name="Rectangle 3"/>
          <p:cNvSpPr>
            <a:spLocks noGrp="1" noChangeArrowheads="1"/>
          </p:cNvSpPr>
          <p:nvPr>
            <p:ph type="dt" idx="1"/>
          </p:nvPr>
        </p:nvSpPr>
        <p:spPr bwMode="auto">
          <a:xfrm>
            <a:off x="3962400" y="0"/>
            <a:ext cx="3048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88068" name="Rectangle 4"/>
          <p:cNvSpPr>
            <a:spLocks noGrp="1" noRot="1" noChangeAspect="1" noChangeArrowheads="1" noTextEdit="1"/>
          </p:cNvSpPr>
          <p:nvPr>
            <p:ph type="sldImg" idx="2"/>
          </p:nvPr>
        </p:nvSpPr>
        <p:spPr bwMode="auto">
          <a:xfrm>
            <a:off x="1168400" y="685800"/>
            <a:ext cx="4673600" cy="35052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5" name="Rectangle 5"/>
          <p:cNvSpPr>
            <a:spLocks noGrp="1" noChangeArrowheads="1"/>
          </p:cNvSpPr>
          <p:nvPr>
            <p:ph type="body" sz="quarter" idx="3"/>
          </p:nvPr>
        </p:nvSpPr>
        <p:spPr bwMode="auto">
          <a:xfrm>
            <a:off x="914400" y="4419600"/>
            <a:ext cx="518160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81926" name="Rectangle 6"/>
          <p:cNvSpPr>
            <a:spLocks noGrp="1" noChangeArrowheads="1"/>
          </p:cNvSpPr>
          <p:nvPr>
            <p:ph type="ftr" sz="quarter" idx="4"/>
          </p:nvPr>
        </p:nvSpPr>
        <p:spPr bwMode="auto">
          <a:xfrm>
            <a:off x="0" y="8839200"/>
            <a:ext cx="3048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pPr>
              <a:defRPr/>
            </a:pPr>
            <a:endParaRPr lang="en-US"/>
          </a:p>
        </p:txBody>
      </p:sp>
      <p:sp>
        <p:nvSpPr>
          <p:cNvPr id="81927" name="Rectangle 7"/>
          <p:cNvSpPr>
            <a:spLocks noGrp="1" noChangeArrowheads="1"/>
          </p:cNvSpPr>
          <p:nvPr>
            <p:ph type="sldNum" sz="quarter" idx="5"/>
          </p:nvPr>
        </p:nvSpPr>
        <p:spPr bwMode="auto">
          <a:xfrm>
            <a:off x="3962400" y="8839200"/>
            <a:ext cx="3048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fld id="{CD8F7DEE-ED27-437D-B831-8811226671BE}" type="slidenum">
              <a:rPr lang="en-US"/>
              <a:pPr>
                <a:defRPr/>
              </a:pPr>
              <a:t>‹#›</a:t>
            </a:fld>
            <a:endParaRPr lang="en-US"/>
          </a:p>
        </p:txBody>
      </p:sp>
    </p:spTree>
    <p:extLst>
      <p:ext uri="{BB962C8B-B14F-4D97-AF65-F5344CB8AC3E}">
        <p14:creationId xmlns:p14="http://schemas.microsoft.com/office/powerpoint/2010/main" val="262494935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D8F7DEE-ED27-437D-B831-8811226671BE}" type="slidenum">
              <a:rPr lang="en-US" smtClean="0"/>
              <a:pPr>
                <a:defRPr/>
              </a:pPr>
              <a:t>1</a:t>
            </a:fld>
            <a:endParaRPr lang="en-US"/>
          </a:p>
        </p:txBody>
      </p:sp>
    </p:spTree>
    <p:extLst>
      <p:ext uri="{BB962C8B-B14F-4D97-AF65-F5344CB8AC3E}">
        <p14:creationId xmlns:p14="http://schemas.microsoft.com/office/powerpoint/2010/main" val="825772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Four Corners Area</a:t>
            </a:r>
          </a:p>
          <a:p>
            <a:r>
              <a:rPr lang="en-US" altLang="en-US" sz="2000" b="1" dirty="0" smtClean="0">
                <a:latin typeface="Times New Roman" charset="0"/>
              </a:rPr>
              <a:t>San Juan Basin is third largest gas basin in the USA. Most of the formations produce oil, gas and/or water. Over 30 trillion CF produced so far from 1950..</a:t>
            </a:r>
          </a:p>
          <a:p>
            <a:r>
              <a:rPr lang="en-US" altLang="en-US" sz="2000" b="1" dirty="0" smtClean="0">
                <a:latin typeface="Times New Roman" charset="0"/>
              </a:rPr>
              <a:t>Fruitland Formation is the most prolific coal bed methane formation in the world. Estimated 50 trillion CF originally in place.</a:t>
            </a:r>
          </a:p>
          <a:p>
            <a:endParaRPr lang="en-US" altLang="en-US" sz="2000" b="1" dirty="0" smtClean="0">
              <a:latin typeface="Times New Roman" charset="0"/>
            </a:endParaRPr>
          </a:p>
        </p:txBody>
      </p:sp>
      <p:sp>
        <p:nvSpPr>
          <p:cNvPr id="901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14C2CCB0-3717-4150-867F-CAD28B98D090}" type="slidenum">
              <a:rPr lang="en-US" altLang="en-US" sz="1200" smtClean="0">
                <a:solidFill>
                  <a:srgbClr val="000000"/>
                </a:solidFill>
              </a:rPr>
              <a:pPr/>
              <a:t>2</a:t>
            </a:fld>
            <a:endParaRPr lang="en-US" altLang="en-US" sz="1200" smtClean="0">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Long history of gas seepage from the Fruitland Formation.</a:t>
            </a:r>
          </a:p>
          <a:p>
            <a:r>
              <a:rPr lang="en-US" altLang="en-US" sz="2000" b="1" dirty="0" smtClean="0">
                <a:latin typeface="Times New Roman" charset="0"/>
              </a:rPr>
              <a:t>1888- Animas Seep </a:t>
            </a:r>
            <a:r>
              <a:rPr lang="en-US" altLang="en-US" sz="2000" b="1" dirty="0" err="1" smtClean="0">
                <a:latin typeface="Times New Roman" charset="0"/>
              </a:rPr>
              <a:t>indentified</a:t>
            </a:r>
            <a:endParaRPr lang="en-US" altLang="en-US" sz="2000" b="1" dirty="0" smtClean="0">
              <a:latin typeface="Times New Roman" charset="0"/>
            </a:endParaRPr>
          </a:p>
          <a:p>
            <a:r>
              <a:rPr lang="en-US" altLang="en-US" sz="2000" b="1" dirty="0" smtClean="0">
                <a:latin typeface="Times New Roman" charset="0"/>
              </a:rPr>
              <a:t>1924- </a:t>
            </a:r>
            <a:r>
              <a:rPr lang="en-US" altLang="en-US" sz="2000" b="1" dirty="0" err="1" smtClean="0">
                <a:latin typeface="Times New Roman" charset="0"/>
              </a:rPr>
              <a:t>Tendick</a:t>
            </a:r>
            <a:r>
              <a:rPr lang="en-US" altLang="en-US" sz="2000" b="1" dirty="0" smtClean="0">
                <a:latin typeface="Times New Roman" charset="0"/>
              </a:rPr>
              <a:t> Mine blowout like an out of control gas well.</a:t>
            </a:r>
          </a:p>
          <a:p>
            <a:r>
              <a:rPr lang="en-US" altLang="en-US" sz="2000" b="1" dirty="0" smtClean="0">
                <a:latin typeface="Times New Roman" charset="0"/>
              </a:rPr>
              <a:t>1932 and 1933- Moving Mountain. A coal fire intersects a gas seep and causes explosions and landslides for 9 months.</a:t>
            </a:r>
          </a:p>
        </p:txBody>
      </p:sp>
      <p:sp>
        <p:nvSpPr>
          <p:cNvPr id="931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491F1C71-035B-4E49-BC5B-4F8B7781FB76}" type="slidenum">
              <a:rPr lang="en-US" altLang="en-US" sz="1200" smtClean="0">
                <a:solidFill>
                  <a:srgbClr val="000000"/>
                </a:solidFill>
              </a:rPr>
              <a:pPr/>
              <a:t>3</a:t>
            </a:fld>
            <a:endParaRPr lang="en-US" altLang="en-US" sz="1200" smtClean="0">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1993- The Pine River began bubbling. Some accounts of this happening before.</a:t>
            </a:r>
          </a:p>
        </p:txBody>
      </p:sp>
      <p:sp>
        <p:nvSpPr>
          <p:cNvPr id="911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B0489792-3280-4F1B-B337-2D82EFEC0791}" type="slidenum">
              <a:rPr lang="en-US" altLang="en-US" sz="1200" smtClean="0">
                <a:solidFill>
                  <a:srgbClr val="000000"/>
                </a:solidFill>
              </a:rPr>
              <a:pPr/>
              <a:t>4</a:t>
            </a:fld>
            <a:endParaRPr lang="en-US" altLang="en-US" sz="1200" smtClean="0">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Pine River alluvium- unconsolidated recently deposited sediments.</a:t>
            </a:r>
          </a:p>
          <a:p>
            <a:r>
              <a:rPr lang="en-US" altLang="en-US" sz="2000" b="1" dirty="0" smtClean="0">
                <a:latin typeface="Times New Roman" charset="0"/>
              </a:rPr>
              <a:t>Lewis Shale (Kl)- marine mud with a transitional contact with…</a:t>
            </a:r>
          </a:p>
          <a:p>
            <a:r>
              <a:rPr lang="en-US" altLang="en-US" sz="2000" b="1" dirty="0" smtClean="0">
                <a:latin typeface="Times New Roman" charset="0"/>
              </a:rPr>
              <a:t>Picture Cliffs Sandstone (</a:t>
            </a:r>
            <a:r>
              <a:rPr lang="en-US" altLang="en-US" sz="2000" b="1" dirty="0" err="1" smtClean="0">
                <a:latin typeface="Times New Roman" charset="0"/>
              </a:rPr>
              <a:t>Kpc</a:t>
            </a:r>
            <a:r>
              <a:rPr lang="en-US" altLang="en-US" sz="2000" b="1" dirty="0" smtClean="0">
                <a:latin typeface="Times New Roman" charset="0"/>
              </a:rPr>
              <a:t>)- marine beach sand with a distinct contact with…</a:t>
            </a:r>
          </a:p>
          <a:p>
            <a:r>
              <a:rPr lang="en-US" altLang="en-US" sz="2000" b="1" dirty="0" smtClean="0">
                <a:latin typeface="Times New Roman" charset="0"/>
              </a:rPr>
              <a:t>Fruitland Formation (</a:t>
            </a:r>
            <a:r>
              <a:rPr lang="en-US" altLang="en-US" sz="2000" b="1" dirty="0" err="1" smtClean="0">
                <a:latin typeface="Times New Roman" charset="0"/>
              </a:rPr>
              <a:t>Kf</a:t>
            </a:r>
            <a:r>
              <a:rPr lang="en-US" altLang="en-US" sz="2000" b="1" dirty="0" smtClean="0">
                <a:latin typeface="Times New Roman" charset="0"/>
              </a:rPr>
              <a:t>)- fresh water swamps that formed thick and thin coal seams. A transitional contact with…</a:t>
            </a:r>
          </a:p>
          <a:p>
            <a:r>
              <a:rPr lang="en-US" altLang="en-US" sz="2000" b="1" dirty="0" smtClean="0">
                <a:latin typeface="Times New Roman" charset="0"/>
              </a:rPr>
              <a:t>Kirtland Shale (</a:t>
            </a:r>
            <a:r>
              <a:rPr lang="en-US" altLang="en-US" sz="2000" b="1" dirty="0" err="1" smtClean="0">
                <a:latin typeface="Times New Roman" charset="0"/>
              </a:rPr>
              <a:t>Kk</a:t>
            </a:r>
            <a:r>
              <a:rPr lang="en-US" altLang="en-US" sz="2000" b="1" dirty="0" smtClean="0">
                <a:latin typeface="Times New Roman" charset="0"/>
              </a:rPr>
              <a:t>)- shale with thin coals.</a:t>
            </a:r>
          </a:p>
          <a:p>
            <a:r>
              <a:rPr lang="en-US" altLang="en-US" sz="2000" b="1" dirty="0" smtClean="0">
                <a:latin typeface="Times New Roman" charset="0"/>
              </a:rPr>
              <a:t>All produce natural gas, oil and/or water in the SJB. Downhole video show gas in </a:t>
            </a:r>
            <a:r>
              <a:rPr lang="en-US" altLang="en-US" sz="2000" b="1" dirty="0" err="1" smtClean="0">
                <a:latin typeface="Times New Roman" charset="0"/>
              </a:rPr>
              <a:t>Kk,f,pc</a:t>
            </a:r>
            <a:r>
              <a:rPr lang="en-US" altLang="en-US" sz="2000" b="1" dirty="0" smtClean="0">
                <a:latin typeface="Times New Roman" charset="0"/>
              </a:rPr>
              <a:t> formations. CBM 50 trillion CF in </a:t>
            </a:r>
            <a:r>
              <a:rPr lang="en-US" altLang="en-US" sz="2000" b="1" dirty="0" err="1" smtClean="0">
                <a:latin typeface="Times New Roman" charset="0"/>
              </a:rPr>
              <a:t>Kf</a:t>
            </a:r>
            <a:r>
              <a:rPr lang="en-US" altLang="en-US" sz="2000" b="1" dirty="0" smtClean="0">
                <a:latin typeface="Times New Roman" charset="0"/>
              </a:rPr>
              <a:t>.</a:t>
            </a:r>
          </a:p>
        </p:txBody>
      </p:sp>
      <p:sp>
        <p:nvSpPr>
          <p:cNvPr id="942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BACB036E-252A-429C-8F90-8618B0A8A2B2}" type="slidenum">
              <a:rPr lang="en-US" altLang="en-US" sz="1200" smtClean="0">
                <a:solidFill>
                  <a:srgbClr val="000000"/>
                </a:solidFill>
              </a:rPr>
              <a:pPr/>
              <a:t>5</a:t>
            </a:fld>
            <a:endParaRPr lang="en-US" altLang="en-US" sz="1200" smtClean="0">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50 Trillion CF gets a lot of interest.</a:t>
            </a:r>
          </a:p>
          <a:p>
            <a:r>
              <a:rPr lang="en-US" altLang="en-US" sz="2000" b="1" dirty="0" smtClean="0">
                <a:latin typeface="Times New Roman" charset="0"/>
              </a:rPr>
              <a:t>About 2,000 Fruitland wells in the Colorado portion. </a:t>
            </a:r>
          </a:p>
        </p:txBody>
      </p:sp>
      <p:sp>
        <p:nvSpPr>
          <p:cNvPr id="983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2BFCF23C-757A-4409-B283-B7EACDDA0000}" type="slidenum">
              <a:rPr lang="en-US" altLang="en-US" sz="1200" smtClean="0">
                <a:solidFill>
                  <a:srgbClr val="000000"/>
                </a:solidFill>
              </a:rPr>
              <a:pPr/>
              <a:t>6</a:t>
            </a:fld>
            <a:endParaRPr lang="en-US" altLang="en-US" sz="1200" smtClean="0">
              <a:solidFill>
                <a:srgbClr val="000000"/>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Led to the null hypothesis that the water pumping in the Fruitland for CBM caused water levels/pressures in the Fruitland were reduced and caused gas to be released at the </a:t>
            </a:r>
            <a:r>
              <a:rPr lang="en-US" altLang="en-US" sz="2000" b="1" dirty="0" err="1" smtClean="0">
                <a:latin typeface="Times New Roman" charset="0"/>
              </a:rPr>
              <a:t>subcrop</a:t>
            </a:r>
            <a:r>
              <a:rPr lang="en-US" altLang="en-US" sz="2000" b="1" dirty="0" smtClean="0">
                <a:latin typeface="Times New Roman" charset="0"/>
              </a:rPr>
              <a:t>.</a:t>
            </a:r>
          </a:p>
          <a:p>
            <a:r>
              <a:rPr lang="en-US" altLang="en-US" sz="2000" b="1" dirty="0" smtClean="0">
                <a:latin typeface="Times New Roman" charset="0"/>
              </a:rPr>
              <a:t>Depends on the entire Fruitland being hydraulically connected.</a:t>
            </a:r>
          </a:p>
          <a:p>
            <a:r>
              <a:rPr lang="en-US" altLang="en-US" sz="2000" b="1" dirty="0" smtClean="0">
                <a:latin typeface="Times New Roman" charset="0"/>
              </a:rPr>
              <a:t>Does not explain historical seepage.</a:t>
            </a:r>
          </a:p>
          <a:p>
            <a:r>
              <a:rPr lang="en-US" altLang="en-US" sz="2000" b="1" dirty="0" smtClean="0">
                <a:latin typeface="Times New Roman" charset="0"/>
              </a:rPr>
              <a:t>Downward water flow and ascending gas flow at the same time is a problem.</a:t>
            </a:r>
          </a:p>
          <a:p>
            <a:r>
              <a:rPr lang="en-US" altLang="en-US" sz="2000" b="1" dirty="0" smtClean="0">
                <a:latin typeface="Times New Roman" charset="0"/>
              </a:rPr>
              <a:t>Test by several methods.</a:t>
            </a:r>
          </a:p>
        </p:txBody>
      </p:sp>
      <p:sp>
        <p:nvSpPr>
          <p:cNvPr id="993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B8813D52-6BC7-4EB6-AA16-2403C6FEB295}" type="slidenum">
              <a:rPr lang="en-US" altLang="en-US" sz="1200" smtClean="0">
                <a:solidFill>
                  <a:srgbClr val="000000"/>
                </a:solidFill>
              </a:rPr>
              <a:pPr/>
              <a:t>7</a:t>
            </a:fld>
            <a:endParaRPr lang="en-US" altLang="en-US" sz="1200" smtClean="0">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2000" b="1" smtClean="0">
              <a:latin typeface="Times New Roman" charset="0"/>
            </a:endParaRPr>
          </a:p>
        </p:txBody>
      </p:sp>
      <p:sp>
        <p:nvSpPr>
          <p:cNvPr id="1024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767CEA48-D006-4FB3-830B-9D32D53C2C63}" type="slidenum">
              <a:rPr lang="en-US" altLang="en-US" sz="1200" smtClean="0">
                <a:solidFill>
                  <a:srgbClr val="000000"/>
                </a:solidFill>
              </a:rPr>
              <a:pPr/>
              <a:t>8</a:t>
            </a:fld>
            <a:endParaRPr lang="en-US" altLang="en-US" sz="1200" smtClean="0">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xfrm>
            <a:off x="914399" y="4419600"/>
            <a:ext cx="5584371" cy="4876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Within 3 miles of seeps 19 CBM wells were drilled and produced.</a:t>
            </a:r>
          </a:p>
          <a:p>
            <a:r>
              <a:rPr lang="en-US" altLang="en-US" sz="2000" b="1" dirty="0" smtClean="0">
                <a:latin typeface="Times New Roman" charset="0"/>
              </a:rPr>
              <a:t>14 infill wells were then drilled.</a:t>
            </a:r>
          </a:p>
          <a:p>
            <a:r>
              <a:rPr lang="en-US" altLang="en-US" sz="2000" b="1" dirty="0" smtClean="0">
                <a:latin typeface="Times New Roman" charset="0"/>
              </a:rPr>
              <a:t>Water production increases after new wells produced.</a:t>
            </a:r>
          </a:p>
          <a:p>
            <a:r>
              <a:rPr lang="en-US" altLang="en-US" sz="2000" b="1" dirty="0" smtClean="0">
                <a:latin typeface="Times New Roman" charset="0"/>
              </a:rPr>
              <a:t>Gas production increases after new wells produced.</a:t>
            </a:r>
          </a:p>
          <a:p>
            <a:r>
              <a:rPr lang="en-US" altLang="en-US" sz="2000" b="1" dirty="0" smtClean="0">
                <a:latin typeface="Times New Roman" charset="0"/>
              </a:rPr>
              <a:t>Seep production began 3 years after the first 19 wells were drilled. Then dropped before, during and after the infill wells were drilled. The seep production is acting differently than the CBM reservoir.</a:t>
            </a:r>
          </a:p>
          <a:p>
            <a:r>
              <a:rPr lang="en-US" altLang="en-US" sz="2000" b="1" dirty="0" smtClean="0">
                <a:latin typeface="Times New Roman" charset="0"/>
              </a:rPr>
              <a:t>9 million </a:t>
            </a:r>
            <a:r>
              <a:rPr lang="en-US" altLang="en-US" sz="2000" b="1" dirty="0" err="1" smtClean="0">
                <a:latin typeface="Times New Roman" charset="0"/>
              </a:rPr>
              <a:t>bbl</a:t>
            </a:r>
            <a:r>
              <a:rPr lang="en-US" altLang="en-US" sz="2000" b="1" dirty="0" smtClean="0">
                <a:latin typeface="Times New Roman" charset="0"/>
              </a:rPr>
              <a:t> to start the seeps, but almost 30 million </a:t>
            </a:r>
            <a:r>
              <a:rPr lang="en-US" altLang="en-US" sz="2000" b="1" dirty="0" err="1" smtClean="0">
                <a:latin typeface="Times New Roman" charset="0"/>
              </a:rPr>
              <a:t>bbl</a:t>
            </a:r>
            <a:r>
              <a:rPr lang="en-US" altLang="en-US" sz="2000" b="1" dirty="0" smtClean="0">
                <a:latin typeface="Times New Roman" charset="0"/>
              </a:rPr>
              <a:t> produced to date.</a:t>
            </a:r>
          </a:p>
        </p:txBody>
      </p:sp>
      <p:sp>
        <p:nvSpPr>
          <p:cNvPr id="1065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DF1E9473-615F-4F5F-81D5-B9B2F174EDBF}" type="slidenum">
              <a:rPr lang="en-US" altLang="en-US" sz="1200" smtClean="0">
                <a:solidFill>
                  <a:srgbClr val="000000"/>
                </a:solidFill>
              </a:rPr>
              <a:pPr/>
              <a:t>9</a:t>
            </a:fld>
            <a:endParaRPr lang="en-US" altLang="en-US" sz="1200" smtClean="0">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Slide Image Placeholder 1"/>
          <p:cNvSpPr>
            <a:spLocks noGrp="1" noRot="1" noChangeAspect="1" noTextEdit="1"/>
          </p:cNvSpPr>
          <p:nvPr>
            <p:ph type="sldImg"/>
          </p:nvPr>
        </p:nvSpPr>
        <p:spPr>
          <a:ln/>
        </p:spPr>
      </p:sp>
      <p:sp>
        <p:nvSpPr>
          <p:cNvPr id="1075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2000" b="1" smtClean="0">
              <a:latin typeface="Times New Roman" charset="0"/>
            </a:endParaRPr>
          </a:p>
        </p:txBody>
      </p:sp>
      <p:sp>
        <p:nvSpPr>
          <p:cNvPr id="1075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CD1081DB-091A-4065-A8F5-A5CDAB8A9E60}" type="slidenum">
              <a:rPr lang="en-US" altLang="en-US" sz="1200" smtClean="0">
                <a:solidFill>
                  <a:srgbClr val="000000"/>
                </a:solidFill>
              </a:rPr>
              <a:pPr/>
              <a:t>10</a:t>
            </a:fld>
            <a:endParaRPr lang="en-US" altLang="en-US" sz="1200" smtClean="0">
              <a:solidFill>
                <a:srgbClr val="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5 coals in the Fruitland nearest the seeps.</a:t>
            </a:r>
          </a:p>
          <a:p>
            <a:r>
              <a:rPr lang="en-US" altLang="en-US" sz="2000" b="1" dirty="0" smtClean="0">
                <a:latin typeface="Times New Roman" charset="0"/>
              </a:rPr>
              <a:t>2 thin coals in the transition zone with the Kirtland.</a:t>
            </a:r>
          </a:p>
          <a:p>
            <a:r>
              <a:rPr lang="en-US" altLang="en-US" sz="2000" b="1" dirty="0" smtClean="0">
                <a:latin typeface="Times New Roman" charset="0"/>
              </a:rPr>
              <a:t>Downhole video showed no gas in the lowest 4 coal seams.  This is a real problem for the null hypothesis.</a:t>
            </a:r>
          </a:p>
          <a:p>
            <a:r>
              <a:rPr lang="en-US" altLang="en-US" sz="2000" b="1" dirty="0" smtClean="0">
                <a:latin typeface="Times New Roman" charset="0"/>
              </a:rPr>
              <a:t>Desorbing gas in uppermost Fruitland coal seam. Location matches a secondary seep.</a:t>
            </a:r>
          </a:p>
          <a:p>
            <a:r>
              <a:rPr lang="en-US" altLang="en-US" sz="2000" b="1" dirty="0" smtClean="0">
                <a:latin typeface="Times New Roman" charset="0"/>
              </a:rPr>
              <a:t>Six conventional gas zones in siltstones and sandstones in the Fruitland and transition zone. One matches primary seep. Another problem for the null hypothesis.</a:t>
            </a:r>
          </a:p>
          <a:p>
            <a:r>
              <a:rPr lang="en-US" altLang="en-US" sz="2000" b="1" dirty="0" smtClean="0">
                <a:latin typeface="Times New Roman" charset="0"/>
              </a:rPr>
              <a:t>All were packer tested for pressures.</a:t>
            </a:r>
          </a:p>
        </p:txBody>
      </p:sp>
      <p:sp>
        <p:nvSpPr>
          <p:cNvPr id="1085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544AFB9B-D2B2-4E15-8976-31A72867F165}" type="slidenum">
              <a:rPr lang="en-US" altLang="en-US" sz="1200" smtClean="0">
                <a:solidFill>
                  <a:srgbClr val="000000"/>
                </a:solidFill>
              </a:rPr>
              <a:pPr/>
              <a:t>11</a:t>
            </a:fld>
            <a:endParaRPr lang="en-US" altLang="en-US" sz="1200" smtClean="0">
              <a:solidFill>
                <a:srgbClr val="000000"/>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a:ln/>
        </p:spPr>
      </p:sp>
      <p:sp>
        <p:nvSpPr>
          <p:cNvPr id="1126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Define normal, over and under pressure.</a:t>
            </a:r>
          </a:p>
          <a:p>
            <a:r>
              <a:rPr lang="en-US" altLang="en-US" sz="2000" b="1" dirty="0" smtClean="0">
                <a:latin typeface="Times New Roman" charset="0"/>
              </a:rPr>
              <a:t>Video show gas in transition zone which matches a large overpressure area.</a:t>
            </a:r>
          </a:p>
          <a:p>
            <a:r>
              <a:rPr lang="en-US" altLang="en-US" sz="2000" b="1" dirty="0" smtClean="0">
                <a:latin typeface="Times New Roman" charset="0"/>
              </a:rPr>
              <a:t>No under pressure due to CBM production. Bad for the null hypothesis.</a:t>
            </a:r>
          </a:p>
        </p:txBody>
      </p:sp>
      <p:sp>
        <p:nvSpPr>
          <p:cNvPr id="1126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1D8782C4-A2AC-45E6-8D4D-57BEE0403A34}" type="slidenum">
              <a:rPr lang="en-US" altLang="en-US" sz="1200" smtClean="0">
                <a:solidFill>
                  <a:srgbClr val="000000"/>
                </a:solidFill>
              </a:rPr>
              <a:pPr/>
              <a:t>12</a:t>
            </a:fld>
            <a:endParaRPr lang="en-US" altLang="en-US" sz="1200" smtClean="0">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2000" b="1" smtClean="0">
              <a:latin typeface="Times New Roman" charset="0"/>
            </a:endParaRPr>
          </a:p>
        </p:txBody>
      </p:sp>
      <p:sp>
        <p:nvSpPr>
          <p:cNvPr id="113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D295B5A7-0674-405E-B378-4758DC00B84A}" type="slidenum">
              <a:rPr lang="en-US" altLang="en-US" sz="1200" smtClean="0">
                <a:solidFill>
                  <a:srgbClr val="000000"/>
                </a:solidFill>
              </a:rPr>
              <a:pPr/>
              <a:t>13</a:t>
            </a:fld>
            <a:endParaRPr lang="en-US" altLang="en-US" sz="1200" smtClean="0">
              <a:solidFill>
                <a:srgbClr val="00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a:ln/>
        </p:spPr>
      </p:sp>
      <p:sp>
        <p:nvSpPr>
          <p:cNvPr id="1177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0"/>
            <a:r>
              <a:rPr lang="en-US" altLang="en-US" sz="2000" b="1" dirty="0" smtClean="0">
                <a:solidFill>
                  <a:srgbClr val="000000"/>
                </a:solidFill>
                <a:latin typeface="Times New Roman" charset="0"/>
              </a:rPr>
              <a:t>Normal geothermal gradient outside the seep.</a:t>
            </a:r>
          </a:p>
          <a:p>
            <a:pPr lvl="0"/>
            <a:r>
              <a:rPr lang="en-US" altLang="en-US" sz="2000" b="1" dirty="0" smtClean="0">
                <a:solidFill>
                  <a:srgbClr val="000000"/>
                </a:solidFill>
                <a:latin typeface="Times New Roman" charset="0"/>
              </a:rPr>
              <a:t>If colder water at depth then alluvial water is going down into the Fruitland.</a:t>
            </a:r>
          </a:p>
          <a:p>
            <a:pPr lvl="0"/>
            <a:r>
              <a:rPr lang="en-US" altLang="en-US" sz="2000" b="1" dirty="0" smtClean="0">
                <a:solidFill>
                  <a:srgbClr val="000000"/>
                </a:solidFill>
                <a:latin typeface="Times New Roman" charset="0"/>
              </a:rPr>
              <a:t>If hotter water at surface then warmer Fruitland water is going up into the alluvium.</a:t>
            </a:r>
          </a:p>
          <a:p>
            <a:pPr lvl="0"/>
            <a:r>
              <a:rPr lang="en-US" altLang="en-US" sz="2000" b="1" dirty="0" smtClean="0">
                <a:solidFill>
                  <a:srgbClr val="000000"/>
                </a:solidFill>
                <a:latin typeface="Times New Roman" charset="0"/>
              </a:rPr>
              <a:t>The winner is warmer water going up. Strong measurements that the stream is not being depleted. Bad for the null hypothesis.</a:t>
            </a:r>
            <a:endParaRPr lang="en-US" altLang="en-US" sz="2000" b="1" dirty="0">
              <a:solidFill>
                <a:srgbClr val="000000"/>
              </a:solidFill>
              <a:latin typeface="Times New Roman" charset="0"/>
            </a:endParaRPr>
          </a:p>
          <a:p>
            <a:endParaRPr lang="en-US" altLang="en-US" sz="2000" b="1" dirty="0" smtClean="0">
              <a:latin typeface="Times New Roman" charset="0"/>
            </a:endParaRPr>
          </a:p>
        </p:txBody>
      </p:sp>
      <p:sp>
        <p:nvSpPr>
          <p:cNvPr id="1177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B2037FEF-2992-4142-9195-D2A60679C5CF}" type="slidenum">
              <a:rPr lang="en-US" altLang="en-US" sz="1200" smtClean="0">
                <a:solidFill>
                  <a:srgbClr val="000000"/>
                </a:solidFill>
              </a:rPr>
              <a:pPr/>
              <a:t>14</a:t>
            </a:fld>
            <a:endParaRPr lang="en-US" altLang="en-US" sz="1200" smtClean="0">
              <a:solidFill>
                <a:srgbClr val="000000"/>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a:ln/>
        </p:spPr>
      </p:sp>
      <p:sp>
        <p:nvSpPr>
          <p:cNvPr id="1187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2000" b="1" smtClean="0">
              <a:latin typeface="Times New Roman" charset="0"/>
            </a:endParaRPr>
          </a:p>
        </p:txBody>
      </p:sp>
      <p:sp>
        <p:nvSpPr>
          <p:cNvPr id="1187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A3053CC1-7BA0-471B-932F-B86422D587AC}" type="slidenum">
              <a:rPr lang="en-US" altLang="en-US" sz="1200" smtClean="0">
                <a:solidFill>
                  <a:srgbClr val="000000"/>
                </a:solidFill>
              </a:rPr>
              <a:pPr/>
              <a:t>15</a:t>
            </a:fld>
            <a:endParaRPr lang="en-US" altLang="en-US" sz="1200" smtClean="0">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a:ln/>
        </p:spPr>
      </p:sp>
      <p:sp>
        <p:nvSpPr>
          <p:cNvPr id="1218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Bedrock wells are high in sodium.</a:t>
            </a:r>
          </a:p>
          <a:p>
            <a:r>
              <a:rPr lang="en-US" altLang="en-US" sz="2000" b="1" dirty="0" smtClean="0">
                <a:latin typeface="Times New Roman" charset="0"/>
              </a:rPr>
              <a:t>Alluvium and river are low in sodium.</a:t>
            </a:r>
          </a:p>
          <a:p>
            <a:r>
              <a:rPr lang="en-US" altLang="en-US" sz="2000" b="1" dirty="0" smtClean="0">
                <a:latin typeface="Times New Roman" charset="0"/>
              </a:rPr>
              <a:t>No bedrock wells with low sodium. No flow from alluvium to bedrock.</a:t>
            </a:r>
          </a:p>
          <a:p>
            <a:r>
              <a:rPr lang="en-US" altLang="en-US" sz="2000" b="1" dirty="0" smtClean="0">
                <a:latin typeface="Times New Roman" charset="0"/>
              </a:rPr>
              <a:t>One alluvial well with high sodium. Flow was from bedrock to alluvium. </a:t>
            </a:r>
          </a:p>
        </p:txBody>
      </p:sp>
      <p:sp>
        <p:nvSpPr>
          <p:cNvPr id="1218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ECCFFF7D-1663-482B-92C2-B727F8E38F15}" type="slidenum">
              <a:rPr lang="en-US" altLang="en-US" sz="1200" smtClean="0">
                <a:solidFill>
                  <a:srgbClr val="000000"/>
                </a:solidFill>
              </a:rPr>
              <a:pPr/>
              <a:t>16</a:t>
            </a:fld>
            <a:endParaRPr lang="en-US" altLang="en-US" sz="1200" smtClean="0">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2000" b="1" smtClean="0">
              <a:latin typeface="Times New Roman" charset="0"/>
            </a:endParaRPr>
          </a:p>
        </p:txBody>
      </p:sp>
      <p:sp>
        <p:nvSpPr>
          <p:cNvPr id="1239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9CA15651-4140-4934-A0CC-E27377DA1444}" type="slidenum">
              <a:rPr lang="en-US" altLang="en-US" sz="1200" smtClean="0">
                <a:solidFill>
                  <a:srgbClr val="000000"/>
                </a:solidFill>
              </a:rPr>
              <a:pPr/>
              <a:t>17</a:t>
            </a:fld>
            <a:endParaRPr lang="en-US" altLang="en-US" sz="1200" smtClean="0">
              <a:solidFill>
                <a:srgbClr val="000000"/>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a:ln/>
        </p:spPr>
      </p:sp>
      <p:sp>
        <p:nvSpPr>
          <p:cNvPr id="1228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Snyder et al. 2003 (Rice University) used iodine 129 to age very old Fruitland waters.</a:t>
            </a:r>
          </a:p>
        </p:txBody>
      </p:sp>
      <p:sp>
        <p:nvSpPr>
          <p:cNvPr id="1228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DF934AC9-7222-4E45-8F55-C4FD90A0A83F}" type="slidenum">
              <a:rPr lang="en-US" altLang="en-US" sz="1200" smtClean="0">
                <a:solidFill>
                  <a:srgbClr val="000000"/>
                </a:solidFill>
              </a:rPr>
              <a:pPr/>
              <a:t>18</a:t>
            </a:fld>
            <a:endParaRPr lang="en-US" altLang="en-US" sz="1200" smtClean="0">
              <a:solidFill>
                <a:srgbClr val="000000"/>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a:ln/>
        </p:spPr>
      </p:sp>
      <p:sp>
        <p:nvSpPr>
          <p:cNvPr id="1228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err="1" smtClean="0">
                <a:latin typeface="Times New Roman" charset="0"/>
              </a:rPr>
              <a:t>Sandford</a:t>
            </a:r>
            <a:r>
              <a:rPr lang="en-US" altLang="en-US" sz="2000" b="1" dirty="0" smtClean="0">
                <a:latin typeface="Times New Roman" charset="0"/>
              </a:rPr>
              <a:t> and </a:t>
            </a:r>
            <a:r>
              <a:rPr lang="en-US" altLang="en-US" sz="2000" b="1" dirty="0" err="1" smtClean="0">
                <a:latin typeface="Times New Roman" charset="0"/>
              </a:rPr>
              <a:t>Sorek</a:t>
            </a:r>
            <a:r>
              <a:rPr lang="en-US" altLang="en-US" sz="2000" b="1" dirty="0" smtClean="0">
                <a:latin typeface="Times New Roman" charset="0"/>
              </a:rPr>
              <a:t> (CSU)  used helium 4 to age very old Fruitland waters, </a:t>
            </a:r>
          </a:p>
        </p:txBody>
      </p:sp>
      <p:sp>
        <p:nvSpPr>
          <p:cNvPr id="1228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DF934AC9-7222-4E45-8F55-C4FD90A0A83F}" type="slidenum">
              <a:rPr lang="en-US" altLang="en-US" sz="1200" smtClean="0">
                <a:solidFill>
                  <a:srgbClr val="000000"/>
                </a:solidFill>
              </a:rPr>
              <a:pPr/>
              <a:t>19</a:t>
            </a:fld>
            <a:endParaRPr lang="en-US" altLang="en-US" sz="1200" smtClean="0">
              <a:solidFill>
                <a:srgbClr val="000000"/>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a:ln/>
        </p:spPr>
      </p:sp>
      <p:sp>
        <p:nvSpPr>
          <p:cNvPr id="1228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Snyder et al. also took chlorine 36 a true </a:t>
            </a:r>
            <a:r>
              <a:rPr lang="en-US" altLang="en-US" sz="2000" b="1" dirty="0" err="1" smtClean="0">
                <a:latin typeface="Times New Roman" charset="0"/>
              </a:rPr>
              <a:t>radioisotop</a:t>
            </a:r>
            <a:r>
              <a:rPr lang="en-US" altLang="en-US" sz="2000" b="1" dirty="0" smtClean="0">
                <a:latin typeface="Times New Roman" charset="0"/>
              </a:rPr>
              <a:t>. The youngest water was a well about 1.5 mile from the Pine River seeps. The result was half million year old water. Indicates a very closed system.</a:t>
            </a:r>
          </a:p>
        </p:txBody>
      </p:sp>
      <p:sp>
        <p:nvSpPr>
          <p:cNvPr id="1228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DF934AC9-7222-4E45-8F55-C4FD90A0A83F}" type="slidenum">
              <a:rPr lang="en-US" altLang="en-US" sz="1200" smtClean="0">
                <a:solidFill>
                  <a:srgbClr val="000000"/>
                </a:solidFill>
              </a:rPr>
              <a:pPr/>
              <a:t>20</a:t>
            </a:fld>
            <a:endParaRPr lang="en-US" altLang="en-US" sz="1200" smtClean="0">
              <a:solidFill>
                <a:srgbClr val="000000"/>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2000" b="1" smtClean="0">
              <a:latin typeface="Times New Roman" charset="0"/>
            </a:endParaRPr>
          </a:p>
        </p:txBody>
      </p:sp>
      <p:sp>
        <p:nvSpPr>
          <p:cNvPr id="1239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9CA15651-4140-4934-A0CC-E27377DA1444}" type="slidenum">
              <a:rPr lang="en-US" altLang="en-US" sz="1200" smtClean="0">
                <a:solidFill>
                  <a:srgbClr val="000000"/>
                </a:solidFill>
              </a:rPr>
              <a:pPr/>
              <a:t>21</a:t>
            </a:fld>
            <a:endParaRPr lang="en-US" altLang="en-US" sz="1200" smtClean="0">
              <a:solidFill>
                <a:srgbClr val="000000"/>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a:ln/>
        </p:spPr>
      </p:sp>
      <p:sp>
        <p:nvSpPr>
          <p:cNvPr id="1249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Pre development potentiometric surface. </a:t>
            </a:r>
          </a:p>
          <a:p>
            <a:r>
              <a:rPr lang="en-US" altLang="en-US" sz="2000" b="1" dirty="0" smtClean="0">
                <a:latin typeface="Times New Roman" charset="0"/>
              </a:rPr>
              <a:t>CBM wells.</a:t>
            </a:r>
          </a:p>
          <a:p>
            <a:r>
              <a:rPr lang="en-US" altLang="en-US" sz="2000" b="1" dirty="0" err="1" smtClean="0">
                <a:latin typeface="Times New Roman" charset="0"/>
              </a:rPr>
              <a:t>Downbasin</a:t>
            </a:r>
            <a:r>
              <a:rPr lang="en-US" altLang="en-US" sz="2000" b="1" dirty="0" smtClean="0">
                <a:latin typeface="Times New Roman" charset="0"/>
              </a:rPr>
              <a:t> monitor wells.</a:t>
            </a:r>
          </a:p>
          <a:p>
            <a:r>
              <a:rPr lang="en-US" altLang="en-US" sz="2000" b="1" dirty="0" err="1" smtClean="0">
                <a:latin typeface="Times New Roman" charset="0"/>
              </a:rPr>
              <a:t>Subcrop</a:t>
            </a:r>
            <a:r>
              <a:rPr lang="en-US" altLang="en-US" sz="2000" b="1" dirty="0" smtClean="0">
                <a:latin typeface="Times New Roman" charset="0"/>
              </a:rPr>
              <a:t> monitor wells.</a:t>
            </a:r>
          </a:p>
          <a:p>
            <a:r>
              <a:rPr lang="en-US" altLang="en-US" sz="2000" b="1" dirty="0" smtClean="0">
                <a:latin typeface="Times New Roman" charset="0"/>
              </a:rPr>
              <a:t>All should decline if all connected.</a:t>
            </a:r>
          </a:p>
        </p:txBody>
      </p:sp>
      <p:sp>
        <p:nvSpPr>
          <p:cNvPr id="1249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BE4C960A-471E-45F8-9D83-289949A258EF}" type="slidenum">
              <a:rPr lang="en-US" altLang="en-US" sz="1200" smtClean="0">
                <a:solidFill>
                  <a:srgbClr val="000000"/>
                </a:solidFill>
              </a:rPr>
              <a:pPr/>
              <a:t>22</a:t>
            </a:fld>
            <a:endParaRPr lang="en-US" altLang="en-US" sz="1200" smtClean="0">
              <a:solidFill>
                <a:srgbClr val="000000"/>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Slide Image Placeholder 1"/>
          <p:cNvSpPr>
            <a:spLocks noGrp="1" noRot="1" noChangeAspect="1" noTextEdit="1"/>
          </p:cNvSpPr>
          <p:nvPr>
            <p:ph type="sldImg"/>
          </p:nvPr>
        </p:nvSpPr>
        <p:spPr>
          <a:ln/>
        </p:spPr>
      </p:sp>
      <p:sp>
        <p:nvSpPr>
          <p:cNvPr id="1310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Nearest </a:t>
            </a:r>
            <a:r>
              <a:rPr lang="en-US" altLang="en-US" sz="2000" b="1" dirty="0" err="1" smtClean="0">
                <a:latin typeface="Times New Roman" charset="0"/>
              </a:rPr>
              <a:t>downbasin</a:t>
            </a:r>
            <a:r>
              <a:rPr lang="en-US" altLang="en-US" sz="2000" b="1" dirty="0" smtClean="0">
                <a:latin typeface="Times New Roman" charset="0"/>
              </a:rPr>
              <a:t> monitor wells declined, but 2-3 years after seep.</a:t>
            </a:r>
          </a:p>
          <a:p>
            <a:r>
              <a:rPr lang="en-US" altLang="en-US" sz="2000" b="1" dirty="0" err="1" smtClean="0">
                <a:latin typeface="Times New Roman" charset="0"/>
              </a:rPr>
              <a:t>Subcrop</a:t>
            </a:r>
            <a:r>
              <a:rPr lang="en-US" altLang="en-US" sz="2000" b="1" dirty="0" smtClean="0">
                <a:latin typeface="Times New Roman" charset="0"/>
              </a:rPr>
              <a:t> monitor wells did not decline and show seasonality.</a:t>
            </a:r>
          </a:p>
          <a:p>
            <a:r>
              <a:rPr lang="en-US" altLang="en-US" sz="2000" b="1" dirty="0" smtClean="0">
                <a:latin typeface="Times New Roman" charset="0"/>
              </a:rPr>
              <a:t>Neither sets of monitor wells reacted to the infill wells. </a:t>
            </a:r>
          </a:p>
          <a:p>
            <a:r>
              <a:rPr lang="en-US" altLang="en-US" sz="2000" b="1" dirty="0" smtClean="0">
                <a:latin typeface="Times New Roman" charset="0"/>
              </a:rPr>
              <a:t>There is a hydraulic boundary between the CBM production and the </a:t>
            </a:r>
            <a:r>
              <a:rPr lang="en-US" altLang="en-US" sz="2000" b="1" dirty="0" err="1" smtClean="0">
                <a:latin typeface="Times New Roman" charset="0"/>
              </a:rPr>
              <a:t>suncrop</a:t>
            </a:r>
            <a:r>
              <a:rPr lang="en-US" altLang="en-US" sz="2000" b="1" dirty="0" smtClean="0">
                <a:latin typeface="Times New Roman" charset="0"/>
              </a:rPr>
              <a:t>.</a:t>
            </a:r>
          </a:p>
        </p:txBody>
      </p:sp>
      <p:sp>
        <p:nvSpPr>
          <p:cNvPr id="1310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955A9EB5-B288-4D8F-97C4-0E9415C75A7E}" type="slidenum">
              <a:rPr lang="en-US" altLang="en-US" sz="1200" smtClean="0">
                <a:solidFill>
                  <a:srgbClr val="000000"/>
                </a:solidFill>
              </a:rPr>
              <a:pPr/>
              <a:t>23</a:t>
            </a:fld>
            <a:endParaRPr lang="en-US" altLang="en-US" sz="1200" smtClean="0">
              <a:solidFill>
                <a:srgbClr val="000000"/>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a:ln/>
        </p:spPr>
      </p:sp>
      <p:sp>
        <p:nvSpPr>
          <p:cNvPr id="1320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2000" b="1" smtClean="0">
              <a:latin typeface="Times New Roman" charset="0"/>
            </a:endParaRPr>
          </a:p>
        </p:txBody>
      </p:sp>
      <p:sp>
        <p:nvSpPr>
          <p:cNvPr id="1321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8225995C-8783-4544-8FBA-88FC7F85853A}" type="slidenum">
              <a:rPr lang="en-US" altLang="en-US" sz="1200" smtClean="0">
                <a:solidFill>
                  <a:srgbClr val="000000"/>
                </a:solidFill>
              </a:rPr>
              <a:pPr/>
              <a:t>24</a:t>
            </a:fld>
            <a:endParaRPr lang="en-US" altLang="en-US" sz="1200" smtClean="0">
              <a:solidFill>
                <a:srgbClr val="000000"/>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lide Image Placeholder 1"/>
          <p:cNvSpPr>
            <a:spLocks noGrp="1" noRot="1" noChangeAspect="1" noTextEdit="1"/>
          </p:cNvSpPr>
          <p:nvPr>
            <p:ph type="sldImg"/>
          </p:nvPr>
        </p:nvSpPr>
        <p:spPr>
          <a:ln/>
        </p:spPr>
      </p:sp>
      <p:sp>
        <p:nvSpPr>
          <p:cNvPr id="1361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1999- July, August, September precipitation was over 17 inches.</a:t>
            </a:r>
          </a:p>
          <a:p>
            <a:r>
              <a:rPr lang="en-US" altLang="en-US" sz="2000" b="1" dirty="0" smtClean="0">
                <a:latin typeface="Times New Roman" charset="0"/>
              </a:rPr>
              <a:t>With continued precipitation the gas flow rate went up.</a:t>
            </a:r>
          </a:p>
          <a:p>
            <a:r>
              <a:rPr lang="en-US" altLang="en-US" sz="2000" b="1" dirty="0" smtClean="0">
                <a:latin typeface="Times New Roman" charset="0"/>
              </a:rPr>
              <a:t>When precipitation ended in October, November and December the gas flow rate went down.</a:t>
            </a:r>
          </a:p>
          <a:p>
            <a:r>
              <a:rPr lang="en-US" altLang="en-US" sz="2000" b="1" dirty="0" smtClean="0">
                <a:latin typeface="Times New Roman" charset="0"/>
              </a:rPr>
              <a:t>March gas flow peak was due to low altitude snowmelt.</a:t>
            </a:r>
          </a:p>
          <a:p>
            <a:r>
              <a:rPr lang="en-US" altLang="en-US" sz="2000" b="1" dirty="0" smtClean="0">
                <a:latin typeface="Times New Roman" charset="0"/>
              </a:rPr>
              <a:t>Also a new seep, the Tertiary seep trend was identified.</a:t>
            </a:r>
          </a:p>
        </p:txBody>
      </p:sp>
      <p:sp>
        <p:nvSpPr>
          <p:cNvPr id="136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8C1C02B2-FE5F-4FC4-A3F6-FB5086239F8E}" type="slidenum">
              <a:rPr lang="en-US" altLang="en-US" sz="1200" smtClean="0">
                <a:solidFill>
                  <a:srgbClr val="000000"/>
                </a:solidFill>
              </a:rPr>
              <a:pPr/>
              <a:t>25</a:t>
            </a:fld>
            <a:endParaRPr lang="en-US" altLang="en-US" sz="1200" smtClean="0">
              <a:solidFill>
                <a:srgbClr val="000000"/>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lide Image Placeholder 1"/>
          <p:cNvSpPr>
            <a:spLocks noGrp="1" noRot="1" noChangeAspect="1" noTextEdit="1"/>
          </p:cNvSpPr>
          <p:nvPr>
            <p:ph type="sldImg"/>
          </p:nvPr>
        </p:nvSpPr>
        <p:spPr>
          <a:ln/>
        </p:spPr>
      </p:sp>
      <p:sp>
        <p:nvSpPr>
          <p:cNvPr id="1392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2002- Same scale as previous graph. Just over 17 inches of precipitation in entire year. A real drought.</a:t>
            </a:r>
          </a:p>
          <a:p>
            <a:r>
              <a:rPr lang="en-US" altLang="en-US" sz="2000" b="1" dirty="0" smtClean="0">
                <a:latin typeface="Times New Roman" charset="0"/>
              </a:rPr>
              <a:t>Gas flow rate for entire year was much reduced.</a:t>
            </a:r>
          </a:p>
          <a:p>
            <a:r>
              <a:rPr lang="en-US" altLang="en-US" sz="2000" b="1" dirty="0" smtClean="0">
                <a:latin typeface="Times New Roman" charset="0"/>
              </a:rPr>
              <a:t>Again July, August and September had rain and gas flow rate increased with it.</a:t>
            </a:r>
          </a:p>
          <a:p>
            <a:r>
              <a:rPr lang="en-US" altLang="en-US" sz="2000" b="1" dirty="0" smtClean="0">
                <a:latin typeface="Times New Roman" charset="0"/>
              </a:rPr>
              <a:t>Another February gas flow peak due to low altitude snowmelt.</a:t>
            </a:r>
          </a:p>
          <a:p>
            <a:endParaRPr lang="en-US" altLang="en-US" sz="2000" b="1" dirty="0" smtClean="0">
              <a:latin typeface="Times New Roman" charset="0"/>
            </a:endParaRPr>
          </a:p>
          <a:p>
            <a:endParaRPr lang="en-US" altLang="en-US" sz="2000" b="1" dirty="0" smtClean="0">
              <a:latin typeface="Times New Roman" charset="0"/>
            </a:endParaRPr>
          </a:p>
          <a:p>
            <a:endParaRPr lang="en-US" altLang="en-US" sz="2000" b="1" dirty="0" smtClean="0">
              <a:latin typeface="Times New Roman" charset="0"/>
            </a:endParaRPr>
          </a:p>
        </p:txBody>
      </p:sp>
      <p:sp>
        <p:nvSpPr>
          <p:cNvPr id="1392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DFC3C717-033C-4A09-AAD0-FC665DBFDBEB}" type="slidenum">
              <a:rPr lang="en-US" altLang="en-US" sz="1200" smtClean="0">
                <a:solidFill>
                  <a:srgbClr val="000000"/>
                </a:solidFill>
              </a:rPr>
              <a:pPr/>
              <a:t>26</a:t>
            </a:fld>
            <a:endParaRPr lang="en-US" altLang="en-US" sz="1200" smtClean="0">
              <a:solidFill>
                <a:srgbClr val="000000"/>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dirty="0" smtClean="0"/>
              <a:t>In 2000 I formed the precipitation null hypothesis.</a:t>
            </a:r>
          </a:p>
          <a:p>
            <a:r>
              <a:rPr lang="en-US" sz="2000" dirty="0" smtClean="0"/>
              <a:t>An </a:t>
            </a:r>
            <a:r>
              <a:rPr lang="en-US" sz="2000" dirty="0" err="1" smtClean="0"/>
              <a:t>overpressured</a:t>
            </a:r>
            <a:r>
              <a:rPr lang="en-US" sz="2000" dirty="0" smtClean="0"/>
              <a:t> Transition zone.</a:t>
            </a:r>
          </a:p>
          <a:p>
            <a:r>
              <a:rPr lang="en-US" sz="2000" dirty="0" smtClean="0"/>
              <a:t>As rain continues, water levels in the transition zone rise and push out more gas.</a:t>
            </a:r>
            <a:endParaRPr lang="en-US" sz="2000" dirty="0"/>
          </a:p>
        </p:txBody>
      </p:sp>
      <p:sp>
        <p:nvSpPr>
          <p:cNvPr id="4" name="Slide Number Placeholder 3"/>
          <p:cNvSpPr>
            <a:spLocks noGrp="1"/>
          </p:cNvSpPr>
          <p:nvPr>
            <p:ph type="sldNum" sz="quarter" idx="10"/>
          </p:nvPr>
        </p:nvSpPr>
        <p:spPr/>
        <p:txBody>
          <a:bodyPr/>
          <a:lstStyle/>
          <a:p>
            <a:pPr>
              <a:defRPr/>
            </a:pPr>
            <a:fld id="{CD8F7DEE-ED27-437D-B831-8811226671BE}" type="slidenum">
              <a:rPr lang="en-US" smtClean="0"/>
              <a:pPr>
                <a:defRPr/>
              </a:pPr>
              <a:t>27</a:t>
            </a:fld>
            <a:endParaRPr lang="en-US"/>
          </a:p>
        </p:txBody>
      </p:sp>
    </p:spTree>
    <p:extLst>
      <p:ext uri="{BB962C8B-B14F-4D97-AF65-F5344CB8AC3E}">
        <p14:creationId xmlns:p14="http://schemas.microsoft.com/office/powerpoint/2010/main" val="13264276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a:ln/>
        </p:spPr>
      </p:sp>
      <p:sp>
        <p:nvSpPr>
          <p:cNvPr id="1372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2000" b="1" smtClean="0">
              <a:latin typeface="Times New Roman" charset="0"/>
            </a:endParaRPr>
          </a:p>
        </p:txBody>
      </p:sp>
      <p:sp>
        <p:nvSpPr>
          <p:cNvPr id="1372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AA5ECB33-4718-4861-9769-109C6ED0C3A9}" type="slidenum">
              <a:rPr lang="en-US" altLang="en-US" sz="1200" smtClean="0">
                <a:solidFill>
                  <a:srgbClr val="000000"/>
                </a:solidFill>
              </a:rPr>
              <a:pPr/>
              <a:t>28</a:t>
            </a:fld>
            <a:endParaRPr lang="en-US" altLang="en-US" sz="1200" smtClean="0">
              <a:solidFill>
                <a:srgbClr val="000000"/>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Slide Image Placeholder 1"/>
          <p:cNvSpPr>
            <a:spLocks noGrp="1" noRot="1" noChangeAspect="1" noTextEdit="1"/>
          </p:cNvSpPr>
          <p:nvPr>
            <p:ph type="sldImg"/>
          </p:nvPr>
        </p:nvSpPr>
        <p:spPr>
          <a:ln/>
        </p:spPr>
      </p:sp>
      <p:sp>
        <p:nvSpPr>
          <p:cNvPr id="1433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Durango record is longest in area, about 20 miles from site. </a:t>
            </a:r>
            <a:r>
              <a:rPr lang="en-US" altLang="en-US" sz="2000" b="1" dirty="0" err="1" smtClean="0">
                <a:latin typeface="Times New Roman" charset="0"/>
              </a:rPr>
              <a:t>Vallecito</a:t>
            </a:r>
            <a:r>
              <a:rPr lang="en-US" altLang="en-US" sz="2000" b="1" dirty="0" smtClean="0">
                <a:latin typeface="Times New Roman" charset="0"/>
              </a:rPr>
              <a:t> record is closest to site at 6 miles north. Periods of excess and deficit.</a:t>
            </a:r>
          </a:p>
          <a:p>
            <a:r>
              <a:rPr lang="en-US" altLang="en-US" sz="2000" b="1" dirty="0" smtClean="0">
                <a:latin typeface="Times New Roman" charset="0"/>
              </a:rPr>
              <a:t>Gas seep observations match excess periods. 1930’s, 1940’s, 1950’s, 1960’s, 1970’s have no seep observations even though SJB was crawling with uranium prospectors, Sandstone gas boom, coal mine boom and formation of the Four Corners Geological Society.</a:t>
            </a:r>
          </a:p>
          <a:p>
            <a:r>
              <a:rPr lang="en-US" altLang="en-US" sz="2000" b="1" dirty="0" smtClean="0">
                <a:latin typeface="Times New Roman" charset="0"/>
              </a:rPr>
              <a:t>Gas Flow matches red </a:t>
            </a:r>
            <a:r>
              <a:rPr lang="en-US" altLang="en-US" sz="2000" b="1" dirty="0" err="1" smtClean="0">
                <a:latin typeface="Times New Roman" charset="0"/>
              </a:rPr>
              <a:t>Vallecito</a:t>
            </a:r>
            <a:r>
              <a:rPr lang="en-US" altLang="en-US" sz="2000" b="1" dirty="0" smtClean="0">
                <a:latin typeface="Times New Roman" charset="0"/>
              </a:rPr>
              <a:t> line.</a:t>
            </a:r>
          </a:p>
        </p:txBody>
      </p:sp>
      <p:sp>
        <p:nvSpPr>
          <p:cNvPr id="1433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0CBB4F67-D909-4F5C-93DF-A445C82AED38}" type="slidenum">
              <a:rPr lang="en-US" altLang="en-US" sz="1200" smtClean="0">
                <a:solidFill>
                  <a:srgbClr val="000000"/>
                </a:solidFill>
              </a:rPr>
              <a:pPr/>
              <a:t>29</a:t>
            </a:fld>
            <a:endParaRPr lang="en-US" altLang="en-US" sz="1200" smtClean="0">
              <a:solidFill>
                <a:srgbClr val="000000"/>
              </a:solidFil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TextEdit="1"/>
          </p:cNvSpPr>
          <p:nvPr>
            <p:ph type="sldImg"/>
          </p:nvPr>
        </p:nvSpPr>
        <p:spPr>
          <a:ln/>
        </p:spPr>
      </p:sp>
      <p:sp>
        <p:nvSpPr>
          <p:cNvPr id="144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Very similar lines.</a:t>
            </a:r>
          </a:p>
          <a:p>
            <a:r>
              <a:rPr lang="en-US" altLang="en-US" sz="2000" b="1" dirty="0" smtClean="0">
                <a:latin typeface="Times New Roman" charset="0"/>
              </a:rPr>
              <a:t>Seep observations match.</a:t>
            </a:r>
          </a:p>
          <a:p>
            <a:r>
              <a:rPr lang="en-US" altLang="en-US" sz="2000" b="1" dirty="0" smtClean="0">
                <a:latin typeface="Times New Roman" charset="0"/>
              </a:rPr>
              <a:t>1993 Primary and secondary seep trends identified.</a:t>
            </a:r>
          </a:p>
          <a:p>
            <a:r>
              <a:rPr lang="en-US" altLang="en-US" sz="2000" b="1" dirty="0" smtClean="0">
                <a:latin typeface="Times New Roman" charset="0"/>
              </a:rPr>
              <a:t>1999 Tertiary seep trend identified.</a:t>
            </a:r>
          </a:p>
          <a:p>
            <a:r>
              <a:rPr lang="en-US" altLang="en-US" sz="2000" b="1" dirty="0" smtClean="0">
                <a:latin typeface="Times New Roman" charset="0"/>
              </a:rPr>
              <a:t>2002 Drought year</a:t>
            </a:r>
          </a:p>
          <a:p>
            <a:r>
              <a:rPr lang="en-US" altLang="en-US" sz="2000" b="1" dirty="0" smtClean="0">
                <a:latin typeface="Times New Roman" charset="0"/>
              </a:rPr>
              <a:t>2004 Tertiary seep ceases.</a:t>
            </a:r>
          </a:p>
          <a:p>
            <a:r>
              <a:rPr lang="en-US" altLang="en-US" sz="2000" b="1" dirty="0" smtClean="0">
                <a:latin typeface="Times New Roman" charset="0"/>
              </a:rPr>
              <a:t>2005 Vegetation invasion began.</a:t>
            </a:r>
          </a:p>
          <a:p>
            <a:r>
              <a:rPr lang="en-US" altLang="en-US" sz="2000" b="1" dirty="0" smtClean="0">
                <a:latin typeface="Times New Roman" charset="0"/>
              </a:rPr>
              <a:t>2009 Primary and Secondary seeps go intermittent.</a:t>
            </a:r>
          </a:p>
        </p:txBody>
      </p:sp>
      <p:sp>
        <p:nvSpPr>
          <p:cNvPr id="144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C7A5C96C-60A7-4B91-B2C0-5197F3DE8FD9}" type="slidenum">
              <a:rPr lang="en-US" altLang="en-US" sz="1200" smtClean="0">
                <a:solidFill>
                  <a:srgbClr val="000000"/>
                </a:solidFill>
              </a:rPr>
              <a:pPr/>
              <a:t>30</a:t>
            </a:fld>
            <a:endParaRPr lang="en-US" altLang="en-US" sz="1200" smtClean="0">
              <a:solidFill>
                <a:srgbClr val="000000"/>
              </a:solidFil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Slide Image Placeholder 1"/>
          <p:cNvSpPr>
            <a:spLocks noGrp="1" noRot="1" noChangeAspect="1" noTextEdit="1"/>
          </p:cNvSpPr>
          <p:nvPr>
            <p:ph type="sldImg"/>
          </p:nvPr>
        </p:nvSpPr>
        <p:spPr>
          <a:ln/>
        </p:spPr>
      </p:sp>
      <p:sp>
        <p:nvSpPr>
          <p:cNvPr id="1454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2000" b="1" dirty="0" smtClean="0">
                <a:latin typeface="Times New Roman" charset="0"/>
              </a:rPr>
              <a:t>Cross plot is direct relation.</a:t>
            </a:r>
          </a:p>
          <a:p>
            <a:r>
              <a:rPr lang="en-US" altLang="en-US" sz="2000" b="1" dirty="0" smtClean="0">
                <a:latin typeface="Times New Roman" charset="0"/>
              </a:rPr>
              <a:t>About 10 inches of cumulated excess  needed to start.</a:t>
            </a:r>
          </a:p>
          <a:p>
            <a:r>
              <a:rPr lang="en-US" altLang="en-US" sz="2000" b="1" dirty="0" smtClean="0">
                <a:latin typeface="Times New Roman" charset="0"/>
              </a:rPr>
              <a:t>Gas flow rate caps, probably due to low permeability.</a:t>
            </a:r>
          </a:p>
        </p:txBody>
      </p:sp>
      <p:sp>
        <p:nvSpPr>
          <p:cNvPr id="1454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84B82490-5364-4604-B141-65A5F226CDDE}" type="slidenum">
              <a:rPr lang="en-US" altLang="en-US" sz="1200" smtClean="0">
                <a:solidFill>
                  <a:srgbClr val="000000"/>
                </a:solidFill>
              </a:rPr>
              <a:pPr/>
              <a:t>31</a:t>
            </a:fld>
            <a:endParaRPr lang="en-US" altLang="en-US" sz="1200" smtClean="0">
              <a:solidFill>
                <a:srgbClr val="000000"/>
              </a:solidFill>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lide Image Placeholder 1"/>
          <p:cNvSpPr>
            <a:spLocks noGrp="1" noRot="1" noChangeAspect="1" noTextEdit="1"/>
          </p:cNvSpPr>
          <p:nvPr>
            <p:ph type="sldImg"/>
          </p:nvPr>
        </p:nvSpPr>
        <p:spPr>
          <a:ln/>
        </p:spPr>
      </p:sp>
      <p:sp>
        <p:nvSpPr>
          <p:cNvPr id="146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2000" b="1" smtClean="0">
              <a:latin typeface="Times New Roman" charset="0"/>
            </a:endParaRPr>
          </a:p>
        </p:txBody>
      </p:sp>
      <p:sp>
        <p:nvSpPr>
          <p:cNvPr id="146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EB5E1650-D896-420E-9EB1-D78463B3629D}" type="slidenum">
              <a:rPr lang="en-US" altLang="en-US" sz="1200" smtClean="0">
                <a:solidFill>
                  <a:srgbClr val="000000"/>
                </a:solidFill>
              </a:rPr>
              <a:pPr/>
              <a:t>32</a:t>
            </a:fld>
            <a:endParaRPr lang="en-US" altLang="en-US" sz="1200" smtClean="0">
              <a:solidFill>
                <a:srgbClr val="000000"/>
              </a:solidFill>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Slide Image Placeholder 1"/>
          <p:cNvSpPr>
            <a:spLocks noGrp="1" noRot="1" noChangeAspect="1" noTextEdit="1"/>
          </p:cNvSpPr>
          <p:nvPr>
            <p:ph type="sldImg"/>
          </p:nvPr>
        </p:nvSpPr>
        <p:spPr>
          <a:ln/>
        </p:spPr>
      </p:sp>
      <p:sp>
        <p:nvSpPr>
          <p:cNvPr id="1474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2000" b="1" smtClean="0">
              <a:latin typeface="Times New Roman" charset="0"/>
            </a:endParaRPr>
          </a:p>
        </p:txBody>
      </p:sp>
      <p:sp>
        <p:nvSpPr>
          <p:cNvPr id="1474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fld id="{C6CC14E0-28FC-46D5-93B1-3AF608663A3E}" type="slidenum">
              <a:rPr lang="en-US" altLang="en-US" sz="1200" smtClean="0">
                <a:solidFill>
                  <a:srgbClr val="000000"/>
                </a:solidFill>
              </a:rPr>
              <a:pPr/>
              <a:t>33</a:t>
            </a:fld>
            <a:endParaRPr lang="en-US" altLang="en-US" sz="1200"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2"/>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43073504"/>
      </p:ext>
    </p:extLst>
  </p:cSld>
  <p:clrMapOvr>
    <a:masterClrMapping/>
  </p:clrMapOvr>
  <p:transition spd="med">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5"/>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397228121"/>
      </p:ext>
    </p:extLst>
  </p:cSld>
  <p:clrMapOvr>
    <a:masterClrMapping/>
  </p:clrMapOvr>
  <p:transition spd="med">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2"/>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2"/>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44909815"/>
      </p:ext>
    </p:extLst>
  </p:cSld>
  <p:clrMapOvr>
    <a:masterClrMapping/>
  </p:clrMapOvr>
  <p:transition spd="med">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2"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2"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7"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7"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664987669"/>
      </p:ext>
    </p:extLst>
  </p:cSld>
  <p:clrMapOvr>
    <a:masterClrMapping/>
  </p:clrMapOvr>
  <p:transition spd="med">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extLst>
      <p:ext uri="{BB962C8B-B14F-4D97-AF65-F5344CB8AC3E}">
        <p14:creationId xmlns:p14="http://schemas.microsoft.com/office/powerpoint/2010/main" val="588031074"/>
      </p:ext>
    </p:extLst>
  </p:cSld>
  <p:clrMapOvr>
    <a:masterClrMapping/>
  </p:clrMapOvr>
  <p:transition spd="med">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Text Box 8"/>
          <p:cNvSpPr txBox="1">
            <a:spLocks noChangeArrowheads="1"/>
          </p:cNvSpPr>
          <p:nvPr userDrawn="1"/>
        </p:nvSpPr>
        <p:spPr bwMode="auto">
          <a:xfrm>
            <a:off x="7997825" y="6591300"/>
            <a:ext cx="12223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defRPr/>
            </a:pPr>
            <a:r>
              <a:rPr lang="en-US" sz="1000" smtClean="0">
                <a:solidFill>
                  <a:srgbClr val="3366CC"/>
                </a:solidFill>
                <a:latin typeface="BankGothic Md BT" pitchFamily="34" charset="0"/>
              </a:rPr>
              <a:t>Oldaker 2013</a:t>
            </a:r>
          </a:p>
        </p:txBody>
      </p:sp>
    </p:spTree>
    <p:extLst>
      <p:ext uri="{BB962C8B-B14F-4D97-AF65-F5344CB8AC3E}">
        <p14:creationId xmlns:p14="http://schemas.microsoft.com/office/powerpoint/2010/main" val="1250431301"/>
      </p:ext>
    </p:extLst>
  </p:cSld>
  <p:clrMapOvr>
    <a:masterClrMapping/>
  </p:clrMapOvr>
  <p:transition spd="med">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1" y="273052"/>
            <a:ext cx="5111751"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2"/>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097267819"/>
      </p:ext>
    </p:extLst>
  </p:cSld>
  <p:clrMapOvr>
    <a:masterClrMapping/>
  </p:clrMapOvr>
  <p:transition spd="med">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9"/>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56517666"/>
      </p:ext>
    </p:extLst>
  </p:cSld>
  <p:clrMapOvr>
    <a:masterClrMapping/>
  </p:clrMapOvr>
  <p:transition spd="med">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2"/>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11092731"/>
      </p:ext>
    </p:extLst>
  </p:cSld>
  <p:clrMapOvr>
    <a:masterClrMapping/>
  </p:clrMapOvr>
  <p:transition spd="med">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0"/>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3322380"/>
      </p:ext>
    </p:extLst>
  </p:cSld>
  <p:clrMapOvr>
    <a:masterClrMapping/>
  </p:clrMapOvr>
  <p:transition spd="med">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2" cstate="print"/>
          <a:srcRect/>
          <a:stretch>
            <a:fillRect/>
          </a:stretch>
        </a:blipFill>
        <a:effectLst/>
      </p:bgPr>
    </p:bg>
    <p:spTree>
      <p:nvGrpSpPr>
        <p:cNvPr id="1" name=""/>
        <p:cNvGrpSpPr/>
        <p:nvPr/>
      </p:nvGrpSpPr>
      <p:grpSpPr>
        <a:xfrm>
          <a:off x="0" y="0"/>
          <a:ext cx="0" cy="0"/>
          <a:chOff x="0" y="0"/>
          <a:chExt cx="0" cy="0"/>
        </a:xfrm>
      </p:grpSpPr>
      <p:sp>
        <p:nvSpPr>
          <p:cNvPr id="1026" name="Text Box 8"/>
          <p:cNvSpPr txBox="1">
            <a:spLocks noChangeArrowheads="1"/>
          </p:cNvSpPr>
          <p:nvPr userDrawn="1"/>
        </p:nvSpPr>
        <p:spPr bwMode="auto">
          <a:xfrm>
            <a:off x="7997825" y="6591300"/>
            <a:ext cx="12223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defRPr/>
            </a:pPr>
            <a:r>
              <a:rPr lang="en-US" sz="1000" dirty="0" err="1" smtClean="0">
                <a:solidFill>
                  <a:srgbClr val="3366CC"/>
                </a:solidFill>
                <a:latin typeface="BankGothic Md BT" pitchFamily="34" charset="0"/>
              </a:rPr>
              <a:t>Oldaker</a:t>
            </a:r>
            <a:r>
              <a:rPr lang="en-US" sz="1000" dirty="0" smtClean="0">
                <a:solidFill>
                  <a:srgbClr val="3366CC"/>
                </a:solidFill>
                <a:latin typeface="BankGothic Md BT" pitchFamily="34" charset="0"/>
              </a:rPr>
              <a:t> 2013</a:t>
            </a:r>
          </a:p>
        </p:txBody>
      </p:sp>
    </p:spTree>
  </p:cSld>
  <p:clrMap bg1="dk2" tx1="lt1" bg2="dk1" tx2="lt2" accent1="accent1" accent2="accent2" accent3="accent3" accent4="accent4" accent5="accent5" accent6="accent6" hlink="hlink" folHlink="folHlink"/>
  <p:sldLayoutIdLst>
    <p:sldLayoutId id="2147484270" r:id="rId1"/>
    <p:sldLayoutId id="2147484271" r:id="rId2"/>
    <p:sldLayoutId id="2147484272" r:id="rId3"/>
    <p:sldLayoutId id="2147484273" r:id="rId4"/>
    <p:sldLayoutId id="2147484274" r:id="rId5"/>
    <p:sldLayoutId id="2147484275" r:id="rId6"/>
    <p:sldLayoutId id="2147484276" r:id="rId7"/>
    <p:sldLayoutId id="2147484277" r:id="rId8"/>
    <p:sldLayoutId id="2147484278" r:id="rId9"/>
    <p:sldLayoutId id="2147484279" r:id="rId10"/>
  </p:sldLayoutIdLst>
  <p:transition spd="med">
    <p:random/>
  </p:transition>
  <p:timing>
    <p:tnLst>
      <p:par>
        <p:cTn id="1" dur="indefinite" restart="never" nodeType="tmRoot"/>
      </p:par>
    </p:tnLst>
  </p:timing>
  <p:txStyles>
    <p:titleStyle>
      <a:lvl1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ahoma" pitchFamily="34" charset="0"/>
        </a:defRPr>
      </a:lvl5pPr>
      <a:lvl6pPr marL="457200"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ahoma" pitchFamily="34" charset="0"/>
        </a:defRPr>
      </a:lvl6pPr>
      <a:lvl7pPr marL="914400"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ahoma" pitchFamily="34" charset="0"/>
        </a:defRPr>
      </a:lvl7pPr>
      <a:lvl8pPr marL="1371600"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ahoma" pitchFamily="34" charset="0"/>
        </a:defRPr>
      </a:lvl8pPr>
      <a:lvl9pPr marL="1828800" algn="ctr" rtl="0" eaLnBrk="0" fontAlgn="base" hangingPunct="0">
        <a:spcBef>
          <a:spcPct val="0"/>
        </a:spcBef>
        <a:spcAft>
          <a:spcPct val="0"/>
        </a:spcAft>
        <a:defRPr kumimoji="1"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folHlink"/>
        </a:buClr>
        <a:buSzPct val="75000"/>
        <a:buFont typeface="Monotype Sorts" pitchFamily="2" charset="2"/>
        <a:buChar char="n"/>
        <a:defRPr kumimoji="1"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Char char="–"/>
        <a:defRPr kumimoji="1"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folHlink"/>
        </a:buClr>
        <a:buSzPct val="60000"/>
        <a:buFont typeface="Monotype Sorts" pitchFamily="2" charset="2"/>
        <a:buChar char="n"/>
        <a:defRPr kumimoji="1"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kumimoji="1"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5pPr>
      <a:lvl6pPr marL="2514600" indent="-228600" algn="l" rtl="0" eaLnBrk="0" fontAlgn="base" hangingPunct="0">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6pPr>
      <a:lvl7pPr marL="2971800" indent="-228600" algn="l" rtl="0" eaLnBrk="0" fontAlgn="base" hangingPunct="0">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7pPr>
      <a:lvl8pPr marL="3429000" indent="-228600" algn="l" rtl="0" eaLnBrk="0" fontAlgn="base" hangingPunct="0">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8pPr>
      <a:lvl9pPr marL="3886200" indent="-228600" algn="l" rtl="0" eaLnBrk="0" fontAlgn="base" hangingPunct="0">
        <a:spcBef>
          <a:spcPct val="20000"/>
        </a:spcBef>
        <a:spcAft>
          <a:spcPct val="0"/>
        </a:spcAft>
        <a:buClr>
          <a:schemeClr val="folHlink"/>
        </a:buClr>
        <a:buSzPct val="50000"/>
        <a:buFont typeface="Monotype Sorts" pitchFamily="2" charset="2"/>
        <a:buChar char="n"/>
        <a:defRPr kumimoji="1"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microsoft.com/office/2007/relationships/media" Target="../media/media1.wmv"/><Relationship Id="rId1" Type="http://schemas.openxmlformats.org/officeDocument/2006/relationships/video" Target="NULL" TargetMode="External"/><Relationship Id="rId5" Type="http://schemas.openxmlformats.org/officeDocument/2006/relationships/image" Target="../media/image8.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2.gif"/><Relationship Id="rId1" Type="http://schemas.microsoft.com/office/2007/relationships/media" Target="../media/media2.gif"/><Relationship Id="rId6" Type="http://schemas.openxmlformats.org/officeDocument/2006/relationships/image" Target="../media/image11.png"/><Relationship Id="rId5" Type="http://schemas.openxmlformats.org/officeDocument/2006/relationships/image" Target="../media/image9.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316088" y="2412460"/>
            <a:ext cx="8538040" cy="3251552"/>
            <a:chOff x="870565" y="2972702"/>
            <a:chExt cx="7066935" cy="2691309"/>
          </a:xfrm>
        </p:grpSpPr>
        <p:pic>
          <p:nvPicPr>
            <p:cNvPr id="2050" name="Picture 2"/>
            <p:cNvPicPr>
              <a:picLocks noChangeAspect="1" noChangeArrowheads="1"/>
            </p:cNvPicPr>
            <p:nvPr/>
          </p:nvPicPr>
          <p:blipFill>
            <a:blip r:embed="rId3" cstate="print">
              <a:extLst>
                <a:ext uri="{BEBA8EAE-BF5A-486C-A8C5-ECC9F3942E4B}">
                  <a14:imgProps xmlns:a14="http://schemas.microsoft.com/office/drawing/2010/main">
                    <a14:imgLayer r:embed="rId4">
                      <a14:imgEffect>
                        <a14:sharpenSoften amount="25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70565" y="2988954"/>
              <a:ext cx="3571801" cy="2675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46221" y="2972702"/>
              <a:ext cx="3591279" cy="2691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8" name="Text Box 1028"/>
          <p:cNvSpPr txBox="1">
            <a:spLocks noChangeArrowheads="1"/>
          </p:cNvSpPr>
          <p:nvPr/>
        </p:nvSpPr>
        <p:spPr bwMode="auto">
          <a:xfrm>
            <a:off x="2413254" y="4364663"/>
            <a:ext cx="4222750" cy="1015663"/>
          </a:xfrm>
          <a:prstGeom prst="rect">
            <a:avLst/>
          </a:prstGeom>
          <a:noFill/>
          <a:ln>
            <a:noFill/>
          </a:ln>
          <a:effectLst/>
          <a:scene3d>
            <a:camera prst="orthographicFront"/>
            <a:lightRig rig="threePt" dir="t"/>
          </a:scene3d>
          <a:sp3d>
            <a:bevelT w="114300" h="1778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ctr">
              <a:spcBef>
                <a:spcPct val="50000"/>
              </a:spcBef>
            </a:pPr>
            <a:r>
              <a:rPr lang="en-US" altLang="en-US" sz="6000" dirty="0" smtClean="0">
                <a:solidFill>
                  <a:schemeClr val="tx1">
                    <a:lumMod val="50000"/>
                  </a:schemeClr>
                </a:solidFill>
                <a:effectLst>
                  <a:outerShdw blurRad="25400" dist="76200" dir="2700000" algn="tl">
                    <a:srgbClr val="000000">
                      <a:alpha val="57000"/>
                    </a:srgbClr>
                  </a:outerShdw>
                </a:effectLst>
                <a:latin typeface="Georgia" panose="02040502050405020303" pitchFamily="18" charset="0"/>
                <a:cs typeface="Arial" charset="0"/>
              </a:rPr>
              <a:t>GSA</a:t>
            </a:r>
            <a:endParaRPr lang="en-US" altLang="en-US" sz="6000" dirty="0">
              <a:solidFill>
                <a:schemeClr val="tx1">
                  <a:lumMod val="50000"/>
                </a:schemeClr>
              </a:solidFill>
              <a:effectLst>
                <a:outerShdw blurRad="25400" dist="76200" dir="2700000" algn="tl">
                  <a:srgbClr val="000000">
                    <a:alpha val="57000"/>
                  </a:srgbClr>
                </a:outerShdw>
              </a:effectLst>
              <a:latin typeface="Georgia" panose="02040502050405020303" pitchFamily="18" charset="0"/>
              <a:cs typeface="Arial" charset="0"/>
            </a:endParaRPr>
          </a:p>
        </p:txBody>
      </p:sp>
      <p:sp>
        <p:nvSpPr>
          <p:cNvPr id="9" name="Text Box 1029"/>
          <p:cNvSpPr txBox="1">
            <a:spLocks noChangeArrowheads="1"/>
          </p:cNvSpPr>
          <p:nvPr/>
        </p:nvSpPr>
        <p:spPr bwMode="auto">
          <a:xfrm>
            <a:off x="0" y="118823"/>
            <a:ext cx="8900809" cy="2308324"/>
          </a:xfrm>
          <a:prstGeom prst="rect">
            <a:avLst/>
          </a:prstGeom>
          <a:noFill/>
          <a:ln w="28575">
            <a:noFill/>
            <a:miter lim="800000"/>
            <a:headEnd/>
            <a:tailEnd/>
          </a:ln>
          <a:effectLst>
            <a:outerShdw blurRad="88900" dist="76200" dir="2700000" algn="tl" rotWithShape="0">
              <a:prstClr val="black">
                <a:alpha val="66000"/>
              </a:prstClr>
            </a:outerShdw>
          </a:effectLst>
        </p:spPr>
        <p:txBody>
          <a:bodyPr wrap="squar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ctr">
              <a:defRPr/>
            </a:pPr>
            <a:r>
              <a:rPr lang="en-US" sz="3600" b="0" dirty="0" smtClean="0">
                <a:solidFill>
                  <a:srgbClr val="FFC000"/>
                </a:solidFill>
                <a:latin typeface="Arial Black" panose="020B0A04020102020204" pitchFamily="34" charset="0"/>
                <a:cs typeface="Arial" pitchFamily="34" charset="0"/>
              </a:rPr>
              <a:t>20 YEARS OF CBM PRODUCTION AND MONITORING THE PINE RIVER SUBCROP.</a:t>
            </a:r>
          </a:p>
          <a:p>
            <a:pPr algn="ctr">
              <a:defRPr/>
            </a:pPr>
            <a:r>
              <a:rPr lang="en-US" sz="3600" b="0" dirty="0" smtClean="0">
                <a:solidFill>
                  <a:srgbClr val="FFC000"/>
                </a:solidFill>
                <a:latin typeface="Arial Black" panose="020B0A04020102020204" pitchFamily="34" charset="0"/>
                <a:cs typeface="Arial" pitchFamily="34" charset="0"/>
              </a:rPr>
              <a:t>NO DEPLETION</a:t>
            </a:r>
          </a:p>
        </p:txBody>
      </p:sp>
      <p:sp>
        <p:nvSpPr>
          <p:cNvPr id="11" name="Text Box 1038"/>
          <p:cNvSpPr txBox="1">
            <a:spLocks noChangeArrowheads="1"/>
          </p:cNvSpPr>
          <p:nvPr/>
        </p:nvSpPr>
        <p:spPr bwMode="auto">
          <a:xfrm>
            <a:off x="58738" y="6248400"/>
            <a:ext cx="78787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r>
              <a:rPr lang="en-US" altLang="en-US" sz="3200" b="0" dirty="0" smtClean="0">
                <a:cs typeface="Arial" charset="0"/>
              </a:rPr>
              <a:t>2014 </a:t>
            </a:r>
            <a:r>
              <a:rPr lang="en-US" altLang="en-US" sz="3200" b="0" dirty="0">
                <a:cs typeface="Arial" charset="0"/>
              </a:rPr>
              <a:t>October </a:t>
            </a:r>
            <a:r>
              <a:rPr lang="en-US" altLang="en-US" sz="3200" b="0" dirty="0" smtClean="0">
                <a:cs typeface="Arial" charset="0"/>
              </a:rPr>
              <a:t>19 </a:t>
            </a:r>
            <a:r>
              <a:rPr lang="en-US" altLang="en-US" sz="3200" b="0" dirty="0">
                <a:cs typeface="Arial" charset="0"/>
              </a:rPr>
              <a:t>• </a:t>
            </a:r>
            <a:r>
              <a:rPr lang="en-US" altLang="en-US" sz="3200" b="0" dirty="0" smtClean="0">
                <a:cs typeface="Arial" charset="0"/>
              </a:rPr>
              <a:t>Vancouver, BC, CA</a:t>
            </a:r>
            <a:endParaRPr lang="en-US" altLang="en-US" sz="3200" b="0" dirty="0">
              <a:cs typeface="Arial" charset="0"/>
            </a:endParaRPr>
          </a:p>
        </p:txBody>
      </p:sp>
      <p:sp>
        <p:nvSpPr>
          <p:cNvPr id="12" name="Text Box 1054"/>
          <p:cNvSpPr txBox="1">
            <a:spLocks noChangeArrowheads="1"/>
          </p:cNvSpPr>
          <p:nvPr/>
        </p:nvSpPr>
        <p:spPr bwMode="auto">
          <a:xfrm>
            <a:off x="4530319" y="5653544"/>
            <a:ext cx="45942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b="0" dirty="0">
                <a:solidFill>
                  <a:srgbClr val="FFFFFF"/>
                </a:solidFill>
                <a:cs typeface="Arial" charset="0"/>
              </a:rPr>
              <a:t>Presented by: Mr. Paul </a:t>
            </a:r>
            <a:r>
              <a:rPr lang="en-US" altLang="en-US" b="0" dirty="0" err="1">
                <a:solidFill>
                  <a:srgbClr val="FFFFFF"/>
                </a:solidFill>
                <a:cs typeface="Arial" charset="0"/>
              </a:rPr>
              <a:t>Oldaker</a:t>
            </a:r>
            <a:endParaRPr lang="en-US" altLang="en-US" b="0" dirty="0">
              <a:solidFill>
                <a:srgbClr val="FFFFFF"/>
              </a:solidFill>
              <a:cs typeface="Arial" charset="0"/>
            </a:endParaRPr>
          </a:p>
          <a:p>
            <a:r>
              <a:rPr lang="en-US" altLang="en-US" sz="2000" b="0" dirty="0">
                <a:solidFill>
                  <a:srgbClr val="FFFFFF"/>
                </a:solidFill>
                <a:cs typeface="Arial" charset="0"/>
              </a:rPr>
              <a:t>Graphic Arts by: Mr. Chris Chavez</a:t>
            </a:r>
          </a:p>
        </p:txBody>
      </p:sp>
    </p:spTree>
    <p:extLst>
      <p:ext uri="{BB962C8B-B14F-4D97-AF65-F5344CB8AC3E}">
        <p14:creationId xmlns:p14="http://schemas.microsoft.com/office/powerpoint/2010/main" val="4232852409"/>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repeatCount="indefinite" fill="hold" grpId="0" nodeType="afterEffect">
                                  <p:stCondLst>
                                    <p:cond delay="0"/>
                                  </p:stCondLst>
                                  <p:endCondLst>
                                    <p:cond evt="onNext" delay="0">
                                      <p:tgtEl>
                                        <p:sldTgt/>
                                      </p:tgtEl>
                                    </p:cond>
                                  </p:end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3250"/>
                                        <p:tgtEl>
                                          <p:spTgt spid="8">
                                            <p:txEl>
                                              <p:pRg st="0" end="0"/>
                                            </p:txEl>
                                          </p:spTgt>
                                        </p:tgtEl>
                                      </p:cBhvr>
                                    </p:animEffect>
                                    <p:anim calcmode="lin" valueType="num">
                                      <p:cBhvr>
                                        <p:cTn id="8" dur="3250" fill="hold"/>
                                        <p:tgtEl>
                                          <p:spTgt spid="8">
                                            <p:txEl>
                                              <p:pRg st="0" end="0"/>
                                            </p:txEl>
                                          </p:spTgt>
                                        </p:tgtEl>
                                        <p:attrNameLst>
                                          <p:attrName>ppt_w</p:attrName>
                                        </p:attrNameLst>
                                      </p:cBhvr>
                                      <p:tavLst>
                                        <p:tav tm="0" fmla="#ppt_w*sin(2.5*pi*$)">
                                          <p:val>
                                            <p:fltVal val="0"/>
                                          </p:val>
                                        </p:tav>
                                        <p:tav tm="100000">
                                          <p:val>
                                            <p:fltVal val="1"/>
                                          </p:val>
                                        </p:tav>
                                      </p:tavLst>
                                    </p:anim>
                                    <p:anim calcmode="lin" valueType="num">
                                      <p:cBhvr>
                                        <p:cTn id="9" dur="3250" fill="hold"/>
                                        <p:tgtEl>
                                          <p:spTgt spid="8">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advAuto="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a:solidFill>
                  <a:srgbClr val="CCECFF"/>
                </a:solidFill>
              </a:rPr>
              <a:t>1971 USGS FASSETT AND HINDS, 2000 RMAG, OLDAKER</a:t>
            </a:r>
          </a:p>
        </p:txBody>
      </p:sp>
      <p:sp>
        <p:nvSpPr>
          <p:cNvPr id="13315" name="Rectangle 6"/>
          <p:cNvSpPr>
            <a:spLocks noChangeArrowheads="1"/>
          </p:cNvSpPr>
          <p:nvPr/>
        </p:nvSpPr>
        <p:spPr bwMode="auto">
          <a:xfrm>
            <a:off x="77788" y="192088"/>
            <a:ext cx="8958262" cy="59642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dirty="0">
              <a:solidFill>
                <a:srgbClr val="CCECFF"/>
              </a:solidFill>
            </a:endParaRPr>
          </a:p>
        </p:txBody>
      </p:sp>
      <p:grpSp>
        <p:nvGrpSpPr>
          <p:cNvPr id="13316" name="Group 46"/>
          <p:cNvGrpSpPr>
            <a:grpSpLocks/>
          </p:cNvGrpSpPr>
          <p:nvPr/>
        </p:nvGrpSpPr>
        <p:grpSpPr bwMode="auto">
          <a:xfrm>
            <a:off x="1066800" y="447675"/>
            <a:ext cx="7100888" cy="5591175"/>
            <a:chOff x="1067243" y="447472"/>
            <a:chExt cx="7099969" cy="5591009"/>
          </a:xfrm>
        </p:grpSpPr>
        <p:sp>
          <p:nvSpPr>
            <p:cNvPr id="13317" name="Freeform 1"/>
            <p:cNvSpPr>
              <a:spLocks/>
            </p:cNvSpPr>
            <p:nvPr/>
          </p:nvSpPr>
          <p:spPr bwMode="auto">
            <a:xfrm>
              <a:off x="3061167" y="1700207"/>
              <a:ext cx="3996920" cy="4125951"/>
            </a:xfrm>
            <a:custGeom>
              <a:avLst/>
              <a:gdLst>
                <a:gd name="T0" fmla="*/ 3598086 w 3996920"/>
                <a:gd name="T1" fmla="*/ 1003372 h 4125951"/>
                <a:gd name="T2" fmla="*/ 3568903 w 3996920"/>
                <a:gd name="T3" fmla="*/ 779636 h 4125951"/>
                <a:gd name="T4" fmla="*/ 3384078 w 3996920"/>
                <a:gd name="T5" fmla="*/ 594810 h 4125951"/>
                <a:gd name="T6" fmla="*/ 3072793 w 3996920"/>
                <a:gd name="T7" fmla="*/ 497534 h 4125951"/>
                <a:gd name="T8" fmla="*/ 2849056 w 3996920"/>
                <a:gd name="T9" fmla="*/ 332164 h 4125951"/>
                <a:gd name="T10" fmla="*/ 2557227 w 3996920"/>
                <a:gd name="T11" fmla="*/ 157066 h 4125951"/>
                <a:gd name="T12" fmla="*/ 2294580 w 3996920"/>
                <a:gd name="T13" fmla="*/ 30606 h 4125951"/>
                <a:gd name="T14" fmla="*/ 1702063 w 3996920"/>
                <a:gd name="T15" fmla="*/ 94983 h 4125951"/>
                <a:gd name="T16" fmla="*/ 1438546 w 3996920"/>
                <a:gd name="T17" fmla="*/ 312708 h 4125951"/>
                <a:gd name="T18" fmla="*/ 1175899 w 3996920"/>
                <a:gd name="T19" fmla="*/ 575355 h 4125951"/>
                <a:gd name="T20" fmla="*/ 952163 w 3996920"/>
                <a:gd name="T21" fmla="*/ 915823 h 4125951"/>
                <a:gd name="T22" fmla="*/ 747882 w 3996920"/>
                <a:gd name="T23" fmla="*/ 1168742 h 4125951"/>
                <a:gd name="T24" fmla="*/ 426869 w 3996920"/>
                <a:gd name="T25" fmla="*/ 1324385 h 4125951"/>
                <a:gd name="T26" fmla="*/ 329593 w 3996920"/>
                <a:gd name="T27" fmla="*/ 1606487 h 4125951"/>
                <a:gd name="T28" fmla="*/ 149354 w 3996920"/>
                <a:gd name="T29" fmla="*/ 1893493 h 4125951"/>
                <a:gd name="T30" fmla="*/ 47490 w 3996920"/>
                <a:gd name="T31" fmla="*/ 2297151 h 4125951"/>
                <a:gd name="T32" fmla="*/ 76673 w 3996920"/>
                <a:gd name="T33" fmla="*/ 2880810 h 4125951"/>
                <a:gd name="T34" fmla="*/ 407414 w 3996920"/>
                <a:gd name="T35" fmla="*/ 3026725 h 4125951"/>
                <a:gd name="T36" fmla="*/ 563056 w 3996920"/>
                <a:gd name="T37" fmla="*/ 3153185 h 4125951"/>
                <a:gd name="T38" fmla="*/ 922980 w 3996920"/>
                <a:gd name="T39" fmla="*/ 3221278 h 4125951"/>
                <a:gd name="T40" fmla="*/ 1273176 w 3996920"/>
                <a:gd name="T41" fmla="*/ 3308827 h 4125951"/>
                <a:gd name="T42" fmla="*/ 1710920 w 3996920"/>
                <a:gd name="T43" fmla="*/ 3513108 h 4125951"/>
                <a:gd name="T44" fmla="*/ 2041661 w 3996920"/>
                <a:gd name="T45" fmla="*/ 3736844 h 4125951"/>
                <a:gd name="T46" fmla="*/ 2362673 w 3996920"/>
                <a:gd name="T47" fmla="*/ 3892487 h 4125951"/>
                <a:gd name="T48" fmla="*/ 2936605 w 3996920"/>
                <a:gd name="T49" fmla="*/ 4096768 h 4125951"/>
                <a:gd name="T50" fmla="*/ 3150614 w 3996920"/>
                <a:gd name="T51" fmla="*/ 4009219 h 4125951"/>
                <a:gd name="T52" fmla="*/ 3588358 w 3996920"/>
                <a:gd name="T53" fmla="*/ 4018947 h 4125951"/>
                <a:gd name="T54" fmla="*/ 3792639 w 3996920"/>
                <a:gd name="T55" fmla="*/ 3795210 h 4125951"/>
                <a:gd name="T56" fmla="*/ 3880188 w 3996920"/>
                <a:gd name="T57" fmla="*/ 3474198 h 4125951"/>
                <a:gd name="T58" fmla="*/ 3996920 w 3996920"/>
                <a:gd name="T59" fmla="*/ 2841900 h 4125951"/>
                <a:gd name="T60" fmla="*/ 3851005 w 3996920"/>
                <a:gd name="T61" fmla="*/ 2919721 h 4125951"/>
                <a:gd name="T62" fmla="*/ 3714818 w 3996920"/>
                <a:gd name="T63" fmla="*/ 3610385 h 4125951"/>
                <a:gd name="T64" fmla="*/ 3568903 w 3996920"/>
                <a:gd name="T65" fmla="*/ 3882759 h 4125951"/>
                <a:gd name="T66" fmla="*/ 3179797 w 3996920"/>
                <a:gd name="T67" fmla="*/ 3902215 h 4125951"/>
                <a:gd name="T68" fmla="*/ 2878239 w 3996920"/>
                <a:gd name="T69" fmla="*/ 3863304 h 4125951"/>
                <a:gd name="T70" fmla="*/ 2557227 w 3996920"/>
                <a:gd name="T71" fmla="*/ 3804938 h 4125951"/>
                <a:gd name="T72" fmla="*/ 2372401 w 3996920"/>
                <a:gd name="T73" fmla="*/ 3639568 h 4125951"/>
                <a:gd name="T74" fmla="*/ 2090299 w 3996920"/>
                <a:gd name="T75" fmla="*/ 3503381 h 4125951"/>
                <a:gd name="T76" fmla="*/ 2031933 w 3996920"/>
                <a:gd name="T77" fmla="*/ 3338010 h 4125951"/>
                <a:gd name="T78" fmla="*/ 1672010 w 3996920"/>
                <a:gd name="T79" fmla="*/ 3133729 h 4125951"/>
                <a:gd name="T80" fmla="*/ 1428818 w 3996920"/>
                <a:gd name="T81" fmla="*/ 3055908 h 4125951"/>
                <a:gd name="T82" fmla="*/ 1234265 w 3996920"/>
                <a:gd name="T83" fmla="*/ 2890538 h 4125951"/>
                <a:gd name="T84" fmla="*/ 835431 w 3996920"/>
                <a:gd name="T85" fmla="*/ 2715440 h 4125951"/>
                <a:gd name="T86" fmla="*/ 670061 w 3996920"/>
                <a:gd name="T87" fmla="*/ 2452793 h 4125951"/>
                <a:gd name="T88" fmla="*/ 718699 w 3996920"/>
                <a:gd name="T89" fmla="*/ 1839951 h 4125951"/>
                <a:gd name="T90" fmla="*/ 922980 w 3996920"/>
                <a:gd name="T91" fmla="*/ 1684308 h 4125951"/>
                <a:gd name="T92" fmla="*/ 825703 w 3996920"/>
                <a:gd name="T93" fmla="*/ 1567576 h 4125951"/>
                <a:gd name="T94" fmla="*/ 845158 w 3996920"/>
                <a:gd name="T95" fmla="*/ 1110376 h 4125951"/>
                <a:gd name="T96" fmla="*/ 1098078 w 3996920"/>
                <a:gd name="T97" fmla="*/ 915823 h 4125951"/>
                <a:gd name="T98" fmla="*/ 1195354 w 3996920"/>
                <a:gd name="T99" fmla="*/ 711542 h 4125951"/>
                <a:gd name="T100" fmla="*/ 1341269 w 3996920"/>
                <a:gd name="T101" fmla="*/ 536444 h 4125951"/>
                <a:gd name="T102" fmla="*/ 1545550 w 3996920"/>
                <a:gd name="T103" fmla="*/ 312708 h 4125951"/>
                <a:gd name="T104" fmla="*/ 1740103 w 3996920"/>
                <a:gd name="T105" fmla="*/ 126459 h 4125951"/>
                <a:gd name="T106" fmla="*/ 2430767 w 3996920"/>
                <a:gd name="T107" fmla="*/ 108427 h 4125951"/>
                <a:gd name="T108" fmla="*/ 2644776 w 3996920"/>
                <a:gd name="T109" fmla="*/ 283525 h 4125951"/>
                <a:gd name="T110" fmla="*/ 2868512 w 3996920"/>
                <a:gd name="T111" fmla="*/ 507261 h 4125951"/>
                <a:gd name="T112" fmla="*/ 3296529 w 3996920"/>
                <a:gd name="T113" fmla="*/ 682359 h 4125951"/>
                <a:gd name="T114" fmla="*/ 3559176 w 3996920"/>
                <a:gd name="T115" fmla="*/ 847729 h 4125951"/>
                <a:gd name="T116" fmla="*/ 3578631 w 3996920"/>
                <a:gd name="T117" fmla="*/ 1159015 h 412595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996920" h="4125951">
                  <a:moveTo>
                    <a:pt x="3630432" y="1211371"/>
                  </a:moveTo>
                  <a:cubicBezTo>
                    <a:pt x="3639105" y="1210132"/>
                    <a:pt x="3663464" y="1218000"/>
                    <a:pt x="3656452" y="1207653"/>
                  </a:cubicBezTo>
                  <a:cubicBezTo>
                    <a:pt x="3649440" y="1197306"/>
                    <a:pt x="3608559" y="1171324"/>
                    <a:pt x="3588358" y="1149287"/>
                  </a:cubicBezTo>
                  <a:cubicBezTo>
                    <a:pt x="3572558" y="1132051"/>
                    <a:pt x="3549448" y="1090921"/>
                    <a:pt x="3549448" y="1090921"/>
                  </a:cubicBezTo>
                  <a:cubicBezTo>
                    <a:pt x="3550083" y="1088382"/>
                    <a:pt x="3563830" y="1029168"/>
                    <a:pt x="3568903" y="1022827"/>
                  </a:cubicBezTo>
                  <a:cubicBezTo>
                    <a:pt x="3576206" y="1013698"/>
                    <a:pt x="3589105" y="1010856"/>
                    <a:pt x="3598086" y="1003372"/>
                  </a:cubicBezTo>
                  <a:cubicBezTo>
                    <a:pt x="3608654" y="994565"/>
                    <a:pt x="3616410" y="982635"/>
                    <a:pt x="3627269" y="974189"/>
                  </a:cubicBezTo>
                  <a:cubicBezTo>
                    <a:pt x="3645726" y="959834"/>
                    <a:pt x="3685635" y="935278"/>
                    <a:pt x="3685635" y="935278"/>
                  </a:cubicBezTo>
                  <a:cubicBezTo>
                    <a:pt x="3692120" y="925550"/>
                    <a:pt x="3705090" y="917786"/>
                    <a:pt x="3705090" y="906095"/>
                  </a:cubicBezTo>
                  <a:cubicBezTo>
                    <a:pt x="3705090" y="882540"/>
                    <a:pt x="3680990" y="862539"/>
                    <a:pt x="3666180" y="847729"/>
                  </a:cubicBezTo>
                  <a:cubicBezTo>
                    <a:pt x="3662937" y="838002"/>
                    <a:pt x="3636837" y="789383"/>
                    <a:pt x="3630432" y="781376"/>
                  </a:cubicBezTo>
                  <a:cubicBezTo>
                    <a:pt x="3613613" y="760353"/>
                    <a:pt x="3584022" y="781547"/>
                    <a:pt x="3568903" y="779636"/>
                  </a:cubicBezTo>
                  <a:cubicBezTo>
                    <a:pt x="3553784" y="777725"/>
                    <a:pt x="3549668" y="772395"/>
                    <a:pt x="3539720" y="769908"/>
                  </a:cubicBezTo>
                  <a:cubicBezTo>
                    <a:pt x="3490862" y="757694"/>
                    <a:pt x="3513493" y="764409"/>
                    <a:pt x="3471627" y="750453"/>
                  </a:cubicBezTo>
                  <a:cubicBezTo>
                    <a:pt x="3450979" y="688512"/>
                    <a:pt x="3517743" y="727630"/>
                    <a:pt x="3460159" y="689240"/>
                  </a:cubicBezTo>
                  <a:cubicBezTo>
                    <a:pt x="3450431" y="682755"/>
                    <a:pt x="3410018" y="692087"/>
                    <a:pt x="3403533" y="682359"/>
                  </a:cubicBezTo>
                  <a:cubicBezTo>
                    <a:pt x="3400290" y="662904"/>
                    <a:pt x="3398084" y="643247"/>
                    <a:pt x="3393805" y="623993"/>
                  </a:cubicBezTo>
                  <a:cubicBezTo>
                    <a:pt x="3391581" y="613983"/>
                    <a:pt x="3391329" y="602061"/>
                    <a:pt x="3384078" y="594810"/>
                  </a:cubicBezTo>
                  <a:cubicBezTo>
                    <a:pt x="3376827" y="587559"/>
                    <a:pt x="3364623" y="588325"/>
                    <a:pt x="3354895" y="585083"/>
                  </a:cubicBezTo>
                  <a:cubicBezTo>
                    <a:pt x="3328954" y="588325"/>
                    <a:pt x="3303216" y="594810"/>
                    <a:pt x="3277073" y="594810"/>
                  </a:cubicBezTo>
                  <a:cubicBezTo>
                    <a:pt x="3211910" y="594810"/>
                    <a:pt x="3206003" y="590576"/>
                    <a:pt x="3160341" y="575355"/>
                  </a:cubicBezTo>
                  <a:cubicBezTo>
                    <a:pt x="3153856" y="555900"/>
                    <a:pt x="3160781" y="521963"/>
                    <a:pt x="3140886" y="516989"/>
                  </a:cubicBezTo>
                  <a:cubicBezTo>
                    <a:pt x="3127916" y="513746"/>
                    <a:pt x="3114831" y="510934"/>
                    <a:pt x="3101976" y="507261"/>
                  </a:cubicBezTo>
                  <a:cubicBezTo>
                    <a:pt x="3092117" y="504444"/>
                    <a:pt x="3080003" y="505732"/>
                    <a:pt x="3072793" y="497534"/>
                  </a:cubicBezTo>
                  <a:cubicBezTo>
                    <a:pt x="3065583" y="489336"/>
                    <a:pt x="3094383" y="461313"/>
                    <a:pt x="3058715" y="458070"/>
                  </a:cubicBezTo>
                  <a:cubicBezTo>
                    <a:pt x="3042502" y="454827"/>
                    <a:pt x="2981777" y="452348"/>
                    <a:pt x="2958038" y="448341"/>
                  </a:cubicBezTo>
                  <a:cubicBezTo>
                    <a:pt x="2934299" y="444334"/>
                    <a:pt x="2929580" y="437177"/>
                    <a:pt x="2916280" y="434027"/>
                  </a:cubicBezTo>
                  <a:cubicBezTo>
                    <a:pt x="2902980" y="430877"/>
                    <a:pt x="2884724" y="435925"/>
                    <a:pt x="2878239" y="429440"/>
                  </a:cubicBezTo>
                  <a:cubicBezTo>
                    <a:pt x="2881482" y="413227"/>
                    <a:pt x="2890018" y="397208"/>
                    <a:pt x="2887967" y="380802"/>
                  </a:cubicBezTo>
                  <a:cubicBezTo>
                    <a:pt x="2887050" y="373469"/>
                    <a:pt x="2858245" y="336759"/>
                    <a:pt x="2849056" y="332164"/>
                  </a:cubicBezTo>
                  <a:cubicBezTo>
                    <a:pt x="2830713" y="322993"/>
                    <a:pt x="2807048" y="323675"/>
                    <a:pt x="2790690" y="312708"/>
                  </a:cubicBezTo>
                  <a:cubicBezTo>
                    <a:pt x="2774332" y="301741"/>
                    <a:pt x="2773092" y="273758"/>
                    <a:pt x="2750910" y="266364"/>
                  </a:cubicBezTo>
                  <a:cubicBezTo>
                    <a:pt x="2707970" y="252050"/>
                    <a:pt x="2712312" y="268656"/>
                    <a:pt x="2664231" y="244615"/>
                  </a:cubicBezTo>
                  <a:cubicBezTo>
                    <a:pt x="2651261" y="231645"/>
                    <a:pt x="2639994" y="216710"/>
                    <a:pt x="2625320" y="205704"/>
                  </a:cubicBezTo>
                  <a:cubicBezTo>
                    <a:pt x="2612350" y="195976"/>
                    <a:pt x="2599603" y="185944"/>
                    <a:pt x="2586410" y="176521"/>
                  </a:cubicBezTo>
                  <a:cubicBezTo>
                    <a:pt x="2576897" y="169726"/>
                    <a:pt x="2566356" y="164369"/>
                    <a:pt x="2557227" y="157066"/>
                  </a:cubicBezTo>
                  <a:cubicBezTo>
                    <a:pt x="2487921" y="101622"/>
                    <a:pt x="2598408" y="178034"/>
                    <a:pt x="2508588" y="118155"/>
                  </a:cubicBezTo>
                  <a:cubicBezTo>
                    <a:pt x="2491695" y="67474"/>
                    <a:pt x="2509927" y="107669"/>
                    <a:pt x="2479405" y="69517"/>
                  </a:cubicBezTo>
                  <a:cubicBezTo>
                    <a:pt x="2472102" y="60388"/>
                    <a:pt x="2470407" y="45562"/>
                    <a:pt x="2459950" y="40334"/>
                  </a:cubicBezTo>
                  <a:cubicBezTo>
                    <a:pt x="2442309" y="31513"/>
                    <a:pt x="2420925" y="34474"/>
                    <a:pt x="2401584" y="30606"/>
                  </a:cubicBezTo>
                  <a:cubicBezTo>
                    <a:pt x="2388474" y="27984"/>
                    <a:pt x="2375643" y="24121"/>
                    <a:pt x="2362673" y="20878"/>
                  </a:cubicBezTo>
                  <a:cubicBezTo>
                    <a:pt x="2339975" y="24121"/>
                    <a:pt x="2368157" y="34086"/>
                    <a:pt x="2294580" y="30606"/>
                  </a:cubicBezTo>
                  <a:cubicBezTo>
                    <a:pt x="2221003" y="27126"/>
                    <a:pt x="2059658" y="11536"/>
                    <a:pt x="1921212" y="0"/>
                  </a:cubicBezTo>
                  <a:cubicBezTo>
                    <a:pt x="1885544" y="3242"/>
                    <a:pt x="1840002" y="15777"/>
                    <a:pt x="1817924" y="20878"/>
                  </a:cubicBezTo>
                  <a:cubicBezTo>
                    <a:pt x="1795846" y="25979"/>
                    <a:pt x="1796748" y="24200"/>
                    <a:pt x="1788741" y="30606"/>
                  </a:cubicBezTo>
                  <a:cubicBezTo>
                    <a:pt x="1779612" y="37909"/>
                    <a:pt x="1777553" y="51522"/>
                    <a:pt x="1769286" y="59789"/>
                  </a:cubicBezTo>
                  <a:cubicBezTo>
                    <a:pt x="1761019" y="68056"/>
                    <a:pt x="1751307" y="73378"/>
                    <a:pt x="1740103" y="79244"/>
                  </a:cubicBezTo>
                  <a:cubicBezTo>
                    <a:pt x="1728899" y="85110"/>
                    <a:pt x="1708548" y="88498"/>
                    <a:pt x="1702063" y="94983"/>
                  </a:cubicBezTo>
                  <a:cubicBezTo>
                    <a:pt x="1693498" y="120678"/>
                    <a:pt x="1658960" y="134104"/>
                    <a:pt x="1645990" y="149078"/>
                  </a:cubicBezTo>
                  <a:cubicBezTo>
                    <a:pt x="1633020" y="164052"/>
                    <a:pt x="1640164" y="185300"/>
                    <a:pt x="1624241" y="184825"/>
                  </a:cubicBezTo>
                  <a:cubicBezTo>
                    <a:pt x="1560288" y="248778"/>
                    <a:pt x="1584605" y="220058"/>
                    <a:pt x="1565005" y="234887"/>
                  </a:cubicBezTo>
                  <a:cubicBezTo>
                    <a:pt x="1545405" y="249716"/>
                    <a:pt x="1525345" y="259768"/>
                    <a:pt x="1506639" y="273798"/>
                  </a:cubicBezTo>
                  <a:cubicBezTo>
                    <a:pt x="1493669" y="283526"/>
                    <a:pt x="1481806" y="294937"/>
                    <a:pt x="1467729" y="302981"/>
                  </a:cubicBezTo>
                  <a:cubicBezTo>
                    <a:pt x="1458826" y="308068"/>
                    <a:pt x="1448405" y="309891"/>
                    <a:pt x="1438546" y="312708"/>
                  </a:cubicBezTo>
                  <a:cubicBezTo>
                    <a:pt x="1353070" y="337129"/>
                    <a:pt x="1440402" y="308846"/>
                    <a:pt x="1370452" y="332164"/>
                  </a:cubicBezTo>
                  <a:cubicBezTo>
                    <a:pt x="1360724" y="341892"/>
                    <a:pt x="1351837" y="352540"/>
                    <a:pt x="1341269" y="361347"/>
                  </a:cubicBezTo>
                  <a:cubicBezTo>
                    <a:pt x="1299531" y="396128"/>
                    <a:pt x="1321657" y="363480"/>
                    <a:pt x="1282903" y="409985"/>
                  </a:cubicBezTo>
                  <a:cubicBezTo>
                    <a:pt x="1239722" y="461803"/>
                    <a:pt x="1282966" y="415707"/>
                    <a:pt x="1253720" y="468351"/>
                  </a:cubicBezTo>
                  <a:cubicBezTo>
                    <a:pt x="1242365" y="488791"/>
                    <a:pt x="1231344" y="510184"/>
                    <a:pt x="1214810" y="526717"/>
                  </a:cubicBezTo>
                  <a:cubicBezTo>
                    <a:pt x="1129351" y="612171"/>
                    <a:pt x="1274039" y="464947"/>
                    <a:pt x="1175899" y="575355"/>
                  </a:cubicBezTo>
                  <a:cubicBezTo>
                    <a:pt x="1157620" y="595919"/>
                    <a:pt x="1117533" y="633721"/>
                    <a:pt x="1117533" y="633721"/>
                  </a:cubicBezTo>
                  <a:cubicBezTo>
                    <a:pt x="1095178" y="700788"/>
                    <a:pt x="1112579" y="677586"/>
                    <a:pt x="1078622" y="711542"/>
                  </a:cubicBezTo>
                  <a:cubicBezTo>
                    <a:pt x="1054173" y="784894"/>
                    <a:pt x="1087154" y="694479"/>
                    <a:pt x="1049439" y="769908"/>
                  </a:cubicBezTo>
                  <a:cubicBezTo>
                    <a:pt x="1024182" y="820422"/>
                    <a:pt x="1058259" y="780544"/>
                    <a:pt x="1020256" y="818547"/>
                  </a:cubicBezTo>
                  <a:cubicBezTo>
                    <a:pt x="997558" y="886640"/>
                    <a:pt x="1020256" y="870427"/>
                    <a:pt x="971618" y="886640"/>
                  </a:cubicBezTo>
                  <a:cubicBezTo>
                    <a:pt x="965133" y="896368"/>
                    <a:pt x="959466" y="906694"/>
                    <a:pt x="952163" y="915823"/>
                  </a:cubicBezTo>
                  <a:cubicBezTo>
                    <a:pt x="941012" y="929761"/>
                    <a:pt x="919212" y="947762"/>
                    <a:pt x="903524" y="954734"/>
                  </a:cubicBezTo>
                  <a:cubicBezTo>
                    <a:pt x="842781" y="981731"/>
                    <a:pt x="857254" y="960621"/>
                    <a:pt x="815976" y="993644"/>
                  </a:cubicBezTo>
                  <a:cubicBezTo>
                    <a:pt x="808814" y="999374"/>
                    <a:pt x="803005" y="1006615"/>
                    <a:pt x="796520" y="1013100"/>
                  </a:cubicBezTo>
                  <a:lnTo>
                    <a:pt x="767337" y="1100649"/>
                  </a:lnTo>
                  <a:cubicBezTo>
                    <a:pt x="764095" y="1110377"/>
                    <a:pt x="760097" y="1119884"/>
                    <a:pt x="757610" y="1129832"/>
                  </a:cubicBezTo>
                  <a:cubicBezTo>
                    <a:pt x="754367" y="1142802"/>
                    <a:pt x="754968" y="1157405"/>
                    <a:pt x="747882" y="1168742"/>
                  </a:cubicBezTo>
                  <a:cubicBezTo>
                    <a:pt x="719769" y="1213721"/>
                    <a:pt x="698087" y="1211281"/>
                    <a:pt x="650605" y="1227108"/>
                  </a:cubicBezTo>
                  <a:cubicBezTo>
                    <a:pt x="640877" y="1230351"/>
                    <a:pt x="631370" y="1234349"/>
                    <a:pt x="621422" y="1236836"/>
                  </a:cubicBezTo>
                  <a:cubicBezTo>
                    <a:pt x="572564" y="1249051"/>
                    <a:pt x="595195" y="1242337"/>
                    <a:pt x="553329" y="1256291"/>
                  </a:cubicBezTo>
                  <a:cubicBezTo>
                    <a:pt x="519372" y="1290248"/>
                    <a:pt x="542573" y="1272847"/>
                    <a:pt x="475507" y="1295202"/>
                  </a:cubicBezTo>
                  <a:lnTo>
                    <a:pt x="446324" y="1304929"/>
                  </a:lnTo>
                  <a:cubicBezTo>
                    <a:pt x="439839" y="1311414"/>
                    <a:pt x="434031" y="1318656"/>
                    <a:pt x="426869" y="1324385"/>
                  </a:cubicBezTo>
                  <a:cubicBezTo>
                    <a:pt x="417740" y="1331688"/>
                    <a:pt x="403882" y="1333926"/>
                    <a:pt x="397686" y="1343840"/>
                  </a:cubicBezTo>
                  <a:cubicBezTo>
                    <a:pt x="381783" y="1369286"/>
                    <a:pt x="377127" y="1447970"/>
                    <a:pt x="339320" y="1460572"/>
                  </a:cubicBezTo>
                  <a:lnTo>
                    <a:pt x="280954" y="1480027"/>
                  </a:lnTo>
                  <a:cubicBezTo>
                    <a:pt x="249445" y="1501034"/>
                    <a:pt x="233313" y="1498796"/>
                    <a:pt x="261499" y="1548121"/>
                  </a:cubicBezTo>
                  <a:cubicBezTo>
                    <a:pt x="267300" y="1558272"/>
                    <a:pt x="281805" y="1559968"/>
                    <a:pt x="290682" y="1567576"/>
                  </a:cubicBezTo>
                  <a:cubicBezTo>
                    <a:pt x="304609" y="1579513"/>
                    <a:pt x="329593" y="1606487"/>
                    <a:pt x="329593" y="1606487"/>
                  </a:cubicBezTo>
                  <a:cubicBezTo>
                    <a:pt x="323108" y="1625942"/>
                    <a:pt x="321513" y="1647789"/>
                    <a:pt x="310137" y="1664853"/>
                  </a:cubicBezTo>
                  <a:cubicBezTo>
                    <a:pt x="266140" y="1730850"/>
                    <a:pt x="287761" y="1706686"/>
                    <a:pt x="251771" y="1742674"/>
                  </a:cubicBezTo>
                  <a:cubicBezTo>
                    <a:pt x="248529" y="1752402"/>
                    <a:pt x="247320" y="1763064"/>
                    <a:pt x="242044" y="1771857"/>
                  </a:cubicBezTo>
                  <a:cubicBezTo>
                    <a:pt x="237325" y="1779721"/>
                    <a:pt x="226690" y="1783109"/>
                    <a:pt x="222588" y="1791312"/>
                  </a:cubicBezTo>
                  <a:cubicBezTo>
                    <a:pt x="213417" y="1809655"/>
                    <a:pt x="215339" y="1832648"/>
                    <a:pt x="203133" y="1849678"/>
                  </a:cubicBezTo>
                  <a:cubicBezTo>
                    <a:pt x="190927" y="1866708"/>
                    <a:pt x="174327" y="1818574"/>
                    <a:pt x="149354" y="1893493"/>
                  </a:cubicBezTo>
                  <a:cubicBezTo>
                    <a:pt x="149352" y="1893498"/>
                    <a:pt x="131573" y="1942079"/>
                    <a:pt x="118748" y="1959293"/>
                  </a:cubicBezTo>
                  <a:cubicBezTo>
                    <a:pt x="105923" y="1976507"/>
                    <a:pt x="84608" y="1980712"/>
                    <a:pt x="72402" y="1996780"/>
                  </a:cubicBezTo>
                  <a:cubicBezTo>
                    <a:pt x="60196" y="2012848"/>
                    <a:pt x="51999" y="2045971"/>
                    <a:pt x="45514" y="2055699"/>
                  </a:cubicBezTo>
                  <a:cubicBezTo>
                    <a:pt x="42271" y="2071912"/>
                    <a:pt x="47081" y="2101082"/>
                    <a:pt x="39502" y="2130357"/>
                  </a:cubicBezTo>
                  <a:cubicBezTo>
                    <a:pt x="31923" y="2159632"/>
                    <a:pt x="-1292" y="2203551"/>
                    <a:pt x="39" y="2231350"/>
                  </a:cubicBezTo>
                  <a:cubicBezTo>
                    <a:pt x="1370" y="2259149"/>
                    <a:pt x="41203" y="2281320"/>
                    <a:pt x="47490" y="2297151"/>
                  </a:cubicBezTo>
                  <a:cubicBezTo>
                    <a:pt x="53777" y="2312982"/>
                    <a:pt x="41005" y="2316606"/>
                    <a:pt x="37763" y="2326334"/>
                  </a:cubicBezTo>
                  <a:cubicBezTo>
                    <a:pt x="47024" y="2400427"/>
                    <a:pt x="54090" y="2401500"/>
                    <a:pt x="37763" y="2472249"/>
                  </a:cubicBezTo>
                  <a:cubicBezTo>
                    <a:pt x="33152" y="2492232"/>
                    <a:pt x="18307" y="2530615"/>
                    <a:pt x="18307" y="2530615"/>
                  </a:cubicBezTo>
                  <a:cubicBezTo>
                    <a:pt x="21550" y="2579253"/>
                    <a:pt x="21141" y="2628273"/>
                    <a:pt x="28035" y="2676529"/>
                  </a:cubicBezTo>
                  <a:cubicBezTo>
                    <a:pt x="30935" y="2696831"/>
                    <a:pt x="47490" y="2734895"/>
                    <a:pt x="47490" y="2734895"/>
                  </a:cubicBezTo>
                  <a:cubicBezTo>
                    <a:pt x="59482" y="2842823"/>
                    <a:pt x="47933" y="2794590"/>
                    <a:pt x="76673" y="2880810"/>
                  </a:cubicBezTo>
                  <a:cubicBezTo>
                    <a:pt x="79916" y="2890538"/>
                    <a:pt x="80713" y="2901461"/>
                    <a:pt x="86401" y="2909993"/>
                  </a:cubicBezTo>
                  <a:cubicBezTo>
                    <a:pt x="92886" y="2919721"/>
                    <a:pt x="98553" y="2930047"/>
                    <a:pt x="105856" y="2939176"/>
                  </a:cubicBezTo>
                  <a:cubicBezTo>
                    <a:pt x="126422" y="2964883"/>
                    <a:pt x="157003" y="2979758"/>
                    <a:pt x="183678" y="2997542"/>
                  </a:cubicBezTo>
                  <a:cubicBezTo>
                    <a:pt x="193406" y="3004027"/>
                    <a:pt x="201770" y="3013301"/>
                    <a:pt x="212861" y="3016998"/>
                  </a:cubicBezTo>
                  <a:cubicBezTo>
                    <a:pt x="286912" y="3041681"/>
                    <a:pt x="251118" y="3032431"/>
                    <a:pt x="319865" y="3046181"/>
                  </a:cubicBezTo>
                  <a:cubicBezTo>
                    <a:pt x="466636" y="3016826"/>
                    <a:pt x="283712" y="3054214"/>
                    <a:pt x="407414" y="3026725"/>
                  </a:cubicBezTo>
                  <a:cubicBezTo>
                    <a:pt x="423554" y="3023138"/>
                    <a:pt x="439839" y="3020240"/>
                    <a:pt x="456052" y="3016998"/>
                  </a:cubicBezTo>
                  <a:cubicBezTo>
                    <a:pt x="465780" y="3020240"/>
                    <a:pt x="480649" y="3017554"/>
                    <a:pt x="485235" y="3026725"/>
                  </a:cubicBezTo>
                  <a:cubicBezTo>
                    <a:pt x="489821" y="3035896"/>
                    <a:pt x="478324" y="3046049"/>
                    <a:pt x="475507" y="3055908"/>
                  </a:cubicBezTo>
                  <a:cubicBezTo>
                    <a:pt x="471834" y="3068763"/>
                    <a:pt x="469022" y="3081849"/>
                    <a:pt x="465780" y="3094819"/>
                  </a:cubicBezTo>
                  <a:cubicBezTo>
                    <a:pt x="528379" y="3115686"/>
                    <a:pt x="460390" y="3088189"/>
                    <a:pt x="524146" y="3133729"/>
                  </a:cubicBezTo>
                  <a:cubicBezTo>
                    <a:pt x="535946" y="3142158"/>
                    <a:pt x="550086" y="3146700"/>
                    <a:pt x="563056" y="3153185"/>
                  </a:cubicBezTo>
                  <a:cubicBezTo>
                    <a:pt x="618180" y="3149942"/>
                    <a:pt x="673482" y="3148952"/>
                    <a:pt x="728427" y="3143457"/>
                  </a:cubicBezTo>
                  <a:cubicBezTo>
                    <a:pt x="738630" y="3142437"/>
                    <a:pt x="747356" y="3133729"/>
                    <a:pt x="757610" y="3133729"/>
                  </a:cubicBezTo>
                  <a:cubicBezTo>
                    <a:pt x="783752" y="3133729"/>
                    <a:pt x="809491" y="3140214"/>
                    <a:pt x="835431" y="3143457"/>
                  </a:cubicBezTo>
                  <a:cubicBezTo>
                    <a:pt x="812668" y="3151045"/>
                    <a:pt x="791970" y="3151309"/>
                    <a:pt x="786793" y="3182368"/>
                  </a:cubicBezTo>
                  <a:cubicBezTo>
                    <a:pt x="785107" y="3192482"/>
                    <a:pt x="786661" y="3208734"/>
                    <a:pt x="796520" y="3211551"/>
                  </a:cubicBezTo>
                  <a:cubicBezTo>
                    <a:pt x="837171" y="3223165"/>
                    <a:pt x="880827" y="3218036"/>
                    <a:pt x="922980" y="3221278"/>
                  </a:cubicBezTo>
                  <a:cubicBezTo>
                    <a:pt x="935950" y="3218036"/>
                    <a:pt x="948521" y="3211551"/>
                    <a:pt x="961890" y="3211551"/>
                  </a:cubicBezTo>
                  <a:cubicBezTo>
                    <a:pt x="1118350" y="3211551"/>
                    <a:pt x="1095905" y="3208575"/>
                    <a:pt x="1185627" y="3231006"/>
                  </a:cubicBezTo>
                  <a:cubicBezTo>
                    <a:pt x="1195355" y="3237491"/>
                    <a:pt x="1204353" y="3245233"/>
                    <a:pt x="1214810" y="3250461"/>
                  </a:cubicBezTo>
                  <a:cubicBezTo>
                    <a:pt x="1223981" y="3255047"/>
                    <a:pt x="1236742" y="3252938"/>
                    <a:pt x="1243993" y="3260189"/>
                  </a:cubicBezTo>
                  <a:cubicBezTo>
                    <a:pt x="1251243" y="3267440"/>
                    <a:pt x="1248444" y="3280579"/>
                    <a:pt x="1253720" y="3289372"/>
                  </a:cubicBezTo>
                  <a:cubicBezTo>
                    <a:pt x="1258439" y="3297236"/>
                    <a:pt x="1266691" y="3302342"/>
                    <a:pt x="1273176" y="3308827"/>
                  </a:cubicBezTo>
                  <a:cubicBezTo>
                    <a:pt x="1276418" y="3318555"/>
                    <a:pt x="1276751" y="3329807"/>
                    <a:pt x="1282903" y="3338010"/>
                  </a:cubicBezTo>
                  <a:cubicBezTo>
                    <a:pt x="1320162" y="3387690"/>
                    <a:pt x="1318120" y="3382176"/>
                    <a:pt x="1360724" y="3396376"/>
                  </a:cubicBezTo>
                  <a:cubicBezTo>
                    <a:pt x="1419860" y="3455512"/>
                    <a:pt x="1355633" y="3399249"/>
                    <a:pt x="1535822" y="3435287"/>
                  </a:cubicBezTo>
                  <a:cubicBezTo>
                    <a:pt x="1562313" y="3440585"/>
                    <a:pt x="1646640" y="3456649"/>
                    <a:pt x="1662282" y="3464470"/>
                  </a:cubicBezTo>
                  <a:lnTo>
                    <a:pt x="1701193" y="3483925"/>
                  </a:lnTo>
                  <a:cubicBezTo>
                    <a:pt x="1704435" y="3493653"/>
                    <a:pt x="1704768" y="3504905"/>
                    <a:pt x="1710920" y="3513108"/>
                  </a:cubicBezTo>
                  <a:cubicBezTo>
                    <a:pt x="1748179" y="3562788"/>
                    <a:pt x="1746137" y="3557274"/>
                    <a:pt x="1788741" y="3571474"/>
                  </a:cubicBezTo>
                  <a:cubicBezTo>
                    <a:pt x="1884585" y="3667318"/>
                    <a:pt x="1772789" y="3559191"/>
                    <a:pt x="1866563" y="3639568"/>
                  </a:cubicBezTo>
                  <a:cubicBezTo>
                    <a:pt x="1912933" y="3679313"/>
                    <a:pt x="1875289" y="3661932"/>
                    <a:pt x="1924929" y="3678478"/>
                  </a:cubicBezTo>
                  <a:cubicBezTo>
                    <a:pt x="2008564" y="3734237"/>
                    <a:pt x="1902746" y="3667387"/>
                    <a:pt x="1983295" y="3707661"/>
                  </a:cubicBezTo>
                  <a:cubicBezTo>
                    <a:pt x="1993752" y="3712890"/>
                    <a:pt x="2002021" y="3721888"/>
                    <a:pt x="2012478" y="3727117"/>
                  </a:cubicBezTo>
                  <a:cubicBezTo>
                    <a:pt x="2021649" y="3731703"/>
                    <a:pt x="2032060" y="3733244"/>
                    <a:pt x="2041661" y="3736844"/>
                  </a:cubicBezTo>
                  <a:cubicBezTo>
                    <a:pt x="2099453" y="3758516"/>
                    <a:pt x="2075854" y="3754170"/>
                    <a:pt x="2129210" y="3766027"/>
                  </a:cubicBezTo>
                  <a:cubicBezTo>
                    <a:pt x="2145350" y="3769614"/>
                    <a:pt x="2161897" y="3771405"/>
                    <a:pt x="2177848" y="3775755"/>
                  </a:cubicBezTo>
                  <a:cubicBezTo>
                    <a:pt x="2197633" y="3781151"/>
                    <a:pt x="2236214" y="3795210"/>
                    <a:pt x="2236214" y="3795210"/>
                  </a:cubicBezTo>
                  <a:cubicBezTo>
                    <a:pt x="2245942" y="3801695"/>
                    <a:pt x="2254651" y="3810061"/>
                    <a:pt x="2265397" y="3814666"/>
                  </a:cubicBezTo>
                  <a:cubicBezTo>
                    <a:pt x="2328146" y="3841559"/>
                    <a:pt x="2284603" y="3804689"/>
                    <a:pt x="2323763" y="3843849"/>
                  </a:cubicBezTo>
                  <a:cubicBezTo>
                    <a:pt x="2348211" y="3917199"/>
                    <a:pt x="2312388" y="3829632"/>
                    <a:pt x="2362673" y="3892487"/>
                  </a:cubicBezTo>
                  <a:cubicBezTo>
                    <a:pt x="2369079" y="3900494"/>
                    <a:pt x="2366713" y="3913138"/>
                    <a:pt x="2372401" y="3921670"/>
                  </a:cubicBezTo>
                  <a:cubicBezTo>
                    <a:pt x="2381712" y="3935637"/>
                    <a:pt x="2427508" y="3974042"/>
                    <a:pt x="2440495" y="3980036"/>
                  </a:cubicBezTo>
                  <a:cubicBezTo>
                    <a:pt x="2468425" y="3992927"/>
                    <a:pt x="2502449" y="3992156"/>
                    <a:pt x="2528044" y="4009219"/>
                  </a:cubicBezTo>
                  <a:cubicBezTo>
                    <a:pt x="2537772" y="4015704"/>
                    <a:pt x="2545600" y="4027450"/>
                    <a:pt x="2557227" y="4028674"/>
                  </a:cubicBezTo>
                  <a:cubicBezTo>
                    <a:pt x="2670277" y="4040574"/>
                    <a:pt x="2897695" y="4048129"/>
                    <a:pt x="2897695" y="4048129"/>
                  </a:cubicBezTo>
                  <a:cubicBezTo>
                    <a:pt x="2967667" y="4071454"/>
                    <a:pt x="2887746" y="4035694"/>
                    <a:pt x="2936605" y="4096768"/>
                  </a:cubicBezTo>
                  <a:cubicBezTo>
                    <a:pt x="2943010" y="4104775"/>
                    <a:pt x="2955733" y="4104484"/>
                    <a:pt x="2965788" y="4106495"/>
                  </a:cubicBezTo>
                  <a:cubicBezTo>
                    <a:pt x="3000492" y="4113436"/>
                    <a:pt x="3091078" y="4122578"/>
                    <a:pt x="3121431" y="4125951"/>
                  </a:cubicBezTo>
                  <a:cubicBezTo>
                    <a:pt x="3160342" y="4122708"/>
                    <a:pt x="3201468" y="4129567"/>
                    <a:pt x="3238163" y="4116223"/>
                  </a:cubicBezTo>
                  <a:cubicBezTo>
                    <a:pt x="3247800" y="4112719"/>
                    <a:pt x="3236779" y="4093000"/>
                    <a:pt x="3228435" y="4087040"/>
                  </a:cubicBezTo>
                  <a:cubicBezTo>
                    <a:pt x="3211747" y="4075120"/>
                    <a:pt x="3170069" y="4067585"/>
                    <a:pt x="3170069" y="4067585"/>
                  </a:cubicBezTo>
                  <a:cubicBezTo>
                    <a:pt x="3124673" y="4022189"/>
                    <a:pt x="3118187" y="4041644"/>
                    <a:pt x="3150614" y="4009219"/>
                  </a:cubicBezTo>
                  <a:cubicBezTo>
                    <a:pt x="3173312" y="4012462"/>
                    <a:pt x="3195779" y="4018947"/>
                    <a:pt x="3218707" y="4018947"/>
                  </a:cubicBezTo>
                  <a:cubicBezTo>
                    <a:pt x="3286444" y="4018947"/>
                    <a:pt x="3283527" y="4005174"/>
                    <a:pt x="3345167" y="3989764"/>
                  </a:cubicBezTo>
                  <a:lnTo>
                    <a:pt x="3384078" y="3980036"/>
                  </a:lnTo>
                  <a:cubicBezTo>
                    <a:pt x="3457433" y="4004489"/>
                    <a:pt x="3367011" y="3971503"/>
                    <a:pt x="3442444" y="4009219"/>
                  </a:cubicBezTo>
                  <a:cubicBezTo>
                    <a:pt x="3458062" y="4017028"/>
                    <a:pt x="3474869" y="4022189"/>
                    <a:pt x="3491082" y="4028674"/>
                  </a:cubicBezTo>
                  <a:lnTo>
                    <a:pt x="3588358" y="4018947"/>
                  </a:lnTo>
                  <a:cubicBezTo>
                    <a:pt x="3606072" y="4008614"/>
                    <a:pt x="3602840" y="3980477"/>
                    <a:pt x="3607814" y="3960581"/>
                  </a:cubicBezTo>
                  <a:cubicBezTo>
                    <a:pt x="3614569" y="3933560"/>
                    <a:pt x="3618269" y="3890395"/>
                    <a:pt x="3656452" y="3882759"/>
                  </a:cubicBezTo>
                  <a:cubicBezTo>
                    <a:pt x="3672665" y="3879517"/>
                    <a:pt x="3689139" y="3877382"/>
                    <a:pt x="3705090" y="3873032"/>
                  </a:cubicBezTo>
                  <a:cubicBezTo>
                    <a:pt x="3724875" y="3867636"/>
                    <a:pt x="3763456" y="3853576"/>
                    <a:pt x="3763456" y="3853576"/>
                  </a:cubicBezTo>
                  <a:cubicBezTo>
                    <a:pt x="3766699" y="3843848"/>
                    <a:pt x="3768598" y="3833564"/>
                    <a:pt x="3773184" y="3824393"/>
                  </a:cubicBezTo>
                  <a:cubicBezTo>
                    <a:pt x="3778412" y="3813936"/>
                    <a:pt x="3788942" y="3806301"/>
                    <a:pt x="3792639" y="3795210"/>
                  </a:cubicBezTo>
                  <a:cubicBezTo>
                    <a:pt x="3798876" y="3776498"/>
                    <a:pt x="3796130" y="3755556"/>
                    <a:pt x="3802367" y="3736844"/>
                  </a:cubicBezTo>
                  <a:cubicBezTo>
                    <a:pt x="3806064" y="3725753"/>
                    <a:pt x="3816594" y="3718118"/>
                    <a:pt x="3821822" y="3707661"/>
                  </a:cubicBezTo>
                  <a:cubicBezTo>
                    <a:pt x="3826408" y="3698490"/>
                    <a:pt x="3828307" y="3688206"/>
                    <a:pt x="3831550" y="3678478"/>
                  </a:cubicBezTo>
                  <a:cubicBezTo>
                    <a:pt x="3834793" y="3629840"/>
                    <a:pt x="3830703" y="3580149"/>
                    <a:pt x="3841278" y="3532564"/>
                  </a:cubicBezTo>
                  <a:cubicBezTo>
                    <a:pt x="3844262" y="3519135"/>
                    <a:pt x="3862830" y="3514828"/>
                    <a:pt x="3870461" y="3503381"/>
                  </a:cubicBezTo>
                  <a:cubicBezTo>
                    <a:pt x="3876149" y="3494849"/>
                    <a:pt x="3876946" y="3483926"/>
                    <a:pt x="3880188" y="3474198"/>
                  </a:cubicBezTo>
                  <a:cubicBezTo>
                    <a:pt x="3874390" y="3335035"/>
                    <a:pt x="3861221" y="3194997"/>
                    <a:pt x="3880188" y="3055908"/>
                  </a:cubicBezTo>
                  <a:cubicBezTo>
                    <a:pt x="3881768" y="3044324"/>
                    <a:pt x="3893159" y="3036453"/>
                    <a:pt x="3899644" y="3026725"/>
                  </a:cubicBezTo>
                  <a:cubicBezTo>
                    <a:pt x="3902886" y="3016997"/>
                    <a:pt x="3904095" y="3006335"/>
                    <a:pt x="3909371" y="2997542"/>
                  </a:cubicBezTo>
                  <a:cubicBezTo>
                    <a:pt x="3914090" y="2989678"/>
                    <a:pt x="3923098" y="2985249"/>
                    <a:pt x="3928827" y="2978087"/>
                  </a:cubicBezTo>
                  <a:cubicBezTo>
                    <a:pt x="3983006" y="2910365"/>
                    <a:pt x="3908135" y="2989051"/>
                    <a:pt x="3977465" y="2919721"/>
                  </a:cubicBezTo>
                  <a:cubicBezTo>
                    <a:pt x="3985142" y="2896691"/>
                    <a:pt x="3996920" y="2865380"/>
                    <a:pt x="3996920" y="2841900"/>
                  </a:cubicBezTo>
                  <a:cubicBezTo>
                    <a:pt x="3996920" y="2809313"/>
                    <a:pt x="3993198" y="2776652"/>
                    <a:pt x="3987193" y="2744623"/>
                  </a:cubicBezTo>
                  <a:cubicBezTo>
                    <a:pt x="3983414" y="2724466"/>
                    <a:pt x="3967737" y="2686257"/>
                    <a:pt x="3967737" y="2686257"/>
                  </a:cubicBezTo>
                  <a:cubicBezTo>
                    <a:pt x="3961252" y="2705712"/>
                    <a:pt x="3950323" y="2724217"/>
                    <a:pt x="3948282" y="2744623"/>
                  </a:cubicBezTo>
                  <a:cubicBezTo>
                    <a:pt x="3945039" y="2777049"/>
                    <a:pt x="3945882" y="2810147"/>
                    <a:pt x="3938554" y="2841900"/>
                  </a:cubicBezTo>
                  <a:cubicBezTo>
                    <a:pt x="3932410" y="2868524"/>
                    <a:pt x="3909031" y="2876885"/>
                    <a:pt x="3889916" y="2890538"/>
                  </a:cubicBezTo>
                  <a:cubicBezTo>
                    <a:pt x="3876723" y="2899961"/>
                    <a:pt x="3863975" y="2909993"/>
                    <a:pt x="3851005" y="2919721"/>
                  </a:cubicBezTo>
                  <a:cubicBezTo>
                    <a:pt x="3806407" y="2986619"/>
                    <a:pt x="3819489" y="2955905"/>
                    <a:pt x="3802367" y="3007270"/>
                  </a:cubicBezTo>
                  <a:cubicBezTo>
                    <a:pt x="3796710" y="3092122"/>
                    <a:pt x="3800445" y="3131692"/>
                    <a:pt x="3782912" y="3201823"/>
                  </a:cubicBezTo>
                  <a:cubicBezTo>
                    <a:pt x="3780425" y="3211771"/>
                    <a:pt x="3776427" y="3221278"/>
                    <a:pt x="3773184" y="3231006"/>
                  </a:cubicBezTo>
                  <a:cubicBezTo>
                    <a:pt x="3769941" y="3305585"/>
                    <a:pt x="3771137" y="3380489"/>
                    <a:pt x="3763456" y="3454742"/>
                  </a:cubicBezTo>
                  <a:cubicBezTo>
                    <a:pt x="3761346" y="3475141"/>
                    <a:pt x="3748975" y="3493213"/>
                    <a:pt x="3744001" y="3513108"/>
                  </a:cubicBezTo>
                  <a:cubicBezTo>
                    <a:pt x="3740107" y="3528683"/>
                    <a:pt x="3721922" y="3605649"/>
                    <a:pt x="3714818" y="3610385"/>
                  </a:cubicBezTo>
                  <a:lnTo>
                    <a:pt x="3685635" y="3629840"/>
                  </a:lnTo>
                  <a:cubicBezTo>
                    <a:pt x="3679150" y="3649295"/>
                    <a:pt x="3669080" y="3667904"/>
                    <a:pt x="3666180" y="3688206"/>
                  </a:cubicBezTo>
                  <a:cubicBezTo>
                    <a:pt x="3657543" y="3748666"/>
                    <a:pt x="3667771" y="3747016"/>
                    <a:pt x="3636997" y="3785483"/>
                  </a:cubicBezTo>
                  <a:cubicBezTo>
                    <a:pt x="3631268" y="3792645"/>
                    <a:pt x="3625405" y="3800219"/>
                    <a:pt x="3617541" y="3804938"/>
                  </a:cubicBezTo>
                  <a:cubicBezTo>
                    <a:pt x="3608748" y="3810214"/>
                    <a:pt x="3598086" y="3811423"/>
                    <a:pt x="3588358" y="3814666"/>
                  </a:cubicBezTo>
                  <a:cubicBezTo>
                    <a:pt x="3588273" y="3815005"/>
                    <a:pt x="3573556" y="3878106"/>
                    <a:pt x="3568903" y="3882759"/>
                  </a:cubicBezTo>
                  <a:cubicBezTo>
                    <a:pt x="3552369" y="3899293"/>
                    <a:pt x="3532720" y="3914276"/>
                    <a:pt x="3510537" y="3921670"/>
                  </a:cubicBezTo>
                  <a:lnTo>
                    <a:pt x="3452171" y="3941125"/>
                  </a:lnTo>
                  <a:cubicBezTo>
                    <a:pt x="3445686" y="3931397"/>
                    <a:pt x="3436821" y="3922889"/>
                    <a:pt x="3432716" y="3911942"/>
                  </a:cubicBezTo>
                  <a:cubicBezTo>
                    <a:pt x="3426911" y="3896461"/>
                    <a:pt x="3438185" y="3869817"/>
                    <a:pt x="3422988" y="3863304"/>
                  </a:cubicBezTo>
                  <a:cubicBezTo>
                    <a:pt x="3404138" y="3855226"/>
                    <a:pt x="3384924" y="3879859"/>
                    <a:pt x="3364622" y="3882759"/>
                  </a:cubicBezTo>
                  <a:cubicBezTo>
                    <a:pt x="3257876" y="3898009"/>
                    <a:pt x="3319378" y="3890583"/>
                    <a:pt x="3179797" y="3902215"/>
                  </a:cubicBezTo>
                  <a:cubicBezTo>
                    <a:pt x="3167324" y="3905333"/>
                    <a:pt x="3125663" y="3914690"/>
                    <a:pt x="3111703" y="3921670"/>
                  </a:cubicBezTo>
                  <a:cubicBezTo>
                    <a:pt x="3101246" y="3926898"/>
                    <a:pt x="3092248" y="3934640"/>
                    <a:pt x="3082520" y="3941125"/>
                  </a:cubicBezTo>
                  <a:cubicBezTo>
                    <a:pt x="3069550" y="3937883"/>
                    <a:pt x="3055568" y="3937377"/>
                    <a:pt x="3043610" y="3931398"/>
                  </a:cubicBezTo>
                  <a:cubicBezTo>
                    <a:pt x="3024356" y="3921771"/>
                    <a:pt x="3018447" y="3896507"/>
                    <a:pt x="3004699" y="3882759"/>
                  </a:cubicBezTo>
                  <a:cubicBezTo>
                    <a:pt x="2985843" y="3863903"/>
                    <a:pt x="2970067" y="3861488"/>
                    <a:pt x="2946333" y="3853576"/>
                  </a:cubicBezTo>
                  <a:lnTo>
                    <a:pt x="2878239" y="3863304"/>
                  </a:lnTo>
                  <a:cubicBezTo>
                    <a:pt x="2786577" y="3875526"/>
                    <a:pt x="2826657" y="3864286"/>
                    <a:pt x="2771235" y="3882759"/>
                  </a:cubicBezTo>
                  <a:cubicBezTo>
                    <a:pt x="2742051" y="3863304"/>
                    <a:pt x="2738810" y="3866547"/>
                    <a:pt x="2722597" y="3834121"/>
                  </a:cubicBezTo>
                  <a:cubicBezTo>
                    <a:pt x="2718011" y="3824950"/>
                    <a:pt x="2719275" y="3812945"/>
                    <a:pt x="2712869" y="3804938"/>
                  </a:cubicBezTo>
                  <a:cubicBezTo>
                    <a:pt x="2705566" y="3795809"/>
                    <a:pt x="2693414" y="3791968"/>
                    <a:pt x="2683686" y="3785483"/>
                  </a:cubicBezTo>
                  <a:cubicBezTo>
                    <a:pt x="2651261" y="3788725"/>
                    <a:pt x="2618618" y="3790255"/>
                    <a:pt x="2586410" y="3795210"/>
                  </a:cubicBezTo>
                  <a:cubicBezTo>
                    <a:pt x="2576275" y="3796769"/>
                    <a:pt x="2567481" y="3804938"/>
                    <a:pt x="2557227" y="3804938"/>
                  </a:cubicBezTo>
                  <a:cubicBezTo>
                    <a:pt x="2546973" y="3804938"/>
                    <a:pt x="2537772" y="3798453"/>
                    <a:pt x="2528044" y="3795210"/>
                  </a:cubicBezTo>
                  <a:cubicBezTo>
                    <a:pt x="2524801" y="3775755"/>
                    <a:pt x="2528102" y="3753969"/>
                    <a:pt x="2518316" y="3736844"/>
                  </a:cubicBezTo>
                  <a:cubicBezTo>
                    <a:pt x="2513229" y="3727941"/>
                    <a:pt x="2498992" y="3729934"/>
                    <a:pt x="2489133" y="3727117"/>
                  </a:cubicBezTo>
                  <a:cubicBezTo>
                    <a:pt x="2403657" y="3702696"/>
                    <a:pt x="2490989" y="3730979"/>
                    <a:pt x="2421039" y="3707661"/>
                  </a:cubicBezTo>
                  <a:cubicBezTo>
                    <a:pt x="2414554" y="3688206"/>
                    <a:pt x="2413504" y="3665983"/>
                    <a:pt x="2401584" y="3649295"/>
                  </a:cubicBezTo>
                  <a:cubicBezTo>
                    <a:pt x="2395624" y="3640951"/>
                    <a:pt x="2382489" y="3641402"/>
                    <a:pt x="2372401" y="3639568"/>
                  </a:cubicBezTo>
                  <a:cubicBezTo>
                    <a:pt x="2346680" y="3634892"/>
                    <a:pt x="2320520" y="3633083"/>
                    <a:pt x="2294580" y="3629840"/>
                  </a:cubicBezTo>
                  <a:cubicBezTo>
                    <a:pt x="2278025" y="3624321"/>
                    <a:pt x="2253571" y="3621003"/>
                    <a:pt x="2245941" y="3600657"/>
                  </a:cubicBezTo>
                  <a:cubicBezTo>
                    <a:pt x="2201006" y="3480832"/>
                    <a:pt x="2266885" y="3588296"/>
                    <a:pt x="2216758" y="3513108"/>
                  </a:cubicBezTo>
                  <a:cubicBezTo>
                    <a:pt x="2213516" y="3500138"/>
                    <a:pt x="2220082" y="3477098"/>
                    <a:pt x="2207031" y="3474198"/>
                  </a:cubicBezTo>
                  <a:cubicBezTo>
                    <a:pt x="2180929" y="3468398"/>
                    <a:pt x="2155150" y="3487168"/>
                    <a:pt x="2129210" y="3493653"/>
                  </a:cubicBezTo>
                  <a:lnTo>
                    <a:pt x="2090299" y="3503381"/>
                  </a:lnTo>
                  <a:cubicBezTo>
                    <a:pt x="2087056" y="3513109"/>
                    <a:pt x="2089742" y="3527978"/>
                    <a:pt x="2080571" y="3532564"/>
                  </a:cubicBezTo>
                  <a:cubicBezTo>
                    <a:pt x="2071400" y="3537150"/>
                    <a:pt x="2055974" y="3532007"/>
                    <a:pt x="2051388" y="3522836"/>
                  </a:cubicBezTo>
                  <a:cubicBezTo>
                    <a:pt x="2046802" y="3513665"/>
                    <a:pt x="2057873" y="3503381"/>
                    <a:pt x="2061116" y="3493653"/>
                  </a:cubicBezTo>
                  <a:cubicBezTo>
                    <a:pt x="2028425" y="3395582"/>
                    <a:pt x="2073329" y="3547700"/>
                    <a:pt x="2061116" y="3425559"/>
                  </a:cubicBezTo>
                  <a:cubicBezTo>
                    <a:pt x="2059076" y="3405153"/>
                    <a:pt x="2048146" y="3386648"/>
                    <a:pt x="2041661" y="3367193"/>
                  </a:cubicBezTo>
                  <a:cubicBezTo>
                    <a:pt x="2038418" y="3357465"/>
                    <a:pt x="2040465" y="3343698"/>
                    <a:pt x="2031933" y="3338010"/>
                  </a:cubicBezTo>
                  <a:cubicBezTo>
                    <a:pt x="1978053" y="3302090"/>
                    <a:pt x="2028261" y="3329796"/>
                    <a:pt x="1944384" y="3308827"/>
                  </a:cubicBezTo>
                  <a:cubicBezTo>
                    <a:pt x="1924489" y="3303853"/>
                    <a:pt x="1886018" y="3289372"/>
                    <a:pt x="1886018" y="3289372"/>
                  </a:cubicBezTo>
                  <a:cubicBezTo>
                    <a:pt x="1879533" y="3279644"/>
                    <a:pt x="1871168" y="3270935"/>
                    <a:pt x="1866563" y="3260189"/>
                  </a:cubicBezTo>
                  <a:cubicBezTo>
                    <a:pt x="1849820" y="3221122"/>
                    <a:pt x="1867906" y="3222621"/>
                    <a:pt x="1837380" y="3192095"/>
                  </a:cubicBezTo>
                  <a:cubicBezTo>
                    <a:pt x="1814257" y="3168972"/>
                    <a:pt x="1778726" y="3162817"/>
                    <a:pt x="1749831" y="3153185"/>
                  </a:cubicBezTo>
                  <a:cubicBezTo>
                    <a:pt x="1704959" y="3138228"/>
                    <a:pt x="1730709" y="3145469"/>
                    <a:pt x="1672010" y="3133729"/>
                  </a:cubicBezTo>
                  <a:cubicBezTo>
                    <a:pt x="1622710" y="3183029"/>
                    <a:pt x="1680713" y="3119225"/>
                    <a:pt x="1642827" y="3182368"/>
                  </a:cubicBezTo>
                  <a:cubicBezTo>
                    <a:pt x="1638108" y="3190232"/>
                    <a:pt x="1629856" y="3195338"/>
                    <a:pt x="1623371" y="3201823"/>
                  </a:cubicBezTo>
                  <a:cubicBezTo>
                    <a:pt x="1613643" y="3195338"/>
                    <a:pt x="1601491" y="3191497"/>
                    <a:pt x="1594188" y="3182368"/>
                  </a:cubicBezTo>
                  <a:cubicBezTo>
                    <a:pt x="1580676" y="3165478"/>
                    <a:pt x="1586370" y="3130566"/>
                    <a:pt x="1574733" y="3114274"/>
                  </a:cubicBezTo>
                  <a:cubicBezTo>
                    <a:pt x="1546746" y="3075092"/>
                    <a:pt x="1498257" y="3079055"/>
                    <a:pt x="1458001" y="3065636"/>
                  </a:cubicBezTo>
                  <a:lnTo>
                    <a:pt x="1428818" y="3055908"/>
                  </a:lnTo>
                  <a:cubicBezTo>
                    <a:pt x="1422333" y="3046180"/>
                    <a:pt x="1410526" y="3038358"/>
                    <a:pt x="1409363" y="3026725"/>
                  </a:cubicBezTo>
                  <a:cubicBezTo>
                    <a:pt x="1401534" y="2948439"/>
                    <a:pt x="1434840" y="2980403"/>
                    <a:pt x="1409363" y="2929449"/>
                  </a:cubicBezTo>
                  <a:cubicBezTo>
                    <a:pt x="1404134" y="2918992"/>
                    <a:pt x="1399932" y="2906281"/>
                    <a:pt x="1389907" y="2900266"/>
                  </a:cubicBezTo>
                  <a:cubicBezTo>
                    <a:pt x="1366151" y="2886012"/>
                    <a:pt x="1338026" y="2880811"/>
                    <a:pt x="1312086" y="2871083"/>
                  </a:cubicBezTo>
                  <a:cubicBezTo>
                    <a:pt x="1278148" y="2837143"/>
                    <a:pt x="1306249" y="2852275"/>
                    <a:pt x="1263448" y="2880810"/>
                  </a:cubicBezTo>
                  <a:cubicBezTo>
                    <a:pt x="1254916" y="2886498"/>
                    <a:pt x="1243993" y="2887295"/>
                    <a:pt x="1234265" y="2890538"/>
                  </a:cubicBezTo>
                  <a:cubicBezTo>
                    <a:pt x="1221295" y="2887295"/>
                    <a:pt x="1213518" y="2877238"/>
                    <a:pt x="1210223" y="2869659"/>
                  </a:cubicBezTo>
                  <a:cubicBezTo>
                    <a:pt x="1206928" y="2862080"/>
                    <a:pt x="1223364" y="2857796"/>
                    <a:pt x="1214493" y="2845063"/>
                  </a:cubicBezTo>
                  <a:cubicBezTo>
                    <a:pt x="1205622" y="2832330"/>
                    <a:pt x="1174924" y="2803516"/>
                    <a:pt x="1156998" y="2793261"/>
                  </a:cubicBezTo>
                  <a:cubicBezTo>
                    <a:pt x="1139072" y="2783006"/>
                    <a:pt x="1119905" y="2786776"/>
                    <a:pt x="1106935" y="2783534"/>
                  </a:cubicBezTo>
                  <a:cubicBezTo>
                    <a:pt x="1048316" y="2744453"/>
                    <a:pt x="1070330" y="2722519"/>
                    <a:pt x="1025080" y="2711170"/>
                  </a:cubicBezTo>
                  <a:cubicBezTo>
                    <a:pt x="979830" y="2699821"/>
                    <a:pt x="903343" y="2732419"/>
                    <a:pt x="835431" y="2715440"/>
                  </a:cubicBezTo>
                  <a:cubicBezTo>
                    <a:pt x="798189" y="2687509"/>
                    <a:pt x="799152" y="2684606"/>
                    <a:pt x="757610" y="2666802"/>
                  </a:cubicBezTo>
                  <a:cubicBezTo>
                    <a:pt x="734279" y="2656803"/>
                    <a:pt x="714207" y="2654401"/>
                    <a:pt x="689516" y="2647347"/>
                  </a:cubicBezTo>
                  <a:cubicBezTo>
                    <a:pt x="679657" y="2644530"/>
                    <a:pt x="670061" y="2640862"/>
                    <a:pt x="660333" y="2637619"/>
                  </a:cubicBezTo>
                  <a:cubicBezTo>
                    <a:pt x="656535" y="2630023"/>
                    <a:pt x="631150" y="2583837"/>
                    <a:pt x="631150" y="2569525"/>
                  </a:cubicBezTo>
                  <a:cubicBezTo>
                    <a:pt x="631150" y="2564913"/>
                    <a:pt x="646855" y="2490727"/>
                    <a:pt x="650605" y="2481976"/>
                  </a:cubicBezTo>
                  <a:cubicBezTo>
                    <a:pt x="655210" y="2471230"/>
                    <a:pt x="663576" y="2462521"/>
                    <a:pt x="670061" y="2452793"/>
                  </a:cubicBezTo>
                  <a:cubicBezTo>
                    <a:pt x="714633" y="2319076"/>
                    <a:pt x="663939" y="2485443"/>
                    <a:pt x="699244" y="2297151"/>
                  </a:cubicBezTo>
                  <a:cubicBezTo>
                    <a:pt x="703652" y="2273642"/>
                    <a:pt x="728596" y="2214042"/>
                    <a:pt x="738154" y="2190147"/>
                  </a:cubicBezTo>
                  <a:cubicBezTo>
                    <a:pt x="741397" y="2157721"/>
                    <a:pt x="744932" y="2125324"/>
                    <a:pt x="747882" y="2092870"/>
                  </a:cubicBezTo>
                  <a:cubicBezTo>
                    <a:pt x="752810" y="2038668"/>
                    <a:pt x="771442" y="1994075"/>
                    <a:pt x="747882" y="1946955"/>
                  </a:cubicBezTo>
                  <a:cubicBezTo>
                    <a:pt x="735610" y="1922410"/>
                    <a:pt x="727069" y="1916414"/>
                    <a:pt x="708971" y="1898317"/>
                  </a:cubicBezTo>
                  <a:cubicBezTo>
                    <a:pt x="712214" y="1878862"/>
                    <a:pt x="711774" y="1858419"/>
                    <a:pt x="718699" y="1839951"/>
                  </a:cubicBezTo>
                  <a:cubicBezTo>
                    <a:pt x="721919" y="1831364"/>
                    <a:pt x="729951" y="1824597"/>
                    <a:pt x="738154" y="1820495"/>
                  </a:cubicBezTo>
                  <a:cubicBezTo>
                    <a:pt x="800205" y="1789469"/>
                    <a:pt x="863704" y="1796241"/>
                    <a:pt x="932707" y="1791312"/>
                  </a:cubicBezTo>
                  <a:cubicBezTo>
                    <a:pt x="939192" y="1784827"/>
                    <a:pt x="948550" y="1780287"/>
                    <a:pt x="952163" y="1771857"/>
                  </a:cubicBezTo>
                  <a:cubicBezTo>
                    <a:pt x="958676" y="1756660"/>
                    <a:pt x="957880" y="1739259"/>
                    <a:pt x="961890" y="1723219"/>
                  </a:cubicBezTo>
                  <a:cubicBezTo>
                    <a:pt x="964377" y="1713271"/>
                    <a:pt x="968375" y="1703764"/>
                    <a:pt x="971618" y="1694036"/>
                  </a:cubicBezTo>
                  <a:cubicBezTo>
                    <a:pt x="955405" y="1690793"/>
                    <a:pt x="932151" y="1698065"/>
                    <a:pt x="922980" y="1684308"/>
                  </a:cubicBezTo>
                  <a:cubicBezTo>
                    <a:pt x="916495" y="1674580"/>
                    <a:pt x="941072" y="1668550"/>
                    <a:pt x="952163" y="1664853"/>
                  </a:cubicBezTo>
                  <a:cubicBezTo>
                    <a:pt x="970875" y="1658616"/>
                    <a:pt x="991074" y="1658368"/>
                    <a:pt x="1010529" y="1655125"/>
                  </a:cubicBezTo>
                  <a:cubicBezTo>
                    <a:pt x="1013771" y="1645397"/>
                    <a:pt x="1024064" y="1635462"/>
                    <a:pt x="1020256" y="1625942"/>
                  </a:cubicBezTo>
                  <a:cubicBezTo>
                    <a:pt x="1012792" y="1607282"/>
                    <a:pt x="964858" y="1599933"/>
                    <a:pt x="952163" y="1596759"/>
                  </a:cubicBezTo>
                  <a:cubicBezTo>
                    <a:pt x="942435" y="1590274"/>
                    <a:pt x="934372" y="1579933"/>
                    <a:pt x="922980" y="1577304"/>
                  </a:cubicBezTo>
                  <a:cubicBezTo>
                    <a:pt x="891227" y="1569976"/>
                    <a:pt x="848746" y="1590619"/>
                    <a:pt x="825703" y="1567576"/>
                  </a:cubicBezTo>
                  <a:cubicBezTo>
                    <a:pt x="807218" y="1549091"/>
                    <a:pt x="829953" y="1515317"/>
                    <a:pt x="835431" y="1489755"/>
                  </a:cubicBezTo>
                  <a:cubicBezTo>
                    <a:pt x="839728" y="1469703"/>
                    <a:pt x="854886" y="1431389"/>
                    <a:pt x="854886" y="1431389"/>
                  </a:cubicBezTo>
                  <a:cubicBezTo>
                    <a:pt x="842614" y="1333216"/>
                    <a:pt x="853425" y="1378371"/>
                    <a:pt x="825703" y="1295202"/>
                  </a:cubicBezTo>
                  <a:lnTo>
                    <a:pt x="815976" y="1266019"/>
                  </a:lnTo>
                  <a:cubicBezTo>
                    <a:pt x="819218" y="1240079"/>
                    <a:pt x="820885" y="1213892"/>
                    <a:pt x="825703" y="1188198"/>
                  </a:cubicBezTo>
                  <a:cubicBezTo>
                    <a:pt x="830631" y="1161917"/>
                    <a:pt x="836702" y="1135743"/>
                    <a:pt x="845158" y="1110376"/>
                  </a:cubicBezTo>
                  <a:cubicBezTo>
                    <a:pt x="848401" y="1100648"/>
                    <a:pt x="847635" y="1088444"/>
                    <a:pt x="854886" y="1081193"/>
                  </a:cubicBezTo>
                  <a:cubicBezTo>
                    <a:pt x="862137" y="1073943"/>
                    <a:pt x="874644" y="1075505"/>
                    <a:pt x="884069" y="1071466"/>
                  </a:cubicBezTo>
                  <a:cubicBezTo>
                    <a:pt x="897398" y="1065754"/>
                    <a:pt x="909516" y="1057396"/>
                    <a:pt x="922980" y="1052010"/>
                  </a:cubicBezTo>
                  <a:cubicBezTo>
                    <a:pt x="1009804" y="1017280"/>
                    <a:pt x="954382" y="1050531"/>
                    <a:pt x="1010529" y="1013100"/>
                  </a:cubicBezTo>
                  <a:cubicBezTo>
                    <a:pt x="1055127" y="946202"/>
                    <a:pt x="1027257" y="962128"/>
                    <a:pt x="1078622" y="945006"/>
                  </a:cubicBezTo>
                  <a:cubicBezTo>
                    <a:pt x="1085107" y="935278"/>
                    <a:pt x="1093473" y="926569"/>
                    <a:pt x="1098078" y="915823"/>
                  </a:cubicBezTo>
                  <a:cubicBezTo>
                    <a:pt x="1103344" y="903535"/>
                    <a:pt x="1104132" y="889767"/>
                    <a:pt x="1107805" y="876912"/>
                  </a:cubicBezTo>
                  <a:cubicBezTo>
                    <a:pt x="1110622" y="867053"/>
                    <a:pt x="1114290" y="857457"/>
                    <a:pt x="1117533" y="847729"/>
                  </a:cubicBezTo>
                  <a:cubicBezTo>
                    <a:pt x="1114290" y="838002"/>
                    <a:pt x="1107805" y="828801"/>
                    <a:pt x="1107805" y="818547"/>
                  </a:cubicBezTo>
                  <a:cubicBezTo>
                    <a:pt x="1107805" y="800185"/>
                    <a:pt x="1121578" y="779154"/>
                    <a:pt x="1136988" y="769908"/>
                  </a:cubicBezTo>
                  <a:cubicBezTo>
                    <a:pt x="1145781" y="764632"/>
                    <a:pt x="1156443" y="763423"/>
                    <a:pt x="1166171" y="760181"/>
                  </a:cubicBezTo>
                  <a:cubicBezTo>
                    <a:pt x="1215471" y="710881"/>
                    <a:pt x="1157468" y="774685"/>
                    <a:pt x="1195354" y="711542"/>
                  </a:cubicBezTo>
                  <a:cubicBezTo>
                    <a:pt x="1200073" y="703678"/>
                    <a:pt x="1208325" y="698572"/>
                    <a:pt x="1214810" y="692087"/>
                  </a:cubicBezTo>
                  <a:cubicBezTo>
                    <a:pt x="1238139" y="622096"/>
                    <a:pt x="1209828" y="709522"/>
                    <a:pt x="1234265" y="623993"/>
                  </a:cubicBezTo>
                  <a:cubicBezTo>
                    <a:pt x="1237082" y="614134"/>
                    <a:pt x="1236742" y="602061"/>
                    <a:pt x="1243993" y="594810"/>
                  </a:cubicBezTo>
                  <a:cubicBezTo>
                    <a:pt x="1254247" y="584556"/>
                    <a:pt x="1269933" y="581840"/>
                    <a:pt x="1282903" y="575355"/>
                  </a:cubicBezTo>
                  <a:cubicBezTo>
                    <a:pt x="1289388" y="565627"/>
                    <a:pt x="1292630" y="552657"/>
                    <a:pt x="1302358" y="546172"/>
                  </a:cubicBezTo>
                  <a:cubicBezTo>
                    <a:pt x="1313482" y="538756"/>
                    <a:pt x="1328980" y="541710"/>
                    <a:pt x="1341269" y="536444"/>
                  </a:cubicBezTo>
                  <a:cubicBezTo>
                    <a:pt x="1352015" y="531839"/>
                    <a:pt x="1360724" y="523474"/>
                    <a:pt x="1370452" y="516989"/>
                  </a:cubicBezTo>
                  <a:cubicBezTo>
                    <a:pt x="1426207" y="433355"/>
                    <a:pt x="1359361" y="539171"/>
                    <a:pt x="1399635" y="458623"/>
                  </a:cubicBezTo>
                  <a:cubicBezTo>
                    <a:pt x="1404863" y="448166"/>
                    <a:pt x="1413862" y="439897"/>
                    <a:pt x="1419090" y="429440"/>
                  </a:cubicBezTo>
                  <a:cubicBezTo>
                    <a:pt x="1423676" y="420269"/>
                    <a:pt x="1420474" y="406217"/>
                    <a:pt x="1428818" y="400257"/>
                  </a:cubicBezTo>
                  <a:cubicBezTo>
                    <a:pt x="1445506" y="388337"/>
                    <a:pt x="1487184" y="380802"/>
                    <a:pt x="1487184" y="380802"/>
                  </a:cubicBezTo>
                  <a:cubicBezTo>
                    <a:pt x="1504786" y="354399"/>
                    <a:pt x="1528573" y="334259"/>
                    <a:pt x="1545550" y="312708"/>
                  </a:cubicBezTo>
                  <a:cubicBezTo>
                    <a:pt x="1562527" y="291157"/>
                    <a:pt x="1573692" y="267800"/>
                    <a:pt x="1589048" y="251495"/>
                  </a:cubicBezTo>
                  <a:cubicBezTo>
                    <a:pt x="1604404" y="235190"/>
                    <a:pt x="1599802" y="227506"/>
                    <a:pt x="1637686" y="214879"/>
                  </a:cubicBezTo>
                  <a:cubicBezTo>
                    <a:pt x="1647414" y="208394"/>
                    <a:pt x="1649470" y="192378"/>
                    <a:pt x="1655718" y="184271"/>
                  </a:cubicBezTo>
                  <a:cubicBezTo>
                    <a:pt x="1661966" y="176165"/>
                    <a:pt x="1667068" y="173490"/>
                    <a:pt x="1675174" y="166240"/>
                  </a:cubicBezTo>
                  <a:cubicBezTo>
                    <a:pt x="1683281" y="158990"/>
                    <a:pt x="1694629" y="150501"/>
                    <a:pt x="1704357" y="140773"/>
                  </a:cubicBezTo>
                  <a:cubicBezTo>
                    <a:pt x="1707599" y="131045"/>
                    <a:pt x="1726803" y="131705"/>
                    <a:pt x="1740103" y="126459"/>
                  </a:cubicBezTo>
                  <a:cubicBezTo>
                    <a:pt x="1753403" y="121213"/>
                    <a:pt x="1759216" y="114399"/>
                    <a:pt x="1784155" y="109298"/>
                  </a:cubicBezTo>
                  <a:cubicBezTo>
                    <a:pt x="1809094" y="104197"/>
                    <a:pt x="1850825" y="99095"/>
                    <a:pt x="1889736" y="95852"/>
                  </a:cubicBezTo>
                  <a:cubicBezTo>
                    <a:pt x="1956444" y="73615"/>
                    <a:pt x="1946625" y="99847"/>
                    <a:pt x="1963839" y="98700"/>
                  </a:cubicBezTo>
                  <a:cubicBezTo>
                    <a:pt x="1981053" y="97553"/>
                    <a:pt x="1983294" y="92215"/>
                    <a:pt x="1993022" y="88972"/>
                  </a:cubicBezTo>
                  <a:lnTo>
                    <a:pt x="2275124" y="98700"/>
                  </a:lnTo>
                  <a:cubicBezTo>
                    <a:pt x="2327055" y="101008"/>
                    <a:pt x="2380023" y="97151"/>
                    <a:pt x="2430767" y="108427"/>
                  </a:cubicBezTo>
                  <a:cubicBezTo>
                    <a:pt x="2442180" y="110963"/>
                    <a:pt x="2442919" y="128481"/>
                    <a:pt x="2450222" y="137610"/>
                  </a:cubicBezTo>
                  <a:cubicBezTo>
                    <a:pt x="2455951" y="144772"/>
                    <a:pt x="2463193" y="150581"/>
                    <a:pt x="2469678" y="157066"/>
                  </a:cubicBezTo>
                  <a:cubicBezTo>
                    <a:pt x="2471496" y="164339"/>
                    <a:pt x="2483151" y="215188"/>
                    <a:pt x="2489133" y="225159"/>
                  </a:cubicBezTo>
                  <a:cubicBezTo>
                    <a:pt x="2501279" y="245403"/>
                    <a:pt x="2516165" y="248941"/>
                    <a:pt x="2537771" y="254342"/>
                  </a:cubicBezTo>
                  <a:cubicBezTo>
                    <a:pt x="2553811" y="258352"/>
                    <a:pt x="2570458" y="259720"/>
                    <a:pt x="2586410" y="264070"/>
                  </a:cubicBezTo>
                  <a:cubicBezTo>
                    <a:pt x="2606195" y="269466"/>
                    <a:pt x="2625321" y="277040"/>
                    <a:pt x="2644776" y="283525"/>
                  </a:cubicBezTo>
                  <a:lnTo>
                    <a:pt x="2732324" y="312708"/>
                  </a:lnTo>
                  <a:lnTo>
                    <a:pt x="2761507" y="322436"/>
                  </a:lnTo>
                  <a:cubicBezTo>
                    <a:pt x="2767992" y="328921"/>
                    <a:pt x="2778550" y="333043"/>
                    <a:pt x="2780963" y="341891"/>
                  </a:cubicBezTo>
                  <a:cubicBezTo>
                    <a:pt x="2799215" y="408815"/>
                    <a:pt x="2771438" y="429643"/>
                    <a:pt x="2819873" y="478078"/>
                  </a:cubicBezTo>
                  <a:cubicBezTo>
                    <a:pt x="2827124" y="485329"/>
                    <a:pt x="2839328" y="484563"/>
                    <a:pt x="2849056" y="487806"/>
                  </a:cubicBezTo>
                  <a:cubicBezTo>
                    <a:pt x="2855541" y="494291"/>
                    <a:pt x="2859925" y="504041"/>
                    <a:pt x="2868512" y="507261"/>
                  </a:cubicBezTo>
                  <a:cubicBezTo>
                    <a:pt x="2886898" y="514156"/>
                    <a:pt x="3009910" y="526215"/>
                    <a:pt x="3014427" y="526717"/>
                  </a:cubicBezTo>
                  <a:cubicBezTo>
                    <a:pt x="3017669" y="536445"/>
                    <a:pt x="3018878" y="547107"/>
                    <a:pt x="3024154" y="555900"/>
                  </a:cubicBezTo>
                  <a:cubicBezTo>
                    <a:pt x="3035283" y="574449"/>
                    <a:pt x="3064785" y="588898"/>
                    <a:pt x="3082520" y="594810"/>
                  </a:cubicBezTo>
                  <a:cubicBezTo>
                    <a:pt x="3133094" y="611668"/>
                    <a:pt x="3268829" y="613143"/>
                    <a:pt x="3286801" y="614266"/>
                  </a:cubicBezTo>
                  <a:cubicBezTo>
                    <a:pt x="3356840" y="637611"/>
                    <a:pt x="3294583" y="610375"/>
                    <a:pt x="3286801" y="633721"/>
                  </a:cubicBezTo>
                  <a:cubicBezTo>
                    <a:pt x="3281573" y="649406"/>
                    <a:pt x="3290016" y="667162"/>
                    <a:pt x="3296529" y="682359"/>
                  </a:cubicBezTo>
                  <a:cubicBezTo>
                    <a:pt x="3306469" y="705553"/>
                    <a:pt x="3326027" y="702842"/>
                    <a:pt x="3345167" y="711542"/>
                  </a:cubicBezTo>
                  <a:cubicBezTo>
                    <a:pt x="3371570" y="723543"/>
                    <a:pt x="3422988" y="750453"/>
                    <a:pt x="3422988" y="750453"/>
                  </a:cubicBezTo>
                  <a:cubicBezTo>
                    <a:pt x="3429473" y="760181"/>
                    <a:pt x="3434177" y="771369"/>
                    <a:pt x="3442444" y="779636"/>
                  </a:cubicBezTo>
                  <a:cubicBezTo>
                    <a:pt x="3473334" y="810525"/>
                    <a:pt x="3519455" y="809720"/>
                    <a:pt x="3559176" y="818547"/>
                  </a:cubicBezTo>
                  <a:cubicBezTo>
                    <a:pt x="3568903" y="825032"/>
                    <a:pt x="3588358" y="826311"/>
                    <a:pt x="3588358" y="838002"/>
                  </a:cubicBezTo>
                  <a:cubicBezTo>
                    <a:pt x="3588358" y="848255"/>
                    <a:pt x="3567968" y="842454"/>
                    <a:pt x="3559176" y="847729"/>
                  </a:cubicBezTo>
                  <a:cubicBezTo>
                    <a:pt x="3551311" y="852448"/>
                    <a:pt x="3545449" y="860023"/>
                    <a:pt x="3539720" y="867185"/>
                  </a:cubicBezTo>
                  <a:cubicBezTo>
                    <a:pt x="3518170" y="894123"/>
                    <a:pt x="3520811" y="894729"/>
                    <a:pt x="3510537" y="925551"/>
                  </a:cubicBezTo>
                  <a:cubicBezTo>
                    <a:pt x="3506544" y="948657"/>
                    <a:pt x="3492310" y="998941"/>
                    <a:pt x="3497174" y="1028124"/>
                  </a:cubicBezTo>
                  <a:cubicBezTo>
                    <a:pt x="3502038" y="1057307"/>
                    <a:pt x="3526144" y="1080455"/>
                    <a:pt x="3539720" y="1100649"/>
                  </a:cubicBezTo>
                  <a:cubicBezTo>
                    <a:pt x="3553296" y="1120843"/>
                    <a:pt x="3566359" y="1124743"/>
                    <a:pt x="3578631" y="1149287"/>
                  </a:cubicBezTo>
                  <a:cubicBezTo>
                    <a:pt x="3580081" y="1152187"/>
                    <a:pt x="3578631" y="1155772"/>
                    <a:pt x="3578631" y="1159015"/>
                  </a:cubicBezTo>
                  <a:lnTo>
                    <a:pt x="3630432" y="1211371"/>
                  </a:lnTo>
                  <a:close/>
                </a:path>
              </a:pathLst>
            </a:custGeom>
            <a:solidFill>
              <a:srgbClr val="9FBA74"/>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a:p>
          </p:txBody>
        </p:sp>
        <p:sp>
          <p:nvSpPr>
            <p:cNvPr id="13318" name="Freeform 2"/>
            <p:cNvSpPr>
              <a:spLocks/>
            </p:cNvSpPr>
            <p:nvPr/>
          </p:nvSpPr>
          <p:spPr bwMode="auto">
            <a:xfrm>
              <a:off x="6828263" y="3438293"/>
              <a:ext cx="141249" cy="530998"/>
            </a:xfrm>
            <a:custGeom>
              <a:avLst/>
              <a:gdLst>
                <a:gd name="T0" fmla="*/ 22303 w 141249"/>
                <a:gd name="T1" fmla="*/ 0 h 530998"/>
                <a:gd name="T2" fmla="*/ 22303 w 141249"/>
                <a:gd name="T3" fmla="*/ 0 h 530998"/>
                <a:gd name="T4" fmla="*/ 40888 w 141249"/>
                <a:gd name="T5" fmla="*/ 40887 h 530998"/>
                <a:gd name="T6" fmla="*/ 48322 w 141249"/>
                <a:gd name="T7" fmla="*/ 70624 h 530998"/>
                <a:gd name="T8" fmla="*/ 52039 w 141249"/>
                <a:gd name="T9" fmla="*/ 81775 h 530998"/>
                <a:gd name="T10" fmla="*/ 59474 w 141249"/>
                <a:gd name="T11" fmla="*/ 137531 h 530998"/>
                <a:gd name="T12" fmla="*/ 66908 w 141249"/>
                <a:gd name="T13" fmla="*/ 159834 h 530998"/>
                <a:gd name="T14" fmla="*/ 78059 w 141249"/>
                <a:gd name="T15" fmla="*/ 193287 h 530998"/>
                <a:gd name="T16" fmla="*/ 81776 w 141249"/>
                <a:gd name="T17" fmla="*/ 204439 h 530998"/>
                <a:gd name="T18" fmla="*/ 81776 w 141249"/>
                <a:gd name="T19" fmla="*/ 237892 h 530998"/>
                <a:gd name="T20" fmla="*/ 85493 w 141249"/>
                <a:gd name="T21" fmla="*/ 275063 h 530998"/>
                <a:gd name="T22" fmla="*/ 89210 w 141249"/>
                <a:gd name="T23" fmla="*/ 286214 h 530998"/>
                <a:gd name="T24" fmla="*/ 111513 w 141249"/>
                <a:gd name="T25" fmla="*/ 315951 h 530998"/>
                <a:gd name="T26" fmla="*/ 122664 w 141249"/>
                <a:gd name="T27" fmla="*/ 338253 h 530998"/>
                <a:gd name="T28" fmla="*/ 130098 w 141249"/>
                <a:gd name="T29" fmla="*/ 360556 h 530998"/>
                <a:gd name="T30" fmla="*/ 133815 w 141249"/>
                <a:gd name="T31" fmla="*/ 371707 h 530998"/>
                <a:gd name="T32" fmla="*/ 137532 w 141249"/>
                <a:gd name="T33" fmla="*/ 382858 h 530998"/>
                <a:gd name="T34" fmla="*/ 141249 w 141249"/>
                <a:gd name="T35" fmla="*/ 394009 h 530998"/>
                <a:gd name="T36" fmla="*/ 133815 w 141249"/>
                <a:gd name="T37" fmla="*/ 420029 h 530998"/>
                <a:gd name="T38" fmla="*/ 126381 w 141249"/>
                <a:gd name="T39" fmla="*/ 468351 h 530998"/>
                <a:gd name="T40" fmla="*/ 122664 w 141249"/>
                <a:gd name="T41" fmla="*/ 527824 h 530998"/>
                <a:gd name="T42" fmla="*/ 100361 w 141249"/>
                <a:gd name="T43" fmla="*/ 524107 h 530998"/>
                <a:gd name="T44" fmla="*/ 92927 w 141249"/>
                <a:gd name="T45" fmla="*/ 501805 h 530998"/>
                <a:gd name="T46" fmla="*/ 96644 w 141249"/>
                <a:gd name="T47" fmla="*/ 379141 h 530998"/>
                <a:gd name="T48" fmla="*/ 92927 w 141249"/>
                <a:gd name="T49" fmla="*/ 353122 h 530998"/>
                <a:gd name="T50" fmla="*/ 89210 w 141249"/>
                <a:gd name="T51" fmla="*/ 341970 h 530998"/>
                <a:gd name="T52" fmla="*/ 78059 w 141249"/>
                <a:gd name="T53" fmla="*/ 334536 h 530998"/>
                <a:gd name="T54" fmla="*/ 63191 w 141249"/>
                <a:gd name="T55" fmla="*/ 312234 h 530998"/>
                <a:gd name="T56" fmla="*/ 44605 w 141249"/>
                <a:gd name="T57" fmla="*/ 293648 h 530998"/>
                <a:gd name="T58" fmla="*/ 40888 w 141249"/>
                <a:gd name="T59" fmla="*/ 275063 h 530998"/>
                <a:gd name="T60" fmla="*/ 33454 w 141249"/>
                <a:gd name="T61" fmla="*/ 252761 h 530998"/>
                <a:gd name="T62" fmla="*/ 26020 w 141249"/>
                <a:gd name="T63" fmla="*/ 185853 h 530998"/>
                <a:gd name="T64" fmla="*/ 18586 w 141249"/>
                <a:gd name="T65" fmla="*/ 159834 h 530998"/>
                <a:gd name="T66" fmla="*/ 3717 w 141249"/>
                <a:gd name="T67" fmla="*/ 122663 h 530998"/>
                <a:gd name="T68" fmla="*/ 0 w 141249"/>
                <a:gd name="T69" fmla="*/ 111512 h 530998"/>
                <a:gd name="T70" fmla="*/ 3717 w 141249"/>
                <a:gd name="T71" fmla="*/ 70624 h 530998"/>
                <a:gd name="T72" fmla="*/ 7435 w 141249"/>
                <a:gd name="T73" fmla="*/ 55756 h 530998"/>
                <a:gd name="T74" fmla="*/ 18586 w 141249"/>
                <a:gd name="T75" fmla="*/ 29736 h 530998"/>
                <a:gd name="T76" fmla="*/ 22303 w 141249"/>
                <a:gd name="T77" fmla="*/ 0 h 53099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41249" h="530998">
                  <a:moveTo>
                    <a:pt x="22303" y="0"/>
                  </a:moveTo>
                  <a:lnTo>
                    <a:pt x="22303" y="0"/>
                  </a:lnTo>
                  <a:cubicBezTo>
                    <a:pt x="28498" y="13629"/>
                    <a:pt x="35713" y="26839"/>
                    <a:pt x="40888" y="40887"/>
                  </a:cubicBezTo>
                  <a:cubicBezTo>
                    <a:pt x="44420" y="50474"/>
                    <a:pt x="45091" y="60931"/>
                    <a:pt x="48322" y="70624"/>
                  </a:cubicBezTo>
                  <a:lnTo>
                    <a:pt x="52039" y="81775"/>
                  </a:lnTo>
                  <a:cubicBezTo>
                    <a:pt x="53829" y="99673"/>
                    <a:pt x="54612" y="119703"/>
                    <a:pt x="59474" y="137531"/>
                  </a:cubicBezTo>
                  <a:cubicBezTo>
                    <a:pt x="61536" y="145091"/>
                    <a:pt x="64430" y="152400"/>
                    <a:pt x="66908" y="159834"/>
                  </a:cubicBezTo>
                  <a:lnTo>
                    <a:pt x="78059" y="193287"/>
                  </a:lnTo>
                  <a:lnTo>
                    <a:pt x="81776" y="204439"/>
                  </a:lnTo>
                  <a:cubicBezTo>
                    <a:pt x="75263" y="223977"/>
                    <a:pt x="78208" y="209346"/>
                    <a:pt x="81776" y="237892"/>
                  </a:cubicBezTo>
                  <a:cubicBezTo>
                    <a:pt x="83320" y="250248"/>
                    <a:pt x="83600" y="262756"/>
                    <a:pt x="85493" y="275063"/>
                  </a:cubicBezTo>
                  <a:cubicBezTo>
                    <a:pt x="86089" y="278936"/>
                    <a:pt x="87307" y="282789"/>
                    <a:pt x="89210" y="286214"/>
                  </a:cubicBezTo>
                  <a:cubicBezTo>
                    <a:pt x="99719" y="305131"/>
                    <a:pt x="100232" y="304671"/>
                    <a:pt x="111513" y="315951"/>
                  </a:cubicBezTo>
                  <a:cubicBezTo>
                    <a:pt x="125070" y="356623"/>
                    <a:pt x="103448" y="295015"/>
                    <a:pt x="122664" y="338253"/>
                  </a:cubicBezTo>
                  <a:cubicBezTo>
                    <a:pt x="125847" y="345414"/>
                    <a:pt x="127620" y="353122"/>
                    <a:pt x="130098" y="360556"/>
                  </a:cubicBezTo>
                  <a:lnTo>
                    <a:pt x="133815" y="371707"/>
                  </a:lnTo>
                  <a:lnTo>
                    <a:pt x="137532" y="382858"/>
                  </a:lnTo>
                  <a:lnTo>
                    <a:pt x="141249" y="394009"/>
                  </a:lnTo>
                  <a:cubicBezTo>
                    <a:pt x="138474" y="402335"/>
                    <a:pt x="135148" y="411363"/>
                    <a:pt x="133815" y="420029"/>
                  </a:cubicBezTo>
                  <a:cubicBezTo>
                    <a:pt x="125253" y="475685"/>
                    <a:pt x="134768" y="434801"/>
                    <a:pt x="126381" y="468351"/>
                  </a:cubicBezTo>
                  <a:cubicBezTo>
                    <a:pt x="125142" y="488175"/>
                    <a:pt x="131064" y="509825"/>
                    <a:pt x="122664" y="527824"/>
                  </a:cubicBezTo>
                  <a:cubicBezTo>
                    <a:pt x="119477" y="534654"/>
                    <a:pt x="106033" y="529070"/>
                    <a:pt x="100361" y="524107"/>
                  </a:cubicBezTo>
                  <a:cubicBezTo>
                    <a:pt x="94464" y="518947"/>
                    <a:pt x="92927" y="501805"/>
                    <a:pt x="92927" y="501805"/>
                  </a:cubicBezTo>
                  <a:cubicBezTo>
                    <a:pt x="94166" y="460917"/>
                    <a:pt x="96644" y="420048"/>
                    <a:pt x="96644" y="379141"/>
                  </a:cubicBezTo>
                  <a:cubicBezTo>
                    <a:pt x="96644" y="370380"/>
                    <a:pt x="94645" y="361713"/>
                    <a:pt x="92927" y="353122"/>
                  </a:cubicBezTo>
                  <a:cubicBezTo>
                    <a:pt x="92159" y="349280"/>
                    <a:pt x="91658" y="345030"/>
                    <a:pt x="89210" y="341970"/>
                  </a:cubicBezTo>
                  <a:cubicBezTo>
                    <a:pt x="86419" y="338482"/>
                    <a:pt x="81776" y="337014"/>
                    <a:pt x="78059" y="334536"/>
                  </a:cubicBezTo>
                  <a:cubicBezTo>
                    <a:pt x="71527" y="314939"/>
                    <a:pt x="78659" y="330796"/>
                    <a:pt x="63191" y="312234"/>
                  </a:cubicBezTo>
                  <a:cubicBezTo>
                    <a:pt x="47703" y="293648"/>
                    <a:pt x="65050" y="307279"/>
                    <a:pt x="44605" y="293648"/>
                  </a:cubicBezTo>
                  <a:cubicBezTo>
                    <a:pt x="43366" y="287453"/>
                    <a:pt x="42550" y="281158"/>
                    <a:pt x="40888" y="275063"/>
                  </a:cubicBezTo>
                  <a:cubicBezTo>
                    <a:pt x="38826" y="267503"/>
                    <a:pt x="33454" y="252761"/>
                    <a:pt x="33454" y="252761"/>
                  </a:cubicBezTo>
                  <a:cubicBezTo>
                    <a:pt x="30288" y="211606"/>
                    <a:pt x="32500" y="215014"/>
                    <a:pt x="26020" y="185853"/>
                  </a:cubicBezTo>
                  <a:cubicBezTo>
                    <a:pt x="24569" y="179324"/>
                    <a:pt x="21452" y="166520"/>
                    <a:pt x="18586" y="159834"/>
                  </a:cubicBezTo>
                  <a:cubicBezTo>
                    <a:pt x="2177" y="121547"/>
                    <a:pt x="20640" y="173430"/>
                    <a:pt x="3717" y="122663"/>
                  </a:cubicBezTo>
                  <a:lnTo>
                    <a:pt x="0" y="111512"/>
                  </a:lnTo>
                  <a:cubicBezTo>
                    <a:pt x="1239" y="97883"/>
                    <a:pt x="1908" y="84189"/>
                    <a:pt x="3717" y="70624"/>
                  </a:cubicBezTo>
                  <a:cubicBezTo>
                    <a:pt x="4392" y="65560"/>
                    <a:pt x="5641" y="60539"/>
                    <a:pt x="7435" y="55756"/>
                  </a:cubicBezTo>
                  <a:cubicBezTo>
                    <a:pt x="10260" y="48224"/>
                    <a:pt x="17615" y="38478"/>
                    <a:pt x="18586" y="29736"/>
                  </a:cubicBezTo>
                  <a:cubicBezTo>
                    <a:pt x="19407" y="22347"/>
                    <a:pt x="21684" y="4956"/>
                    <a:pt x="22303" y="0"/>
                  </a:cubicBezTo>
                  <a:close/>
                </a:path>
              </a:pathLst>
            </a:custGeom>
            <a:solidFill>
              <a:srgbClr val="9FBA74"/>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en-US"/>
            </a:p>
          </p:txBody>
        </p:sp>
        <p:sp>
          <p:nvSpPr>
            <p:cNvPr id="13319" name="Rectangle 3"/>
            <p:cNvSpPr>
              <a:spLocks noChangeArrowheads="1"/>
            </p:cNvSpPr>
            <p:nvPr/>
          </p:nvSpPr>
          <p:spPr bwMode="auto">
            <a:xfrm rot="2712043">
              <a:off x="6505062" y="1805837"/>
              <a:ext cx="116732" cy="116732"/>
            </a:xfrm>
            <a:prstGeom prst="rect">
              <a:avLst/>
            </a:prstGeom>
            <a:solidFill>
              <a:srgbClr val="FFFF00"/>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p>
          </p:txBody>
        </p:sp>
        <p:sp>
          <p:nvSpPr>
            <p:cNvPr id="13320" name="Rectangle 8"/>
            <p:cNvSpPr>
              <a:spLocks noChangeArrowheads="1"/>
            </p:cNvSpPr>
            <p:nvPr/>
          </p:nvSpPr>
          <p:spPr bwMode="auto">
            <a:xfrm rot="2712043">
              <a:off x="4569583" y="1825293"/>
              <a:ext cx="116732" cy="116732"/>
            </a:xfrm>
            <a:prstGeom prst="rect">
              <a:avLst/>
            </a:prstGeom>
            <a:solidFill>
              <a:srgbClr val="FFFF00"/>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p>
          </p:txBody>
        </p:sp>
        <p:sp>
          <p:nvSpPr>
            <p:cNvPr id="13321" name="Rectangle 9"/>
            <p:cNvSpPr>
              <a:spLocks noChangeArrowheads="1"/>
            </p:cNvSpPr>
            <p:nvPr/>
          </p:nvSpPr>
          <p:spPr bwMode="auto">
            <a:xfrm rot="2712043">
              <a:off x="6694664" y="5239702"/>
              <a:ext cx="116732" cy="116732"/>
            </a:xfrm>
            <a:prstGeom prst="rect">
              <a:avLst/>
            </a:prstGeom>
            <a:solidFill>
              <a:srgbClr val="FFFF00"/>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p>
          </p:txBody>
        </p:sp>
        <p:cxnSp>
          <p:nvCxnSpPr>
            <p:cNvPr id="13322" name="Straight Connector 5"/>
            <p:cNvCxnSpPr>
              <a:cxnSpLocks noChangeShapeType="1"/>
            </p:cNvCxnSpPr>
            <p:nvPr/>
          </p:nvCxnSpPr>
          <p:spPr bwMode="auto">
            <a:xfrm>
              <a:off x="1926077" y="953311"/>
              <a:ext cx="0" cy="4872847"/>
            </a:xfrm>
            <a:prstGeom prst="line">
              <a:avLst/>
            </a:prstGeom>
            <a:noFill/>
            <a:ln w="38100" algn="ctr">
              <a:solidFill>
                <a:srgbClr val="FF0000"/>
              </a:solidFill>
              <a:prstDash val="lgDashDotDot"/>
              <a:round/>
              <a:headEnd/>
              <a:tailEnd/>
            </a:ln>
            <a:extLst>
              <a:ext uri="{909E8E84-426E-40DD-AFC4-6F175D3DCCD1}">
                <a14:hiddenFill xmlns:a14="http://schemas.microsoft.com/office/drawing/2010/main">
                  <a:noFill/>
                </a14:hiddenFill>
              </a:ext>
            </a:extLst>
          </p:spPr>
        </p:cxnSp>
        <p:cxnSp>
          <p:nvCxnSpPr>
            <p:cNvPr id="13323" name="Straight Connector 10"/>
            <p:cNvCxnSpPr>
              <a:cxnSpLocks noChangeShapeType="1"/>
            </p:cNvCxnSpPr>
            <p:nvPr/>
          </p:nvCxnSpPr>
          <p:spPr bwMode="auto">
            <a:xfrm flipV="1">
              <a:off x="1624519" y="2548647"/>
              <a:ext cx="5719864" cy="87549"/>
            </a:xfrm>
            <a:prstGeom prst="line">
              <a:avLst/>
            </a:prstGeom>
            <a:noFill/>
            <a:ln w="38100" algn="ctr">
              <a:solidFill>
                <a:srgbClr val="FF0000"/>
              </a:solidFill>
              <a:prstDash val="lgDashDotDot"/>
              <a:round/>
              <a:headEnd/>
              <a:tailEnd/>
            </a:ln>
            <a:extLst>
              <a:ext uri="{909E8E84-426E-40DD-AFC4-6F175D3DCCD1}">
                <a14:hiddenFill xmlns:a14="http://schemas.microsoft.com/office/drawing/2010/main">
                  <a:noFill/>
                </a14:hiddenFill>
              </a:ext>
            </a:extLst>
          </p:spPr>
        </p:cxnSp>
        <p:sp>
          <p:nvSpPr>
            <p:cNvPr id="13324" name="TextBox 12"/>
            <p:cNvSpPr txBox="1">
              <a:spLocks noChangeArrowheads="1"/>
            </p:cNvSpPr>
            <p:nvPr/>
          </p:nvSpPr>
          <p:spPr bwMode="auto">
            <a:xfrm>
              <a:off x="1709160" y="447472"/>
              <a:ext cx="6623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000">
                  <a:solidFill>
                    <a:srgbClr val="F8F8F8"/>
                  </a:solidFill>
                  <a:latin typeface="Bodoni MT" pitchFamily="18" charset="0"/>
                </a:rPr>
                <a:t>109°</a:t>
              </a:r>
            </a:p>
          </p:txBody>
        </p:sp>
        <p:sp>
          <p:nvSpPr>
            <p:cNvPr id="13325" name="TextBox 17"/>
            <p:cNvSpPr txBox="1">
              <a:spLocks noChangeArrowheads="1"/>
            </p:cNvSpPr>
            <p:nvPr/>
          </p:nvSpPr>
          <p:spPr bwMode="auto">
            <a:xfrm>
              <a:off x="1067243" y="5215526"/>
              <a:ext cx="5373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000">
                  <a:solidFill>
                    <a:srgbClr val="F8F8F8"/>
                  </a:solidFill>
                  <a:latin typeface="Bodoni MT" pitchFamily="18" charset="0"/>
                </a:rPr>
                <a:t>36°</a:t>
              </a:r>
            </a:p>
          </p:txBody>
        </p:sp>
        <p:sp>
          <p:nvSpPr>
            <p:cNvPr id="13326" name="TextBox 18"/>
            <p:cNvSpPr txBox="1">
              <a:spLocks noChangeArrowheads="1"/>
            </p:cNvSpPr>
            <p:nvPr/>
          </p:nvSpPr>
          <p:spPr bwMode="auto">
            <a:xfrm>
              <a:off x="4023957" y="447472"/>
              <a:ext cx="6623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000">
                  <a:solidFill>
                    <a:srgbClr val="F8F8F8"/>
                  </a:solidFill>
                  <a:latin typeface="Bodoni MT" pitchFamily="18" charset="0"/>
                </a:rPr>
                <a:t>108°</a:t>
              </a:r>
            </a:p>
          </p:txBody>
        </p:sp>
        <p:sp>
          <p:nvSpPr>
            <p:cNvPr id="13327" name="TextBox 19"/>
            <p:cNvSpPr txBox="1">
              <a:spLocks noChangeArrowheads="1"/>
            </p:cNvSpPr>
            <p:nvPr/>
          </p:nvSpPr>
          <p:spPr bwMode="auto">
            <a:xfrm>
              <a:off x="6297484" y="447472"/>
              <a:ext cx="6623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000">
                  <a:solidFill>
                    <a:srgbClr val="F8F8F8"/>
                  </a:solidFill>
                  <a:latin typeface="Bodoni MT" pitchFamily="18" charset="0"/>
                </a:rPr>
                <a:t>107°</a:t>
              </a:r>
            </a:p>
          </p:txBody>
        </p:sp>
        <p:sp>
          <p:nvSpPr>
            <p:cNvPr id="13328" name="TextBox 20"/>
            <p:cNvSpPr txBox="1">
              <a:spLocks noChangeArrowheads="1"/>
            </p:cNvSpPr>
            <p:nvPr/>
          </p:nvSpPr>
          <p:spPr bwMode="auto">
            <a:xfrm>
              <a:off x="1067243" y="2441006"/>
              <a:ext cx="5373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000">
                  <a:solidFill>
                    <a:srgbClr val="F8F8F8"/>
                  </a:solidFill>
                  <a:latin typeface="Bodoni MT" pitchFamily="18" charset="0"/>
                </a:rPr>
                <a:t>37°</a:t>
              </a:r>
            </a:p>
          </p:txBody>
        </p:sp>
        <p:sp>
          <p:nvSpPr>
            <p:cNvPr id="13329" name="TextBox 13"/>
            <p:cNvSpPr txBox="1">
              <a:spLocks noChangeArrowheads="1"/>
            </p:cNvSpPr>
            <p:nvPr/>
          </p:nvSpPr>
          <p:spPr bwMode="auto">
            <a:xfrm>
              <a:off x="4488823" y="1946745"/>
              <a:ext cx="11208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1800" b="0">
                  <a:solidFill>
                    <a:srgbClr val="F8F8F8"/>
                  </a:solidFill>
                  <a:latin typeface="Palatino Linotype" pitchFamily="18" charset="0"/>
                </a:rPr>
                <a:t>Durango</a:t>
              </a:r>
            </a:p>
          </p:txBody>
        </p:sp>
        <p:sp>
          <p:nvSpPr>
            <p:cNvPr id="13330" name="TextBox 22"/>
            <p:cNvSpPr txBox="1">
              <a:spLocks noChangeArrowheads="1"/>
            </p:cNvSpPr>
            <p:nvPr/>
          </p:nvSpPr>
          <p:spPr bwMode="auto">
            <a:xfrm>
              <a:off x="6428531" y="1969557"/>
              <a:ext cx="173868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1800" b="0">
                  <a:solidFill>
                    <a:srgbClr val="F8F8F8"/>
                  </a:solidFill>
                  <a:latin typeface="Palatino Linotype" pitchFamily="18" charset="0"/>
                </a:rPr>
                <a:t>Pagosa Springs</a:t>
              </a:r>
            </a:p>
          </p:txBody>
        </p:sp>
        <p:sp>
          <p:nvSpPr>
            <p:cNvPr id="13331" name="TextBox 23"/>
            <p:cNvSpPr txBox="1">
              <a:spLocks noChangeArrowheads="1"/>
            </p:cNvSpPr>
            <p:nvPr/>
          </p:nvSpPr>
          <p:spPr bwMode="auto">
            <a:xfrm>
              <a:off x="1483918" y="2035155"/>
              <a:ext cx="45076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800" b="0">
                  <a:solidFill>
                    <a:srgbClr val="F8F8F8"/>
                  </a:solidFill>
                  <a:latin typeface="Haettenschweiler" pitchFamily="34" charset="0"/>
                </a:rPr>
                <a:t>UT</a:t>
              </a:r>
            </a:p>
          </p:txBody>
        </p:sp>
        <p:sp>
          <p:nvSpPr>
            <p:cNvPr id="13332" name="TextBox 24"/>
            <p:cNvSpPr txBox="1">
              <a:spLocks noChangeArrowheads="1"/>
            </p:cNvSpPr>
            <p:nvPr/>
          </p:nvSpPr>
          <p:spPr bwMode="auto">
            <a:xfrm>
              <a:off x="7070080" y="3622045"/>
              <a:ext cx="6719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800">
                  <a:solidFill>
                    <a:srgbClr val="9FBA74"/>
                  </a:solidFill>
                  <a:latin typeface="Eras Medium ITC" pitchFamily="34" charset="0"/>
                </a:rPr>
                <a:t>Kkf</a:t>
              </a:r>
            </a:p>
          </p:txBody>
        </p:sp>
        <p:sp>
          <p:nvSpPr>
            <p:cNvPr id="13333" name="TextBox 25"/>
            <p:cNvSpPr txBox="1">
              <a:spLocks noChangeArrowheads="1"/>
            </p:cNvSpPr>
            <p:nvPr/>
          </p:nvSpPr>
          <p:spPr bwMode="auto">
            <a:xfrm>
              <a:off x="2624542" y="3147580"/>
              <a:ext cx="6719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800">
                  <a:solidFill>
                    <a:srgbClr val="9FBA74"/>
                  </a:solidFill>
                  <a:latin typeface="Eras Medium ITC" pitchFamily="34" charset="0"/>
                </a:rPr>
                <a:t>Kkf</a:t>
              </a:r>
            </a:p>
          </p:txBody>
        </p:sp>
        <p:sp>
          <p:nvSpPr>
            <p:cNvPr id="13334" name="TextBox 26"/>
            <p:cNvSpPr txBox="1">
              <a:spLocks noChangeArrowheads="1"/>
            </p:cNvSpPr>
            <p:nvPr/>
          </p:nvSpPr>
          <p:spPr bwMode="auto">
            <a:xfrm>
              <a:off x="3759565" y="3475428"/>
              <a:ext cx="13901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1800" b="0">
                  <a:solidFill>
                    <a:srgbClr val="F8F8F8"/>
                  </a:solidFill>
                  <a:latin typeface="Palatino Linotype" pitchFamily="18" charset="0"/>
                </a:rPr>
                <a:t>Farmington</a:t>
              </a:r>
            </a:p>
          </p:txBody>
        </p:sp>
        <p:sp>
          <p:nvSpPr>
            <p:cNvPr id="13335" name="Rectangle 27"/>
            <p:cNvSpPr>
              <a:spLocks noChangeArrowheads="1"/>
            </p:cNvSpPr>
            <p:nvPr/>
          </p:nvSpPr>
          <p:spPr bwMode="auto">
            <a:xfrm rot="2712043">
              <a:off x="3902505" y="3370198"/>
              <a:ext cx="116732" cy="116732"/>
            </a:xfrm>
            <a:prstGeom prst="rect">
              <a:avLst/>
            </a:prstGeom>
            <a:solidFill>
              <a:srgbClr val="FFFF00"/>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p>
          </p:txBody>
        </p:sp>
        <p:sp>
          <p:nvSpPr>
            <p:cNvPr id="13336" name="TextBox 28"/>
            <p:cNvSpPr txBox="1">
              <a:spLocks noChangeArrowheads="1"/>
            </p:cNvSpPr>
            <p:nvPr/>
          </p:nvSpPr>
          <p:spPr bwMode="auto">
            <a:xfrm>
              <a:off x="5077045" y="1009686"/>
              <a:ext cx="211628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000" b="0">
                  <a:solidFill>
                    <a:srgbClr val="F8F8F8"/>
                  </a:solidFill>
                  <a:latin typeface="Franklin Gothic Demi Cond" pitchFamily="34" charset="0"/>
                </a:rPr>
                <a:t>Pine River Gas Seep</a:t>
              </a:r>
            </a:p>
          </p:txBody>
        </p:sp>
        <p:cxnSp>
          <p:nvCxnSpPr>
            <p:cNvPr id="13337" name="Straight Arrow Connector 15"/>
            <p:cNvCxnSpPr>
              <a:cxnSpLocks noChangeShapeType="1"/>
            </p:cNvCxnSpPr>
            <p:nvPr/>
          </p:nvCxnSpPr>
          <p:spPr bwMode="auto">
            <a:xfrm flipH="1">
              <a:off x="5342909" y="1370884"/>
              <a:ext cx="276252" cy="290411"/>
            </a:xfrm>
            <a:prstGeom prst="straightConnector1">
              <a:avLst/>
            </a:prstGeom>
            <a:noFill/>
            <a:ln w="15875" algn="ctr">
              <a:solidFill>
                <a:srgbClr val="F8F8F8"/>
              </a:solidFill>
              <a:round/>
              <a:headEnd/>
              <a:tailEnd type="stealth" w="med" len="med"/>
            </a:ln>
            <a:extLst>
              <a:ext uri="{909E8E84-426E-40DD-AFC4-6F175D3DCCD1}">
                <a14:hiddenFill xmlns:a14="http://schemas.microsoft.com/office/drawing/2010/main">
                  <a:noFill/>
                </a14:hiddenFill>
              </a:ext>
            </a:extLst>
          </p:spPr>
        </p:cxnSp>
        <p:sp>
          <p:nvSpPr>
            <p:cNvPr id="13338" name="TextBox 32"/>
            <p:cNvSpPr txBox="1">
              <a:spLocks noChangeArrowheads="1"/>
            </p:cNvSpPr>
            <p:nvPr/>
          </p:nvSpPr>
          <p:spPr bwMode="auto">
            <a:xfrm>
              <a:off x="1974315" y="2035155"/>
              <a:ext cx="45557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800" b="0">
                  <a:solidFill>
                    <a:srgbClr val="F8F8F8"/>
                  </a:solidFill>
                  <a:latin typeface="Haettenschweiler" pitchFamily="34" charset="0"/>
                </a:rPr>
                <a:t>CO</a:t>
              </a:r>
            </a:p>
          </p:txBody>
        </p:sp>
        <p:sp>
          <p:nvSpPr>
            <p:cNvPr id="13339" name="TextBox 33"/>
            <p:cNvSpPr txBox="1">
              <a:spLocks noChangeArrowheads="1"/>
            </p:cNvSpPr>
            <p:nvPr/>
          </p:nvSpPr>
          <p:spPr bwMode="auto">
            <a:xfrm>
              <a:off x="1975305" y="2640620"/>
              <a:ext cx="54213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800" b="0">
                  <a:solidFill>
                    <a:srgbClr val="F8F8F8"/>
                  </a:solidFill>
                  <a:latin typeface="Haettenschweiler" pitchFamily="34" charset="0"/>
                </a:rPr>
                <a:t>NM</a:t>
              </a:r>
            </a:p>
          </p:txBody>
        </p:sp>
        <p:sp>
          <p:nvSpPr>
            <p:cNvPr id="13340" name="TextBox 34"/>
            <p:cNvSpPr txBox="1">
              <a:spLocks noChangeArrowheads="1"/>
            </p:cNvSpPr>
            <p:nvPr/>
          </p:nvSpPr>
          <p:spPr bwMode="auto">
            <a:xfrm>
              <a:off x="1479811" y="2640620"/>
              <a:ext cx="47481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800" b="0">
                  <a:solidFill>
                    <a:srgbClr val="F8F8F8"/>
                  </a:solidFill>
                  <a:latin typeface="Haettenschweiler" pitchFamily="34" charset="0"/>
                </a:rPr>
                <a:t>AZ</a:t>
              </a:r>
            </a:p>
          </p:txBody>
        </p:sp>
        <p:sp>
          <p:nvSpPr>
            <p:cNvPr id="13341" name="Freeform 35"/>
            <p:cNvSpPr>
              <a:spLocks/>
            </p:cNvSpPr>
            <p:nvPr/>
          </p:nvSpPr>
          <p:spPr bwMode="auto">
            <a:xfrm>
              <a:off x="2419424" y="5516013"/>
              <a:ext cx="1234618" cy="99623"/>
            </a:xfrm>
            <a:custGeom>
              <a:avLst/>
              <a:gdLst>
                <a:gd name="T0" fmla="*/ 0 w 1234618"/>
                <a:gd name="T1" fmla="*/ 0 h 99623"/>
                <a:gd name="T2" fmla="*/ 0 w 1234618"/>
                <a:gd name="T3" fmla="*/ 99623 h 99623"/>
                <a:gd name="T4" fmla="*/ 1234618 w 1234618"/>
                <a:gd name="T5" fmla="*/ 99623 h 99623"/>
                <a:gd name="T6" fmla="*/ 1234618 w 1234618"/>
                <a:gd name="T7" fmla="*/ 3558 h 996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234618" h="99623">
                  <a:moveTo>
                    <a:pt x="0" y="0"/>
                  </a:moveTo>
                  <a:lnTo>
                    <a:pt x="0" y="99623"/>
                  </a:lnTo>
                  <a:lnTo>
                    <a:pt x="1234618" y="99623"/>
                  </a:lnTo>
                  <a:lnTo>
                    <a:pt x="1234618" y="3558"/>
                  </a:lnTo>
                </a:path>
              </a:pathLst>
            </a:custGeom>
            <a:noFill/>
            <a:ln w="15875" cap="flat" cmpd="sng" algn="ctr">
              <a:solidFill>
                <a:srgbClr val="F8F8F8"/>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cxnSp>
          <p:nvCxnSpPr>
            <p:cNvPr id="13342" name="Straight Connector 37"/>
            <p:cNvCxnSpPr>
              <a:cxnSpLocks noChangeShapeType="1"/>
            </p:cNvCxnSpPr>
            <p:nvPr/>
          </p:nvCxnSpPr>
          <p:spPr bwMode="auto">
            <a:xfrm flipV="1">
              <a:off x="3607788" y="5615636"/>
              <a:ext cx="0" cy="91359"/>
            </a:xfrm>
            <a:prstGeom prst="line">
              <a:avLst/>
            </a:prstGeom>
            <a:noFill/>
            <a:ln w="15875" algn="ctr">
              <a:solidFill>
                <a:srgbClr val="F8F8F8"/>
              </a:solidFill>
              <a:round/>
              <a:headEnd/>
              <a:tailEnd/>
            </a:ln>
            <a:extLst>
              <a:ext uri="{909E8E84-426E-40DD-AFC4-6F175D3DCCD1}">
                <a14:hiddenFill xmlns:a14="http://schemas.microsoft.com/office/drawing/2010/main">
                  <a:noFill/>
                </a14:hiddenFill>
              </a:ext>
            </a:extLst>
          </p:spPr>
        </p:cxnSp>
        <p:sp>
          <p:nvSpPr>
            <p:cNvPr id="13343" name="TextBox 43"/>
            <p:cNvSpPr txBox="1">
              <a:spLocks noChangeArrowheads="1"/>
            </p:cNvSpPr>
            <p:nvPr/>
          </p:nvSpPr>
          <p:spPr bwMode="auto">
            <a:xfrm>
              <a:off x="3434035" y="5180555"/>
              <a:ext cx="8162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000">
                  <a:solidFill>
                    <a:srgbClr val="F8F8F8"/>
                  </a:solidFill>
                  <a:latin typeface="Arial Narrow" pitchFamily="34" charset="0"/>
                </a:rPr>
                <a:t>50 Km</a:t>
              </a:r>
            </a:p>
          </p:txBody>
        </p:sp>
        <p:sp>
          <p:nvSpPr>
            <p:cNvPr id="13344" name="TextBox 44"/>
            <p:cNvSpPr txBox="1">
              <a:spLocks noChangeArrowheads="1"/>
            </p:cNvSpPr>
            <p:nvPr/>
          </p:nvSpPr>
          <p:spPr bwMode="auto">
            <a:xfrm>
              <a:off x="2268391" y="5158301"/>
              <a:ext cx="3097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000">
                  <a:solidFill>
                    <a:srgbClr val="F8F8F8"/>
                  </a:solidFill>
                  <a:latin typeface="Arial Narrow" pitchFamily="34" charset="0"/>
                </a:rPr>
                <a:t>0</a:t>
              </a:r>
            </a:p>
          </p:txBody>
        </p:sp>
        <p:sp>
          <p:nvSpPr>
            <p:cNvPr id="13345" name="TextBox 45"/>
            <p:cNvSpPr txBox="1">
              <a:spLocks noChangeArrowheads="1"/>
            </p:cNvSpPr>
            <p:nvPr/>
          </p:nvSpPr>
          <p:spPr bwMode="auto">
            <a:xfrm>
              <a:off x="3405141" y="5638371"/>
              <a:ext cx="70884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2000">
                  <a:solidFill>
                    <a:srgbClr val="F8F8F8"/>
                  </a:solidFill>
                  <a:latin typeface="Arial Narrow" pitchFamily="34" charset="0"/>
                </a:rPr>
                <a:t>30 Mi</a:t>
              </a:r>
            </a:p>
          </p:txBody>
        </p:sp>
        <p:cxnSp>
          <p:nvCxnSpPr>
            <p:cNvPr id="13346" name="Straight Connector 40"/>
            <p:cNvCxnSpPr>
              <a:cxnSpLocks noChangeShapeType="1"/>
            </p:cNvCxnSpPr>
            <p:nvPr/>
          </p:nvCxnSpPr>
          <p:spPr bwMode="auto">
            <a:xfrm flipH="1">
              <a:off x="2007289" y="803514"/>
              <a:ext cx="1" cy="243088"/>
            </a:xfrm>
            <a:prstGeom prst="line">
              <a:avLst/>
            </a:prstGeom>
            <a:noFill/>
            <a:ln w="19050" algn="ctr">
              <a:solidFill>
                <a:srgbClr val="F8F8F8"/>
              </a:solidFill>
              <a:round/>
              <a:headEnd/>
              <a:tailEnd/>
            </a:ln>
            <a:extLst>
              <a:ext uri="{909E8E84-426E-40DD-AFC4-6F175D3DCCD1}">
                <a14:hiddenFill xmlns:a14="http://schemas.microsoft.com/office/drawing/2010/main">
                  <a:noFill/>
                </a14:hiddenFill>
              </a:ext>
            </a:extLst>
          </p:spPr>
        </p:cxnSp>
        <p:cxnSp>
          <p:nvCxnSpPr>
            <p:cNvPr id="13347" name="Straight Connector 48"/>
            <p:cNvCxnSpPr>
              <a:cxnSpLocks noChangeShapeType="1"/>
            </p:cNvCxnSpPr>
            <p:nvPr/>
          </p:nvCxnSpPr>
          <p:spPr bwMode="auto">
            <a:xfrm flipH="1">
              <a:off x="4346339" y="803514"/>
              <a:ext cx="1" cy="243088"/>
            </a:xfrm>
            <a:prstGeom prst="line">
              <a:avLst/>
            </a:prstGeom>
            <a:noFill/>
            <a:ln w="19050" algn="ctr">
              <a:solidFill>
                <a:srgbClr val="F8F8F8"/>
              </a:solidFill>
              <a:round/>
              <a:headEnd/>
              <a:tailEnd/>
            </a:ln>
            <a:extLst>
              <a:ext uri="{909E8E84-426E-40DD-AFC4-6F175D3DCCD1}">
                <a14:hiddenFill xmlns:a14="http://schemas.microsoft.com/office/drawing/2010/main">
                  <a:noFill/>
                </a14:hiddenFill>
              </a:ext>
            </a:extLst>
          </p:spPr>
        </p:cxnSp>
        <p:cxnSp>
          <p:nvCxnSpPr>
            <p:cNvPr id="13348" name="Straight Connector 49"/>
            <p:cNvCxnSpPr>
              <a:cxnSpLocks noChangeShapeType="1"/>
            </p:cNvCxnSpPr>
            <p:nvPr/>
          </p:nvCxnSpPr>
          <p:spPr bwMode="auto">
            <a:xfrm flipH="1">
              <a:off x="6628662" y="803514"/>
              <a:ext cx="1" cy="243088"/>
            </a:xfrm>
            <a:prstGeom prst="line">
              <a:avLst/>
            </a:prstGeom>
            <a:noFill/>
            <a:ln w="19050" algn="ctr">
              <a:solidFill>
                <a:srgbClr val="F8F8F8"/>
              </a:solidFill>
              <a:round/>
              <a:headEnd/>
              <a:tailEnd/>
            </a:ln>
            <a:extLst>
              <a:ext uri="{909E8E84-426E-40DD-AFC4-6F175D3DCCD1}">
                <a14:hiddenFill xmlns:a14="http://schemas.microsoft.com/office/drawing/2010/main">
                  <a:noFill/>
                </a14:hiddenFill>
              </a:ext>
            </a:extLst>
          </p:spPr>
        </p:cxnSp>
        <p:cxnSp>
          <p:nvCxnSpPr>
            <p:cNvPr id="13349" name="Straight Connector 50"/>
            <p:cNvCxnSpPr>
              <a:cxnSpLocks noChangeShapeType="1"/>
            </p:cNvCxnSpPr>
            <p:nvPr/>
          </p:nvCxnSpPr>
          <p:spPr bwMode="auto">
            <a:xfrm flipH="1">
              <a:off x="1572954" y="5419356"/>
              <a:ext cx="252036" cy="0"/>
            </a:xfrm>
            <a:prstGeom prst="line">
              <a:avLst/>
            </a:prstGeom>
            <a:noFill/>
            <a:ln w="19050" algn="ctr">
              <a:solidFill>
                <a:srgbClr val="F8F8F8"/>
              </a:solidFill>
              <a:round/>
              <a:headEnd/>
              <a:tailEnd/>
            </a:ln>
            <a:extLst>
              <a:ext uri="{909E8E84-426E-40DD-AFC4-6F175D3DCCD1}">
                <a14:hiddenFill xmlns:a14="http://schemas.microsoft.com/office/drawing/2010/main">
                  <a:noFill/>
                </a14:hiddenFill>
              </a:ext>
            </a:extLst>
          </p:spPr>
        </p:cxnSp>
        <p:sp>
          <p:nvSpPr>
            <p:cNvPr id="13350" name="TextBox 53"/>
            <p:cNvSpPr txBox="1">
              <a:spLocks noChangeArrowheads="1"/>
            </p:cNvSpPr>
            <p:nvPr/>
          </p:nvSpPr>
          <p:spPr bwMode="auto">
            <a:xfrm>
              <a:off x="5963684" y="5034876"/>
              <a:ext cx="7312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1800" b="0">
                  <a:solidFill>
                    <a:srgbClr val="F8F8F8"/>
                  </a:solidFill>
                  <a:latin typeface="Palatino Linotype" pitchFamily="18" charset="0"/>
                </a:rPr>
                <a:t>Cuba</a:t>
              </a:r>
            </a:p>
          </p:txBody>
        </p:sp>
      </p:grpSp>
    </p:spTree>
  </p:cSld>
  <p:clrMapOvr>
    <a:masterClrMapping/>
  </p:clrMapOvr>
  <p:transition spd="med">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1889 CSM Lakes, 1924 Bayfield Blade, 1932 </a:t>
            </a:r>
            <a:r>
              <a:rPr lang="en-US" altLang="en-US" sz="2000" dirty="0">
                <a:solidFill>
                  <a:srgbClr val="CCECFF"/>
                </a:solidFill>
              </a:rPr>
              <a:t>D</a:t>
            </a:r>
            <a:r>
              <a:rPr lang="en-US" altLang="en-US" sz="2000" dirty="0" smtClean="0">
                <a:solidFill>
                  <a:srgbClr val="CCECFF"/>
                </a:solidFill>
              </a:rPr>
              <a:t>urango Herald</a:t>
            </a:r>
            <a:endParaRPr lang="en-US" altLang="en-US" sz="2000" dirty="0">
              <a:solidFill>
                <a:srgbClr val="CCECFF"/>
              </a:solidFill>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2107" y="211544"/>
            <a:ext cx="3560440" cy="2053053"/>
          </a:xfrm>
          <a:prstGeom prst="rect">
            <a:avLst/>
          </a:prstGeom>
        </p:spPr>
      </p:pic>
      <p:pic>
        <p:nvPicPr>
          <p:cNvPr id="6" name="Picture 4" descr="G:\DATA\AMOCO-PINE RIVER\news.t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29200" y="212057"/>
            <a:ext cx="2692233" cy="227311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conway.ti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33623" y="2485170"/>
            <a:ext cx="5170652" cy="312485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Paul\Documents\MY ARCHIVE\PAPERS\2010 JUN AAPG RM SECTION- MOVING MOUNTAIN\1932 NEWSPAPER ARTICLES\1932 DEC 28, DURANGO NEWS, SMOKE &amp; DEEP EXPLOSIONS.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2107" y="2284053"/>
            <a:ext cx="2551567" cy="3310819"/>
          </a:xfrm>
          <a:prstGeom prst="rect">
            <a:avLst/>
          </a:prstGeom>
          <a:noFill/>
          <a:extLst>
            <a:ext uri="{909E8E84-426E-40DD-AFC4-6F175D3DCCD1}">
              <a14:hiddenFill xmlns:a14="http://schemas.microsoft.com/office/drawing/2010/main">
                <a:solidFill>
                  <a:srgbClr val="FFFFFF"/>
                </a:solidFill>
              </a14:hiddenFill>
            </a:ext>
          </a:extLst>
        </p:spPr>
      </p:pic>
      <p:sp>
        <p:nvSpPr>
          <p:cNvPr id="16388" name="Rectangle 6"/>
          <p:cNvSpPr>
            <a:spLocks noChangeArrowheads="1"/>
          </p:cNvSpPr>
          <p:nvPr/>
        </p:nvSpPr>
        <p:spPr bwMode="auto">
          <a:xfrm>
            <a:off x="342900" y="192088"/>
            <a:ext cx="8461375" cy="541793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
        <p:nvSpPr>
          <p:cNvPr id="2" name="TextBox 1"/>
          <p:cNvSpPr txBox="1"/>
          <p:nvPr/>
        </p:nvSpPr>
        <p:spPr>
          <a:xfrm>
            <a:off x="3932547" y="920436"/>
            <a:ext cx="1095173" cy="584775"/>
          </a:xfrm>
          <a:prstGeom prst="rect">
            <a:avLst/>
          </a:prstGeom>
          <a:noFill/>
        </p:spPr>
        <p:txBody>
          <a:bodyPr wrap="none" rtlCol="0">
            <a:spAutoFit/>
          </a:bodyPr>
          <a:lstStyle/>
          <a:p>
            <a:pPr algn="ctr"/>
            <a:r>
              <a:rPr lang="en-US" sz="3200" dirty="0" smtClean="0"/>
              <a:t>1888</a:t>
            </a:r>
            <a:endParaRPr lang="en-US" sz="3200" dirty="0"/>
          </a:p>
        </p:txBody>
      </p:sp>
      <p:sp>
        <p:nvSpPr>
          <p:cNvPr id="4" name="TextBox 3"/>
          <p:cNvSpPr txBox="1"/>
          <p:nvPr/>
        </p:nvSpPr>
        <p:spPr>
          <a:xfrm>
            <a:off x="7777947" y="896373"/>
            <a:ext cx="1095172" cy="584775"/>
          </a:xfrm>
          <a:prstGeom prst="rect">
            <a:avLst/>
          </a:prstGeom>
          <a:noFill/>
        </p:spPr>
        <p:txBody>
          <a:bodyPr wrap="none" rtlCol="0">
            <a:spAutoFit/>
          </a:bodyPr>
          <a:lstStyle/>
          <a:p>
            <a:r>
              <a:rPr lang="en-US" sz="3200" dirty="0" smtClean="0"/>
              <a:t>1924</a:t>
            </a:r>
            <a:endParaRPr lang="en-US" sz="3200" dirty="0"/>
          </a:p>
        </p:txBody>
      </p:sp>
      <p:sp>
        <p:nvSpPr>
          <p:cNvPr id="5" name="TextBox 4"/>
          <p:cNvSpPr txBox="1"/>
          <p:nvPr/>
        </p:nvSpPr>
        <p:spPr>
          <a:xfrm>
            <a:off x="2914131" y="2129540"/>
            <a:ext cx="719492" cy="3836115"/>
          </a:xfrm>
          <a:prstGeom prst="rect">
            <a:avLst/>
          </a:prstGeom>
          <a:noFill/>
        </p:spPr>
        <p:txBody>
          <a:bodyPr vert="wordArtVert" wrap="none" rtlCol="0">
            <a:spAutoFit/>
          </a:bodyPr>
          <a:lstStyle/>
          <a:p>
            <a:r>
              <a:rPr lang="en-US" sz="3200" dirty="0" smtClean="0"/>
              <a:t>1932-33</a:t>
            </a:r>
            <a:endParaRPr lang="en-US" sz="3200" dirty="0"/>
          </a:p>
        </p:txBody>
      </p:sp>
    </p:spTree>
    <p:extLst>
      <p:ext uri="{BB962C8B-B14F-4D97-AF65-F5344CB8AC3E}">
        <p14:creationId xmlns:p14="http://schemas.microsoft.com/office/powerpoint/2010/main" val="3848714773"/>
      </p:ext>
    </p:extLst>
  </p:cSld>
  <p:clrMapOvr>
    <a:masterClrMapping/>
  </p:clrMapOvr>
  <p:transition spd="med">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a:solidFill>
                  <a:srgbClr val="CCECFF"/>
                </a:solidFill>
              </a:rPr>
              <a:t>2011 October, Bayfield, Colorado, USA, Authors Collection</a:t>
            </a:r>
          </a:p>
        </p:txBody>
      </p:sp>
      <p:pic>
        <p:nvPicPr>
          <p:cNvPr id="2" name="PRR_seeps.wmv">
            <a:hlinkClick r:id="" action="ppaction://media"/>
          </p:cNvPr>
          <p:cNvPicPr>
            <a:picLocks noChangeAspect="1"/>
          </p:cNvPicPr>
          <p:nvPr>
            <a:videoFile r:link="rId1"/>
            <p:extLst>
              <p:ext uri="{DAA4B4D4-6D71-4841-9C94-3DE7FCFB9230}">
                <p14:media xmlns:p14="http://schemas.microsoft.com/office/powerpoint/2010/main" r:embed="rId2">
                  <p14:trim end="15012"/>
                </p14:media>
              </p:ext>
            </p:extLst>
          </p:nvPr>
        </p:nvPicPr>
        <p:blipFill>
          <a:blip r:embed="rId5" cstate="print">
            <a:lum contrast="20000"/>
          </a:blip>
          <a:stretch>
            <a:fillRect/>
          </a:stretch>
        </p:blipFill>
        <p:spPr>
          <a:xfrm>
            <a:off x="750584" y="196911"/>
            <a:ext cx="7576292" cy="5892604"/>
          </a:xfrm>
          <a:prstGeom prst="rect">
            <a:avLst/>
          </a:prstGeom>
        </p:spPr>
      </p:pic>
      <p:sp>
        <p:nvSpPr>
          <p:cNvPr id="5" name="Rectangle 6"/>
          <p:cNvSpPr>
            <a:spLocks noChangeArrowheads="1"/>
          </p:cNvSpPr>
          <p:nvPr/>
        </p:nvSpPr>
        <p:spPr bwMode="auto">
          <a:xfrm>
            <a:off x="773113" y="192088"/>
            <a:ext cx="7567612" cy="5895975"/>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Paul\Documents\MY CONSULTANT\1994 BP AMERICA-PINE RIVER\2010 PINE RIVER\2010 OCT SITE VISIT\PA19007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0550" y="192088"/>
            <a:ext cx="7953375" cy="596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a:solidFill>
                  <a:srgbClr val="CCECFF"/>
                </a:solidFill>
              </a:rPr>
              <a:t>2010 October, Bayfield, Colorado, USA, Authors Collection</a:t>
            </a:r>
          </a:p>
        </p:txBody>
      </p:sp>
      <p:sp>
        <p:nvSpPr>
          <p:cNvPr id="4" name="Freeform 3"/>
          <p:cNvSpPr/>
          <p:nvPr/>
        </p:nvSpPr>
        <p:spPr bwMode="auto">
          <a:xfrm>
            <a:off x="590550" y="2800350"/>
            <a:ext cx="7959725" cy="2095500"/>
          </a:xfrm>
          <a:custGeom>
            <a:avLst/>
            <a:gdLst>
              <a:gd name="connsiteX0" fmla="*/ 7981950 w 8067675"/>
              <a:gd name="connsiteY0" fmla="*/ 9525 h 2105025"/>
              <a:gd name="connsiteX1" fmla="*/ 7981950 w 8067675"/>
              <a:gd name="connsiteY1" fmla="*/ 9525 h 2105025"/>
              <a:gd name="connsiteX2" fmla="*/ 7896225 w 8067675"/>
              <a:gd name="connsiteY2" fmla="*/ 0 h 2105025"/>
              <a:gd name="connsiteX3" fmla="*/ 7839075 w 8067675"/>
              <a:gd name="connsiteY3" fmla="*/ 9525 h 2105025"/>
              <a:gd name="connsiteX4" fmla="*/ 7667625 w 8067675"/>
              <a:gd name="connsiteY4" fmla="*/ 28575 h 2105025"/>
              <a:gd name="connsiteX5" fmla="*/ 7477125 w 8067675"/>
              <a:gd name="connsiteY5" fmla="*/ 47625 h 2105025"/>
              <a:gd name="connsiteX6" fmla="*/ 7400925 w 8067675"/>
              <a:gd name="connsiteY6" fmla="*/ 57150 h 2105025"/>
              <a:gd name="connsiteX7" fmla="*/ 7286625 w 8067675"/>
              <a:gd name="connsiteY7" fmla="*/ 47625 h 2105025"/>
              <a:gd name="connsiteX8" fmla="*/ 7200900 w 8067675"/>
              <a:gd name="connsiteY8" fmla="*/ 38100 h 2105025"/>
              <a:gd name="connsiteX9" fmla="*/ 7067550 w 8067675"/>
              <a:gd name="connsiteY9" fmla="*/ 47625 h 2105025"/>
              <a:gd name="connsiteX10" fmla="*/ 6848475 w 8067675"/>
              <a:gd name="connsiteY10" fmla="*/ 66675 h 2105025"/>
              <a:gd name="connsiteX11" fmla="*/ 6781800 w 8067675"/>
              <a:gd name="connsiteY11" fmla="*/ 57150 h 2105025"/>
              <a:gd name="connsiteX12" fmla="*/ 6667500 w 8067675"/>
              <a:gd name="connsiteY12" fmla="*/ 47625 h 2105025"/>
              <a:gd name="connsiteX13" fmla="*/ 6315075 w 8067675"/>
              <a:gd name="connsiteY13" fmla="*/ 57150 h 2105025"/>
              <a:gd name="connsiteX14" fmla="*/ 5915025 w 8067675"/>
              <a:gd name="connsiteY14" fmla="*/ 66675 h 2105025"/>
              <a:gd name="connsiteX15" fmla="*/ 5829300 w 8067675"/>
              <a:gd name="connsiteY15" fmla="*/ 76200 h 2105025"/>
              <a:gd name="connsiteX16" fmla="*/ 5534025 w 8067675"/>
              <a:gd name="connsiteY16" fmla="*/ 95250 h 2105025"/>
              <a:gd name="connsiteX17" fmla="*/ 5191125 w 8067675"/>
              <a:gd name="connsiteY17" fmla="*/ 85725 h 2105025"/>
              <a:gd name="connsiteX18" fmla="*/ 5124450 w 8067675"/>
              <a:gd name="connsiteY18" fmla="*/ 76200 h 2105025"/>
              <a:gd name="connsiteX19" fmla="*/ 4953000 w 8067675"/>
              <a:gd name="connsiteY19" fmla="*/ 85725 h 2105025"/>
              <a:gd name="connsiteX20" fmla="*/ 4657725 w 8067675"/>
              <a:gd name="connsiteY20" fmla="*/ 85725 h 2105025"/>
              <a:gd name="connsiteX21" fmla="*/ 4200525 w 8067675"/>
              <a:gd name="connsiteY21" fmla="*/ 76200 h 2105025"/>
              <a:gd name="connsiteX22" fmla="*/ 4048125 w 8067675"/>
              <a:gd name="connsiteY22" fmla="*/ 85725 h 2105025"/>
              <a:gd name="connsiteX23" fmla="*/ 3562350 w 8067675"/>
              <a:gd name="connsiteY23" fmla="*/ 66675 h 2105025"/>
              <a:gd name="connsiteX24" fmla="*/ 3228975 w 8067675"/>
              <a:gd name="connsiteY24" fmla="*/ 76200 h 2105025"/>
              <a:gd name="connsiteX25" fmla="*/ 3143250 w 8067675"/>
              <a:gd name="connsiteY25" fmla="*/ 85725 h 2105025"/>
              <a:gd name="connsiteX26" fmla="*/ 2933700 w 8067675"/>
              <a:gd name="connsiteY26" fmla="*/ 76200 h 2105025"/>
              <a:gd name="connsiteX27" fmla="*/ 2771775 w 8067675"/>
              <a:gd name="connsiteY27" fmla="*/ 57150 h 2105025"/>
              <a:gd name="connsiteX28" fmla="*/ 2400300 w 8067675"/>
              <a:gd name="connsiteY28" fmla="*/ 38100 h 2105025"/>
              <a:gd name="connsiteX29" fmla="*/ 2247900 w 8067675"/>
              <a:gd name="connsiteY29" fmla="*/ 47625 h 2105025"/>
              <a:gd name="connsiteX30" fmla="*/ 2076450 w 8067675"/>
              <a:gd name="connsiteY30" fmla="*/ 66675 h 2105025"/>
              <a:gd name="connsiteX31" fmla="*/ 1943100 w 8067675"/>
              <a:gd name="connsiteY31" fmla="*/ 85725 h 2105025"/>
              <a:gd name="connsiteX32" fmla="*/ 1828800 w 8067675"/>
              <a:gd name="connsiteY32" fmla="*/ 95250 h 2105025"/>
              <a:gd name="connsiteX33" fmla="*/ 1752600 w 8067675"/>
              <a:gd name="connsiteY33" fmla="*/ 85725 h 2105025"/>
              <a:gd name="connsiteX34" fmla="*/ 1724025 w 8067675"/>
              <a:gd name="connsiteY34" fmla="*/ 76200 h 2105025"/>
              <a:gd name="connsiteX35" fmla="*/ 1590675 w 8067675"/>
              <a:gd name="connsiteY35" fmla="*/ 66675 h 2105025"/>
              <a:gd name="connsiteX36" fmla="*/ 1457325 w 8067675"/>
              <a:gd name="connsiteY36" fmla="*/ 85725 h 2105025"/>
              <a:gd name="connsiteX37" fmla="*/ 1400175 w 8067675"/>
              <a:gd name="connsiteY37" fmla="*/ 95250 h 2105025"/>
              <a:gd name="connsiteX38" fmla="*/ 1190625 w 8067675"/>
              <a:gd name="connsiteY38" fmla="*/ 104775 h 2105025"/>
              <a:gd name="connsiteX39" fmla="*/ 1162050 w 8067675"/>
              <a:gd name="connsiteY39" fmla="*/ 114300 h 2105025"/>
              <a:gd name="connsiteX40" fmla="*/ 847725 w 8067675"/>
              <a:gd name="connsiteY40" fmla="*/ 114300 h 2105025"/>
              <a:gd name="connsiteX41" fmla="*/ 733425 w 8067675"/>
              <a:gd name="connsiteY41" fmla="*/ 123825 h 2105025"/>
              <a:gd name="connsiteX42" fmla="*/ 704850 w 8067675"/>
              <a:gd name="connsiteY42" fmla="*/ 114300 h 2105025"/>
              <a:gd name="connsiteX43" fmla="*/ 590550 w 8067675"/>
              <a:gd name="connsiteY43" fmla="*/ 95250 h 2105025"/>
              <a:gd name="connsiteX44" fmla="*/ 390525 w 8067675"/>
              <a:gd name="connsiteY44" fmla="*/ 76200 h 2105025"/>
              <a:gd name="connsiteX45" fmla="*/ 285750 w 8067675"/>
              <a:gd name="connsiteY45" fmla="*/ 85725 h 2105025"/>
              <a:gd name="connsiteX46" fmla="*/ 200025 w 8067675"/>
              <a:gd name="connsiteY46" fmla="*/ 133350 h 2105025"/>
              <a:gd name="connsiteX47" fmla="*/ 85725 w 8067675"/>
              <a:gd name="connsiteY47" fmla="*/ 161925 h 2105025"/>
              <a:gd name="connsiteX48" fmla="*/ 76200 w 8067675"/>
              <a:gd name="connsiteY48" fmla="*/ 190500 h 2105025"/>
              <a:gd name="connsiteX49" fmla="*/ 57150 w 8067675"/>
              <a:gd name="connsiteY49" fmla="*/ 342900 h 2105025"/>
              <a:gd name="connsiteX50" fmla="*/ 47625 w 8067675"/>
              <a:gd name="connsiteY50" fmla="*/ 457200 h 2105025"/>
              <a:gd name="connsiteX51" fmla="*/ 28575 w 8067675"/>
              <a:gd name="connsiteY51" fmla="*/ 533400 h 2105025"/>
              <a:gd name="connsiteX52" fmla="*/ 9525 w 8067675"/>
              <a:gd name="connsiteY52" fmla="*/ 619125 h 2105025"/>
              <a:gd name="connsiteX53" fmla="*/ 19050 w 8067675"/>
              <a:gd name="connsiteY53" fmla="*/ 819150 h 2105025"/>
              <a:gd name="connsiteX54" fmla="*/ 28575 w 8067675"/>
              <a:gd name="connsiteY54" fmla="*/ 847725 h 2105025"/>
              <a:gd name="connsiteX55" fmla="*/ 38100 w 8067675"/>
              <a:gd name="connsiteY55" fmla="*/ 885825 h 2105025"/>
              <a:gd name="connsiteX56" fmla="*/ 66675 w 8067675"/>
              <a:gd name="connsiteY56" fmla="*/ 990600 h 2105025"/>
              <a:gd name="connsiteX57" fmla="*/ 104775 w 8067675"/>
              <a:gd name="connsiteY57" fmla="*/ 1266825 h 2105025"/>
              <a:gd name="connsiteX58" fmla="*/ 85725 w 8067675"/>
              <a:gd name="connsiteY58" fmla="*/ 1466850 h 2105025"/>
              <a:gd name="connsiteX59" fmla="*/ 76200 w 8067675"/>
              <a:gd name="connsiteY59" fmla="*/ 1533525 h 2105025"/>
              <a:gd name="connsiteX60" fmla="*/ 57150 w 8067675"/>
              <a:gd name="connsiteY60" fmla="*/ 1590675 h 2105025"/>
              <a:gd name="connsiteX61" fmla="*/ 47625 w 8067675"/>
              <a:gd name="connsiteY61" fmla="*/ 1647825 h 2105025"/>
              <a:gd name="connsiteX62" fmla="*/ 28575 w 8067675"/>
              <a:gd name="connsiteY62" fmla="*/ 1676400 h 2105025"/>
              <a:gd name="connsiteX63" fmla="*/ 9525 w 8067675"/>
              <a:gd name="connsiteY63" fmla="*/ 1714500 h 2105025"/>
              <a:gd name="connsiteX64" fmla="*/ 0 w 8067675"/>
              <a:gd name="connsiteY64" fmla="*/ 1762125 h 2105025"/>
              <a:gd name="connsiteX65" fmla="*/ 19050 w 8067675"/>
              <a:gd name="connsiteY65" fmla="*/ 1857375 h 2105025"/>
              <a:gd name="connsiteX66" fmla="*/ 38100 w 8067675"/>
              <a:gd name="connsiteY66" fmla="*/ 1895475 h 2105025"/>
              <a:gd name="connsiteX67" fmla="*/ 57150 w 8067675"/>
              <a:gd name="connsiteY67" fmla="*/ 1952625 h 2105025"/>
              <a:gd name="connsiteX68" fmla="*/ 66675 w 8067675"/>
              <a:gd name="connsiteY68" fmla="*/ 2047875 h 2105025"/>
              <a:gd name="connsiteX69" fmla="*/ 95250 w 8067675"/>
              <a:gd name="connsiteY69" fmla="*/ 2057400 h 2105025"/>
              <a:gd name="connsiteX70" fmla="*/ 142875 w 8067675"/>
              <a:gd name="connsiteY70" fmla="*/ 2066925 h 2105025"/>
              <a:gd name="connsiteX71" fmla="*/ 285750 w 8067675"/>
              <a:gd name="connsiteY71" fmla="*/ 2076450 h 2105025"/>
              <a:gd name="connsiteX72" fmla="*/ 571500 w 8067675"/>
              <a:gd name="connsiteY72" fmla="*/ 2095500 h 2105025"/>
              <a:gd name="connsiteX73" fmla="*/ 619125 w 8067675"/>
              <a:gd name="connsiteY73" fmla="*/ 2105025 h 2105025"/>
              <a:gd name="connsiteX74" fmla="*/ 647700 w 8067675"/>
              <a:gd name="connsiteY74" fmla="*/ 2095500 h 2105025"/>
              <a:gd name="connsiteX75" fmla="*/ 742950 w 8067675"/>
              <a:gd name="connsiteY75" fmla="*/ 2085975 h 2105025"/>
              <a:gd name="connsiteX76" fmla="*/ 1152525 w 8067675"/>
              <a:gd name="connsiteY76" fmla="*/ 2095500 h 2105025"/>
              <a:gd name="connsiteX77" fmla="*/ 1314450 w 8067675"/>
              <a:gd name="connsiteY77" fmla="*/ 2085975 h 2105025"/>
              <a:gd name="connsiteX78" fmla="*/ 1571625 w 8067675"/>
              <a:gd name="connsiteY78" fmla="*/ 2095500 h 2105025"/>
              <a:gd name="connsiteX79" fmla="*/ 2028825 w 8067675"/>
              <a:gd name="connsiteY79" fmla="*/ 2085975 h 2105025"/>
              <a:gd name="connsiteX80" fmla="*/ 2143125 w 8067675"/>
              <a:gd name="connsiteY80" fmla="*/ 2066925 h 2105025"/>
              <a:gd name="connsiteX81" fmla="*/ 2362200 w 8067675"/>
              <a:gd name="connsiteY81" fmla="*/ 2057400 h 2105025"/>
              <a:gd name="connsiteX82" fmla="*/ 2695575 w 8067675"/>
              <a:gd name="connsiteY82" fmla="*/ 2066925 h 2105025"/>
              <a:gd name="connsiteX83" fmla="*/ 2790825 w 8067675"/>
              <a:gd name="connsiteY83" fmla="*/ 2076450 h 2105025"/>
              <a:gd name="connsiteX84" fmla="*/ 2828925 w 8067675"/>
              <a:gd name="connsiteY84" fmla="*/ 2085975 h 2105025"/>
              <a:gd name="connsiteX85" fmla="*/ 3000375 w 8067675"/>
              <a:gd name="connsiteY85" fmla="*/ 2095500 h 2105025"/>
              <a:gd name="connsiteX86" fmla="*/ 3038475 w 8067675"/>
              <a:gd name="connsiteY86" fmla="*/ 2105025 h 2105025"/>
              <a:gd name="connsiteX87" fmla="*/ 3257550 w 8067675"/>
              <a:gd name="connsiteY87" fmla="*/ 2095500 h 2105025"/>
              <a:gd name="connsiteX88" fmla="*/ 3305175 w 8067675"/>
              <a:gd name="connsiteY88" fmla="*/ 2085975 h 2105025"/>
              <a:gd name="connsiteX89" fmla="*/ 3457575 w 8067675"/>
              <a:gd name="connsiteY89" fmla="*/ 2066925 h 2105025"/>
              <a:gd name="connsiteX90" fmla="*/ 3781425 w 8067675"/>
              <a:gd name="connsiteY90" fmla="*/ 2057400 h 2105025"/>
              <a:gd name="connsiteX91" fmla="*/ 3876675 w 8067675"/>
              <a:gd name="connsiteY91" fmla="*/ 2047875 h 2105025"/>
              <a:gd name="connsiteX92" fmla="*/ 3943350 w 8067675"/>
              <a:gd name="connsiteY92" fmla="*/ 2038350 h 2105025"/>
              <a:gd name="connsiteX93" fmla="*/ 4248150 w 8067675"/>
              <a:gd name="connsiteY93" fmla="*/ 2009775 h 2105025"/>
              <a:gd name="connsiteX94" fmla="*/ 4324350 w 8067675"/>
              <a:gd name="connsiteY94" fmla="*/ 1971675 h 2105025"/>
              <a:gd name="connsiteX95" fmla="*/ 4419600 w 8067675"/>
              <a:gd name="connsiteY95" fmla="*/ 1952625 h 2105025"/>
              <a:gd name="connsiteX96" fmla="*/ 4457700 w 8067675"/>
              <a:gd name="connsiteY96" fmla="*/ 1943100 h 2105025"/>
              <a:gd name="connsiteX97" fmla="*/ 5410200 w 8067675"/>
              <a:gd name="connsiteY97" fmla="*/ 1933575 h 2105025"/>
              <a:gd name="connsiteX98" fmla="*/ 5591175 w 8067675"/>
              <a:gd name="connsiteY98" fmla="*/ 1914525 h 2105025"/>
              <a:gd name="connsiteX99" fmla="*/ 5715000 w 8067675"/>
              <a:gd name="connsiteY99" fmla="*/ 1895475 h 2105025"/>
              <a:gd name="connsiteX100" fmla="*/ 6867525 w 8067675"/>
              <a:gd name="connsiteY100" fmla="*/ 1876425 h 2105025"/>
              <a:gd name="connsiteX101" fmla="*/ 6962775 w 8067675"/>
              <a:gd name="connsiteY101" fmla="*/ 1866900 h 2105025"/>
              <a:gd name="connsiteX102" fmla="*/ 7019925 w 8067675"/>
              <a:gd name="connsiteY102" fmla="*/ 1847850 h 2105025"/>
              <a:gd name="connsiteX103" fmla="*/ 7105650 w 8067675"/>
              <a:gd name="connsiteY103" fmla="*/ 1838325 h 2105025"/>
              <a:gd name="connsiteX104" fmla="*/ 7134225 w 8067675"/>
              <a:gd name="connsiteY104" fmla="*/ 1828800 h 2105025"/>
              <a:gd name="connsiteX105" fmla="*/ 8029575 w 8067675"/>
              <a:gd name="connsiteY105" fmla="*/ 1809750 h 2105025"/>
              <a:gd name="connsiteX106" fmla="*/ 8048625 w 8067675"/>
              <a:gd name="connsiteY106" fmla="*/ 1781175 h 2105025"/>
              <a:gd name="connsiteX107" fmla="*/ 8058150 w 8067675"/>
              <a:gd name="connsiteY107" fmla="*/ 1743075 h 2105025"/>
              <a:gd name="connsiteX108" fmla="*/ 8067675 w 8067675"/>
              <a:gd name="connsiteY108" fmla="*/ 1524000 h 2105025"/>
              <a:gd name="connsiteX109" fmla="*/ 8058150 w 8067675"/>
              <a:gd name="connsiteY109" fmla="*/ 1362075 h 2105025"/>
              <a:gd name="connsiteX110" fmla="*/ 8039100 w 8067675"/>
              <a:gd name="connsiteY110" fmla="*/ 1285875 h 2105025"/>
              <a:gd name="connsiteX111" fmla="*/ 8048625 w 8067675"/>
              <a:gd name="connsiteY111" fmla="*/ 971550 h 2105025"/>
              <a:gd name="connsiteX112" fmla="*/ 8029575 w 8067675"/>
              <a:gd name="connsiteY112" fmla="*/ 447675 h 2105025"/>
              <a:gd name="connsiteX113" fmla="*/ 8020050 w 8067675"/>
              <a:gd name="connsiteY113" fmla="*/ 361950 h 2105025"/>
              <a:gd name="connsiteX114" fmla="*/ 8010525 w 8067675"/>
              <a:gd name="connsiteY114" fmla="*/ 333375 h 2105025"/>
              <a:gd name="connsiteX115" fmla="*/ 8001000 w 8067675"/>
              <a:gd name="connsiteY115" fmla="*/ 266700 h 2105025"/>
              <a:gd name="connsiteX116" fmla="*/ 8010525 w 8067675"/>
              <a:gd name="connsiteY116" fmla="*/ 95250 h 2105025"/>
              <a:gd name="connsiteX117" fmla="*/ 7981950 w 8067675"/>
              <a:gd name="connsiteY117" fmla="*/ 9525 h 2105025"/>
              <a:gd name="connsiteX0" fmla="*/ 7981950 w 8067675"/>
              <a:gd name="connsiteY0" fmla="*/ 9525 h 2105025"/>
              <a:gd name="connsiteX1" fmla="*/ 7981950 w 8067675"/>
              <a:gd name="connsiteY1" fmla="*/ 9525 h 2105025"/>
              <a:gd name="connsiteX2" fmla="*/ 7896225 w 8067675"/>
              <a:gd name="connsiteY2" fmla="*/ 0 h 2105025"/>
              <a:gd name="connsiteX3" fmla="*/ 7839075 w 8067675"/>
              <a:gd name="connsiteY3" fmla="*/ 9525 h 2105025"/>
              <a:gd name="connsiteX4" fmla="*/ 7667625 w 8067675"/>
              <a:gd name="connsiteY4" fmla="*/ 28575 h 2105025"/>
              <a:gd name="connsiteX5" fmla="*/ 7477125 w 8067675"/>
              <a:gd name="connsiteY5" fmla="*/ 47625 h 2105025"/>
              <a:gd name="connsiteX6" fmla="*/ 7400925 w 8067675"/>
              <a:gd name="connsiteY6" fmla="*/ 57150 h 2105025"/>
              <a:gd name="connsiteX7" fmla="*/ 7286625 w 8067675"/>
              <a:gd name="connsiteY7" fmla="*/ 47625 h 2105025"/>
              <a:gd name="connsiteX8" fmla="*/ 7200900 w 8067675"/>
              <a:gd name="connsiteY8" fmla="*/ 38100 h 2105025"/>
              <a:gd name="connsiteX9" fmla="*/ 7067550 w 8067675"/>
              <a:gd name="connsiteY9" fmla="*/ 47625 h 2105025"/>
              <a:gd name="connsiteX10" fmla="*/ 6848475 w 8067675"/>
              <a:gd name="connsiteY10" fmla="*/ 66675 h 2105025"/>
              <a:gd name="connsiteX11" fmla="*/ 6781800 w 8067675"/>
              <a:gd name="connsiteY11" fmla="*/ 57150 h 2105025"/>
              <a:gd name="connsiteX12" fmla="*/ 6667500 w 8067675"/>
              <a:gd name="connsiteY12" fmla="*/ 47625 h 2105025"/>
              <a:gd name="connsiteX13" fmla="*/ 6315075 w 8067675"/>
              <a:gd name="connsiteY13" fmla="*/ 57150 h 2105025"/>
              <a:gd name="connsiteX14" fmla="*/ 5915025 w 8067675"/>
              <a:gd name="connsiteY14" fmla="*/ 66675 h 2105025"/>
              <a:gd name="connsiteX15" fmla="*/ 5829300 w 8067675"/>
              <a:gd name="connsiteY15" fmla="*/ 76200 h 2105025"/>
              <a:gd name="connsiteX16" fmla="*/ 5534025 w 8067675"/>
              <a:gd name="connsiteY16" fmla="*/ 95250 h 2105025"/>
              <a:gd name="connsiteX17" fmla="*/ 5191125 w 8067675"/>
              <a:gd name="connsiteY17" fmla="*/ 85725 h 2105025"/>
              <a:gd name="connsiteX18" fmla="*/ 5124450 w 8067675"/>
              <a:gd name="connsiteY18" fmla="*/ 76200 h 2105025"/>
              <a:gd name="connsiteX19" fmla="*/ 4953000 w 8067675"/>
              <a:gd name="connsiteY19" fmla="*/ 85725 h 2105025"/>
              <a:gd name="connsiteX20" fmla="*/ 4657725 w 8067675"/>
              <a:gd name="connsiteY20" fmla="*/ 85725 h 2105025"/>
              <a:gd name="connsiteX21" fmla="*/ 4200525 w 8067675"/>
              <a:gd name="connsiteY21" fmla="*/ 76200 h 2105025"/>
              <a:gd name="connsiteX22" fmla="*/ 4048125 w 8067675"/>
              <a:gd name="connsiteY22" fmla="*/ 85725 h 2105025"/>
              <a:gd name="connsiteX23" fmla="*/ 3562350 w 8067675"/>
              <a:gd name="connsiteY23" fmla="*/ 66675 h 2105025"/>
              <a:gd name="connsiteX24" fmla="*/ 3228975 w 8067675"/>
              <a:gd name="connsiteY24" fmla="*/ 76200 h 2105025"/>
              <a:gd name="connsiteX25" fmla="*/ 3143250 w 8067675"/>
              <a:gd name="connsiteY25" fmla="*/ 85725 h 2105025"/>
              <a:gd name="connsiteX26" fmla="*/ 2933700 w 8067675"/>
              <a:gd name="connsiteY26" fmla="*/ 76200 h 2105025"/>
              <a:gd name="connsiteX27" fmla="*/ 2771775 w 8067675"/>
              <a:gd name="connsiteY27" fmla="*/ 57150 h 2105025"/>
              <a:gd name="connsiteX28" fmla="*/ 2400300 w 8067675"/>
              <a:gd name="connsiteY28" fmla="*/ 38100 h 2105025"/>
              <a:gd name="connsiteX29" fmla="*/ 2247900 w 8067675"/>
              <a:gd name="connsiteY29" fmla="*/ 47625 h 2105025"/>
              <a:gd name="connsiteX30" fmla="*/ 2076450 w 8067675"/>
              <a:gd name="connsiteY30" fmla="*/ 66675 h 2105025"/>
              <a:gd name="connsiteX31" fmla="*/ 1943100 w 8067675"/>
              <a:gd name="connsiteY31" fmla="*/ 85725 h 2105025"/>
              <a:gd name="connsiteX32" fmla="*/ 1828800 w 8067675"/>
              <a:gd name="connsiteY32" fmla="*/ 95250 h 2105025"/>
              <a:gd name="connsiteX33" fmla="*/ 1752600 w 8067675"/>
              <a:gd name="connsiteY33" fmla="*/ 85725 h 2105025"/>
              <a:gd name="connsiteX34" fmla="*/ 1724025 w 8067675"/>
              <a:gd name="connsiteY34" fmla="*/ 76200 h 2105025"/>
              <a:gd name="connsiteX35" fmla="*/ 1590675 w 8067675"/>
              <a:gd name="connsiteY35" fmla="*/ 66675 h 2105025"/>
              <a:gd name="connsiteX36" fmla="*/ 1457325 w 8067675"/>
              <a:gd name="connsiteY36" fmla="*/ 85725 h 2105025"/>
              <a:gd name="connsiteX37" fmla="*/ 1400175 w 8067675"/>
              <a:gd name="connsiteY37" fmla="*/ 95250 h 2105025"/>
              <a:gd name="connsiteX38" fmla="*/ 1190625 w 8067675"/>
              <a:gd name="connsiteY38" fmla="*/ 104775 h 2105025"/>
              <a:gd name="connsiteX39" fmla="*/ 1162050 w 8067675"/>
              <a:gd name="connsiteY39" fmla="*/ 114300 h 2105025"/>
              <a:gd name="connsiteX40" fmla="*/ 847725 w 8067675"/>
              <a:gd name="connsiteY40" fmla="*/ 114300 h 2105025"/>
              <a:gd name="connsiteX41" fmla="*/ 733425 w 8067675"/>
              <a:gd name="connsiteY41" fmla="*/ 123825 h 2105025"/>
              <a:gd name="connsiteX42" fmla="*/ 704850 w 8067675"/>
              <a:gd name="connsiteY42" fmla="*/ 114300 h 2105025"/>
              <a:gd name="connsiteX43" fmla="*/ 590550 w 8067675"/>
              <a:gd name="connsiteY43" fmla="*/ 95250 h 2105025"/>
              <a:gd name="connsiteX44" fmla="*/ 390525 w 8067675"/>
              <a:gd name="connsiteY44" fmla="*/ 76200 h 2105025"/>
              <a:gd name="connsiteX45" fmla="*/ 285750 w 8067675"/>
              <a:gd name="connsiteY45" fmla="*/ 85725 h 2105025"/>
              <a:gd name="connsiteX46" fmla="*/ 200025 w 8067675"/>
              <a:gd name="connsiteY46" fmla="*/ 133350 h 2105025"/>
              <a:gd name="connsiteX47" fmla="*/ 85725 w 8067675"/>
              <a:gd name="connsiteY47" fmla="*/ 161925 h 2105025"/>
              <a:gd name="connsiteX48" fmla="*/ 57150 w 8067675"/>
              <a:gd name="connsiteY48" fmla="*/ 342900 h 2105025"/>
              <a:gd name="connsiteX49" fmla="*/ 47625 w 8067675"/>
              <a:gd name="connsiteY49" fmla="*/ 457200 h 2105025"/>
              <a:gd name="connsiteX50" fmla="*/ 28575 w 8067675"/>
              <a:gd name="connsiteY50" fmla="*/ 533400 h 2105025"/>
              <a:gd name="connsiteX51" fmla="*/ 9525 w 8067675"/>
              <a:gd name="connsiteY51" fmla="*/ 619125 h 2105025"/>
              <a:gd name="connsiteX52" fmla="*/ 19050 w 8067675"/>
              <a:gd name="connsiteY52" fmla="*/ 819150 h 2105025"/>
              <a:gd name="connsiteX53" fmla="*/ 28575 w 8067675"/>
              <a:gd name="connsiteY53" fmla="*/ 847725 h 2105025"/>
              <a:gd name="connsiteX54" fmla="*/ 38100 w 8067675"/>
              <a:gd name="connsiteY54" fmla="*/ 885825 h 2105025"/>
              <a:gd name="connsiteX55" fmla="*/ 66675 w 8067675"/>
              <a:gd name="connsiteY55" fmla="*/ 990600 h 2105025"/>
              <a:gd name="connsiteX56" fmla="*/ 104775 w 8067675"/>
              <a:gd name="connsiteY56" fmla="*/ 1266825 h 2105025"/>
              <a:gd name="connsiteX57" fmla="*/ 85725 w 8067675"/>
              <a:gd name="connsiteY57" fmla="*/ 1466850 h 2105025"/>
              <a:gd name="connsiteX58" fmla="*/ 76200 w 8067675"/>
              <a:gd name="connsiteY58" fmla="*/ 1533525 h 2105025"/>
              <a:gd name="connsiteX59" fmla="*/ 57150 w 8067675"/>
              <a:gd name="connsiteY59" fmla="*/ 1590675 h 2105025"/>
              <a:gd name="connsiteX60" fmla="*/ 47625 w 8067675"/>
              <a:gd name="connsiteY60" fmla="*/ 1647825 h 2105025"/>
              <a:gd name="connsiteX61" fmla="*/ 28575 w 8067675"/>
              <a:gd name="connsiteY61" fmla="*/ 1676400 h 2105025"/>
              <a:gd name="connsiteX62" fmla="*/ 9525 w 8067675"/>
              <a:gd name="connsiteY62" fmla="*/ 1714500 h 2105025"/>
              <a:gd name="connsiteX63" fmla="*/ 0 w 8067675"/>
              <a:gd name="connsiteY63" fmla="*/ 1762125 h 2105025"/>
              <a:gd name="connsiteX64" fmla="*/ 19050 w 8067675"/>
              <a:gd name="connsiteY64" fmla="*/ 1857375 h 2105025"/>
              <a:gd name="connsiteX65" fmla="*/ 38100 w 8067675"/>
              <a:gd name="connsiteY65" fmla="*/ 1895475 h 2105025"/>
              <a:gd name="connsiteX66" fmla="*/ 57150 w 8067675"/>
              <a:gd name="connsiteY66" fmla="*/ 1952625 h 2105025"/>
              <a:gd name="connsiteX67" fmla="*/ 66675 w 8067675"/>
              <a:gd name="connsiteY67" fmla="*/ 2047875 h 2105025"/>
              <a:gd name="connsiteX68" fmla="*/ 95250 w 8067675"/>
              <a:gd name="connsiteY68" fmla="*/ 2057400 h 2105025"/>
              <a:gd name="connsiteX69" fmla="*/ 142875 w 8067675"/>
              <a:gd name="connsiteY69" fmla="*/ 2066925 h 2105025"/>
              <a:gd name="connsiteX70" fmla="*/ 285750 w 8067675"/>
              <a:gd name="connsiteY70" fmla="*/ 2076450 h 2105025"/>
              <a:gd name="connsiteX71" fmla="*/ 571500 w 8067675"/>
              <a:gd name="connsiteY71" fmla="*/ 2095500 h 2105025"/>
              <a:gd name="connsiteX72" fmla="*/ 619125 w 8067675"/>
              <a:gd name="connsiteY72" fmla="*/ 2105025 h 2105025"/>
              <a:gd name="connsiteX73" fmla="*/ 647700 w 8067675"/>
              <a:gd name="connsiteY73" fmla="*/ 2095500 h 2105025"/>
              <a:gd name="connsiteX74" fmla="*/ 742950 w 8067675"/>
              <a:gd name="connsiteY74" fmla="*/ 2085975 h 2105025"/>
              <a:gd name="connsiteX75" fmla="*/ 1152525 w 8067675"/>
              <a:gd name="connsiteY75" fmla="*/ 2095500 h 2105025"/>
              <a:gd name="connsiteX76" fmla="*/ 1314450 w 8067675"/>
              <a:gd name="connsiteY76" fmla="*/ 2085975 h 2105025"/>
              <a:gd name="connsiteX77" fmla="*/ 1571625 w 8067675"/>
              <a:gd name="connsiteY77" fmla="*/ 2095500 h 2105025"/>
              <a:gd name="connsiteX78" fmla="*/ 2028825 w 8067675"/>
              <a:gd name="connsiteY78" fmla="*/ 2085975 h 2105025"/>
              <a:gd name="connsiteX79" fmla="*/ 2143125 w 8067675"/>
              <a:gd name="connsiteY79" fmla="*/ 2066925 h 2105025"/>
              <a:gd name="connsiteX80" fmla="*/ 2362200 w 8067675"/>
              <a:gd name="connsiteY80" fmla="*/ 2057400 h 2105025"/>
              <a:gd name="connsiteX81" fmla="*/ 2695575 w 8067675"/>
              <a:gd name="connsiteY81" fmla="*/ 2066925 h 2105025"/>
              <a:gd name="connsiteX82" fmla="*/ 2790825 w 8067675"/>
              <a:gd name="connsiteY82" fmla="*/ 2076450 h 2105025"/>
              <a:gd name="connsiteX83" fmla="*/ 2828925 w 8067675"/>
              <a:gd name="connsiteY83" fmla="*/ 2085975 h 2105025"/>
              <a:gd name="connsiteX84" fmla="*/ 3000375 w 8067675"/>
              <a:gd name="connsiteY84" fmla="*/ 2095500 h 2105025"/>
              <a:gd name="connsiteX85" fmla="*/ 3038475 w 8067675"/>
              <a:gd name="connsiteY85" fmla="*/ 2105025 h 2105025"/>
              <a:gd name="connsiteX86" fmla="*/ 3257550 w 8067675"/>
              <a:gd name="connsiteY86" fmla="*/ 2095500 h 2105025"/>
              <a:gd name="connsiteX87" fmla="*/ 3305175 w 8067675"/>
              <a:gd name="connsiteY87" fmla="*/ 2085975 h 2105025"/>
              <a:gd name="connsiteX88" fmla="*/ 3457575 w 8067675"/>
              <a:gd name="connsiteY88" fmla="*/ 2066925 h 2105025"/>
              <a:gd name="connsiteX89" fmla="*/ 3781425 w 8067675"/>
              <a:gd name="connsiteY89" fmla="*/ 2057400 h 2105025"/>
              <a:gd name="connsiteX90" fmla="*/ 3876675 w 8067675"/>
              <a:gd name="connsiteY90" fmla="*/ 2047875 h 2105025"/>
              <a:gd name="connsiteX91" fmla="*/ 3943350 w 8067675"/>
              <a:gd name="connsiteY91" fmla="*/ 2038350 h 2105025"/>
              <a:gd name="connsiteX92" fmla="*/ 4248150 w 8067675"/>
              <a:gd name="connsiteY92" fmla="*/ 2009775 h 2105025"/>
              <a:gd name="connsiteX93" fmla="*/ 4324350 w 8067675"/>
              <a:gd name="connsiteY93" fmla="*/ 1971675 h 2105025"/>
              <a:gd name="connsiteX94" fmla="*/ 4419600 w 8067675"/>
              <a:gd name="connsiteY94" fmla="*/ 1952625 h 2105025"/>
              <a:gd name="connsiteX95" fmla="*/ 4457700 w 8067675"/>
              <a:gd name="connsiteY95" fmla="*/ 1943100 h 2105025"/>
              <a:gd name="connsiteX96" fmla="*/ 5410200 w 8067675"/>
              <a:gd name="connsiteY96" fmla="*/ 1933575 h 2105025"/>
              <a:gd name="connsiteX97" fmla="*/ 5591175 w 8067675"/>
              <a:gd name="connsiteY97" fmla="*/ 1914525 h 2105025"/>
              <a:gd name="connsiteX98" fmla="*/ 5715000 w 8067675"/>
              <a:gd name="connsiteY98" fmla="*/ 1895475 h 2105025"/>
              <a:gd name="connsiteX99" fmla="*/ 6867525 w 8067675"/>
              <a:gd name="connsiteY99" fmla="*/ 1876425 h 2105025"/>
              <a:gd name="connsiteX100" fmla="*/ 6962775 w 8067675"/>
              <a:gd name="connsiteY100" fmla="*/ 1866900 h 2105025"/>
              <a:gd name="connsiteX101" fmla="*/ 7019925 w 8067675"/>
              <a:gd name="connsiteY101" fmla="*/ 1847850 h 2105025"/>
              <a:gd name="connsiteX102" fmla="*/ 7105650 w 8067675"/>
              <a:gd name="connsiteY102" fmla="*/ 1838325 h 2105025"/>
              <a:gd name="connsiteX103" fmla="*/ 7134225 w 8067675"/>
              <a:gd name="connsiteY103" fmla="*/ 1828800 h 2105025"/>
              <a:gd name="connsiteX104" fmla="*/ 8029575 w 8067675"/>
              <a:gd name="connsiteY104" fmla="*/ 1809750 h 2105025"/>
              <a:gd name="connsiteX105" fmla="*/ 8048625 w 8067675"/>
              <a:gd name="connsiteY105" fmla="*/ 1781175 h 2105025"/>
              <a:gd name="connsiteX106" fmla="*/ 8058150 w 8067675"/>
              <a:gd name="connsiteY106" fmla="*/ 1743075 h 2105025"/>
              <a:gd name="connsiteX107" fmla="*/ 8067675 w 8067675"/>
              <a:gd name="connsiteY107" fmla="*/ 1524000 h 2105025"/>
              <a:gd name="connsiteX108" fmla="*/ 8058150 w 8067675"/>
              <a:gd name="connsiteY108" fmla="*/ 1362075 h 2105025"/>
              <a:gd name="connsiteX109" fmla="*/ 8039100 w 8067675"/>
              <a:gd name="connsiteY109" fmla="*/ 1285875 h 2105025"/>
              <a:gd name="connsiteX110" fmla="*/ 8048625 w 8067675"/>
              <a:gd name="connsiteY110" fmla="*/ 971550 h 2105025"/>
              <a:gd name="connsiteX111" fmla="*/ 8029575 w 8067675"/>
              <a:gd name="connsiteY111" fmla="*/ 447675 h 2105025"/>
              <a:gd name="connsiteX112" fmla="*/ 8020050 w 8067675"/>
              <a:gd name="connsiteY112" fmla="*/ 361950 h 2105025"/>
              <a:gd name="connsiteX113" fmla="*/ 8010525 w 8067675"/>
              <a:gd name="connsiteY113" fmla="*/ 333375 h 2105025"/>
              <a:gd name="connsiteX114" fmla="*/ 8001000 w 8067675"/>
              <a:gd name="connsiteY114" fmla="*/ 266700 h 2105025"/>
              <a:gd name="connsiteX115" fmla="*/ 8010525 w 8067675"/>
              <a:gd name="connsiteY115" fmla="*/ 95250 h 2105025"/>
              <a:gd name="connsiteX116" fmla="*/ 7981950 w 8067675"/>
              <a:gd name="connsiteY116" fmla="*/ 9525 h 2105025"/>
              <a:gd name="connsiteX0" fmla="*/ 7981950 w 8067675"/>
              <a:gd name="connsiteY0" fmla="*/ 9525 h 2105025"/>
              <a:gd name="connsiteX1" fmla="*/ 7981950 w 8067675"/>
              <a:gd name="connsiteY1" fmla="*/ 9525 h 2105025"/>
              <a:gd name="connsiteX2" fmla="*/ 7896225 w 8067675"/>
              <a:gd name="connsiteY2" fmla="*/ 0 h 2105025"/>
              <a:gd name="connsiteX3" fmla="*/ 7839075 w 8067675"/>
              <a:gd name="connsiteY3" fmla="*/ 9525 h 2105025"/>
              <a:gd name="connsiteX4" fmla="*/ 7667625 w 8067675"/>
              <a:gd name="connsiteY4" fmla="*/ 28575 h 2105025"/>
              <a:gd name="connsiteX5" fmla="*/ 7477125 w 8067675"/>
              <a:gd name="connsiteY5" fmla="*/ 47625 h 2105025"/>
              <a:gd name="connsiteX6" fmla="*/ 7400925 w 8067675"/>
              <a:gd name="connsiteY6" fmla="*/ 57150 h 2105025"/>
              <a:gd name="connsiteX7" fmla="*/ 7286625 w 8067675"/>
              <a:gd name="connsiteY7" fmla="*/ 47625 h 2105025"/>
              <a:gd name="connsiteX8" fmla="*/ 7200900 w 8067675"/>
              <a:gd name="connsiteY8" fmla="*/ 38100 h 2105025"/>
              <a:gd name="connsiteX9" fmla="*/ 7067550 w 8067675"/>
              <a:gd name="connsiteY9" fmla="*/ 47625 h 2105025"/>
              <a:gd name="connsiteX10" fmla="*/ 6848475 w 8067675"/>
              <a:gd name="connsiteY10" fmla="*/ 66675 h 2105025"/>
              <a:gd name="connsiteX11" fmla="*/ 6781800 w 8067675"/>
              <a:gd name="connsiteY11" fmla="*/ 57150 h 2105025"/>
              <a:gd name="connsiteX12" fmla="*/ 6667500 w 8067675"/>
              <a:gd name="connsiteY12" fmla="*/ 47625 h 2105025"/>
              <a:gd name="connsiteX13" fmla="*/ 6315075 w 8067675"/>
              <a:gd name="connsiteY13" fmla="*/ 57150 h 2105025"/>
              <a:gd name="connsiteX14" fmla="*/ 5915025 w 8067675"/>
              <a:gd name="connsiteY14" fmla="*/ 66675 h 2105025"/>
              <a:gd name="connsiteX15" fmla="*/ 5829300 w 8067675"/>
              <a:gd name="connsiteY15" fmla="*/ 76200 h 2105025"/>
              <a:gd name="connsiteX16" fmla="*/ 5534025 w 8067675"/>
              <a:gd name="connsiteY16" fmla="*/ 95250 h 2105025"/>
              <a:gd name="connsiteX17" fmla="*/ 5191125 w 8067675"/>
              <a:gd name="connsiteY17" fmla="*/ 85725 h 2105025"/>
              <a:gd name="connsiteX18" fmla="*/ 5124450 w 8067675"/>
              <a:gd name="connsiteY18" fmla="*/ 76200 h 2105025"/>
              <a:gd name="connsiteX19" fmla="*/ 4953000 w 8067675"/>
              <a:gd name="connsiteY19" fmla="*/ 85725 h 2105025"/>
              <a:gd name="connsiteX20" fmla="*/ 4657725 w 8067675"/>
              <a:gd name="connsiteY20" fmla="*/ 85725 h 2105025"/>
              <a:gd name="connsiteX21" fmla="*/ 4200525 w 8067675"/>
              <a:gd name="connsiteY21" fmla="*/ 76200 h 2105025"/>
              <a:gd name="connsiteX22" fmla="*/ 4048125 w 8067675"/>
              <a:gd name="connsiteY22" fmla="*/ 85725 h 2105025"/>
              <a:gd name="connsiteX23" fmla="*/ 3562350 w 8067675"/>
              <a:gd name="connsiteY23" fmla="*/ 66675 h 2105025"/>
              <a:gd name="connsiteX24" fmla="*/ 3228975 w 8067675"/>
              <a:gd name="connsiteY24" fmla="*/ 76200 h 2105025"/>
              <a:gd name="connsiteX25" fmla="*/ 3143250 w 8067675"/>
              <a:gd name="connsiteY25" fmla="*/ 85725 h 2105025"/>
              <a:gd name="connsiteX26" fmla="*/ 2933700 w 8067675"/>
              <a:gd name="connsiteY26" fmla="*/ 76200 h 2105025"/>
              <a:gd name="connsiteX27" fmla="*/ 2771775 w 8067675"/>
              <a:gd name="connsiteY27" fmla="*/ 57150 h 2105025"/>
              <a:gd name="connsiteX28" fmla="*/ 2400300 w 8067675"/>
              <a:gd name="connsiteY28" fmla="*/ 38100 h 2105025"/>
              <a:gd name="connsiteX29" fmla="*/ 2247900 w 8067675"/>
              <a:gd name="connsiteY29" fmla="*/ 47625 h 2105025"/>
              <a:gd name="connsiteX30" fmla="*/ 2076450 w 8067675"/>
              <a:gd name="connsiteY30" fmla="*/ 66675 h 2105025"/>
              <a:gd name="connsiteX31" fmla="*/ 1943100 w 8067675"/>
              <a:gd name="connsiteY31" fmla="*/ 85725 h 2105025"/>
              <a:gd name="connsiteX32" fmla="*/ 1828800 w 8067675"/>
              <a:gd name="connsiteY32" fmla="*/ 95250 h 2105025"/>
              <a:gd name="connsiteX33" fmla="*/ 1752600 w 8067675"/>
              <a:gd name="connsiteY33" fmla="*/ 85725 h 2105025"/>
              <a:gd name="connsiteX34" fmla="*/ 1724025 w 8067675"/>
              <a:gd name="connsiteY34" fmla="*/ 76200 h 2105025"/>
              <a:gd name="connsiteX35" fmla="*/ 1590675 w 8067675"/>
              <a:gd name="connsiteY35" fmla="*/ 66675 h 2105025"/>
              <a:gd name="connsiteX36" fmla="*/ 1457325 w 8067675"/>
              <a:gd name="connsiteY36" fmla="*/ 85725 h 2105025"/>
              <a:gd name="connsiteX37" fmla="*/ 1400175 w 8067675"/>
              <a:gd name="connsiteY37" fmla="*/ 95250 h 2105025"/>
              <a:gd name="connsiteX38" fmla="*/ 1190625 w 8067675"/>
              <a:gd name="connsiteY38" fmla="*/ 104775 h 2105025"/>
              <a:gd name="connsiteX39" fmla="*/ 1162050 w 8067675"/>
              <a:gd name="connsiteY39" fmla="*/ 114300 h 2105025"/>
              <a:gd name="connsiteX40" fmla="*/ 847725 w 8067675"/>
              <a:gd name="connsiteY40" fmla="*/ 114300 h 2105025"/>
              <a:gd name="connsiteX41" fmla="*/ 733425 w 8067675"/>
              <a:gd name="connsiteY41" fmla="*/ 123825 h 2105025"/>
              <a:gd name="connsiteX42" fmla="*/ 704850 w 8067675"/>
              <a:gd name="connsiteY42" fmla="*/ 114300 h 2105025"/>
              <a:gd name="connsiteX43" fmla="*/ 590550 w 8067675"/>
              <a:gd name="connsiteY43" fmla="*/ 95250 h 2105025"/>
              <a:gd name="connsiteX44" fmla="*/ 390525 w 8067675"/>
              <a:gd name="connsiteY44" fmla="*/ 76200 h 2105025"/>
              <a:gd name="connsiteX45" fmla="*/ 285750 w 8067675"/>
              <a:gd name="connsiteY45" fmla="*/ 85725 h 2105025"/>
              <a:gd name="connsiteX46" fmla="*/ 200025 w 8067675"/>
              <a:gd name="connsiteY46" fmla="*/ 133350 h 2105025"/>
              <a:gd name="connsiteX47" fmla="*/ 85725 w 8067675"/>
              <a:gd name="connsiteY47" fmla="*/ 161925 h 2105025"/>
              <a:gd name="connsiteX48" fmla="*/ 47625 w 8067675"/>
              <a:gd name="connsiteY48" fmla="*/ 457200 h 2105025"/>
              <a:gd name="connsiteX49" fmla="*/ 28575 w 8067675"/>
              <a:gd name="connsiteY49" fmla="*/ 533400 h 2105025"/>
              <a:gd name="connsiteX50" fmla="*/ 9525 w 8067675"/>
              <a:gd name="connsiteY50" fmla="*/ 619125 h 2105025"/>
              <a:gd name="connsiteX51" fmla="*/ 19050 w 8067675"/>
              <a:gd name="connsiteY51" fmla="*/ 819150 h 2105025"/>
              <a:gd name="connsiteX52" fmla="*/ 28575 w 8067675"/>
              <a:gd name="connsiteY52" fmla="*/ 847725 h 2105025"/>
              <a:gd name="connsiteX53" fmla="*/ 38100 w 8067675"/>
              <a:gd name="connsiteY53" fmla="*/ 885825 h 2105025"/>
              <a:gd name="connsiteX54" fmla="*/ 66675 w 8067675"/>
              <a:gd name="connsiteY54" fmla="*/ 990600 h 2105025"/>
              <a:gd name="connsiteX55" fmla="*/ 104775 w 8067675"/>
              <a:gd name="connsiteY55" fmla="*/ 1266825 h 2105025"/>
              <a:gd name="connsiteX56" fmla="*/ 85725 w 8067675"/>
              <a:gd name="connsiteY56" fmla="*/ 1466850 h 2105025"/>
              <a:gd name="connsiteX57" fmla="*/ 76200 w 8067675"/>
              <a:gd name="connsiteY57" fmla="*/ 1533525 h 2105025"/>
              <a:gd name="connsiteX58" fmla="*/ 57150 w 8067675"/>
              <a:gd name="connsiteY58" fmla="*/ 1590675 h 2105025"/>
              <a:gd name="connsiteX59" fmla="*/ 47625 w 8067675"/>
              <a:gd name="connsiteY59" fmla="*/ 1647825 h 2105025"/>
              <a:gd name="connsiteX60" fmla="*/ 28575 w 8067675"/>
              <a:gd name="connsiteY60" fmla="*/ 1676400 h 2105025"/>
              <a:gd name="connsiteX61" fmla="*/ 9525 w 8067675"/>
              <a:gd name="connsiteY61" fmla="*/ 1714500 h 2105025"/>
              <a:gd name="connsiteX62" fmla="*/ 0 w 8067675"/>
              <a:gd name="connsiteY62" fmla="*/ 1762125 h 2105025"/>
              <a:gd name="connsiteX63" fmla="*/ 19050 w 8067675"/>
              <a:gd name="connsiteY63" fmla="*/ 1857375 h 2105025"/>
              <a:gd name="connsiteX64" fmla="*/ 38100 w 8067675"/>
              <a:gd name="connsiteY64" fmla="*/ 1895475 h 2105025"/>
              <a:gd name="connsiteX65" fmla="*/ 57150 w 8067675"/>
              <a:gd name="connsiteY65" fmla="*/ 1952625 h 2105025"/>
              <a:gd name="connsiteX66" fmla="*/ 66675 w 8067675"/>
              <a:gd name="connsiteY66" fmla="*/ 2047875 h 2105025"/>
              <a:gd name="connsiteX67" fmla="*/ 95250 w 8067675"/>
              <a:gd name="connsiteY67" fmla="*/ 2057400 h 2105025"/>
              <a:gd name="connsiteX68" fmla="*/ 142875 w 8067675"/>
              <a:gd name="connsiteY68" fmla="*/ 2066925 h 2105025"/>
              <a:gd name="connsiteX69" fmla="*/ 285750 w 8067675"/>
              <a:gd name="connsiteY69" fmla="*/ 2076450 h 2105025"/>
              <a:gd name="connsiteX70" fmla="*/ 571500 w 8067675"/>
              <a:gd name="connsiteY70" fmla="*/ 2095500 h 2105025"/>
              <a:gd name="connsiteX71" fmla="*/ 619125 w 8067675"/>
              <a:gd name="connsiteY71" fmla="*/ 2105025 h 2105025"/>
              <a:gd name="connsiteX72" fmla="*/ 647700 w 8067675"/>
              <a:gd name="connsiteY72" fmla="*/ 2095500 h 2105025"/>
              <a:gd name="connsiteX73" fmla="*/ 742950 w 8067675"/>
              <a:gd name="connsiteY73" fmla="*/ 2085975 h 2105025"/>
              <a:gd name="connsiteX74" fmla="*/ 1152525 w 8067675"/>
              <a:gd name="connsiteY74" fmla="*/ 2095500 h 2105025"/>
              <a:gd name="connsiteX75" fmla="*/ 1314450 w 8067675"/>
              <a:gd name="connsiteY75" fmla="*/ 2085975 h 2105025"/>
              <a:gd name="connsiteX76" fmla="*/ 1571625 w 8067675"/>
              <a:gd name="connsiteY76" fmla="*/ 2095500 h 2105025"/>
              <a:gd name="connsiteX77" fmla="*/ 2028825 w 8067675"/>
              <a:gd name="connsiteY77" fmla="*/ 2085975 h 2105025"/>
              <a:gd name="connsiteX78" fmla="*/ 2143125 w 8067675"/>
              <a:gd name="connsiteY78" fmla="*/ 2066925 h 2105025"/>
              <a:gd name="connsiteX79" fmla="*/ 2362200 w 8067675"/>
              <a:gd name="connsiteY79" fmla="*/ 2057400 h 2105025"/>
              <a:gd name="connsiteX80" fmla="*/ 2695575 w 8067675"/>
              <a:gd name="connsiteY80" fmla="*/ 2066925 h 2105025"/>
              <a:gd name="connsiteX81" fmla="*/ 2790825 w 8067675"/>
              <a:gd name="connsiteY81" fmla="*/ 2076450 h 2105025"/>
              <a:gd name="connsiteX82" fmla="*/ 2828925 w 8067675"/>
              <a:gd name="connsiteY82" fmla="*/ 2085975 h 2105025"/>
              <a:gd name="connsiteX83" fmla="*/ 3000375 w 8067675"/>
              <a:gd name="connsiteY83" fmla="*/ 2095500 h 2105025"/>
              <a:gd name="connsiteX84" fmla="*/ 3038475 w 8067675"/>
              <a:gd name="connsiteY84" fmla="*/ 2105025 h 2105025"/>
              <a:gd name="connsiteX85" fmla="*/ 3257550 w 8067675"/>
              <a:gd name="connsiteY85" fmla="*/ 2095500 h 2105025"/>
              <a:gd name="connsiteX86" fmla="*/ 3305175 w 8067675"/>
              <a:gd name="connsiteY86" fmla="*/ 2085975 h 2105025"/>
              <a:gd name="connsiteX87" fmla="*/ 3457575 w 8067675"/>
              <a:gd name="connsiteY87" fmla="*/ 2066925 h 2105025"/>
              <a:gd name="connsiteX88" fmla="*/ 3781425 w 8067675"/>
              <a:gd name="connsiteY88" fmla="*/ 2057400 h 2105025"/>
              <a:gd name="connsiteX89" fmla="*/ 3876675 w 8067675"/>
              <a:gd name="connsiteY89" fmla="*/ 2047875 h 2105025"/>
              <a:gd name="connsiteX90" fmla="*/ 3943350 w 8067675"/>
              <a:gd name="connsiteY90" fmla="*/ 2038350 h 2105025"/>
              <a:gd name="connsiteX91" fmla="*/ 4248150 w 8067675"/>
              <a:gd name="connsiteY91" fmla="*/ 2009775 h 2105025"/>
              <a:gd name="connsiteX92" fmla="*/ 4324350 w 8067675"/>
              <a:gd name="connsiteY92" fmla="*/ 1971675 h 2105025"/>
              <a:gd name="connsiteX93" fmla="*/ 4419600 w 8067675"/>
              <a:gd name="connsiteY93" fmla="*/ 1952625 h 2105025"/>
              <a:gd name="connsiteX94" fmla="*/ 4457700 w 8067675"/>
              <a:gd name="connsiteY94" fmla="*/ 1943100 h 2105025"/>
              <a:gd name="connsiteX95" fmla="*/ 5410200 w 8067675"/>
              <a:gd name="connsiteY95" fmla="*/ 1933575 h 2105025"/>
              <a:gd name="connsiteX96" fmla="*/ 5591175 w 8067675"/>
              <a:gd name="connsiteY96" fmla="*/ 1914525 h 2105025"/>
              <a:gd name="connsiteX97" fmla="*/ 5715000 w 8067675"/>
              <a:gd name="connsiteY97" fmla="*/ 1895475 h 2105025"/>
              <a:gd name="connsiteX98" fmla="*/ 6867525 w 8067675"/>
              <a:gd name="connsiteY98" fmla="*/ 1876425 h 2105025"/>
              <a:gd name="connsiteX99" fmla="*/ 6962775 w 8067675"/>
              <a:gd name="connsiteY99" fmla="*/ 1866900 h 2105025"/>
              <a:gd name="connsiteX100" fmla="*/ 7019925 w 8067675"/>
              <a:gd name="connsiteY100" fmla="*/ 1847850 h 2105025"/>
              <a:gd name="connsiteX101" fmla="*/ 7105650 w 8067675"/>
              <a:gd name="connsiteY101" fmla="*/ 1838325 h 2105025"/>
              <a:gd name="connsiteX102" fmla="*/ 7134225 w 8067675"/>
              <a:gd name="connsiteY102" fmla="*/ 1828800 h 2105025"/>
              <a:gd name="connsiteX103" fmla="*/ 8029575 w 8067675"/>
              <a:gd name="connsiteY103" fmla="*/ 1809750 h 2105025"/>
              <a:gd name="connsiteX104" fmla="*/ 8048625 w 8067675"/>
              <a:gd name="connsiteY104" fmla="*/ 1781175 h 2105025"/>
              <a:gd name="connsiteX105" fmla="*/ 8058150 w 8067675"/>
              <a:gd name="connsiteY105" fmla="*/ 1743075 h 2105025"/>
              <a:gd name="connsiteX106" fmla="*/ 8067675 w 8067675"/>
              <a:gd name="connsiteY106" fmla="*/ 1524000 h 2105025"/>
              <a:gd name="connsiteX107" fmla="*/ 8058150 w 8067675"/>
              <a:gd name="connsiteY107" fmla="*/ 1362075 h 2105025"/>
              <a:gd name="connsiteX108" fmla="*/ 8039100 w 8067675"/>
              <a:gd name="connsiteY108" fmla="*/ 1285875 h 2105025"/>
              <a:gd name="connsiteX109" fmla="*/ 8048625 w 8067675"/>
              <a:gd name="connsiteY109" fmla="*/ 971550 h 2105025"/>
              <a:gd name="connsiteX110" fmla="*/ 8029575 w 8067675"/>
              <a:gd name="connsiteY110" fmla="*/ 447675 h 2105025"/>
              <a:gd name="connsiteX111" fmla="*/ 8020050 w 8067675"/>
              <a:gd name="connsiteY111" fmla="*/ 361950 h 2105025"/>
              <a:gd name="connsiteX112" fmla="*/ 8010525 w 8067675"/>
              <a:gd name="connsiteY112" fmla="*/ 333375 h 2105025"/>
              <a:gd name="connsiteX113" fmla="*/ 8001000 w 8067675"/>
              <a:gd name="connsiteY113" fmla="*/ 266700 h 2105025"/>
              <a:gd name="connsiteX114" fmla="*/ 8010525 w 8067675"/>
              <a:gd name="connsiteY114" fmla="*/ 95250 h 2105025"/>
              <a:gd name="connsiteX115" fmla="*/ 7981950 w 8067675"/>
              <a:gd name="connsiteY115" fmla="*/ 9525 h 2105025"/>
              <a:gd name="connsiteX0" fmla="*/ 7981950 w 8067675"/>
              <a:gd name="connsiteY0" fmla="*/ 9525 h 2105025"/>
              <a:gd name="connsiteX1" fmla="*/ 7981950 w 8067675"/>
              <a:gd name="connsiteY1" fmla="*/ 9525 h 2105025"/>
              <a:gd name="connsiteX2" fmla="*/ 7896225 w 8067675"/>
              <a:gd name="connsiteY2" fmla="*/ 0 h 2105025"/>
              <a:gd name="connsiteX3" fmla="*/ 7839075 w 8067675"/>
              <a:gd name="connsiteY3" fmla="*/ 9525 h 2105025"/>
              <a:gd name="connsiteX4" fmla="*/ 7667625 w 8067675"/>
              <a:gd name="connsiteY4" fmla="*/ 28575 h 2105025"/>
              <a:gd name="connsiteX5" fmla="*/ 7477125 w 8067675"/>
              <a:gd name="connsiteY5" fmla="*/ 47625 h 2105025"/>
              <a:gd name="connsiteX6" fmla="*/ 7400925 w 8067675"/>
              <a:gd name="connsiteY6" fmla="*/ 57150 h 2105025"/>
              <a:gd name="connsiteX7" fmla="*/ 7286625 w 8067675"/>
              <a:gd name="connsiteY7" fmla="*/ 47625 h 2105025"/>
              <a:gd name="connsiteX8" fmla="*/ 7200900 w 8067675"/>
              <a:gd name="connsiteY8" fmla="*/ 38100 h 2105025"/>
              <a:gd name="connsiteX9" fmla="*/ 7067550 w 8067675"/>
              <a:gd name="connsiteY9" fmla="*/ 47625 h 2105025"/>
              <a:gd name="connsiteX10" fmla="*/ 6848475 w 8067675"/>
              <a:gd name="connsiteY10" fmla="*/ 66675 h 2105025"/>
              <a:gd name="connsiteX11" fmla="*/ 6781800 w 8067675"/>
              <a:gd name="connsiteY11" fmla="*/ 57150 h 2105025"/>
              <a:gd name="connsiteX12" fmla="*/ 6667500 w 8067675"/>
              <a:gd name="connsiteY12" fmla="*/ 47625 h 2105025"/>
              <a:gd name="connsiteX13" fmla="*/ 6315075 w 8067675"/>
              <a:gd name="connsiteY13" fmla="*/ 57150 h 2105025"/>
              <a:gd name="connsiteX14" fmla="*/ 5915025 w 8067675"/>
              <a:gd name="connsiteY14" fmla="*/ 66675 h 2105025"/>
              <a:gd name="connsiteX15" fmla="*/ 5829300 w 8067675"/>
              <a:gd name="connsiteY15" fmla="*/ 76200 h 2105025"/>
              <a:gd name="connsiteX16" fmla="*/ 5534025 w 8067675"/>
              <a:gd name="connsiteY16" fmla="*/ 95250 h 2105025"/>
              <a:gd name="connsiteX17" fmla="*/ 5191125 w 8067675"/>
              <a:gd name="connsiteY17" fmla="*/ 85725 h 2105025"/>
              <a:gd name="connsiteX18" fmla="*/ 5124450 w 8067675"/>
              <a:gd name="connsiteY18" fmla="*/ 76200 h 2105025"/>
              <a:gd name="connsiteX19" fmla="*/ 4953000 w 8067675"/>
              <a:gd name="connsiteY19" fmla="*/ 85725 h 2105025"/>
              <a:gd name="connsiteX20" fmla="*/ 4657725 w 8067675"/>
              <a:gd name="connsiteY20" fmla="*/ 85725 h 2105025"/>
              <a:gd name="connsiteX21" fmla="*/ 4200525 w 8067675"/>
              <a:gd name="connsiteY21" fmla="*/ 76200 h 2105025"/>
              <a:gd name="connsiteX22" fmla="*/ 4048125 w 8067675"/>
              <a:gd name="connsiteY22" fmla="*/ 85725 h 2105025"/>
              <a:gd name="connsiteX23" fmla="*/ 3562350 w 8067675"/>
              <a:gd name="connsiteY23" fmla="*/ 66675 h 2105025"/>
              <a:gd name="connsiteX24" fmla="*/ 3228975 w 8067675"/>
              <a:gd name="connsiteY24" fmla="*/ 76200 h 2105025"/>
              <a:gd name="connsiteX25" fmla="*/ 3143250 w 8067675"/>
              <a:gd name="connsiteY25" fmla="*/ 85725 h 2105025"/>
              <a:gd name="connsiteX26" fmla="*/ 2933700 w 8067675"/>
              <a:gd name="connsiteY26" fmla="*/ 76200 h 2105025"/>
              <a:gd name="connsiteX27" fmla="*/ 2771775 w 8067675"/>
              <a:gd name="connsiteY27" fmla="*/ 57150 h 2105025"/>
              <a:gd name="connsiteX28" fmla="*/ 2400300 w 8067675"/>
              <a:gd name="connsiteY28" fmla="*/ 38100 h 2105025"/>
              <a:gd name="connsiteX29" fmla="*/ 2247900 w 8067675"/>
              <a:gd name="connsiteY29" fmla="*/ 47625 h 2105025"/>
              <a:gd name="connsiteX30" fmla="*/ 2076450 w 8067675"/>
              <a:gd name="connsiteY30" fmla="*/ 66675 h 2105025"/>
              <a:gd name="connsiteX31" fmla="*/ 1943100 w 8067675"/>
              <a:gd name="connsiteY31" fmla="*/ 85725 h 2105025"/>
              <a:gd name="connsiteX32" fmla="*/ 1828800 w 8067675"/>
              <a:gd name="connsiteY32" fmla="*/ 95250 h 2105025"/>
              <a:gd name="connsiteX33" fmla="*/ 1752600 w 8067675"/>
              <a:gd name="connsiteY33" fmla="*/ 85725 h 2105025"/>
              <a:gd name="connsiteX34" fmla="*/ 1724025 w 8067675"/>
              <a:gd name="connsiteY34" fmla="*/ 76200 h 2105025"/>
              <a:gd name="connsiteX35" fmla="*/ 1590675 w 8067675"/>
              <a:gd name="connsiteY35" fmla="*/ 66675 h 2105025"/>
              <a:gd name="connsiteX36" fmla="*/ 1457325 w 8067675"/>
              <a:gd name="connsiteY36" fmla="*/ 85725 h 2105025"/>
              <a:gd name="connsiteX37" fmla="*/ 1400175 w 8067675"/>
              <a:gd name="connsiteY37" fmla="*/ 95250 h 2105025"/>
              <a:gd name="connsiteX38" fmla="*/ 1190625 w 8067675"/>
              <a:gd name="connsiteY38" fmla="*/ 104775 h 2105025"/>
              <a:gd name="connsiteX39" fmla="*/ 1162050 w 8067675"/>
              <a:gd name="connsiteY39" fmla="*/ 114300 h 2105025"/>
              <a:gd name="connsiteX40" fmla="*/ 847725 w 8067675"/>
              <a:gd name="connsiteY40" fmla="*/ 114300 h 2105025"/>
              <a:gd name="connsiteX41" fmla="*/ 733425 w 8067675"/>
              <a:gd name="connsiteY41" fmla="*/ 123825 h 2105025"/>
              <a:gd name="connsiteX42" fmla="*/ 704850 w 8067675"/>
              <a:gd name="connsiteY42" fmla="*/ 114300 h 2105025"/>
              <a:gd name="connsiteX43" fmla="*/ 590550 w 8067675"/>
              <a:gd name="connsiteY43" fmla="*/ 95250 h 2105025"/>
              <a:gd name="connsiteX44" fmla="*/ 390525 w 8067675"/>
              <a:gd name="connsiteY44" fmla="*/ 76200 h 2105025"/>
              <a:gd name="connsiteX45" fmla="*/ 285750 w 8067675"/>
              <a:gd name="connsiteY45" fmla="*/ 85725 h 2105025"/>
              <a:gd name="connsiteX46" fmla="*/ 200025 w 8067675"/>
              <a:gd name="connsiteY46" fmla="*/ 133350 h 2105025"/>
              <a:gd name="connsiteX47" fmla="*/ 85725 w 8067675"/>
              <a:gd name="connsiteY47" fmla="*/ 161925 h 2105025"/>
              <a:gd name="connsiteX48" fmla="*/ 28575 w 8067675"/>
              <a:gd name="connsiteY48" fmla="*/ 533400 h 2105025"/>
              <a:gd name="connsiteX49" fmla="*/ 9525 w 8067675"/>
              <a:gd name="connsiteY49" fmla="*/ 619125 h 2105025"/>
              <a:gd name="connsiteX50" fmla="*/ 19050 w 8067675"/>
              <a:gd name="connsiteY50" fmla="*/ 819150 h 2105025"/>
              <a:gd name="connsiteX51" fmla="*/ 28575 w 8067675"/>
              <a:gd name="connsiteY51" fmla="*/ 847725 h 2105025"/>
              <a:gd name="connsiteX52" fmla="*/ 38100 w 8067675"/>
              <a:gd name="connsiteY52" fmla="*/ 885825 h 2105025"/>
              <a:gd name="connsiteX53" fmla="*/ 66675 w 8067675"/>
              <a:gd name="connsiteY53" fmla="*/ 990600 h 2105025"/>
              <a:gd name="connsiteX54" fmla="*/ 104775 w 8067675"/>
              <a:gd name="connsiteY54" fmla="*/ 1266825 h 2105025"/>
              <a:gd name="connsiteX55" fmla="*/ 85725 w 8067675"/>
              <a:gd name="connsiteY55" fmla="*/ 1466850 h 2105025"/>
              <a:gd name="connsiteX56" fmla="*/ 76200 w 8067675"/>
              <a:gd name="connsiteY56" fmla="*/ 1533525 h 2105025"/>
              <a:gd name="connsiteX57" fmla="*/ 57150 w 8067675"/>
              <a:gd name="connsiteY57" fmla="*/ 1590675 h 2105025"/>
              <a:gd name="connsiteX58" fmla="*/ 47625 w 8067675"/>
              <a:gd name="connsiteY58" fmla="*/ 1647825 h 2105025"/>
              <a:gd name="connsiteX59" fmla="*/ 28575 w 8067675"/>
              <a:gd name="connsiteY59" fmla="*/ 1676400 h 2105025"/>
              <a:gd name="connsiteX60" fmla="*/ 9525 w 8067675"/>
              <a:gd name="connsiteY60" fmla="*/ 1714500 h 2105025"/>
              <a:gd name="connsiteX61" fmla="*/ 0 w 8067675"/>
              <a:gd name="connsiteY61" fmla="*/ 1762125 h 2105025"/>
              <a:gd name="connsiteX62" fmla="*/ 19050 w 8067675"/>
              <a:gd name="connsiteY62" fmla="*/ 1857375 h 2105025"/>
              <a:gd name="connsiteX63" fmla="*/ 38100 w 8067675"/>
              <a:gd name="connsiteY63" fmla="*/ 1895475 h 2105025"/>
              <a:gd name="connsiteX64" fmla="*/ 57150 w 8067675"/>
              <a:gd name="connsiteY64" fmla="*/ 1952625 h 2105025"/>
              <a:gd name="connsiteX65" fmla="*/ 66675 w 8067675"/>
              <a:gd name="connsiteY65" fmla="*/ 2047875 h 2105025"/>
              <a:gd name="connsiteX66" fmla="*/ 95250 w 8067675"/>
              <a:gd name="connsiteY66" fmla="*/ 2057400 h 2105025"/>
              <a:gd name="connsiteX67" fmla="*/ 142875 w 8067675"/>
              <a:gd name="connsiteY67" fmla="*/ 2066925 h 2105025"/>
              <a:gd name="connsiteX68" fmla="*/ 285750 w 8067675"/>
              <a:gd name="connsiteY68" fmla="*/ 2076450 h 2105025"/>
              <a:gd name="connsiteX69" fmla="*/ 571500 w 8067675"/>
              <a:gd name="connsiteY69" fmla="*/ 2095500 h 2105025"/>
              <a:gd name="connsiteX70" fmla="*/ 619125 w 8067675"/>
              <a:gd name="connsiteY70" fmla="*/ 2105025 h 2105025"/>
              <a:gd name="connsiteX71" fmla="*/ 647700 w 8067675"/>
              <a:gd name="connsiteY71" fmla="*/ 2095500 h 2105025"/>
              <a:gd name="connsiteX72" fmla="*/ 742950 w 8067675"/>
              <a:gd name="connsiteY72" fmla="*/ 2085975 h 2105025"/>
              <a:gd name="connsiteX73" fmla="*/ 1152525 w 8067675"/>
              <a:gd name="connsiteY73" fmla="*/ 2095500 h 2105025"/>
              <a:gd name="connsiteX74" fmla="*/ 1314450 w 8067675"/>
              <a:gd name="connsiteY74" fmla="*/ 2085975 h 2105025"/>
              <a:gd name="connsiteX75" fmla="*/ 1571625 w 8067675"/>
              <a:gd name="connsiteY75" fmla="*/ 2095500 h 2105025"/>
              <a:gd name="connsiteX76" fmla="*/ 2028825 w 8067675"/>
              <a:gd name="connsiteY76" fmla="*/ 2085975 h 2105025"/>
              <a:gd name="connsiteX77" fmla="*/ 2143125 w 8067675"/>
              <a:gd name="connsiteY77" fmla="*/ 2066925 h 2105025"/>
              <a:gd name="connsiteX78" fmla="*/ 2362200 w 8067675"/>
              <a:gd name="connsiteY78" fmla="*/ 2057400 h 2105025"/>
              <a:gd name="connsiteX79" fmla="*/ 2695575 w 8067675"/>
              <a:gd name="connsiteY79" fmla="*/ 2066925 h 2105025"/>
              <a:gd name="connsiteX80" fmla="*/ 2790825 w 8067675"/>
              <a:gd name="connsiteY80" fmla="*/ 2076450 h 2105025"/>
              <a:gd name="connsiteX81" fmla="*/ 2828925 w 8067675"/>
              <a:gd name="connsiteY81" fmla="*/ 2085975 h 2105025"/>
              <a:gd name="connsiteX82" fmla="*/ 3000375 w 8067675"/>
              <a:gd name="connsiteY82" fmla="*/ 2095500 h 2105025"/>
              <a:gd name="connsiteX83" fmla="*/ 3038475 w 8067675"/>
              <a:gd name="connsiteY83" fmla="*/ 2105025 h 2105025"/>
              <a:gd name="connsiteX84" fmla="*/ 3257550 w 8067675"/>
              <a:gd name="connsiteY84" fmla="*/ 2095500 h 2105025"/>
              <a:gd name="connsiteX85" fmla="*/ 3305175 w 8067675"/>
              <a:gd name="connsiteY85" fmla="*/ 2085975 h 2105025"/>
              <a:gd name="connsiteX86" fmla="*/ 3457575 w 8067675"/>
              <a:gd name="connsiteY86" fmla="*/ 2066925 h 2105025"/>
              <a:gd name="connsiteX87" fmla="*/ 3781425 w 8067675"/>
              <a:gd name="connsiteY87" fmla="*/ 2057400 h 2105025"/>
              <a:gd name="connsiteX88" fmla="*/ 3876675 w 8067675"/>
              <a:gd name="connsiteY88" fmla="*/ 2047875 h 2105025"/>
              <a:gd name="connsiteX89" fmla="*/ 3943350 w 8067675"/>
              <a:gd name="connsiteY89" fmla="*/ 2038350 h 2105025"/>
              <a:gd name="connsiteX90" fmla="*/ 4248150 w 8067675"/>
              <a:gd name="connsiteY90" fmla="*/ 2009775 h 2105025"/>
              <a:gd name="connsiteX91" fmla="*/ 4324350 w 8067675"/>
              <a:gd name="connsiteY91" fmla="*/ 1971675 h 2105025"/>
              <a:gd name="connsiteX92" fmla="*/ 4419600 w 8067675"/>
              <a:gd name="connsiteY92" fmla="*/ 1952625 h 2105025"/>
              <a:gd name="connsiteX93" fmla="*/ 4457700 w 8067675"/>
              <a:gd name="connsiteY93" fmla="*/ 1943100 h 2105025"/>
              <a:gd name="connsiteX94" fmla="*/ 5410200 w 8067675"/>
              <a:gd name="connsiteY94" fmla="*/ 1933575 h 2105025"/>
              <a:gd name="connsiteX95" fmla="*/ 5591175 w 8067675"/>
              <a:gd name="connsiteY95" fmla="*/ 1914525 h 2105025"/>
              <a:gd name="connsiteX96" fmla="*/ 5715000 w 8067675"/>
              <a:gd name="connsiteY96" fmla="*/ 1895475 h 2105025"/>
              <a:gd name="connsiteX97" fmla="*/ 6867525 w 8067675"/>
              <a:gd name="connsiteY97" fmla="*/ 1876425 h 2105025"/>
              <a:gd name="connsiteX98" fmla="*/ 6962775 w 8067675"/>
              <a:gd name="connsiteY98" fmla="*/ 1866900 h 2105025"/>
              <a:gd name="connsiteX99" fmla="*/ 7019925 w 8067675"/>
              <a:gd name="connsiteY99" fmla="*/ 1847850 h 2105025"/>
              <a:gd name="connsiteX100" fmla="*/ 7105650 w 8067675"/>
              <a:gd name="connsiteY100" fmla="*/ 1838325 h 2105025"/>
              <a:gd name="connsiteX101" fmla="*/ 7134225 w 8067675"/>
              <a:gd name="connsiteY101" fmla="*/ 1828800 h 2105025"/>
              <a:gd name="connsiteX102" fmla="*/ 8029575 w 8067675"/>
              <a:gd name="connsiteY102" fmla="*/ 1809750 h 2105025"/>
              <a:gd name="connsiteX103" fmla="*/ 8048625 w 8067675"/>
              <a:gd name="connsiteY103" fmla="*/ 1781175 h 2105025"/>
              <a:gd name="connsiteX104" fmla="*/ 8058150 w 8067675"/>
              <a:gd name="connsiteY104" fmla="*/ 1743075 h 2105025"/>
              <a:gd name="connsiteX105" fmla="*/ 8067675 w 8067675"/>
              <a:gd name="connsiteY105" fmla="*/ 1524000 h 2105025"/>
              <a:gd name="connsiteX106" fmla="*/ 8058150 w 8067675"/>
              <a:gd name="connsiteY106" fmla="*/ 1362075 h 2105025"/>
              <a:gd name="connsiteX107" fmla="*/ 8039100 w 8067675"/>
              <a:gd name="connsiteY107" fmla="*/ 1285875 h 2105025"/>
              <a:gd name="connsiteX108" fmla="*/ 8048625 w 8067675"/>
              <a:gd name="connsiteY108" fmla="*/ 971550 h 2105025"/>
              <a:gd name="connsiteX109" fmla="*/ 8029575 w 8067675"/>
              <a:gd name="connsiteY109" fmla="*/ 447675 h 2105025"/>
              <a:gd name="connsiteX110" fmla="*/ 8020050 w 8067675"/>
              <a:gd name="connsiteY110" fmla="*/ 361950 h 2105025"/>
              <a:gd name="connsiteX111" fmla="*/ 8010525 w 8067675"/>
              <a:gd name="connsiteY111" fmla="*/ 333375 h 2105025"/>
              <a:gd name="connsiteX112" fmla="*/ 8001000 w 8067675"/>
              <a:gd name="connsiteY112" fmla="*/ 266700 h 2105025"/>
              <a:gd name="connsiteX113" fmla="*/ 8010525 w 8067675"/>
              <a:gd name="connsiteY113" fmla="*/ 95250 h 2105025"/>
              <a:gd name="connsiteX114" fmla="*/ 7981950 w 8067675"/>
              <a:gd name="connsiteY114" fmla="*/ 9525 h 2105025"/>
              <a:gd name="connsiteX0" fmla="*/ 7981950 w 8067675"/>
              <a:gd name="connsiteY0" fmla="*/ 9525 h 2105025"/>
              <a:gd name="connsiteX1" fmla="*/ 7981950 w 8067675"/>
              <a:gd name="connsiteY1" fmla="*/ 9525 h 2105025"/>
              <a:gd name="connsiteX2" fmla="*/ 7896225 w 8067675"/>
              <a:gd name="connsiteY2" fmla="*/ 0 h 2105025"/>
              <a:gd name="connsiteX3" fmla="*/ 7839075 w 8067675"/>
              <a:gd name="connsiteY3" fmla="*/ 9525 h 2105025"/>
              <a:gd name="connsiteX4" fmla="*/ 7667625 w 8067675"/>
              <a:gd name="connsiteY4" fmla="*/ 28575 h 2105025"/>
              <a:gd name="connsiteX5" fmla="*/ 7477125 w 8067675"/>
              <a:gd name="connsiteY5" fmla="*/ 47625 h 2105025"/>
              <a:gd name="connsiteX6" fmla="*/ 7400925 w 8067675"/>
              <a:gd name="connsiteY6" fmla="*/ 57150 h 2105025"/>
              <a:gd name="connsiteX7" fmla="*/ 7286625 w 8067675"/>
              <a:gd name="connsiteY7" fmla="*/ 47625 h 2105025"/>
              <a:gd name="connsiteX8" fmla="*/ 7200900 w 8067675"/>
              <a:gd name="connsiteY8" fmla="*/ 38100 h 2105025"/>
              <a:gd name="connsiteX9" fmla="*/ 7067550 w 8067675"/>
              <a:gd name="connsiteY9" fmla="*/ 47625 h 2105025"/>
              <a:gd name="connsiteX10" fmla="*/ 6848475 w 8067675"/>
              <a:gd name="connsiteY10" fmla="*/ 66675 h 2105025"/>
              <a:gd name="connsiteX11" fmla="*/ 6781800 w 8067675"/>
              <a:gd name="connsiteY11" fmla="*/ 57150 h 2105025"/>
              <a:gd name="connsiteX12" fmla="*/ 6667500 w 8067675"/>
              <a:gd name="connsiteY12" fmla="*/ 47625 h 2105025"/>
              <a:gd name="connsiteX13" fmla="*/ 6315075 w 8067675"/>
              <a:gd name="connsiteY13" fmla="*/ 57150 h 2105025"/>
              <a:gd name="connsiteX14" fmla="*/ 5915025 w 8067675"/>
              <a:gd name="connsiteY14" fmla="*/ 66675 h 2105025"/>
              <a:gd name="connsiteX15" fmla="*/ 5829300 w 8067675"/>
              <a:gd name="connsiteY15" fmla="*/ 76200 h 2105025"/>
              <a:gd name="connsiteX16" fmla="*/ 5534025 w 8067675"/>
              <a:gd name="connsiteY16" fmla="*/ 95250 h 2105025"/>
              <a:gd name="connsiteX17" fmla="*/ 5191125 w 8067675"/>
              <a:gd name="connsiteY17" fmla="*/ 85725 h 2105025"/>
              <a:gd name="connsiteX18" fmla="*/ 5124450 w 8067675"/>
              <a:gd name="connsiteY18" fmla="*/ 76200 h 2105025"/>
              <a:gd name="connsiteX19" fmla="*/ 4953000 w 8067675"/>
              <a:gd name="connsiteY19" fmla="*/ 85725 h 2105025"/>
              <a:gd name="connsiteX20" fmla="*/ 4657725 w 8067675"/>
              <a:gd name="connsiteY20" fmla="*/ 85725 h 2105025"/>
              <a:gd name="connsiteX21" fmla="*/ 4200525 w 8067675"/>
              <a:gd name="connsiteY21" fmla="*/ 76200 h 2105025"/>
              <a:gd name="connsiteX22" fmla="*/ 4048125 w 8067675"/>
              <a:gd name="connsiteY22" fmla="*/ 85725 h 2105025"/>
              <a:gd name="connsiteX23" fmla="*/ 3562350 w 8067675"/>
              <a:gd name="connsiteY23" fmla="*/ 66675 h 2105025"/>
              <a:gd name="connsiteX24" fmla="*/ 3228975 w 8067675"/>
              <a:gd name="connsiteY24" fmla="*/ 76200 h 2105025"/>
              <a:gd name="connsiteX25" fmla="*/ 3143250 w 8067675"/>
              <a:gd name="connsiteY25" fmla="*/ 85725 h 2105025"/>
              <a:gd name="connsiteX26" fmla="*/ 2933700 w 8067675"/>
              <a:gd name="connsiteY26" fmla="*/ 76200 h 2105025"/>
              <a:gd name="connsiteX27" fmla="*/ 2771775 w 8067675"/>
              <a:gd name="connsiteY27" fmla="*/ 57150 h 2105025"/>
              <a:gd name="connsiteX28" fmla="*/ 2400300 w 8067675"/>
              <a:gd name="connsiteY28" fmla="*/ 38100 h 2105025"/>
              <a:gd name="connsiteX29" fmla="*/ 2247900 w 8067675"/>
              <a:gd name="connsiteY29" fmla="*/ 47625 h 2105025"/>
              <a:gd name="connsiteX30" fmla="*/ 2076450 w 8067675"/>
              <a:gd name="connsiteY30" fmla="*/ 66675 h 2105025"/>
              <a:gd name="connsiteX31" fmla="*/ 1943100 w 8067675"/>
              <a:gd name="connsiteY31" fmla="*/ 85725 h 2105025"/>
              <a:gd name="connsiteX32" fmla="*/ 1828800 w 8067675"/>
              <a:gd name="connsiteY32" fmla="*/ 95250 h 2105025"/>
              <a:gd name="connsiteX33" fmla="*/ 1752600 w 8067675"/>
              <a:gd name="connsiteY33" fmla="*/ 85725 h 2105025"/>
              <a:gd name="connsiteX34" fmla="*/ 1724025 w 8067675"/>
              <a:gd name="connsiteY34" fmla="*/ 76200 h 2105025"/>
              <a:gd name="connsiteX35" fmla="*/ 1590675 w 8067675"/>
              <a:gd name="connsiteY35" fmla="*/ 66675 h 2105025"/>
              <a:gd name="connsiteX36" fmla="*/ 1457325 w 8067675"/>
              <a:gd name="connsiteY36" fmla="*/ 85725 h 2105025"/>
              <a:gd name="connsiteX37" fmla="*/ 1400175 w 8067675"/>
              <a:gd name="connsiteY37" fmla="*/ 95250 h 2105025"/>
              <a:gd name="connsiteX38" fmla="*/ 1190625 w 8067675"/>
              <a:gd name="connsiteY38" fmla="*/ 104775 h 2105025"/>
              <a:gd name="connsiteX39" fmla="*/ 1162050 w 8067675"/>
              <a:gd name="connsiteY39" fmla="*/ 114300 h 2105025"/>
              <a:gd name="connsiteX40" fmla="*/ 847725 w 8067675"/>
              <a:gd name="connsiteY40" fmla="*/ 114300 h 2105025"/>
              <a:gd name="connsiteX41" fmla="*/ 733425 w 8067675"/>
              <a:gd name="connsiteY41" fmla="*/ 123825 h 2105025"/>
              <a:gd name="connsiteX42" fmla="*/ 704850 w 8067675"/>
              <a:gd name="connsiteY42" fmla="*/ 114300 h 2105025"/>
              <a:gd name="connsiteX43" fmla="*/ 590550 w 8067675"/>
              <a:gd name="connsiteY43" fmla="*/ 95250 h 2105025"/>
              <a:gd name="connsiteX44" fmla="*/ 390525 w 8067675"/>
              <a:gd name="connsiteY44" fmla="*/ 76200 h 2105025"/>
              <a:gd name="connsiteX45" fmla="*/ 285750 w 8067675"/>
              <a:gd name="connsiteY45" fmla="*/ 85725 h 2105025"/>
              <a:gd name="connsiteX46" fmla="*/ 200025 w 8067675"/>
              <a:gd name="connsiteY46" fmla="*/ 133350 h 2105025"/>
              <a:gd name="connsiteX47" fmla="*/ 85725 w 8067675"/>
              <a:gd name="connsiteY47" fmla="*/ 161925 h 2105025"/>
              <a:gd name="connsiteX48" fmla="*/ 9525 w 8067675"/>
              <a:gd name="connsiteY48" fmla="*/ 619125 h 2105025"/>
              <a:gd name="connsiteX49" fmla="*/ 19050 w 8067675"/>
              <a:gd name="connsiteY49" fmla="*/ 819150 h 2105025"/>
              <a:gd name="connsiteX50" fmla="*/ 28575 w 8067675"/>
              <a:gd name="connsiteY50" fmla="*/ 847725 h 2105025"/>
              <a:gd name="connsiteX51" fmla="*/ 38100 w 8067675"/>
              <a:gd name="connsiteY51" fmla="*/ 885825 h 2105025"/>
              <a:gd name="connsiteX52" fmla="*/ 66675 w 8067675"/>
              <a:gd name="connsiteY52" fmla="*/ 990600 h 2105025"/>
              <a:gd name="connsiteX53" fmla="*/ 104775 w 8067675"/>
              <a:gd name="connsiteY53" fmla="*/ 1266825 h 2105025"/>
              <a:gd name="connsiteX54" fmla="*/ 85725 w 8067675"/>
              <a:gd name="connsiteY54" fmla="*/ 1466850 h 2105025"/>
              <a:gd name="connsiteX55" fmla="*/ 76200 w 8067675"/>
              <a:gd name="connsiteY55" fmla="*/ 1533525 h 2105025"/>
              <a:gd name="connsiteX56" fmla="*/ 57150 w 8067675"/>
              <a:gd name="connsiteY56" fmla="*/ 1590675 h 2105025"/>
              <a:gd name="connsiteX57" fmla="*/ 47625 w 8067675"/>
              <a:gd name="connsiteY57" fmla="*/ 1647825 h 2105025"/>
              <a:gd name="connsiteX58" fmla="*/ 28575 w 8067675"/>
              <a:gd name="connsiteY58" fmla="*/ 1676400 h 2105025"/>
              <a:gd name="connsiteX59" fmla="*/ 9525 w 8067675"/>
              <a:gd name="connsiteY59" fmla="*/ 1714500 h 2105025"/>
              <a:gd name="connsiteX60" fmla="*/ 0 w 8067675"/>
              <a:gd name="connsiteY60" fmla="*/ 1762125 h 2105025"/>
              <a:gd name="connsiteX61" fmla="*/ 19050 w 8067675"/>
              <a:gd name="connsiteY61" fmla="*/ 1857375 h 2105025"/>
              <a:gd name="connsiteX62" fmla="*/ 38100 w 8067675"/>
              <a:gd name="connsiteY62" fmla="*/ 1895475 h 2105025"/>
              <a:gd name="connsiteX63" fmla="*/ 57150 w 8067675"/>
              <a:gd name="connsiteY63" fmla="*/ 1952625 h 2105025"/>
              <a:gd name="connsiteX64" fmla="*/ 66675 w 8067675"/>
              <a:gd name="connsiteY64" fmla="*/ 2047875 h 2105025"/>
              <a:gd name="connsiteX65" fmla="*/ 95250 w 8067675"/>
              <a:gd name="connsiteY65" fmla="*/ 2057400 h 2105025"/>
              <a:gd name="connsiteX66" fmla="*/ 142875 w 8067675"/>
              <a:gd name="connsiteY66" fmla="*/ 2066925 h 2105025"/>
              <a:gd name="connsiteX67" fmla="*/ 285750 w 8067675"/>
              <a:gd name="connsiteY67" fmla="*/ 2076450 h 2105025"/>
              <a:gd name="connsiteX68" fmla="*/ 571500 w 8067675"/>
              <a:gd name="connsiteY68" fmla="*/ 2095500 h 2105025"/>
              <a:gd name="connsiteX69" fmla="*/ 619125 w 8067675"/>
              <a:gd name="connsiteY69" fmla="*/ 2105025 h 2105025"/>
              <a:gd name="connsiteX70" fmla="*/ 647700 w 8067675"/>
              <a:gd name="connsiteY70" fmla="*/ 2095500 h 2105025"/>
              <a:gd name="connsiteX71" fmla="*/ 742950 w 8067675"/>
              <a:gd name="connsiteY71" fmla="*/ 2085975 h 2105025"/>
              <a:gd name="connsiteX72" fmla="*/ 1152525 w 8067675"/>
              <a:gd name="connsiteY72" fmla="*/ 2095500 h 2105025"/>
              <a:gd name="connsiteX73" fmla="*/ 1314450 w 8067675"/>
              <a:gd name="connsiteY73" fmla="*/ 2085975 h 2105025"/>
              <a:gd name="connsiteX74" fmla="*/ 1571625 w 8067675"/>
              <a:gd name="connsiteY74" fmla="*/ 2095500 h 2105025"/>
              <a:gd name="connsiteX75" fmla="*/ 2028825 w 8067675"/>
              <a:gd name="connsiteY75" fmla="*/ 2085975 h 2105025"/>
              <a:gd name="connsiteX76" fmla="*/ 2143125 w 8067675"/>
              <a:gd name="connsiteY76" fmla="*/ 2066925 h 2105025"/>
              <a:gd name="connsiteX77" fmla="*/ 2362200 w 8067675"/>
              <a:gd name="connsiteY77" fmla="*/ 2057400 h 2105025"/>
              <a:gd name="connsiteX78" fmla="*/ 2695575 w 8067675"/>
              <a:gd name="connsiteY78" fmla="*/ 2066925 h 2105025"/>
              <a:gd name="connsiteX79" fmla="*/ 2790825 w 8067675"/>
              <a:gd name="connsiteY79" fmla="*/ 2076450 h 2105025"/>
              <a:gd name="connsiteX80" fmla="*/ 2828925 w 8067675"/>
              <a:gd name="connsiteY80" fmla="*/ 2085975 h 2105025"/>
              <a:gd name="connsiteX81" fmla="*/ 3000375 w 8067675"/>
              <a:gd name="connsiteY81" fmla="*/ 2095500 h 2105025"/>
              <a:gd name="connsiteX82" fmla="*/ 3038475 w 8067675"/>
              <a:gd name="connsiteY82" fmla="*/ 2105025 h 2105025"/>
              <a:gd name="connsiteX83" fmla="*/ 3257550 w 8067675"/>
              <a:gd name="connsiteY83" fmla="*/ 2095500 h 2105025"/>
              <a:gd name="connsiteX84" fmla="*/ 3305175 w 8067675"/>
              <a:gd name="connsiteY84" fmla="*/ 2085975 h 2105025"/>
              <a:gd name="connsiteX85" fmla="*/ 3457575 w 8067675"/>
              <a:gd name="connsiteY85" fmla="*/ 2066925 h 2105025"/>
              <a:gd name="connsiteX86" fmla="*/ 3781425 w 8067675"/>
              <a:gd name="connsiteY86" fmla="*/ 2057400 h 2105025"/>
              <a:gd name="connsiteX87" fmla="*/ 3876675 w 8067675"/>
              <a:gd name="connsiteY87" fmla="*/ 2047875 h 2105025"/>
              <a:gd name="connsiteX88" fmla="*/ 3943350 w 8067675"/>
              <a:gd name="connsiteY88" fmla="*/ 2038350 h 2105025"/>
              <a:gd name="connsiteX89" fmla="*/ 4248150 w 8067675"/>
              <a:gd name="connsiteY89" fmla="*/ 2009775 h 2105025"/>
              <a:gd name="connsiteX90" fmla="*/ 4324350 w 8067675"/>
              <a:gd name="connsiteY90" fmla="*/ 1971675 h 2105025"/>
              <a:gd name="connsiteX91" fmla="*/ 4419600 w 8067675"/>
              <a:gd name="connsiteY91" fmla="*/ 1952625 h 2105025"/>
              <a:gd name="connsiteX92" fmla="*/ 4457700 w 8067675"/>
              <a:gd name="connsiteY92" fmla="*/ 1943100 h 2105025"/>
              <a:gd name="connsiteX93" fmla="*/ 5410200 w 8067675"/>
              <a:gd name="connsiteY93" fmla="*/ 1933575 h 2105025"/>
              <a:gd name="connsiteX94" fmla="*/ 5591175 w 8067675"/>
              <a:gd name="connsiteY94" fmla="*/ 1914525 h 2105025"/>
              <a:gd name="connsiteX95" fmla="*/ 5715000 w 8067675"/>
              <a:gd name="connsiteY95" fmla="*/ 1895475 h 2105025"/>
              <a:gd name="connsiteX96" fmla="*/ 6867525 w 8067675"/>
              <a:gd name="connsiteY96" fmla="*/ 1876425 h 2105025"/>
              <a:gd name="connsiteX97" fmla="*/ 6962775 w 8067675"/>
              <a:gd name="connsiteY97" fmla="*/ 1866900 h 2105025"/>
              <a:gd name="connsiteX98" fmla="*/ 7019925 w 8067675"/>
              <a:gd name="connsiteY98" fmla="*/ 1847850 h 2105025"/>
              <a:gd name="connsiteX99" fmla="*/ 7105650 w 8067675"/>
              <a:gd name="connsiteY99" fmla="*/ 1838325 h 2105025"/>
              <a:gd name="connsiteX100" fmla="*/ 7134225 w 8067675"/>
              <a:gd name="connsiteY100" fmla="*/ 1828800 h 2105025"/>
              <a:gd name="connsiteX101" fmla="*/ 8029575 w 8067675"/>
              <a:gd name="connsiteY101" fmla="*/ 1809750 h 2105025"/>
              <a:gd name="connsiteX102" fmla="*/ 8048625 w 8067675"/>
              <a:gd name="connsiteY102" fmla="*/ 1781175 h 2105025"/>
              <a:gd name="connsiteX103" fmla="*/ 8058150 w 8067675"/>
              <a:gd name="connsiteY103" fmla="*/ 1743075 h 2105025"/>
              <a:gd name="connsiteX104" fmla="*/ 8067675 w 8067675"/>
              <a:gd name="connsiteY104" fmla="*/ 1524000 h 2105025"/>
              <a:gd name="connsiteX105" fmla="*/ 8058150 w 8067675"/>
              <a:gd name="connsiteY105" fmla="*/ 1362075 h 2105025"/>
              <a:gd name="connsiteX106" fmla="*/ 8039100 w 8067675"/>
              <a:gd name="connsiteY106" fmla="*/ 1285875 h 2105025"/>
              <a:gd name="connsiteX107" fmla="*/ 8048625 w 8067675"/>
              <a:gd name="connsiteY107" fmla="*/ 971550 h 2105025"/>
              <a:gd name="connsiteX108" fmla="*/ 8029575 w 8067675"/>
              <a:gd name="connsiteY108" fmla="*/ 447675 h 2105025"/>
              <a:gd name="connsiteX109" fmla="*/ 8020050 w 8067675"/>
              <a:gd name="connsiteY109" fmla="*/ 361950 h 2105025"/>
              <a:gd name="connsiteX110" fmla="*/ 8010525 w 8067675"/>
              <a:gd name="connsiteY110" fmla="*/ 333375 h 2105025"/>
              <a:gd name="connsiteX111" fmla="*/ 8001000 w 8067675"/>
              <a:gd name="connsiteY111" fmla="*/ 266700 h 2105025"/>
              <a:gd name="connsiteX112" fmla="*/ 8010525 w 8067675"/>
              <a:gd name="connsiteY112" fmla="*/ 95250 h 2105025"/>
              <a:gd name="connsiteX113" fmla="*/ 7981950 w 8067675"/>
              <a:gd name="connsiteY113" fmla="*/ 9525 h 2105025"/>
              <a:gd name="connsiteX0" fmla="*/ 7981950 w 8067675"/>
              <a:gd name="connsiteY0" fmla="*/ 9525 h 2105025"/>
              <a:gd name="connsiteX1" fmla="*/ 7981950 w 8067675"/>
              <a:gd name="connsiteY1" fmla="*/ 9525 h 2105025"/>
              <a:gd name="connsiteX2" fmla="*/ 7896225 w 8067675"/>
              <a:gd name="connsiteY2" fmla="*/ 0 h 2105025"/>
              <a:gd name="connsiteX3" fmla="*/ 7839075 w 8067675"/>
              <a:gd name="connsiteY3" fmla="*/ 9525 h 2105025"/>
              <a:gd name="connsiteX4" fmla="*/ 7667625 w 8067675"/>
              <a:gd name="connsiteY4" fmla="*/ 28575 h 2105025"/>
              <a:gd name="connsiteX5" fmla="*/ 7477125 w 8067675"/>
              <a:gd name="connsiteY5" fmla="*/ 47625 h 2105025"/>
              <a:gd name="connsiteX6" fmla="*/ 7400925 w 8067675"/>
              <a:gd name="connsiteY6" fmla="*/ 57150 h 2105025"/>
              <a:gd name="connsiteX7" fmla="*/ 7286625 w 8067675"/>
              <a:gd name="connsiteY7" fmla="*/ 47625 h 2105025"/>
              <a:gd name="connsiteX8" fmla="*/ 7200900 w 8067675"/>
              <a:gd name="connsiteY8" fmla="*/ 38100 h 2105025"/>
              <a:gd name="connsiteX9" fmla="*/ 7067550 w 8067675"/>
              <a:gd name="connsiteY9" fmla="*/ 47625 h 2105025"/>
              <a:gd name="connsiteX10" fmla="*/ 6848475 w 8067675"/>
              <a:gd name="connsiteY10" fmla="*/ 66675 h 2105025"/>
              <a:gd name="connsiteX11" fmla="*/ 6781800 w 8067675"/>
              <a:gd name="connsiteY11" fmla="*/ 57150 h 2105025"/>
              <a:gd name="connsiteX12" fmla="*/ 6667500 w 8067675"/>
              <a:gd name="connsiteY12" fmla="*/ 47625 h 2105025"/>
              <a:gd name="connsiteX13" fmla="*/ 6315075 w 8067675"/>
              <a:gd name="connsiteY13" fmla="*/ 57150 h 2105025"/>
              <a:gd name="connsiteX14" fmla="*/ 5915025 w 8067675"/>
              <a:gd name="connsiteY14" fmla="*/ 66675 h 2105025"/>
              <a:gd name="connsiteX15" fmla="*/ 5829300 w 8067675"/>
              <a:gd name="connsiteY15" fmla="*/ 76200 h 2105025"/>
              <a:gd name="connsiteX16" fmla="*/ 5534025 w 8067675"/>
              <a:gd name="connsiteY16" fmla="*/ 95250 h 2105025"/>
              <a:gd name="connsiteX17" fmla="*/ 5191125 w 8067675"/>
              <a:gd name="connsiteY17" fmla="*/ 85725 h 2105025"/>
              <a:gd name="connsiteX18" fmla="*/ 5124450 w 8067675"/>
              <a:gd name="connsiteY18" fmla="*/ 76200 h 2105025"/>
              <a:gd name="connsiteX19" fmla="*/ 4953000 w 8067675"/>
              <a:gd name="connsiteY19" fmla="*/ 85725 h 2105025"/>
              <a:gd name="connsiteX20" fmla="*/ 4657725 w 8067675"/>
              <a:gd name="connsiteY20" fmla="*/ 85725 h 2105025"/>
              <a:gd name="connsiteX21" fmla="*/ 4200525 w 8067675"/>
              <a:gd name="connsiteY21" fmla="*/ 76200 h 2105025"/>
              <a:gd name="connsiteX22" fmla="*/ 4048125 w 8067675"/>
              <a:gd name="connsiteY22" fmla="*/ 85725 h 2105025"/>
              <a:gd name="connsiteX23" fmla="*/ 3562350 w 8067675"/>
              <a:gd name="connsiteY23" fmla="*/ 66675 h 2105025"/>
              <a:gd name="connsiteX24" fmla="*/ 3228975 w 8067675"/>
              <a:gd name="connsiteY24" fmla="*/ 76200 h 2105025"/>
              <a:gd name="connsiteX25" fmla="*/ 3143250 w 8067675"/>
              <a:gd name="connsiteY25" fmla="*/ 85725 h 2105025"/>
              <a:gd name="connsiteX26" fmla="*/ 2933700 w 8067675"/>
              <a:gd name="connsiteY26" fmla="*/ 76200 h 2105025"/>
              <a:gd name="connsiteX27" fmla="*/ 2771775 w 8067675"/>
              <a:gd name="connsiteY27" fmla="*/ 57150 h 2105025"/>
              <a:gd name="connsiteX28" fmla="*/ 2400300 w 8067675"/>
              <a:gd name="connsiteY28" fmla="*/ 38100 h 2105025"/>
              <a:gd name="connsiteX29" fmla="*/ 2247900 w 8067675"/>
              <a:gd name="connsiteY29" fmla="*/ 47625 h 2105025"/>
              <a:gd name="connsiteX30" fmla="*/ 2076450 w 8067675"/>
              <a:gd name="connsiteY30" fmla="*/ 66675 h 2105025"/>
              <a:gd name="connsiteX31" fmla="*/ 1943100 w 8067675"/>
              <a:gd name="connsiteY31" fmla="*/ 85725 h 2105025"/>
              <a:gd name="connsiteX32" fmla="*/ 1828800 w 8067675"/>
              <a:gd name="connsiteY32" fmla="*/ 95250 h 2105025"/>
              <a:gd name="connsiteX33" fmla="*/ 1752600 w 8067675"/>
              <a:gd name="connsiteY33" fmla="*/ 85725 h 2105025"/>
              <a:gd name="connsiteX34" fmla="*/ 1724025 w 8067675"/>
              <a:gd name="connsiteY34" fmla="*/ 76200 h 2105025"/>
              <a:gd name="connsiteX35" fmla="*/ 1590675 w 8067675"/>
              <a:gd name="connsiteY35" fmla="*/ 66675 h 2105025"/>
              <a:gd name="connsiteX36" fmla="*/ 1457325 w 8067675"/>
              <a:gd name="connsiteY36" fmla="*/ 85725 h 2105025"/>
              <a:gd name="connsiteX37" fmla="*/ 1400175 w 8067675"/>
              <a:gd name="connsiteY37" fmla="*/ 95250 h 2105025"/>
              <a:gd name="connsiteX38" fmla="*/ 1190625 w 8067675"/>
              <a:gd name="connsiteY38" fmla="*/ 104775 h 2105025"/>
              <a:gd name="connsiteX39" fmla="*/ 1162050 w 8067675"/>
              <a:gd name="connsiteY39" fmla="*/ 114300 h 2105025"/>
              <a:gd name="connsiteX40" fmla="*/ 847725 w 8067675"/>
              <a:gd name="connsiteY40" fmla="*/ 114300 h 2105025"/>
              <a:gd name="connsiteX41" fmla="*/ 733425 w 8067675"/>
              <a:gd name="connsiteY41" fmla="*/ 123825 h 2105025"/>
              <a:gd name="connsiteX42" fmla="*/ 704850 w 8067675"/>
              <a:gd name="connsiteY42" fmla="*/ 114300 h 2105025"/>
              <a:gd name="connsiteX43" fmla="*/ 590550 w 8067675"/>
              <a:gd name="connsiteY43" fmla="*/ 95250 h 2105025"/>
              <a:gd name="connsiteX44" fmla="*/ 390525 w 8067675"/>
              <a:gd name="connsiteY44" fmla="*/ 76200 h 2105025"/>
              <a:gd name="connsiteX45" fmla="*/ 285750 w 8067675"/>
              <a:gd name="connsiteY45" fmla="*/ 85725 h 2105025"/>
              <a:gd name="connsiteX46" fmla="*/ 200025 w 8067675"/>
              <a:gd name="connsiteY46" fmla="*/ 133350 h 2105025"/>
              <a:gd name="connsiteX47" fmla="*/ 85725 w 8067675"/>
              <a:gd name="connsiteY47" fmla="*/ 161925 h 2105025"/>
              <a:gd name="connsiteX48" fmla="*/ 19050 w 8067675"/>
              <a:gd name="connsiteY48" fmla="*/ 819150 h 2105025"/>
              <a:gd name="connsiteX49" fmla="*/ 28575 w 8067675"/>
              <a:gd name="connsiteY49" fmla="*/ 847725 h 2105025"/>
              <a:gd name="connsiteX50" fmla="*/ 38100 w 8067675"/>
              <a:gd name="connsiteY50" fmla="*/ 885825 h 2105025"/>
              <a:gd name="connsiteX51" fmla="*/ 66675 w 8067675"/>
              <a:gd name="connsiteY51" fmla="*/ 990600 h 2105025"/>
              <a:gd name="connsiteX52" fmla="*/ 104775 w 8067675"/>
              <a:gd name="connsiteY52" fmla="*/ 1266825 h 2105025"/>
              <a:gd name="connsiteX53" fmla="*/ 85725 w 8067675"/>
              <a:gd name="connsiteY53" fmla="*/ 1466850 h 2105025"/>
              <a:gd name="connsiteX54" fmla="*/ 76200 w 8067675"/>
              <a:gd name="connsiteY54" fmla="*/ 1533525 h 2105025"/>
              <a:gd name="connsiteX55" fmla="*/ 57150 w 8067675"/>
              <a:gd name="connsiteY55" fmla="*/ 1590675 h 2105025"/>
              <a:gd name="connsiteX56" fmla="*/ 47625 w 8067675"/>
              <a:gd name="connsiteY56" fmla="*/ 1647825 h 2105025"/>
              <a:gd name="connsiteX57" fmla="*/ 28575 w 8067675"/>
              <a:gd name="connsiteY57" fmla="*/ 1676400 h 2105025"/>
              <a:gd name="connsiteX58" fmla="*/ 9525 w 8067675"/>
              <a:gd name="connsiteY58" fmla="*/ 1714500 h 2105025"/>
              <a:gd name="connsiteX59" fmla="*/ 0 w 8067675"/>
              <a:gd name="connsiteY59" fmla="*/ 1762125 h 2105025"/>
              <a:gd name="connsiteX60" fmla="*/ 19050 w 8067675"/>
              <a:gd name="connsiteY60" fmla="*/ 1857375 h 2105025"/>
              <a:gd name="connsiteX61" fmla="*/ 38100 w 8067675"/>
              <a:gd name="connsiteY61" fmla="*/ 1895475 h 2105025"/>
              <a:gd name="connsiteX62" fmla="*/ 57150 w 8067675"/>
              <a:gd name="connsiteY62" fmla="*/ 1952625 h 2105025"/>
              <a:gd name="connsiteX63" fmla="*/ 66675 w 8067675"/>
              <a:gd name="connsiteY63" fmla="*/ 2047875 h 2105025"/>
              <a:gd name="connsiteX64" fmla="*/ 95250 w 8067675"/>
              <a:gd name="connsiteY64" fmla="*/ 2057400 h 2105025"/>
              <a:gd name="connsiteX65" fmla="*/ 142875 w 8067675"/>
              <a:gd name="connsiteY65" fmla="*/ 2066925 h 2105025"/>
              <a:gd name="connsiteX66" fmla="*/ 285750 w 8067675"/>
              <a:gd name="connsiteY66" fmla="*/ 2076450 h 2105025"/>
              <a:gd name="connsiteX67" fmla="*/ 571500 w 8067675"/>
              <a:gd name="connsiteY67" fmla="*/ 2095500 h 2105025"/>
              <a:gd name="connsiteX68" fmla="*/ 619125 w 8067675"/>
              <a:gd name="connsiteY68" fmla="*/ 2105025 h 2105025"/>
              <a:gd name="connsiteX69" fmla="*/ 647700 w 8067675"/>
              <a:gd name="connsiteY69" fmla="*/ 2095500 h 2105025"/>
              <a:gd name="connsiteX70" fmla="*/ 742950 w 8067675"/>
              <a:gd name="connsiteY70" fmla="*/ 2085975 h 2105025"/>
              <a:gd name="connsiteX71" fmla="*/ 1152525 w 8067675"/>
              <a:gd name="connsiteY71" fmla="*/ 2095500 h 2105025"/>
              <a:gd name="connsiteX72" fmla="*/ 1314450 w 8067675"/>
              <a:gd name="connsiteY72" fmla="*/ 2085975 h 2105025"/>
              <a:gd name="connsiteX73" fmla="*/ 1571625 w 8067675"/>
              <a:gd name="connsiteY73" fmla="*/ 2095500 h 2105025"/>
              <a:gd name="connsiteX74" fmla="*/ 2028825 w 8067675"/>
              <a:gd name="connsiteY74" fmla="*/ 2085975 h 2105025"/>
              <a:gd name="connsiteX75" fmla="*/ 2143125 w 8067675"/>
              <a:gd name="connsiteY75" fmla="*/ 2066925 h 2105025"/>
              <a:gd name="connsiteX76" fmla="*/ 2362200 w 8067675"/>
              <a:gd name="connsiteY76" fmla="*/ 2057400 h 2105025"/>
              <a:gd name="connsiteX77" fmla="*/ 2695575 w 8067675"/>
              <a:gd name="connsiteY77" fmla="*/ 2066925 h 2105025"/>
              <a:gd name="connsiteX78" fmla="*/ 2790825 w 8067675"/>
              <a:gd name="connsiteY78" fmla="*/ 2076450 h 2105025"/>
              <a:gd name="connsiteX79" fmla="*/ 2828925 w 8067675"/>
              <a:gd name="connsiteY79" fmla="*/ 2085975 h 2105025"/>
              <a:gd name="connsiteX80" fmla="*/ 3000375 w 8067675"/>
              <a:gd name="connsiteY80" fmla="*/ 2095500 h 2105025"/>
              <a:gd name="connsiteX81" fmla="*/ 3038475 w 8067675"/>
              <a:gd name="connsiteY81" fmla="*/ 2105025 h 2105025"/>
              <a:gd name="connsiteX82" fmla="*/ 3257550 w 8067675"/>
              <a:gd name="connsiteY82" fmla="*/ 2095500 h 2105025"/>
              <a:gd name="connsiteX83" fmla="*/ 3305175 w 8067675"/>
              <a:gd name="connsiteY83" fmla="*/ 2085975 h 2105025"/>
              <a:gd name="connsiteX84" fmla="*/ 3457575 w 8067675"/>
              <a:gd name="connsiteY84" fmla="*/ 2066925 h 2105025"/>
              <a:gd name="connsiteX85" fmla="*/ 3781425 w 8067675"/>
              <a:gd name="connsiteY85" fmla="*/ 2057400 h 2105025"/>
              <a:gd name="connsiteX86" fmla="*/ 3876675 w 8067675"/>
              <a:gd name="connsiteY86" fmla="*/ 2047875 h 2105025"/>
              <a:gd name="connsiteX87" fmla="*/ 3943350 w 8067675"/>
              <a:gd name="connsiteY87" fmla="*/ 2038350 h 2105025"/>
              <a:gd name="connsiteX88" fmla="*/ 4248150 w 8067675"/>
              <a:gd name="connsiteY88" fmla="*/ 2009775 h 2105025"/>
              <a:gd name="connsiteX89" fmla="*/ 4324350 w 8067675"/>
              <a:gd name="connsiteY89" fmla="*/ 1971675 h 2105025"/>
              <a:gd name="connsiteX90" fmla="*/ 4419600 w 8067675"/>
              <a:gd name="connsiteY90" fmla="*/ 1952625 h 2105025"/>
              <a:gd name="connsiteX91" fmla="*/ 4457700 w 8067675"/>
              <a:gd name="connsiteY91" fmla="*/ 1943100 h 2105025"/>
              <a:gd name="connsiteX92" fmla="*/ 5410200 w 8067675"/>
              <a:gd name="connsiteY92" fmla="*/ 1933575 h 2105025"/>
              <a:gd name="connsiteX93" fmla="*/ 5591175 w 8067675"/>
              <a:gd name="connsiteY93" fmla="*/ 1914525 h 2105025"/>
              <a:gd name="connsiteX94" fmla="*/ 5715000 w 8067675"/>
              <a:gd name="connsiteY94" fmla="*/ 1895475 h 2105025"/>
              <a:gd name="connsiteX95" fmla="*/ 6867525 w 8067675"/>
              <a:gd name="connsiteY95" fmla="*/ 1876425 h 2105025"/>
              <a:gd name="connsiteX96" fmla="*/ 6962775 w 8067675"/>
              <a:gd name="connsiteY96" fmla="*/ 1866900 h 2105025"/>
              <a:gd name="connsiteX97" fmla="*/ 7019925 w 8067675"/>
              <a:gd name="connsiteY97" fmla="*/ 1847850 h 2105025"/>
              <a:gd name="connsiteX98" fmla="*/ 7105650 w 8067675"/>
              <a:gd name="connsiteY98" fmla="*/ 1838325 h 2105025"/>
              <a:gd name="connsiteX99" fmla="*/ 7134225 w 8067675"/>
              <a:gd name="connsiteY99" fmla="*/ 1828800 h 2105025"/>
              <a:gd name="connsiteX100" fmla="*/ 8029575 w 8067675"/>
              <a:gd name="connsiteY100" fmla="*/ 1809750 h 2105025"/>
              <a:gd name="connsiteX101" fmla="*/ 8048625 w 8067675"/>
              <a:gd name="connsiteY101" fmla="*/ 1781175 h 2105025"/>
              <a:gd name="connsiteX102" fmla="*/ 8058150 w 8067675"/>
              <a:gd name="connsiteY102" fmla="*/ 1743075 h 2105025"/>
              <a:gd name="connsiteX103" fmla="*/ 8067675 w 8067675"/>
              <a:gd name="connsiteY103" fmla="*/ 1524000 h 2105025"/>
              <a:gd name="connsiteX104" fmla="*/ 8058150 w 8067675"/>
              <a:gd name="connsiteY104" fmla="*/ 1362075 h 2105025"/>
              <a:gd name="connsiteX105" fmla="*/ 8039100 w 8067675"/>
              <a:gd name="connsiteY105" fmla="*/ 1285875 h 2105025"/>
              <a:gd name="connsiteX106" fmla="*/ 8048625 w 8067675"/>
              <a:gd name="connsiteY106" fmla="*/ 971550 h 2105025"/>
              <a:gd name="connsiteX107" fmla="*/ 8029575 w 8067675"/>
              <a:gd name="connsiteY107" fmla="*/ 447675 h 2105025"/>
              <a:gd name="connsiteX108" fmla="*/ 8020050 w 8067675"/>
              <a:gd name="connsiteY108" fmla="*/ 361950 h 2105025"/>
              <a:gd name="connsiteX109" fmla="*/ 8010525 w 8067675"/>
              <a:gd name="connsiteY109" fmla="*/ 333375 h 2105025"/>
              <a:gd name="connsiteX110" fmla="*/ 8001000 w 8067675"/>
              <a:gd name="connsiteY110" fmla="*/ 266700 h 2105025"/>
              <a:gd name="connsiteX111" fmla="*/ 8010525 w 8067675"/>
              <a:gd name="connsiteY111" fmla="*/ 95250 h 2105025"/>
              <a:gd name="connsiteX112" fmla="*/ 7981950 w 8067675"/>
              <a:gd name="connsiteY112" fmla="*/ 9525 h 2105025"/>
              <a:gd name="connsiteX0" fmla="*/ 7981950 w 8067675"/>
              <a:gd name="connsiteY0" fmla="*/ 9525 h 2105025"/>
              <a:gd name="connsiteX1" fmla="*/ 7981950 w 8067675"/>
              <a:gd name="connsiteY1" fmla="*/ 9525 h 2105025"/>
              <a:gd name="connsiteX2" fmla="*/ 7896225 w 8067675"/>
              <a:gd name="connsiteY2" fmla="*/ 0 h 2105025"/>
              <a:gd name="connsiteX3" fmla="*/ 7839075 w 8067675"/>
              <a:gd name="connsiteY3" fmla="*/ 9525 h 2105025"/>
              <a:gd name="connsiteX4" fmla="*/ 7667625 w 8067675"/>
              <a:gd name="connsiteY4" fmla="*/ 28575 h 2105025"/>
              <a:gd name="connsiteX5" fmla="*/ 7477125 w 8067675"/>
              <a:gd name="connsiteY5" fmla="*/ 47625 h 2105025"/>
              <a:gd name="connsiteX6" fmla="*/ 7400925 w 8067675"/>
              <a:gd name="connsiteY6" fmla="*/ 57150 h 2105025"/>
              <a:gd name="connsiteX7" fmla="*/ 7286625 w 8067675"/>
              <a:gd name="connsiteY7" fmla="*/ 47625 h 2105025"/>
              <a:gd name="connsiteX8" fmla="*/ 7200900 w 8067675"/>
              <a:gd name="connsiteY8" fmla="*/ 38100 h 2105025"/>
              <a:gd name="connsiteX9" fmla="*/ 7067550 w 8067675"/>
              <a:gd name="connsiteY9" fmla="*/ 47625 h 2105025"/>
              <a:gd name="connsiteX10" fmla="*/ 6848475 w 8067675"/>
              <a:gd name="connsiteY10" fmla="*/ 66675 h 2105025"/>
              <a:gd name="connsiteX11" fmla="*/ 6781800 w 8067675"/>
              <a:gd name="connsiteY11" fmla="*/ 57150 h 2105025"/>
              <a:gd name="connsiteX12" fmla="*/ 6667500 w 8067675"/>
              <a:gd name="connsiteY12" fmla="*/ 47625 h 2105025"/>
              <a:gd name="connsiteX13" fmla="*/ 6315075 w 8067675"/>
              <a:gd name="connsiteY13" fmla="*/ 57150 h 2105025"/>
              <a:gd name="connsiteX14" fmla="*/ 5915025 w 8067675"/>
              <a:gd name="connsiteY14" fmla="*/ 66675 h 2105025"/>
              <a:gd name="connsiteX15" fmla="*/ 5829300 w 8067675"/>
              <a:gd name="connsiteY15" fmla="*/ 76200 h 2105025"/>
              <a:gd name="connsiteX16" fmla="*/ 5534025 w 8067675"/>
              <a:gd name="connsiteY16" fmla="*/ 95250 h 2105025"/>
              <a:gd name="connsiteX17" fmla="*/ 5191125 w 8067675"/>
              <a:gd name="connsiteY17" fmla="*/ 85725 h 2105025"/>
              <a:gd name="connsiteX18" fmla="*/ 5124450 w 8067675"/>
              <a:gd name="connsiteY18" fmla="*/ 76200 h 2105025"/>
              <a:gd name="connsiteX19" fmla="*/ 4953000 w 8067675"/>
              <a:gd name="connsiteY19" fmla="*/ 85725 h 2105025"/>
              <a:gd name="connsiteX20" fmla="*/ 4657725 w 8067675"/>
              <a:gd name="connsiteY20" fmla="*/ 85725 h 2105025"/>
              <a:gd name="connsiteX21" fmla="*/ 4200525 w 8067675"/>
              <a:gd name="connsiteY21" fmla="*/ 76200 h 2105025"/>
              <a:gd name="connsiteX22" fmla="*/ 4048125 w 8067675"/>
              <a:gd name="connsiteY22" fmla="*/ 85725 h 2105025"/>
              <a:gd name="connsiteX23" fmla="*/ 3562350 w 8067675"/>
              <a:gd name="connsiteY23" fmla="*/ 66675 h 2105025"/>
              <a:gd name="connsiteX24" fmla="*/ 3228975 w 8067675"/>
              <a:gd name="connsiteY24" fmla="*/ 76200 h 2105025"/>
              <a:gd name="connsiteX25" fmla="*/ 3143250 w 8067675"/>
              <a:gd name="connsiteY25" fmla="*/ 85725 h 2105025"/>
              <a:gd name="connsiteX26" fmla="*/ 2933700 w 8067675"/>
              <a:gd name="connsiteY26" fmla="*/ 76200 h 2105025"/>
              <a:gd name="connsiteX27" fmla="*/ 2771775 w 8067675"/>
              <a:gd name="connsiteY27" fmla="*/ 57150 h 2105025"/>
              <a:gd name="connsiteX28" fmla="*/ 2400300 w 8067675"/>
              <a:gd name="connsiteY28" fmla="*/ 38100 h 2105025"/>
              <a:gd name="connsiteX29" fmla="*/ 2247900 w 8067675"/>
              <a:gd name="connsiteY29" fmla="*/ 47625 h 2105025"/>
              <a:gd name="connsiteX30" fmla="*/ 2076450 w 8067675"/>
              <a:gd name="connsiteY30" fmla="*/ 66675 h 2105025"/>
              <a:gd name="connsiteX31" fmla="*/ 1943100 w 8067675"/>
              <a:gd name="connsiteY31" fmla="*/ 85725 h 2105025"/>
              <a:gd name="connsiteX32" fmla="*/ 1828800 w 8067675"/>
              <a:gd name="connsiteY32" fmla="*/ 95250 h 2105025"/>
              <a:gd name="connsiteX33" fmla="*/ 1752600 w 8067675"/>
              <a:gd name="connsiteY33" fmla="*/ 85725 h 2105025"/>
              <a:gd name="connsiteX34" fmla="*/ 1724025 w 8067675"/>
              <a:gd name="connsiteY34" fmla="*/ 76200 h 2105025"/>
              <a:gd name="connsiteX35" fmla="*/ 1590675 w 8067675"/>
              <a:gd name="connsiteY35" fmla="*/ 66675 h 2105025"/>
              <a:gd name="connsiteX36" fmla="*/ 1457325 w 8067675"/>
              <a:gd name="connsiteY36" fmla="*/ 85725 h 2105025"/>
              <a:gd name="connsiteX37" fmla="*/ 1400175 w 8067675"/>
              <a:gd name="connsiteY37" fmla="*/ 95250 h 2105025"/>
              <a:gd name="connsiteX38" fmla="*/ 1190625 w 8067675"/>
              <a:gd name="connsiteY38" fmla="*/ 104775 h 2105025"/>
              <a:gd name="connsiteX39" fmla="*/ 1162050 w 8067675"/>
              <a:gd name="connsiteY39" fmla="*/ 114300 h 2105025"/>
              <a:gd name="connsiteX40" fmla="*/ 847725 w 8067675"/>
              <a:gd name="connsiteY40" fmla="*/ 114300 h 2105025"/>
              <a:gd name="connsiteX41" fmla="*/ 733425 w 8067675"/>
              <a:gd name="connsiteY41" fmla="*/ 123825 h 2105025"/>
              <a:gd name="connsiteX42" fmla="*/ 704850 w 8067675"/>
              <a:gd name="connsiteY42" fmla="*/ 114300 h 2105025"/>
              <a:gd name="connsiteX43" fmla="*/ 590550 w 8067675"/>
              <a:gd name="connsiteY43" fmla="*/ 95250 h 2105025"/>
              <a:gd name="connsiteX44" fmla="*/ 390525 w 8067675"/>
              <a:gd name="connsiteY44" fmla="*/ 76200 h 2105025"/>
              <a:gd name="connsiteX45" fmla="*/ 285750 w 8067675"/>
              <a:gd name="connsiteY45" fmla="*/ 85725 h 2105025"/>
              <a:gd name="connsiteX46" fmla="*/ 200025 w 8067675"/>
              <a:gd name="connsiteY46" fmla="*/ 133350 h 2105025"/>
              <a:gd name="connsiteX47" fmla="*/ 85725 w 8067675"/>
              <a:gd name="connsiteY47" fmla="*/ 161925 h 2105025"/>
              <a:gd name="connsiteX48" fmla="*/ 28575 w 8067675"/>
              <a:gd name="connsiteY48" fmla="*/ 847725 h 2105025"/>
              <a:gd name="connsiteX49" fmla="*/ 38100 w 8067675"/>
              <a:gd name="connsiteY49" fmla="*/ 885825 h 2105025"/>
              <a:gd name="connsiteX50" fmla="*/ 66675 w 8067675"/>
              <a:gd name="connsiteY50" fmla="*/ 990600 h 2105025"/>
              <a:gd name="connsiteX51" fmla="*/ 104775 w 8067675"/>
              <a:gd name="connsiteY51" fmla="*/ 1266825 h 2105025"/>
              <a:gd name="connsiteX52" fmla="*/ 85725 w 8067675"/>
              <a:gd name="connsiteY52" fmla="*/ 1466850 h 2105025"/>
              <a:gd name="connsiteX53" fmla="*/ 76200 w 8067675"/>
              <a:gd name="connsiteY53" fmla="*/ 1533525 h 2105025"/>
              <a:gd name="connsiteX54" fmla="*/ 57150 w 8067675"/>
              <a:gd name="connsiteY54" fmla="*/ 1590675 h 2105025"/>
              <a:gd name="connsiteX55" fmla="*/ 47625 w 8067675"/>
              <a:gd name="connsiteY55" fmla="*/ 1647825 h 2105025"/>
              <a:gd name="connsiteX56" fmla="*/ 28575 w 8067675"/>
              <a:gd name="connsiteY56" fmla="*/ 1676400 h 2105025"/>
              <a:gd name="connsiteX57" fmla="*/ 9525 w 8067675"/>
              <a:gd name="connsiteY57" fmla="*/ 1714500 h 2105025"/>
              <a:gd name="connsiteX58" fmla="*/ 0 w 8067675"/>
              <a:gd name="connsiteY58" fmla="*/ 1762125 h 2105025"/>
              <a:gd name="connsiteX59" fmla="*/ 19050 w 8067675"/>
              <a:gd name="connsiteY59" fmla="*/ 1857375 h 2105025"/>
              <a:gd name="connsiteX60" fmla="*/ 38100 w 8067675"/>
              <a:gd name="connsiteY60" fmla="*/ 1895475 h 2105025"/>
              <a:gd name="connsiteX61" fmla="*/ 57150 w 8067675"/>
              <a:gd name="connsiteY61" fmla="*/ 1952625 h 2105025"/>
              <a:gd name="connsiteX62" fmla="*/ 66675 w 8067675"/>
              <a:gd name="connsiteY62" fmla="*/ 2047875 h 2105025"/>
              <a:gd name="connsiteX63" fmla="*/ 95250 w 8067675"/>
              <a:gd name="connsiteY63" fmla="*/ 2057400 h 2105025"/>
              <a:gd name="connsiteX64" fmla="*/ 142875 w 8067675"/>
              <a:gd name="connsiteY64" fmla="*/ 2066925 h 2105025"/>
              <a:gd name="connsiteX65" fmla="*/ 285750 w 8067675"/>
              <a:gd name="connsiteY65" fmla="*/ 2076450 h 2105025"/>
              <a:gd name="connsiteX66" fmla="*/ 571500 w 8067675"/>
              <a:gd name="connsiteY66" fmla="*/ 2095500 h 2105025"/>
              <a:gd name="connsiteX67" fmla="*/ 619125 w 8067675"/>
              <a:gd name="connsiteY67" fmla="*/ 2105025 h 2105025"/>
              <a:gd name="connsiteX68" fmla="*/ 647700 w 8067675"/>
              <a:gd name="connsiteY68" fmla="*/ 2095500 h 2105025"/>
              <a:gd name="connsiteX69" fmla="*/ 742950 w 8067675"/>
              <a:gd name="connsiteY69" fmla="*/ 2085975 h 2105025"/>
              <a:gd name="connsiteX70" fmla="*/ 1152525 w 8067675"/>
              <a:gd name="connsiteY70" fmla="*/ 2095500 h 2105025"/>
              <a:gd name="connsiteX71" fmla="*/ 1314450 w 8067675"/>
              <a:gd name="connsiteY71" fmla="*/ 2085975 h 2105025"/>
              <a:gd name="connsiteX72" fmla="*/ 1571625 w 8067675"/>
              <a:gd name="connsiteY72" fmla="*/ 2095500 h 2105025"/>
              <a:gd name="connsiteX73" fmla="*/ 2028825 w 8067675"/>
              <a:gd name="connsiteY73" fmla="*/ 2085975 h 2105025"/>
              <a:gd name="connsiteX74" fmla="*/ 2143125 w 8067675"/>
              <a:gd name="connsiteY74" fmla="*/ 2066925 h 2105025"/>
              <a:gd name="connsiteX75" fmla="*/ 2362200 w 8067675"/>
              <a:gd name="connsiteY75" fmla="*/ 2057400 h 2105025"/>
              <a:gd name="connsiteX76" fmla="*/ 2695575 w 8067675"/>
              <a:gd name="connsiteY76" fmla="*/ 2066925 h 2105025"/>
              <a:gd name="connsiteX77" fmla="*/ 2790825 w 8067675"/>
              <a:gd name="connsiteY77" fmla="*/ 2076450 h 2105025"/>
              <a:gd name="connsiteX78" fmla="*/ 2828925 w 8067675"/>
              <a:gd name="connsiteY78" fmla="*/ 2085975 h 2105025"/>
              <a:gd name="connsiteX79" fmla="*/ 3000375 w 8067675"/>
              <a:gd name="connsiteY79" fmla="*/ 2095500 h 2105025"/>
              <a:gd name="connsiteX80" fmla="*/ 3038475 w 8067675"/>
              <a:gd name="connsiteY80" fmla="*/ 2105025 h 2105025"/>
              <a:gd name="connsiteX81" fmla="*/ 3257550 w 8067675"/>
              <a:gd name="connsiteY81" fmla="*/ 2095500 h 2105025"/>
              <a:gd name="connsiteX82" fmla="*/ 3305175 w 8067675"/>
              <a:gd name="connsiteY82" fmla="*/ 2085975 h 2105025"/>
              <a:gd name="connsiteX83" fmla="*/ 3457575 w 8067675"/>
              <a:gd name="connsiteY83" fmla="*/ 2066925 h 2105025"/>
              <a:gd name="connsiteX84" fmla="*/ 3781425 w 8067675"/>
              <a:gd name="connsiteY84" fmla="*/ 2057400 h 2105025"/>
              <a:gd name="connsiteX85" fmla="*/ 3876675 w 8067675"/>
              <a:gd name="connsiteY85" fmla="*/ 2047875 h 2105025"/>
              <a:gd name="connsiteX86" fmla="*/ 3943350 w 8067675"/>
              <a:gd name="connsiteY86" fmla="*/ 2038350 h 2105025"/>
              <a:gd name="connsiteX87" fmla="*/ 4248150 w 8067675"/>
              <a:gd name="connsiteY87" fmla="*/ 2009775 h 2105025"/>
              <a:gd name="connsiteX88" fmla="*/ 4324350 w 8067675"/>
              <a:gd name="connsiteY88" fmla="*/ 1971675 h 2105025"/>
              <a:gd name="connsiteX89" fmla="*/ 4419600 w 8067675"/>
              <a:gd name="connsiteY89" fmla="*/ 1952625 h 2105025"/>
              <a:gd name="connsiteX90" fmla="*/ 4457700 w 8067675"/>
              <a:gd name="connsiteY90" fmla="*/ 1943100 h 2105025"/>
              <a:gd name="connsiteX91" fmla="*/ 5410200 w 8067675"/>
              <a:gd name="connsiteY91" fmla="*/ 1933575 h 2105025"/>
              <a:gd name="connsiteX92" fmla="*/ 5591175 w 8067675"/>
              <a:gd name="connsiteY92" fmla="*/ 1914525 h 2105025"/>
              <a:gd name="connsiteX93" fmla="*/ 5715000 w 8067675"/>
              <a:gd name="connsiteY93" fmla="*/ 1895475 h 2105025"/>
              <a:gd name="connsiteX94" fmla="*/ 6867525 w 8067675"/>
              <a:gd name="connsiteY94" fmla="*/ 1876425 h 2105025"/>
              <a:gd name="connsiteX95" fmla="*/ 6962775 w 8067675"/>
              <a:gd name="connsiteY95" fmla="*/ 1866900 h 2105025"/>
              <a:gd name="connsiteX96" fmla="*/ 7019925 w 8067675"/>
              <a:gd name="connsiteY96" fmla="*/ 1847850 h 2105025"/>
              <a:gd name="connsiteX97" fmla="*/ 7105650 w 8067675"/>
              <a:gd name="connsiteY97" fmla="*/ 1838325 h 2105025"/>
              <a:gd name="connsiteX98" fmla="*/ 7134225 w 8067675"/>
              <a:gd name="connsiteY98" fmla="*/ 1828800 h 2105025"/>
              <a:gd name="connsiteX99" fmla="*/ 8029575 w 8067675"/>
              <a:gd name="connsiteY99" fmla="*/ 1809750 h 2105025"/>
              <a:gd name="connsiteX100" fmla="*/ 8048625 w 8067675"/>
              <a:gd name="connsiteY100" fmla="*/ 1781175 h 2105025"/>
              <a:gd name="connsiteX101" fmla="*/ 8058150 w 8067675"/>
              <a:gd name="connsiteY101" fmla="*/ 1743075 h 2105025"/>
              <a:gd name="connsiteX102" fmla="*/ 8067675 w 8067675"/>
              <a:gd name="connsiteY102" fmla="*/ 1524000 h 2105025"/>
              <a:gd name="connsiteX103" fmla="*/ 8058150 w 8067675"/>
              <a:gd name="connsiteY103" fmla="*/ 1362075 h 2105025"/>
              <a:gd name="connsiteX104" fmla="*/ 8039100 w 8067675"/>
              <a:gd name="connsiteY104" fmla="*/ 1285875 h 2105025"/>
              <a:gd name="connsiteX105" fmla="*/ 8048625 w 8067675"/>
              <a:gd name="connsiteY105" fmla="*/ 971550 h 2105025"/>
              <a:gd name="connsiteX106" fmla="*/ 8029575 w 8067675"/>
              <a:gd name="connsiteY106" fmla="*/ 447675 h 2105025"/>
              <a:gd name="connsiteX107" fmla="*/ 8020050 w 8067675"/>
              <a:gd name="connsiteY107" fmla="*/ 361950 h 2105025"/>
              <a:gd name="connsiteX108" fmla="*/ 8010525 w 8067675"/>
              <a:gd name="connsiteY108" fmla="*/ 333375 h 2105025"/>
              <a:gd name="connsiteX109" fmla="*/ 8001000 w 8067675"/>
              <a:gd name="connsiteY109" fmla="*/ 266700 h 2105025"/>
              <a:gd name="connsiteX110" fmla="*/ 8010525 w 8067675"/>
              <a:gd name="connsiteY110" fmla="*/ 95250 h 2105025"/>
              <a:gd name="connsiteX111" fmla="*/ 7981950 w 8067675"/>
              <a:gd name="connsiteY111" fmla="*/ 9525 h 2105025"/>
              <a:gd name="connsiteX0" fmla="*/ 7981950 w 8067675"/>
              <a:gd name="connsiteY0" fmla="*/ 9525 h 2105025"/>
              <a:gd name="connsiteX1" fmla="*/ 7981950 w 8067675"/>
              <a:gd name="connsiteY1" fmla="*/ 9525 h 2105025"/>
              <a:gd name="connsiteX2" fmla="*/ 7896225 w 8067675"/>
              <a:gd name="connsiteY2" fmla="*/ 0 h 2105025"/>
              <a:gd name="connsiteX3" fmla="*/ 7839075 w 8067675"/>
              <a:gd name="connsiteY3" fmla="*/ 9525 h 2105025"/>
              <a:gd name="connsiteX4" fmla="*/ 7667625 w 8067675"/>
              <a:gd name="connsiteY4" fmla="*/ 28575 h 2105025"/>
              <a:gd name="connsiteX5" fmla="*/ 7477125 w 8067675"/>
              <a:gd name="connsiteY5" fmla="*/ 47625 h 2105025"/>
              <a:gd name="connsiteX6" fmla="*/ 7400925 w 8067675"/>
              <a:gd name="connsiteY6" fmla="*/ 57150 h 2105025"/>
              <a:gd name="connsiteX7" fmla="*/ 7286625 w 8067675"/>
              <a:gd name="connsiteY7" fmla="*/ 47625 h 2105025"/>
              <a:gd name="connsiteX8" fmla="*/ 7200900 w 8067675"/>
              <a:gd name="connsiteY8" fmla="*/ 38100 h 2105025"/>
              <a:gd name="connsiteX9" fmla="*/ 7067550 w 8067675"/>
              <a:gd name="connsiteY9" fmla="*/ 47625 h 2105025"/>
              <a:gd name="connsiteX10" fmla="*/ 6848475 w 8067675"/>
              <a:gd name="connsiteY10" fmla="*/ 66675 h 2105025"/>
              <a:gd name="connsiteX11" fmla="*/ 6781800 w 8067675"/>
              <a:gd name="connsiteY11" fmla="*/ 57150 h 2105025"/>
              <a:gd name="connsiteX12" fmla="*/ 6667500 w 8067675"/>
              <a:gd name="connsiteY12" fmla="*/ 47625 h 2105025"/>
              <a:gd name="connsiteX13" fmla="*/ 6315075 w 8067675"/>
              <a:gd name="connsiteY13" fmla="*/ 57150 h 2105025"/>
              <a:gd name="connsiteX14" fmla="*/ 5915025 w 8067675"/>
              <a:gd name="connsiteY14" fmla="*/ 66675 h 2105025"/>
              <a:gd name="connsiteX15" fmla="*/ 5829300 w 8067675"/>
              <a:gd name="connsiteY15" fmla="*/ 76200 h 2105025"/>
              <a:gd name="connsiteX16" fmla="*/ 5534025 w 8067675"/>
              <a:gd name="connsiteY16" fmla="*/ 95250 h 2105025"/>
              <a:gd name="connsiteX17" fmla="*/ 5191125 w 8067675"/>
              <a:gd name="connsiteY17" fmla="*/ 85725 h 2105025"/>
              <a:gd name="connsiteX18" fmla="*/ 5124450 w 8067675"/>
              <a:gd name="connsiteY18" fmla="*/ 76200 h 2105025"/>
              <a:gd name="connsiteX19" fmla="*/ 4953000 w 8067675"/>
              <a:gd name="connsiteY19" fmla="*/ 85725 h 2105025"/>
              <a:gd name="connsiteX20" fmla="*/ 4657725 w 8067675"/>
              <a:gd name="connsiteY20" fmla="*/ 85725 h 2105025"/>
              <a:gd name="connsiteX21" fmla="*/ 4200525 w 8067675"/>
              <a:gd name="connsiteY21" fmla="*/ 76200 h 2105025"/>
              <a:gd name="connsiteX22" fmla="*/ 4048125 w 8067675"/>
              <a:gd name="connsiteY22" fmla="*/ 85725 h 2105025"/>
              <a:gd name="connsiteX23" fmla="*/ 3562350 w 8067675"/>
              <a:gd name="connsiteY23" fmla="*/ 66675 h 2105025"/>
              <a:gd name="connsiteX24" fmla="*/ 3228975 w 8067675"/>
              <a:gd name="connsiteY24" fmla="*/ 76200 h 2105025"/>
              <a:gd name="connsiteX25" fmla="*/ 3143250 w 8067675"/>
              <a:gd name="connsiteY25" fmla="*/ 85725 h 2105025"/>
              <a:gd name="connsiteX26" fmla="*/ 2933700 w 8067675"/>
              <a:gd name="connsiteY26" fmla="*/ 76200 h 2105025"/>
              <a:gd name="connsiteX27" fmla="*/ 2771775 w 8067675"/>
              <a:gd name="connsiteY27" fmla="*/ 57150 h 2105025"/>
              <a:gd name="connsiteX28" fmla="*/ 2400300 w 8067675"/>
              <a:gd name="connsiteY28" fmla="*/ 38100 h 2105025"/>
              <a:gd name="connsiteX29" fmla="*/ 2247900 w 8067675"/>
              <a:gd name="connsiteY29" fmla="*/ 47625 h 2105025"/>
              <a:gd name="connsiteX30" fmla="*/ 2076450 w 8067675"/>
              <a:gd name="connsiteY30" fmla="*/ 66675 h 2105025"/>
              <a:gd name="connsiteX31" fmla="*/ 1943100 w 8067675"/>
              <a:gd name="connsiteY31" fmla="*/ 85725 h 2105025"/>
              <a:gd name="connsiteX32" fmla="*/ 1828800 w 8067675"/>
              <a:gd name="connsiteY32" fmla="*/ 95250 h 2105025"/>
              <a:gd name="connsiteX33" fmla="*/ 1752600 w 8067675"/>
              <a:gd name="connsiteY33" fmla="*/ 85725 h 2105025"/>
              <a:gd name="connsiteX34" fmla="*/ 1724025 w 8067675"/>
              <a:gd name="connsiteY34" fmla="*/ 76200 h 2105025"/>
              <a:gd name="connsiteX35" fmla="*/ 1590675 w 8067675"/>
              <a:gd name="connsiteY35" fmla="*/ 66675 h 2105025"/>
              <a:gd name="connsiteX36" fmla="*/ 1457325 w 8067675"/>
              <a:gd name="connsiteY36" fmla="*/ 85725 h 2105025"/>
              <a:gd name="connsiteX37" fmla="*/ 1400175 w 8067675"/>
              <a:gd name="connsiteY37" fmla="*/ 95250 h 2105025"/>
              <a:gd name="connsiteX38" fmla="*/ 1190625 w 8067675"/>
              <a:gd name="connsiteY38" fmla="*/ 104775 h 2105025"/>
              <a:gd name="connsiteX39" fmla="*/ 1162050 w 8067675"/>
              <a:gd name="connsiteY39" fmla="*/ 114300 h 2105025"/>
              <a:gd name="connsiteX40" fmla="*/ 847725 w 8067675"/>
              <a:gd name="connsiteY40" fmla="*/ 114300 h 2105025"/>
              <a:gd name="connsiteX41" fmla="*/ 733425 w 8067675"/>
              <a:gd name="connsiteY41" fmla="*/ 123825 h 2105025"/>
              <a:gd name="connsiteX42" fmla="*/ 704850 w 8067675"/>
              <a:gd name="connsiteY42" fmla="*/ 114300 h 2105025"/>
              <a:gd name="connsiteX43" fmla="*/ 590550 w 8067675"/>
              <a:gd name="connsiteY43" fmla="*/ 95250 h 2105025"/>
              <a:gd name="connsiteX44" fmla="*/ 390525 w 8067675"/>
              <a:gd name="connsiteY44" fmla="*/ 76200 h 2105025"/>
              <a:gd name="connsiteX45" fmla="*/ 285750 w 8067675"/>
              <a:gd name="connsiteY45" fmla="*/ 85725 h 2105025"/>
              <a:gd name="connsiteX46" fmla="*/ 200025 w 8067675"/>
              <a:gd name="connsiteY46" fmla="*/ 133350 h 2105025"/>
              <a:gd name="connsiteX47" fmla="*/ 85725 w 8067675"/>
              <a:gd name="connsiteY47" fmla="*/ 161925 h 2105025"/>
              <a:gd name="connsiteX48" fmla="*/ 28575 w 8067675"/>
              <a:gd name="connsiteY48" fmla="*/ 847725 h 2105025"/>
              <a:gd name="connsiteX49" fmla="*/ 66675 w 8067675"/>
              <a:gd name="connsiteY49" fmla="*/ 990600 h 2105025"/>
              <a:gd name="connsiteX50" fmla="*/ 104775 w 8067675"/>
              <a:gd name="connsiteY50" fmla="*/ 1266825 h 2105025"/>
              <a:gd name="connsiteX51" fmla="*/ 85725 w 8067675"/>
              <a:gd name="connsiteY51" fmla="*/ 1466850 h 2105025"/>
              <a:gd name="connsiteX52" fmla="*/ 76200 w 8067675"/>
              <a:gd name="connsiteY52" fmla="*/ 1533525 h 2105025"/>
              <a:gd name="connsiteX53" fmla="*/ 57150 w 8067675"/>
              <a:gd name="connsiteY53" fmla="*/ 1590675 h 2105025"/>
              <a:gd name="connsiteX54" fmla="*/ 47625 w 8067675"/>
              <a:gd name="connsiteY54" fmla="*/ 1647825 h 2105025"/>
              <a:gd name="connsiteX55" fmla="*/ 28575 w 8067675"/>
              <a:gd name="connsiteY55" fmla="*/ 1676400 h 2105025"/>
              <a:gd name="connsiteX56" fmla="*/ 9525 w 8067675"/>
              <a:gd name="connsiteY56" fmla="*/ 1714500 h 2105025"/>
              <a:gd name="connsiteX57" fmla="*/ 0 w 8067675"/>
              <a:gd name="connsiteY57" fmla="*/ 1762125 h 2105025"/>
              <a:gd name="connsiteX58" fmla="*/ 19050 w 8067675"/>
              <a:gd name="connsiteY58" fmla="*/ 1857375 h 2105025"/>
              <a:gd name="connsiteX59" fmla="*/ 38100 w 8067675"/>
              <a:gd name="connsiteY59" fmla="*/ 1895475 h 2105025"/>
              <a:gd name="connsiteX60" fmla="*/ 57150 w 8067675"/>
              <a:gd name="connsiteY60" fmla="*/ 1952625 h 2105025"/>
              <a:gd name="connsiteX61" fmla="*/ 66675 w 8067675"/>
              <a:gd name="connsiteY61" fmla="*/ 2047875 h 2105025"/>
              <a:gd name="connsiteX62" fmla="*/ 95250 w 8067675"/>
              <a:gd name="connsiteY62" fmla="*/ 2057400 h 2105025"/>
              <a:gd name="connsiteX63" fmla="*/ 142875 w 8067675"/>
              <a:gd name="connsiteY63" fmla="*/ 2066925 h 2105025"/>
              <a:gd name="connsiteX64" fmla="*/ 285750 w 8067675"/>
              <a:gd name="connsiteY64" fmla="*/ 2076450 h 2105025"/>
              <a:gd name="connsiteX65" fmla="*/ 571500 w 8067675"/>
              <a:gd name="connsiteY65" fmla="*/ 2095500 h 2105025"/>
              <a:gd name="connsiteX66" fmla="*/ 619125 w 8067675"/>
              <a:gd name="connsiteY66" fmla="*/ 2105025 h 2105025"/>
              <a:gd name="connsiteX67" fmla="*/ 647700 w 8067675"/>
              <a:gd name="connsiteY67" fmla="*/ 2095500 h 2105025"/>
              <a:gd name="connsiteX68" fmla="*/ 742950 w 8067675"/>
              <a:gd name="connsiteY68" fmla="*/ 2085975 h 2105025"/>
              <a:gd name="connsiteX69" fmla="*/ 1152525 w 8067675"/>
              <a:gd name="connsiteY69" fmla="*/ 2095500 h 2105025"/>
              <a:gd name="connsiteX70" fmla="*/ 1314450 w 8067675"/>
              <a:gd name="connsiteY70" fmla="*/ 2085975 h 2105025"/>
              <a:gd name="connsiteX71" fmla="*/ 1571625 w 8067675"/>
              <a:gd name="connsiteY71" fmla="*/ 2095500 h 2105025"/>
              <a:gd name="connsiteX72" fmla="*/ 2028825 w 8067675"/>
              <a:gd name="connsiteY72" fmla="*/ 2085975 h 2105025"/>
              <a:gd name="connsiteX73" fmla="*/ 2143125 w 8067675"/>
              <a:gd name="connsiteY73" fmla="*/ 2066925 h 2105025"/>
              <a:gd name="connsiteX74" fmla="*/ 2362200 w 8067675"/>
              <a:gd name="connsiteY74" fmla="*/ 2057400 h 2105025"/>
              <a:gd name="connsiteX75" fmla="*/ 2695575 w 8067675"/>
              <a:gd name="connsiteY75" fmla="*/ 2066925 h 2105025"/>
              <a:gd name="connsiteX76" fmla="*/ 2790825 w 8067675"/>
              <a:gd name="connsiteY76" fmla="*/ 2076450 h 2105025"/>
              <a:gd name="connsiteX77" fmla="*/ 2828925 w 8067675"/>
              <a:gd name="connsiteY77" fmla="*/ 2085975 h 2105025"/>
              <a:gd name="connsiteX78" fmla="*/ 3000375 w 8067675"/>
              <a:gd name="connsiteY78" fmla="*/ 2095500 h 2105025"/>
              <a:gd name="connsiteX79" fmla="*/ 3038475 w 8067675"/>
              <a:gd name="connsiteY79" fmla="*/ 2105025 h 2105025"/>
              <a:gd name="connsiteX80" fmla="*/ 3257550 w 8067675"/>
              <a:gd name="connsiteY80" fmla="*/ 2095500 h 2105025"/>
              <a:gd name="connsiteX81" fmla="*/ 3305175 w 8067675"/>
              <a:gd name="connsiteY81" fmla="*/ 2085975 h 2105025"/>
              <a:gd name="connsiteX82" fmla="*/ 3457575 w 8067675"/>
              <a:gd name="connsiteY82" fmla="*/ 2066925 h 2105025"/>
              <a:gd name="connsiteX83" fmla="*/ 3781425 w 8067675"/>
              <a:gd name="connsiteY83" fmla="*/ 2057400 h 2105025"/>
              <a:gd name="connsiteX84" fmla="*/ 3876675 w 8067675"/>
              <a:gd name="connsiteY84" fmla="*/ 2047875 h 2105025"/>
              <a:gd name="connsiteX85" fmla="*/ 3943350 w 8067675"/>
              <a:gd name="connsiteY85" fmla="*/ 2038350 h 2105025"/>
              <a:gd name="connsiteX86" fmla="*/ 4248150 w 8067675"/>
              <a:gd name="connsiteY86" fmla="*/ 2009775 h 2105025"/>
              <a:gd name="connsiteX87" fmla="*/ 4324350 w 8067675"/>
              <a:gd name="connsiteY87" fmla="*/ 1971675 h 2105025"/>
              <a:gd name="connsiteX88" fmla="*/ 4419600 w 8067675"/>
              <a:gd name="connsiteY88" fmla="*/ 1952625 h 2105025"/>
              <a:gd name="connsiteX89" fmla="*/ 4457700 w 8067675"/>
              <a:gd name="connsiteY89" fmla="*/ 1943100 h 2105025"/>
              <a:gd name="connsiteX90" fmla="*/ 5410200 w 8067675"/>
              <a:gd name="connsiteY90" fmla="*/ 1933575 h 2105025"/>
              <a:gd name="connsiteX91" fmla="*/ 5591175 w 8067675"/>
              <a:gd name="connsiteY91" fmla="*/ 1914525 h 2105025"/>
              <a:gd name="connsiteX92" fmla="*/ 5715000 w 8067675"/>
              <a:gd name="connsiteY92" fmla="*/ 1895475 h 2105025"/>
              <a:gd name="connsiteX93" fmla="*/ 6867525 w 8067675"/>
              <a:gd name="connsiteY93" fmla="*/ 1876425 h 2105025"/>
              <a:gd name="connsiteX94" fmla="*/ 6962775 w 8067675"/>
              <a:gd name="connsiteY94" fmla="*/ 1866900 h 2105025"/>
              <a:gd name="connsiteX95" fmla="*/ 7019925 w 8067675"/>
              <a:gd name="connsiteY95" fmla="*/ 1847850 h 2105025"/>
              <a:gd name="connsiteX96" fmla="*/ 7105650 w 8067675"/>
              <a:gd name="connsiteY96" fmla="*/ 1838325 h 2105025"/>
              <a:gd name="connsiteX97" fmla="*/ 7134225 w 8067675"/>
              <a:gd name="connsiteY97" fmla="*/ 1828800 h 2105025"/>
              <a:gd name="connsiteX98" fmla="*/ 8029575 w 8067675"/>
              <a:gd name="connsiteY98" fmla="*/ 1809750 h 2105025"/>
              <a:gd name="connsiteX99" fmla="*/ 8048625 w 8067675"/>
              <a:gd name="connsiteY99" fmla="*/ 1781175 h 2105025"/>
              <a:gd name="connsiteX100" fmla="*/ 8058150 w 8067675"/>
              <a:gd name="connsiteY100" fmla="*/ 1743075 h 2105025"/>
              <a:gd name="connsiteX101" fmla="*/ 8067675 w 8067675"/>
              <a:gd name="connsiteY101" fmla="*/ 1524000 h 2105025"/>
              <a:gd name="connsiteX102" fmla="*/ 8058150 w 8067675"/>
              <a:gd name="connsiteY102" fmla="*/ 1362075 h 2105025"/>
              <a:gd name="connsiteX103" fmla="*/ 8039100 w 8067675"/>
              <a:gd name="connsiteY103" fmla="*/ 1285875 h 2105025"/>
              <a:gd name="connsiteX104" fmla="*/ 8048625 w 8067675"/>
              <a:gd name="connsiteY104" fmla="*/ 971550 h 2105025"/>
              <a:gd name="connsiteX105" fmla="*/ 8029575 w 8067675"/>
              <a:gd name="connsiteY105" fmla="*/ 447675 h 2105025"/>
              <a:gd name="connsiteX106" fmla="*/ 8020050 w 8067675"/>
              <a:gd name="connsiteY106" fmla="*/ 361950 h 2105025"/>
              <a:gd name="connsiteX107" fmla="*/ 8010525 w 8067675"/>
              <a:gd name="connsiteY107" fmla="*/ 333375 h 2105025"/>
              <a:gd name="connsiteX108" fmla="*/ 8001000 w 8067675"/>
              <a:gd name="connsiteY108" fmla="*/ 266700 h 2105025"/>
              <a:gd name="connsiteX109" fmla="*/ 8010525 w 8067675"/>
              <a:gd name="connsiteY109" fmla="*/ 95250 h 2105025"/>
              <a:gd name="connsiteX110" fmla="*/ 7981950 w 8067675"/>
              <a:gd name="connsiteY110" fmla="*/ 9525 h 2105025"/>
              <a:gd name="connsiteX0" fmla="*/ 7981950 w 8067675"/>
              <a:gd name="connsiteY0" fmla="*/ 9525 h 2105025"/>
              <a:gd name="connsiteX1" fmla="*/ 7981950 w 8067675"/>
              <a:gd name="connsiteY1" fmla="*/ 9525 h 2105025"/>
              <a:gd name="connsiteX2" fmla="*/ 7896225 w 8067675"/>
              <a:gd name="connsiteY2" fmla="*/ 0 h 2105025"/>
              <a:gd name="connsiteX3" fmla="*/ 7839075 w 8067675"/>
              <a:gd name="connsiteY3" fmla="*/ 9525 h 2105025"/>
              <a:gd name="connsiteX4" fmla="*/ 7667625 w 8067675"/>
              <a:gd name="connsiteY4" fmla="*/ 28575 h 2105025"/>
              <a:gd name="connsiteX5" fmla="*/ 7477125 w 8067675"/>
              <a:gd name="connsiteY5" fmla="*/ 47625 h 2105025"/>
              <a:gd name="connsiteX6" fmla="*/ 7400925 w 8067675"/>
              <a:gd name="connsiteY6" fmla="*/ 57150 h 2105025"/>
              <a:gd name="connsiteX7" fmla="*/ 7286625 w 8067675"/>
              <a:gd name="connsiteY7" fmla="*/ 47625 h 2105025"/>
              <a:gd name="connsiteX8" fmla="*/ 7200900 w 8067675"/>
              <a:gd name="connsiteY8" fmla="*/ 38100 h 2105025"/>
              <a:gd name="connsiteX9" fmla="*/ 7067550 w 8067675"/>
              <a:gd name="connsiteY9" fmla="*/ 47625 h 2105025"/>
              <a:gd name="connsiteX10" fmla="*/ 6848475 w 8067675"/>
              <a:gd name="connsiteY10" fmla="*/ 66675 h 2105025"/>
              <a:gd name="connsiteX11" fmla="*/ 6781800 w 8067675"/>
              <a:gd name="connsiteY11" fmla="*/ 57150 h 2105025"/>
              <a:gd name="connsiteX12" fmla="*/ 6667500 w 8067675"/>
              <a:gd name="connsiteY12" fmla="*/ 47625 h 2105025"/>
              <a:gd name="connsiteX13" fmla="*/ 6315075 w 8067675"/>
              <a:gd name="connsiteY13" fmla="*/ 57150 h 2105025"/>
              <a:gd name="connsiteX14" fmla="*/ 5915025 w 8067675"/>
              <a:gd name="connsiteY14" fmla="*/ 66675 h 2105025"/>
              <a:gd name="connsiteX15" fmla="*/ 5829300 w 8067675"/>
              <a:gd name="connsiteY15" fmla="*/ 76200 h 2105025"/>
              <a:gd name="connsiteX16" fmla="*/ 5534025 w 8067675"/>
              <a:gd name="connsiteY16" fmla="*/ 95250 h 2105025"/>
              <a:gd name="connsiteX17" fmla="*/ 5191125 w 8067675"/>
              <a:gd name="connsiteY17" fmla="*/ 85725 h 2105025"/>
              <a:gd name="connsiteX18" fmla="*/ 5124450 w 8067675"/>
              <a:gd name="connsiteY18" fmla="*/ 76200 h 2105025"/>
              <a:gd name="connsiteX19" fmla="*/ 4953000 w 8067675"/>
              <a:gd name="connsiteY19" fmla="*/ 85725 h 2105025"/>
              <a:gd name="connsiteX20" fmla="*/ 4657725 w 8067675"/>
              <a:gd name="connsiteY20" fmla="*/ 85725 h 2105025"/>
              <a:gd name="connsiteX21" fmla="*/ 4200525 w 8067675"/>
              <a:gd name="connsiteY21" fmla="*/ 76200 h 2105025"/>
              <a:gd name="connsiteX22" fmla="*/ 4048125 w 8067675"/>
              <a:gd name="connsiteY22" fmla="*/ 85725 h 2105025"/>
              <a:gd name="connsiteX23" fmla="*/ 3562350 w 8067675"/>
              <a:gd name="connsiteY23" fmla="*/ 66675 h 2105025"/>
              <a:gd name="connsiteX24" fmla="*/ 3228975 w 8067675"/>
              <a:gd name="connsiteY24" fmla="*/ 76200 h 2105025"/>
              <a:gd name="connsiteX25" fmla="*/ 3143250 w 8067675"/>
              <a:gd name="connsiteY25" fmla="*/ 85725 h 2105025"/>
              <a:gd name="connsiteX26" fmla="*/ 2933700 w 8067675"/>
              <a:gd name="connsiteY26" fmla="*/ 76200 h 2105025"/>
              <a:gd name="connsiteX27" fmla="*/ 2771775 w 8067675"/>
              <a:gd name="connsiteY27" fmla="*/ 57150 h 2105025"/>
              <a:gd name="connsiteX28" fmla="*/ 2400300 w 8067675"/>
              <a:gd name="connsiteY28" fmla="*/ 38100 h 2105025"/>
              <a:gd name="connsiteX29" fmla="*/ 2247900 w 8067675"/>
              <a:gd name="connsiteY29" fmla="*/ 47625 h 2105025"/>
              <a:gd name="connsiteX30" fmla="*/ 2076450 w 8067675"/>
              <a:gd name="connsiteY30" fmla="*/ 66675 h 2105025"/>
              <a:gd name="connsiteX31" fmla="*/ 1943100 w 8067675"/>
              <a:gd name="connsiteY31" fmla="*/ 85725 h 2105025"/>
              <a:gd name="connsiteX32" fmla="*/ 1828800 w 8067675"/>
              <a:gd name="connsiteY32" fmla="*/ 95250 h 2105025"/>
              <a:gd name="connsiteX33" fmla="*/ 1752600 w 8067675"/>
              <a:gd name="connsiteY33" fmla="*/ 85725 h 2105025"/>
              <a:gd name="connsiteX34" fmla="*/ 1724025 w 8067675"/>
              <a:gd name="connsiteY34" fmla="*/ 76200 h 2105025"/>
              <a:gd name="connsiteX35" fmla="*/ 1590675 w 8067675"/>
              <a:gd name="connsiteY35" fmla="*/ 66675 h 2105025"/>
              <a:gd name="connsiteX36" fmla="*/ 1457325 w 8067675"/>
              <a:gd name="connsiteY36" fmla="*/ 85725 h 2105025"/>
              <a:gd name="connsiteX37" fmla="*/ 1400175 w 8067675"/>
              <a:gd name="connsiteY37" fmla="*/ 95250 h 2105025"/>
              <a:gd name="connsiteX38" fmla="*/ 1190625 w 8067675"/>
              <a:gd name="connsiteY38" fmla="*/ 104775 h 2105025"/>
              <a:gd name="connsiteX39" fmla="*/ 1162050 w 8067675"/>
              <a:gd name="connsiteY39" fmla="*/ 114300 h 2105025"/>
              <a:gd name="connsiteX40" fmla="*/ 847725 w 8067675"/>
              <a:gd name="connsiteY40" fmla="*/ 114300 h 2105025"/>
              <a:gd name="connsiteX41" fmla="*/ 733425 w 8067675"/>
              <a:gd name="connsiteY41" fmla="*/ 123825 h 2105025"/>
              <a:gd name="connsiteX42" fmla="*/ 704850 w 8067675"/>
              <a:gd name="connsiteY42" fmla="*/ 114300 h 2105025"/>
              <a:gd name="connsiteX43" fmla="*/ 590550 w 8067675"/>
              <a:gd name="connsiteY43" fmla="*/ 95250 h 2105025"/>
              <a:gd name="connsiteX44" fmla="*/ 390525 w 8067675"/>
              <a:gd name="connsiteY44" fmla="*/ 76200 h 2105025"/>
              <a:gd name="connsiteX45" fmla="*/ 285750 w 8067675"/>
              <a:gd name="connsiteY45" fmla="*/ 85725 h 2105025"/>
              <a:gd name="connsiteX46" fmla="*/ 200025 w 8067675"/>
              <a:gd name="connsiteY46" fmla="*/ 133350 h 2105025"/>
              <a:gd name="connsiteX47" fmla="*/ 85725 w 8067675"/>
              <a:gd name="connsiteY47" fmla="*/ 161925 h 2105025"/>
              <a:gd name="connsiteX48" fmla="*/ 66675 w 8067675"/>
              <a:gd name="connsiteY48" fmla="*/ 990600 h 2105025"/>
              <a:gd name="connsiteX49" fmla="*/ 104775 w 8067675"/>
              <a:gd name="connsiteY49" fmla="*/ 1266825 h 2105025"/>
              <a:gd name="connsiteX50" fmla="*/ 85725 w 8067675"/>
              <a:gd name="connsiteY50" fmla="*/ 1466850 h 2105025"/>
              <a:gd name="connsiteX51" fmla="*/ 76200 w 8067675"/>
              <a:gd name="connsiteY51" fmla="*/ 1533525 h 2105025"/>
              <a:gd name="connsiteX52" fmla="*/ 57150 w 8067675"/>
              <a:gd name="connsiteY52" fmla="*/ 1590675 h 2105025"/>
              <a:gd name="connsiteX53" fmla="*/ 47625 w 8067675"/>
              <a:gd name="connsiteY53" fmla="*/ 1647825 h 2105025"/>
              <a:gd name="connsiteX54" fmla="*/ 28575 w 8067675"/>
              <a:gd name="connsiteY54" fmla="*/ 1676400 h 2105025"/>
              <a:gd name="connsiteX55" fmla="*/ 9525 w 8067675"/>
              <a:gd name="connsiteY55" fmla="*/ 1714500 h 2105025"/>
              <a:gd name="connsiteX56" fmla="*/ 0 w 8067675"/>
              <a:gd name="connsiteY56" fmla="*/ 1762125 h 2105025"/>
              <a:gd name="connsiteX57" fmla="*/ 19050 w 8067675"/>
              <a:gd name="connsiteY57" fmla="*/ 1857375 h 2105025"/>
              <a:gd name="connsiteX58" fmla="*/ 38100 w 8067675"/>
              <a:gd name="connsiteY58" fmla="*/ 1895475 h 2105025"/>
              <a:gd name="connsiteX59" fmla="*/ 57150 w 8067675"/>
              <a:gd name="connsiteY59" fmla="*/ 1952625 h 2105025"/>
              <a:gd name="connsiteX60" fmla="*/ 66675 w 8067675"/>
              <a:gd name="connsiteY60" fmla="*/ 2047875 h 2105025"/>
              <a:gd name="connsiteX61" fmla="*/ 95250 w 8067675"/>
              <a:gd name="connsiteY61" fmla="*/ 2057400 h 2105025"/>
              <a:gd name="connsiteX62" fmla="*/ 142875 w 8067675"/>
              <a:gd name="connsiteY62" fmla="*/ 2066925 h 2105025"/>
              <a:gd name="connsiteX63" fmla="*/ 285750 w 8067675"/>
              <a:gd name="connsiteY63" fmla="*/ 2076450 h 2105025"/>
              <a:gd name="connsiteX64" fmla="*/ 571500 w 8067675"/>
              <a:gd name="connsiteY64" fmla="*/ 2095500 h 2105025"/>
              <a:gd name="connsiteX65" fmla="*/ 619125 w 8067675"/>
              <a:gd name="connsiteY65" fmla="*/ 2105025 h 2105025"/>
              <a:gd name="connsiteX66" fmla="*/ 647700 w 8067675"/>
              <a:gd name="connsiteY66" fmla="*/ 2095500 h 2105025"/>
              <a:gd name="connsiteX67" fmla="*/ 742950 w 8067675"/>
              <a:gd name="connsiteY67" fmla="*/ 2085975 h 2105025"/>
              <a:gd name="connsiteX68" fmla="*/ 1152525 w 8067675"/>
              <a:gd name="connsiteY68" fmla="*/ 2095500 h 2105025"/>
              <a:gd name="connsiteX69" fmla="*/ 1314450 w 8067675"/>
              <a:gd name="connsiteY69" fmla="*/ 2085975 h 2105025"/>
              <a:gd name="connsiteX70" fmla="*/ 1571625 w 8067675"/>
              <a:gd name="connsiteY70" fmla="*/ 2095500 h 2105025"/>
              <a:gd name="connsiteX71" fmla="*/ 2028825 w 8067675"/>
              <a:gd name="connsiteY71" fmla="*/ 2085975 h 2105025"/>
              <a:gd name="connsiteX72" fmla="*/ 2143125 w 8067675"/>
              <a:gd name="connsiteY72" fmla="*/ 2066925 h 2105025"/>
              <a:gd name="connsiteX73" fmla="*/ 2362200 w 8067675"/>
              <a:gd name="connsiteY73" fmla="*/ 2057400 h 2105025"/>
              <a:gd name="connsiteX74" fmla="*/ 2695575 w 8067675"/>
              <a:gd name="connsiteY74" fmla="*/ 2066925 h 2105025"/>
              <a:gd name="connsiteX75" fmla="*/ 2790825 w 8067675"/>
              <a:gd name="connsiteY75" fmla="*/ 2076450 h 2105025"/>
              <a:gd name="connsiteX76" fmla="*/ 2828925 w 8067675"/>
              <a:gd name="connsiteY76" fmla="*/ 2085975 h 2105025"/>
              <a:gd name="connsiteX77" fmla="*/ 3000375 w 8067675"/>
              <a:gd name="connsiteY77" fmla="*/ 2095500 h 2105025"/>
              <a:gd name="connsiteX78" fmla="*/ 3038475 w 8067675"/>
              <a:gd name="connsiteY78" fmla="*/ 2105025 h 2105025"/>
              <a:gd name="connsiteX79" fmla="*/ 3257550 w 8067675"/>
              <a:gd name="connsiteY79" fmla="*/ 2095500 h 2105025"/>
              <a:gd name="connsiteX80" fmla="*/ 3305175 w 8067675"/>
              <a:gd name="connsiteY80" fmla="*/ 2085975 h 2105025"/>
              <a:gd name="connsiteX81" fmla="*/ 3457575 w 8067675"/>
              <a:gd name="connsiteY81" fmla="*/ 2066925 h 2105025"/>
              <a:gd name="connsiteX82" fmla="*/ 3781425 w 8067675"/>
              <a:gd name="connsiteY82" fmla="*/ 2057400 h 2105025"/>
              <a:gd name="connsiteX83" fmla="*/ 3876675 w 8067675"/>
              <a:gd name="connsiteY83" fmla="*/ 2047875 h 2105025"/>
              <a:gd name="connsiteX84" fmla="*/ 3943350 w 8067675"/>
              <a:gd name="connsiteY84" fmla="*/ 2038350 h 2105025"/>
              <a:gd name="connsiteX85" fmla="*/ 4248150 w 8067675"/>
              <a:gd name="connsiteY85" fmla="*/ 2009775 h 2105025"/>
              <a:gd name="connsiteX86" fmla="*/ 4324350 w 8067675"/>
              <a:gd name="connsiteY86" fmla="*/ 1971675 h 2105025"/>
              <a:gd name="connsiteX87" fmla="*/ 4419600 w 8067675"/>
              <a:gd name="connsiteY87" fmla="*/ 1952625 h 2105025"/>
              <a:gd name="connsiteX88" fmla="*/ 4457700 w 8067675"/>
              <a:gd name="connsiteY88" fmla="*/ 1943100 h 2105025"/>
              <a:gd name="connsiteX89" fmla="*/ 5410200 w 8067675"/>
              <a:gd name="connsiteY89" fmla="*/ 1933575 h 2105025"/>
              <a:gd name="connsiteX90" fmla="*/ 5591175 w 8067675"/>
              <a:gd name="connsiteY90" fmla="*/ 1914525 h 2105025"/>
              <a:gd name="connsiteX91" fmla="*/ 5715000 w 8067675"/>
              <a:gd name="connsiteY91" fmla="*/ 1895475 h 2105025"/>
              <a:gd name="connsiteX92" fmla="*/ 6867525 w 8067675"/>
              <a:gd name="connsiteY92" fmla="*/ 1876425 h 2105025"/>
              <a:gd name="connsiteX93" fmla="*/ 6962775 w 8067675"/>
              <a:gd name="connsiteY93" fmla="*/ 1866900 h 2105025"/>
              <a:gd name="connsiteX94" fmla="*/ 7019925 w 8067675"/>
              <a:gd name="connsiteY94" fmla="*/ 1847850 h 2105025"/>
              <a:gd name="connsiteX95" fmla="*/ 7105650 w 8067675"/>
              <a:gd name="connsiteY95" fmla="*/ 1838325 h 2105025"/>
              <a:gd name="connsiteX96" fmla="*/ 7134225 w 8067675"/>
              <a:gd name="connsiteY96" fmla="*/ 1828800 h 2105025"/>
              <a:gd name="connsiteX97" fmla="*/ 8029575 w 8067675"/>
              <a:gd name="connsiteY97" fmla="*/ 1809750 h 2105025"/>
              <a:gd name="connsiteX98" fmla="*/ 8048625 w 8067675"/>
              <a:gd name="connsiteY98" fmla="*/ 1781175 h 2105025"/>
              <a:gd name="connsiteX99" fmla="*/ 8058150 w 8067675"/>
              <a:gd name="connsiteY99" fmla="*/ 1743075 h 2105025"/>
              <a:gd name="connsiteX100" fmla="*/ 8067675 w 8067675"/>
              <a:gd name="connsiteY100" fmla="*/ 1524000 h 2105025"/>
              <a:gd name="connsiteX101" fmla="*/ 8058150 w 8067675"/>
              <a:gd name="connsiteY101" fmla="*/ 1362075 h 2105025"/>
              <a:gd name="connsiteX102" fmla="*/ 8039100 w 8067675"/>
              <a:gd name="connsiteY102" fmla="*/ 1285875 h 2105025"/>
              <a:gd name="connsiteX103" fmla="*/ 8048625 w 8067675"/>
              <a:gd name="connsiteY103" fmla="*/ 971550 h 2105025"/>
              <a:gd name="connsiteX104" fmla="*/ 8029575 w 8067675"/>
              <a:gd name="connsiteY104" fmla="*/ 447675 h 2105025"/>
              <a:gd name="connsiteX105" fmla="*/ 8020050 w 8067675"/>
              <a:gd name="connsiteY105" fmla="*/ 361950 h 2105025"/>
              <a:gd name="connsiteX106" fmla="*/ 8010525 w 8067675"/>
              <a:gd name="connsiteY106" fmla="*/ 333375 h 2105025"/>
              <a:gd name="connsiteX107" fmla="*/ 8001000 w 8067675"/>
              <a:gd name="connsiteY107" fmla="*/ 266700 h 2105025"/>
              <a:gd name="connsiteX108" fmla="*/ 8010525 w 8067675"/>
              <a:gd name="connsiteY108" fmla="*/ 95250 h 2105025"/>
              <a:gd name="connsiteX109" fmla="*/ 7981950 w 8067675"/>
              <a:gd name="connsiteY109" fmla="*/ 9525 h 2105025"/>
              <a:gd name="connsiteX0" fmla="*/ 7981950 w 8067675"/>
              <a:gd name="connsiteY0" fmla="*/ 9525 h 2105025"/>
              <a:gd name="connsiteX1" fmla="*/ 7981950 w 8067675"/>
              <a:gd name="connsiteY1" fmla="*/ 9525 h 2105025"/>
              <a:gd name="connsiteX2" fmla="*/ 7896225 w 8067675"/>
              <a:gd name="connsiteY2" fmla="*/ 0 h 2105025"/>
              <a:gd name="connsiteX3" fmla="*/ 7839075 w 8067675"/>
              <a:gd name="connsiteY3" fmla="*/ 9525 h 2105025"/>
              <a:gd name="connsiteX4" fmla="*/ 7667625 w 8067675"/>
              <a:gd name="connsiteY4" fmla="*/ 28575 h 2105025"/>
              <a:gd name="connsiteX5" fmla="*/ 7477125 w 8067675"/>
              <a:gd name="connsiteY5" fmla="*/ 47625 h 2105025"/>
              <a:gd name="connsiteX6" fmla="*/ 7400925 w 8067675"/>
              <a:gd name="connsiteY6" fmla="*/ 57150 h 2105025"/>
              <a:gd name="connsiteX7" fmla="*/ 7286625 w 8067675"/>
              <a:gd name="connsiteY7" fmla="*/ 47625 h 2105025"/>
              <a:gd name="connsiteX8" fmla="*/ 7200900 w 8067675"/>
              <a:gd name="connsiteY8" fmla="*/ 38100 h 2105025"/>
              <a:gd name="connsiteX9" fmla="*/ 7067550 w 8067675"/>
              <a:gd name="connsiteY9" fmla="*/ 47625 h 2105025"/>
              <a:gd name="connsiteX10" fmla="*/ 6848475 w 8067675"/>
              <a:gd name="connsiteY10" fmla="*/ 66675 h 2105025"/>
              <a:gd name="connsiteX11" fmla="*/ 6781800 w 8067675"/>
              <a:gd name="connsiteY11" fmla="*/ 57150 h 2105025"/>
              <a:gd name="connsiteX12" fmla="*/ 6667500 w 8067675"/>
              <a:gd name="connsiteY12" fmla="*/ 47625 h 2105025"/>
              <a:gd name="connsiteX13" fmla="*/ 6315075 w 8067675"/>
              <a:gd name="connsiteY13" fmla="*/ 57150 h 2105025"/>
              <a:gd name="connsiteX14" fmla="*/ 5915025 w 8067675"/>
              <a:gd name="connsiteY14" fmla="*/ 66675 h 2105025"/>
              <a:gd name="connsiteX15" fmla="*/ 5829300 w 8067675"/>
              <a:gd name="connsiteY15" fmla="*/ 76200 h 2105025"/>
              <a:gd name="connsiteX16" fmla="*/ 5534025 w 8067675"/>
              <a:gd name="connsiteY16" fmla="*/ 95250 h 2105025"/>
              <a:gd name="connsiteX17" fmla="*/ 5191125 w 8067675"/>
              <a:gd name="connsiteY17" fmla="*/ 85725 h 2105025"/>
              <a:gd name="connsiteX18" fmla="*/ 5124450 w 8067675"/>
              <a:gd name="connsiteY18" fmla="*/ 76200 h 2105025"/>
              <a:gd name="connsiteX19" fmla="*/ 4953000 w 8067675"/>
              <a:gd name="connsiteY19" fmla="*/ 85725 h 2105025"/>
              <a:gd name="connsiteX20" fmla="*/ 4657725 w 8067675"/>
              <a:gd name="connsiteY20" fmla="*/ 85725 h 2105025"/>
              <a:gd name="connsiteX21" fmla="*/ 4200525 w 8067675"/>
              <a:gd name="connsiteY21" fmla="*/ 76200 h 2105025"/>
              <a:gd name="connsiteX22" fmla="*/ 4048125 w 8067675"/>
              <a:gd name="connsiteY22" fmla="*/ 85725 h 2105025"/>
              <a:gd name="connsiteX23" fmla="*/ 3562350 w 8067675"/>
              <a:gd name="connsiteY23" fmla="*/ 66675 h 2105025"/>
              <a:gd name="connsiteX24" fmla="*/ 3228975 w 8067675"/>
              <a:gd name="connsiteY24" fmla="*/ 76200 h 2105025"/>
              <a:gd name="connsiteX25" fmla="*/ 3143250 w 8067675"/>
              <a:gd name="connsiteY25" fmla="*/ 85725 h 2105025"/>
              <a:gd name="connsiteX26" fmla="*/ 2933700 w 8067675"/>
              <a:gd name="connsiteY26" fmla="*/ 76200 h 2105025"/>
              <a:gd name="connsiteX27" fmla="*/ 2771775 w 8067675"/>
              <a:gd name="connsiteY27" fmla="*/ 57150 h 2105025"/>
              <a:gd name="connsiteX28" fmla="*/ 2400300 w 8067675"/>
              <a:gd name="connsiteY28" fmla="*/ 38100 h 2105025"/>
              <a:gd name="connsiteX29" fmla="*/ 2247900 w 8067675"/>
              <a:gd name="connsiteY29" fmla="*/ 47625 h 2105025"/>
              <a:gd name="connsiteX30" fmla="*/ 2076450 w 8067675"/>
              <a:gd name="connsiteY30" fmla="*/ 66675 h 2105025"/>
              <a:gd name="connsiteX31" fmla="*/ 1943100 w 8067675"/>
              <a:gd name="connsiteY31" fmla="*/ 85725 h 2105025"/>
              <a:gd name="connsiteX32" fmla="*/ 1828800 w 8067675"/>
              <a:gd name="connsiteY32" fmla="*/ 95250 h 2105025"/>
              <a:gd name="connsiteX33" fmla="*/ 1752600 w 8067675"/>
              <a:gd name="connsiteY33" fmla="*/ 85725 h 2105025"/>
              <a:gd name="connsiteX34" fmla="*/ 1724025 w 8067675"/>
              <a:gd name="connsiteY34" fmla="*/ 76200 h 2105025"/>
              <a:gd name="connsiteX35" fmla="*/ 1590675 w 8067675"/>
              <a:gd name="connsiteY35" fmla="*/ 66675 h 2105025"/>
              <a:gd name="connsiteX36" fmla="*/ 1457325 w 8067675"/>
              <a:gd name="connsiteY36" fmla="*/ 85725 h 2105025"/>
              <a:gd name="connsiteX37" fmla="*/ 1400175 w 8067675"/>
              <a:gd name="connsiteY37" fmla="*/ 95250 h 2105025"/>
              <a:gd name="connsiteX38" fmla="*/ 1190625 w 8067675"/>
              <a:gd name="connsiteY38" fmla="*/ 104775 h 2105025"/>
              <a:gd name="connsiteX39" fmla="*/ 1162050 w 8067675"/>
              <a:gd name="connsiteY39" fmla="*/ 114300 h 2105025"/>
              <a:gd name="connsiteX40" fmla="*/ 847725 w 8067675"/>
              <a:gd name="connsiteY40" fmla="*/ 114300 h 2105025"/>
              <a:gd name="connsiteX41" fmla="*/ 733425 w 8067675"/>
              <a:gd name="connsiteY41" fmla="*/ 123825 h 2105025"/>
              <a:gd name="connsiteX42" fmla="*/ 704850 w 8067675"/>
              <a:gd name="connsiteY42" fmla="*/ 114300 h 2105025"/>
              <a:gd name="connsiteX43" fmla="*/ 590550 w 8067675"/>
              <a:gd name="connsiteY43" fmla="*/ 95250 h 2105025"/>
              <a:gd name="connsiteX44" fmla="*/ 390525 w 8067675"/>
              <a:gd name="connsiteY44" fmla="*/ 76200 h 2105025"/>
              <a:gd name="connsiteX45" fmla="*/ 285750 w 8067675"/>
              <a:gd name="connsiteY45" fmla="*/ 85725 h 2105025"/>
              <a:gd name="connsiteX46" fmla="*/ 200025 w 8067675"/>
              <a:gd name="connsiteY46" fmla="*/ 133350 h 2105025"/>
              <a:gd name="connsiteX47" fmla="*/ 85725 w 8067675"/>
              <a:gd name="connsiteY47" fmla="*/ 161925 h 2105025"/>
              <a:gd name="connsiteX48" fmla="*/ 104775 w 8067675"/>
              <a:gd name="connsiteY48" fmla="*/ 1266825 h 2105025"/>
              <a:gd name="connsiteX49" fmla="*/ 85725 w 8067675"/>
              <a:gd name="connsiteY49" fmla="*/ 1466850 h 2105025"/>
              <a:gd name="connsiteX50" fmla="*/ 76200 w 8067675"/>
              <a:gd name="connsiteY50" fmla="*/ 1533525 h 2105025"/>
              <a:gd name="connsiteX51" fmla="*/ 57150 w 8067675"/>
              <a:gd name="connsiteY51" fmla="*/ 1590675 h 2105025"/>
              <a:gd name="connsiteX52" fmla="*/ 47625 w 8067675"/>
              <a:gd name="connsiteY52" fmla="*/ 1647825 h 2105025"/>
              <a:gd name="connsiteX53" fmla="*/ 28575 w 8067675"/>
              <a:gd name="connsiteY53" fmla="*/ 1676400 h 2105025"/>
              <a:gd name="connsiteX54" fmla="*/ 9525 w 8067675"/>
              <a:gd name="connsiteY54" fmla="*/ 1714500 h 2105025"/>
              <a:gd name="connsiteX55" fmla="*/ 0 w 8067675"/>
              <a:gd name="connsiteY55" fmla="*/ 1762125 h 2105025"/>
              <a:gd name="connsiteX56" fmla="*/ 19050 w 8067675"/>
              <a:gd name="connsiteY56" fmla="*/ 1857375 h 2105025"/>
              <a:gd name="connsiteX57" fmla="*/ 38100 w 8067675"/>
              <a:gd name="connsiteY57" fmla="*/ 1895475 h 2105025"/>
              <a:gd name="connsiteX58" fmla="*/ 57150 w 8067675"/>
              <a:gd name="connsiteY58" fmla="*/ 1952625 h 2105025"/>
              <a:gd name="connsiteX59" fmla="*/ 66675 w 8067675"/>
              <a:gd name="connsiteY59" fmla="*/ 2047875 h 2105025"/>
              <a:gd name="connsiteX60" fmla="*/ 95250 w 8067675"/>
              <a:gd name="connsiteY60" fmla="*/ 2057400 h 2105025"/>
              <a:gd name="connsiteX61" fmla="*/ 142875 w 8067675"/>
              <a:gd name="connsiteY61" fmla="*/ 2066925 h 2105025"/>
              <a:gd name="connsiteX62" fmla="*/ 285750 w 8067675"/>
              <a:gd name="connsiteY62" fmla="*/ 2076450 h 2105025"/>
              <a:gd name="connsiteX63" fmla="*/ 571500 w 8067675"/>
              <a:gd name="connsiteY63" fmla="*/ 2095500 h 2105025"/>
              <a:gd name="connsiteX64" fmla="*/ 619125 w 8067675"/>
              <a:gd name="connsiteY64" fmla="*/ 2105025 h 2105025"/>
              <a:gd name="connsiteX65" fmla="*/ 647700 w 8067675"/>
              <a:gd name="connsiteY65" fmla="*/ 2095500 h 2105025"/>
              <a:gd name="connsiteX66" fmla="*/ 742950 w 8067675"/>
              <a:gd name="connsiteY66" fmla="*/ 2085975 h 2105025"/>
              <a:gd name="connsiteX67" fmla="*/ 1152525 w 8067675"/>
              <a:gd name="connsiteY67" fmla="*/ 2095500 h 2105025"/>
              <a:gd name="connsiteX68" fmla="*/ 1314450 w 8067675"/>
              <a:gd name="connsiteY68" fmla="*/ 2085975 h 2105025"/>
              <a:gd name="connsiteX69" fmla="*/ 1571625 w 8067675"/>
              <a:gd name="connsiteY69" fmla="*/ 2095500 h 2105025"/>
              <a:gd name="connsiteX70" fmla="*/ 2028825 w 8067675"/>
              <a:gd name="connsiteY70" fmla="*/ 2085975 h 2105025"/>
              <a:gd name="connsiteX71" fmla="*/ 2143125 w 8067675"/>
              <a:gd name="connsiteY71" fmla="*/ 2066925 h 2105025"/>
              <a:gd name="connsiteX72" fmla="*/ 2362200 w 8067675"/>
              <a:gd name="connsiteY72" fmla="*/ 2057400 h 2105025"/>
              <a:gd name="connsiteX73" fmla="*/ 2695575 w 8067675"/>
              <a:gd name="connsiteY73" fmla="*/ 2066925 h 2105025"/>
              <a:gd name="connsiteX74" fmla="*/ 2790825 w 8067675"/>
              <a:gd name="connsiteY74" fmla="*/ 2076450 h 2105025"/>
              <a:gd name="connsiteX75" fmla="*/ 2828925 w 8067675"/>
              <a:gd name="connsiteY75" fmla="*/ 2085975 h 2105025"/>
              <a:gd name="connsiteX76" fmla="*/ 3000375 w 8067675"/>
              <a:gd name="connsiteY76" fmla="*/ 2095500 h 2105025"/>
              <a:gd name="connsiteX77" fmla="*/ 3038475 w 8067675"/>
              <a:gd name="connsiteY77" fmla="*/ 2105025 h 2105025"/>
              <a:gd name="connsiteX78" fmla="*/ 3257550 w 8067675"/>
              <a:gd name="connsiteY78" fmla="*/ 2095500 h 2105025"/>
              <a:gd name="connsiteX79" fmla="*/ 3305175 w 8067675"/>
              <a:gd name="connsiteY79" fmla="*/ 2085975 h 2105025"/>
              <a:gd name="connsiteX80" fmla="*/ 3457575 w 8067675"/>
              <a:gd name="connsiteY80" fmla="*/ 2066925 h 2105025"/>
              <a:gd name="connsiteX81" fmla="*/ 3781425 w 8067675"/>
              <a:gd name="connsiteY81" fmla="*/ 2057400 h 2105025"/>
              <a:gd name="connsiteX82" fmla="*/ 3876675 w 8067675"/>
              <a:gd name="connsiteY82" fmla="*/ 2047875 h 2105025"/>
              <a:gd name="connsiteX83" fmla="*/ 3943350 w 8067675"/>
              <a:gd name="connsiteY83" fmla="*/ 2038350 h 2105025"/>
              <a:gd name="connsiteX84" fmla="*/ 4248150 w 8067675"/>
              <a:gd name="connsiteY84" fmla="*/ 2009775 h 2105025"/>
              <a:gd name="connsiteX85" fmla="*/ 4324350 w 8067675"/>
              <a:gd name="connsiteY85" fmla="*/ 1971675 h 2105025"/>
              <a:gd name="connsiteX86" fmla="*/ 4419600 w 8067675"/>
              <a:gd name="connsiteY86" fmla="*/ 1952625 h 2105025"/>
              <a:gd name="connsiteX87" fmla="*/ 4457700 w 8067675"/>
              <a:gd name="connsiteY87" fmla="*/ 1943100 h 2105025"/>
              <a:gd name="connsiteX88" fmla="*/ 5410200 w 8067675"/>
              <a:gd name="connsiteY88" fmla="*/ 1933575 h 2105025"/>
              <a:gd name="connsiteX89" fmla="*/ 5591175 w 8067675"/>
              <a:gd name="connsiteY89" fmla="*/ 1914525 h 2105025"/>
              <a:gd name="connsiteX90" fmla="*/ 5715000 w 8067675"/>
              <a:gd name="connsiteY90" fmla="*/ 1895475 h 2105025"/>
              <a:gd name="connsiteX91" fmla="*/ 6867525 w 8067675"/>
              <a:gd name="connsiteY91" fmla="*/ 1876425 h 2105025"/>
              <a:gd name="connsiteX92" fmla="*/ 6962775 w 8067675"/>
              <a:gd name="connsiteY92" fmla="*/ 1866900 h 2105025"/>
              <a:gd name="connsiteX93" fmla="*/ 7019925 w 8067675"/>
              <a:gd name="connsiteY93" fmla="*/ 1847850 h 2105025"/>
              <a:gd name="connsiteX94" fmla="*/ 7105650 w 8067675"/>
              <a:gd name="connsiteY94" fmla="*/ 1838325 h 2105025"/>
              <a:gd name="connsiteX95" fmla="*/ 7134225 w 8067675"/>
              <a:gd name="connsiteY95" fmla="*/ 1828800 h 2105025"/>
              <a:gd name="connsiteX96" fmla="*/ 8029575 w 8067675"/>
              <a:gd name="connsiteY96" fmla="*/ 1809750 h 2105025"/>
              <a:gd name="connsiteX97" fmla="*/ 8048625 w 8067675"/>
              <a:gd name="connsiteY97" fmla="*/ 1781175 h 2105025"/>
              <a:gd name="connsiteX98" fmla="*/ 8058150 w 8067675"/>
              <a:gd name="connsiteY98" fmla="*/ 1743075 h 2105025"/>
              <a:gd name="connsiteX99" fmla="*/ 8067675 w 8067675"/>
              <a:gd name="connsiteY99" fmla="*/ 1524000 h 2105025"/>
              <a:gd name="connsiteX100" fmla="*/ 8058150 w 8067675"/>
              <a:gd name="connsiteY100" fmla="*/ 1362075 h 2105025"/>
              <a:gd name="connsiteX101" fmla="*/ 8039100 w 8067675"/>
              <a:gd name="connsiteY101" fmla="*/ 1285875 h 2105025"/>
              <a:gd name="connsiteX102" fmla="*/ 8048625 w 8067675"/>
              <a:gd name="connsiteY102" fmla="*/ 971550 h 2105025"/>
              <a:gd name="connsiteX103" fmla="*/ 8029575 w 8067675"/>
              <a:gd name="connsiteY103" fmla="*/ 447675 h 2105025"/>
              <a:gd name="connsiteX104" fmla="*/ 8020050 w 8067675"/>
              <a:gd name="connsiteY104" fmla="*/ 361950 h 2105025"/>
              <a:gd name="connsiteX105" fmla="*/ 8010525 w 8067675"/>
              <a:gd name="connsiteY105" fmla="*/ 333375 h 2105025"/>
              <a:gd name="connsiteX106" fmla="*/ 8001000 w 8067675"/>
              <a:gd name="connsiteY106" fmla="*/ 266700 h 2105025"/>
              <a:gd name="connsiteX107" fmla="*/ 8010525 w 8067675"/>
              <a:gd name="connsiteY107" fmla="*/ 95250 h 2105025"/>
              <a:gd name="connsiteX108" fmla="*/ 7981950 w 8067675"/>
              <a:gd name="connsiteY108" fmla="*/ 9525 h 2105025"/>
              <a:gd name="connsiteX0" fmla="*/ 7981950 w 8067675"/>
              <a:gd name="connsiteY0" fmla="*/ 9525 h 2105025"/>
              <a:gd name="connsiteX1" fmla="*/ 7981950 w 8067675"/>
              <a:gd name="connsiteY1" fmla="*/ 9525 h 2105025"/>
              <a:gd name="connsiteX2" fmla="*/ 7896225 w 8067675"/>
              <a:gd name="connsiteY2" fmla="*/ 0 h 2105025"/>
              <a:gd name="connsiteX3" fmla="*/ 7839075 w 8067675"/>
              <a:gd name="connsiteY3" fmla="*/ 9525 h 2105025"/>
              <a:gd name="connsiteX4" fmla="*/ 7667625 w 8067675"/>
              <a:gd name="connsiteY4" fmla="*/ 28575 h 2105025"/>
              <a:gd name="connsiteX5" fmla="*/ 7477125 w 8067675"/>
              <a:gd name="connsiteY5" fmla="*/ 47625 h 2105025"/>
              <a:gd name="connsiteX6" fmla="*/ 7400925 w 8067675"/>
              <a:gd name="connsiteY6" fmla="*/ 57150 h 2105025"/>
              <a:gd name="connsiteX7" fmla="*/ 7286625 w 8067675"/>
              <a:gd name="connsiteY7" fmla="*/ 47625 h 2105025"/>
              <a:gd name="connsiteX8" fmla="*/ 7200900 w 8067675"/>
              <a:gd name="connsiteY8" fmla="*/ 38100 h 2105025"/>
              <a:gd name="connsiteX9" fmla="*/ 7067550 w 8067675"/>
              <a:gd name="connsiteY9" fmla="*/ 47625 h 2105025"/>
              <a:gd name="connsiteX10" fmla="*/ 6848475 w 8067675"/>
              <a:gd name="connsiteY10" fmla="*/ 66675 h 2105025"/>
              <a:gd name="connsiteX11" fmla="*/ 6781800 w 8067675"/>
              <a:gd name="connsiteY11" fmla="*/ 57150 h 2105025"/>
              <a:gd name="connsiteX12" fmla="*/ 6667500 w 8067675"/>
              <a:gd name="connsiteY12" fmla="*/ 47625 h 2105025"/>
              <a:gd name="connsiteX13" fmla="*/ 6315075 w 8067675"/>
              <a:gd name="connsiteY13" fmla="*/ 57150 h 2105025"/>
              <a:gd name="connsiteX14" fmla="*/ 5915025 w 8067675"/>
              <a:gd name="connsiteY14" fmla="*/ 66675 h 2105025"/>
              <a:gd name="connsiteX15" fmla="*/ 5829300 w 8067675"/>
              <a:gd name="connsiteY15" fmla="*/ 76200 h 2105025"/>
              <a:gd name="connsiteX16" fmla="*/ 5534025 w 8067675"/>
              <a:gd name="connsiteY16" fmla="*/ 95250 h 2105025"/>
              <a:gd name="connsiteX17" fmla="*/ 5191125 w 8067675"/>
              <a:gd name="connsiteY17" fmla="*/ 85725 h 2105025"/>
              <a:gd name="connsiteX18" fmla="*/ 5124450 w 8067675"/>
              <a:gd name="connsiteY18" fmla="*/ 76200 h 2105025"/>
              <a:gd name="connsiteX19" fmla="*/ 4953000 w 8067675"/>
              <a:gd name="connsiteY19" fmla="*/ 85725 h 2105025"/>
              <a:gd name="connsiteX20" fmla="*/ 4657725 w 8067675"/>
              <a:gd name="connsiteY20" fmla="*/ 85725 h 2105025"/>
              <a:gd name="connsiteX21" fmla="*/ 4200525 w 8067675"/>
              <a:gd name="connsiteY21" fmla="*/ 76200 h 2105025"/>
              <a:gd name="connsiteX22" fmla="*/ 4048125 w 8067675"/>
              <a:gd name="connsiteY22" fmla="*/ 85725 h 2105025"/>
              <a:gd name="connsiteX23" fmla="*/ 3562350 w 8067675"/>
              <a:gd name="connsiteY23" fmla="*/ 66675 h 2105025"/>
              <a:gd name="connsiteX24" fmla="*/ 3228975 w 8067675"/>
              <a:gd name="connsiteY24" fmla="*/ 76200 h 2105025"/>
              <a:gd name="connsiteX25" fmla="*/ 3143250 w 8067675"/>
              <a:gd name="connsiteY25" fmla="*/ 85725 h 2105025"/>
              <a:gd name="connsiteX26" fmla="*/ 2933700 w 8067675"/>
              <a:gd name="connsiteY26" fmla="*/ 76200 h 2105025"/>
              <a:gd name="connsiteX27" fmla="*/ 2771775 w 8067675"/>
              <a:gd name="connsiteY27" fmla="*/ 57150 h 2105025"/>
              <a:gd name="connsiteX28" fmla="*/ 2400300 w 8067675"/>
              <a:gd name="connsiteY28" fmla="*/ 38100 h 2105025"/>
              <a:gd name="connsiteX29" fmla="*/ 2247900 w 8067675"/>
              <a:gd name="connsiteY29" fmla="*/ 47625 h 2105025"/>
              <a:gd name="connsiteX30" fmla="*/ 2076450 w 8067675"/>
              <a:gd name="connsiteY30" fmla="*/ 66675 h 2105025"/>
              <a:gd name="connsiteX31" fmla="*/ 1943100 w 8067675"/>
              <a:gd name="connsiteY31" fmla="*/ 85725 h 2105025"/>
              <a:gd name="connsiteX32" fmla="*/ 1828800 w 8067675"/>
              <a:gd name="connsiteY32" fmla="*/ 95250 h 2105025"/>
              <a:gd name="connsiteX33" fmla="*/ 1752600 w 8067675"/>
              <a:gd name="connsiteY33" fmla="*/ 85725 h 2105025"/>
              <a:gd name="connsiteX34" fmla="*/ 1724025 w 8067675"/>
              <a:gd name="connsiteY34" fmla="*/ 76200 h 2105025"/>
              <a:gd name="connsiteX35" fmla="*/ 1590675 w 8067675"/>
              <a:gd name="connsiteY35" fmla="*/ 66675 h 2105025"/>
              <a:gd name="connsiteX36" fmla="*/ 1457325 w 8067675"/>
              <a:gd name="connsiteY36" fmla="*/ 85725 h 2105025"/>
              <a:gd name="connsiteX37" fmla="*/ 1400175 w 8067675"/>
              <a:gd name="connsiteY37" fmla="*/ 95250 h 2105025"/>
              <a:gd name="connsiteX38" fmla="*/ 1190625 w 8067675"/>
              <a:gd name="connsiteY38" fmla="*/ 104775 h 2105025"/>
              <a:gd name="connsiteX39" fmla="*/ 1162050 w 8067675"/>
              <a:gd name="connsiteY39" fmla="*/ 114300 h 2105025"/>
              <a:gd name="connsiteX40" fmla="*/ 847725 w 8067675"/>
              <a:gd name="connsiteY40" fmla="*/ 114300 h 2105025"/>
              <a:gd name="connsiteX41" fmla="*/ 733425 w 8067675"/>
              <a:gd name="connsiteY41" fmla="*/ 123825 h 2105025"/>
              <a:gd name="connsiteX42" fmla="*/ 704850 w 8067675"/>
              <a:gd name="connsiteY42" fmla="*/ 114300 h 2105025"/>
              <a:gd name="connsiteX43" fmla="*/ 590550 w 8067675"/>
              <a:gd name="connsiteY43" fmla="*/ 95250 h 2105025"/>
              <a:gd name="connsiteX44" fmla="*/ 390525 w 8067675"/>
              <a:gd name="connsiteY44" fmla="*/ 76200 h 2105025"/>
              <a:gd name="connsiteX45" fmla="*/ 285750 w 8067675"/>
              <a:gd name="connsiteY45" fmla="*/ 85725 h 2105025"/>
              <a:gd name="connsiteX46" fmla="*/ 200025 w 8067675"/>
              <a:gd name="connsiteY46" fmla="*/ 133350 h 2105025"/>
              <a:gd name="connsiteX47" fmla="*/ 85725 w 8067675"/>
              <a:gd name="connsiteY47" fmla="*/ 161925 h 2105025"/>
              <a:gd name="connsiteX48" fmla="*/ 104775 w 8067675"/>
              <a:gd name="connsiteY48" fmla="*/ 1266825 h 2105025"/>
              <a:gd name="connsiteX49" fmla="*/ 85725 w 8067675"/>
              <a:gd name="connsiteY49" fmla="*/ 1466850 h 2105025"/>
              <a:gd name="connsiteX50" fmla="*/ 76200 w 8067675"/>
              <a:gd name="connsiteY50" fmla="*/ 1533525 h 2105025"/>
              <a:gd name="connsiteX51" fmla="*/ 57150 w 8067675"/>
              <a:gd name="connsiteY51" fmla="*/ 1590675 h 2105025"/>
              <a:gd name="connsiteX52" fmla="*/ 47625 w 8067675"/>
              <a:gd name="connsiteY52" fmla="*/ 1647825 h 2105025"/>
              <a:gd name="connsiteX53" fmla="*/ 28575 w 8067675"/>
              <a:gd name="connsiteY53" fmla="*/ 1676400 h 2105025"/>
              <a:gd name="connsiteX54" fmla="*/ 9525 w 8067675"/>
              <a:gd name="connsiteY54" fmla="*/ 1714500 h 2105025"/>
              <a:gd name="connsiteX55" fmla="*/ 0 w 8067675"/>
              <a:gd name="connsiteY55" fmla="*/ 1762125 h 2105025"/>
              <a:gd name="connsiteX56" fmla="*/ 19050 w 8067675"/>
              <a:gd name="connsiteY56" fmla="*/ 1857375 h 2105025"/>
              <a:gd name="connsiteX57" fmla="*/ 38100 w 8067675"/>
              <a:gd name="connsiteY57" fmla="*/ 1895475 h 2105025"/>
              <a:gd name="connsiteX58" fmla="*/ 66675 w 8067675"/>
              <a:gd name="connsiteY58" fmla="*/ 2047875 h 2105025"/>
              <a:gd name="connsiteX59" fmla="*/ 95250 w 8067675"/>
              <a:gd name="connsiteY59" fmla="*/ 2057400 h 2105025"/>
              <a:gd name="connsiteX60" fmla="*/ 142875 w 8067675"/>
              <a:gd name="connsiteY60" fmla="*/ 2066925 h 2105025"/>
              <a:gd name="connsiteX61" fmla="*/ 285750 w 8067675"/>
              <a:gd name="connsiteY61" fmla="*/ 2076450 h 2105025"/>
              <a:gd name="connsiteX62" fmla="*/ 571500 w 8067675"/>
              <a:gd name="connsiteY62" fmla="*/ 2095500 h 2105025"/>
              <a:gd name="connsiteX63" fmla="*/ 619125 w 8067675"/>
              <a:gd name="connsiteY63" fmla="*/ 2105025 h 2105025"/>
              <a:gd name="connsiteX64" fmla="*/ 647700 w 8067675"/>
              <a:gd name="connsiteY64" fmla="*/ 2095500 h 2105025"/>
              <a:gd name="connsiteX65" fmla="*/ 742950 w 8067675"/>
              <a:gd name="connsiteY65" fmla="*/ 2085975 h 2105025"/>
              <a:gd name="connsiteX66" fmla="*/ 1152525 w 8067675"/>
              <a:gd name="connsiteY66" fmla="*/ 2095500 h 2105025"/>
              <a:gd name="connsiteX67" fmla="*/ 1314450 w 8067675"/>
              <a:gd name="connsiteY67" fmla="*/ 2085975 h 2105025"/>
              <a:gd name="connsiteX68" fmla="*/ 1571625 w 8067675"/>
              <a:gd name="connsiteY68" fmla="*/ 2095500 h 2105025"/>
              <a:gd name="connsiteX69" fmla="*/ 2028825 w 8067675"/>
              <a:gd name="connsiteY69" fmla="*/ 2085975 h 2105025"/>
              <a:gd name="connsiteX70" fmla="*/ 2143125 w 8067675"/>
              <a:gd name="connsiteY70" fmla="*/ 2066925 h 2105025"/>
              <a:gd name="connsiteX71" fmla="*/ 2362200 w 8067675"/>
              <a:gd name="connsiteY71" fmla="*/ 2057400 h 2105025"/>
              <a:gd name="connsiteX72" fmla="*/ 2695575 w 8067675"/>
              <a:gd name="connsiteY72" fmla="*/ 2066925 h 2105025"/>
              <a:gd name="connsiteX73" fmla="*/ 2790825 w 8067675"/>
              <a:gd name="connsiteY73" fmla="*/ 2076450 h 2105025"/>
              <a:gd name="connsiteX74" fmla="*/ 2828925 w 8067675"/>
              <a:gd name="connsiteY74" fmla="*/ 2085975 h 2105025"/>
              <a:gd name="connsiteX75" fmla="*/ 3000375 w 8067675"/>
              <a:gd name="connsiteY75" fmla="*/ 2095500 h 2105025"/>
              <a:gd name="connsiteX76" fmla="*/ 3038475 w 8067675"/>
              <a:gd name="connsiteY76" fmla="*/ 2105025 h 2105025"/>
              <a:gd name="connsiteX77" fmla="*/ 3257550 w 8067675"/>
              <a:gd name="connsiteY77" fmla="*/ 2095500 h 2105025"/>
              <a:gd name="connsiteX78" fmla="*/ 3305175 w 8067675"/>
              <a:gd name="connsiteY78" fmla="*/ 2085975 h 2105025"/>
              <a:gd name="connsiteX79" fmla="*/ 3457575 w 8067675"/>
              <a:gd name="connsiteY79" fmla="*/ 2066925 h 2105025"/>
              <a:gd name="connsiteX80" fmla="*/ 3781425 w 8067675"/>
              <a:gd name="connsiteY80" fmla="*/ 2057400 h 2105025"/>
              <a:gd name="connsiteX81" fmla="*/ 3876675 w 8067675"/>
              <a:gd name="connsiteY81" fmla="*/ 2047875 h 2105025"/>
              <a:gd name="connsiteX82" fmla="*/ 3943350 w 8067675"/>
              <a:gd name="connsiteY82" fmla="*/ 2038350 h 2105025"/>
              <a:gd name="connsiteX83" fmla="*/ 4248150 w 8067675"/>
              <a:gd name="connsiteY83" fmla="*/ 2009775 h 2105025"/>
              <a:gd name="connsiteX84" fmla="*/ 4324350 w 8067675"/>
              <a:gd name="connsiteY84" fmla="*/ 1971675 h 2105025"/>
              <a:gd name="connsiteX85" fmla="*/ 4419600 w 8067675"/>
              <a:gd name="connsiteY85" fmla="*/ 1952625 h 2105025"/>
              <a:gd name="connsiteX86" fmla="*/ 4457700 w 8067675"/>
              <a:gd name="connsiteY86" fmla="*/ 1943100 h 2105025"/>
              <a:gd name="connsiteX87" fmla="*/ 5410200 w 8067675"/>
              <a:gd name="connsiteY87" fmla="*/ 1933575 h 2105025"/>
              <a:gd name="connsiteX88" fmla="*/ 5591175 w 8067675"/>
              <a:gd name="connsiteY88" fmla="*/ 1914525 h 2105025"/>
              <a:gd name="connsiteX89" fmla="*/ 5715000 w 8067675"/>
              <a:gd name="connsiteY89" fmla="*/ 1895475 h 2105025"/>
              <a:gd name="connsiteX90" fmla="*/ 6867525 w 8067675"/>
              <a:gd name="connsiteY90" fmla="*/ 1876425 h 2105025"/>
              <a:gd name="connsiteX91" fmla="*/ 6962775 w 8067675"/>
              <a:gd name="connsiteY91" fmla="*/ 1866900 h 2105025"/>
              <a:gd name="connsiteX92" fmla="*/ 7019925 w 8067675"/>
              <a:gd name="connsiteY92" fmla="*/ 1847850 h 2105025"/>
              <a:gd name="connsiteX93" fmla="*/ 7105650 w 8067675"/>
              <a:gd name="connsiteY93" fmla="*/ 1838325 h 2105025"/>
              <a:gd name="connsiteX94" fmla="*/ 7134225 w 8067675"/>
              <a:gd name="connsiteY94" fmla="*/ 1828800 h 2105025"/>
              <a:gd name="connsiteX95" fmla="*/ 8029575 w 8067675"/>
              <a:gd name="connsiteY95" fmla="*/ 1809750 h 2105025"/>
              <a:gd name="connsiteX96" fmla="*/ 8048625 w 8067675"/>
              <a:gd name="connsiteY96" fmla="*/ 1781175 h 2105025"/>
              <a:gd name="connsiteX97" fmla="*/ 8058150 w 8067675"/>
              <a:gd name="connsiteY97" fmla="*/ 1743075 h 2105025"/>
              <a:gd name="connsiteX98" fmla="*/ 8067675 w 8067675"/>
              <a:gd name="connsiteY98" fmla="*/ 1524000 h 2105025"/>
              <a:gd name="connsiteX99" fmla="*/ 8058150 w 8067675"/>
              <a:gd name="connsiteY99" fmla="*/ 1362075 h 2105025"/>
              <a:gd name="connsiteX100" fmla="*/ 8039100 w 8067675"/>
              <a:gd name="connsiteY100" fmla="*/ 1285875 h 2105025"/>
              <a:gd name="connsiteX101" fmla="*/ 8048625 w 8067675"/>
              <a:gd name="connsiteY101" fmla="*/ 971550 h 2105025"/>
              <a:gd name="connsiteX102" fmla="*/ 8029575 w 8067675"/>
              <a:gd name="connsiteY102" fmla="*/ 447675 h 2105025"/>
              <a:gd name="connsiteX103" fmla="*/ 8020050 w 8067675"/>
              <a:gd name="connsiteY103" fmla="*/ 361950 h 2105025"/>
              <a:gd name="connsiteX104" fmla="*/ 8010525 w 8067675"/>
              <a:gd name="connsiteY104" fmla="*/ 333375 h 2105025"/>
              <a:gd name="connsiteX105" fmla="*/ 8001000 w 8067675"/>
              <a:gd name="connsiteY105" fmla="*/ 266700 h 2105025"/>
              <a:gd name="connsiteX106" fmla="*/ 8010525 w 8067675"/>
              <a:gd name="connsiteY106" fmla="*/ 95250 h 2105025"/>
              <a:gd name="connsiteX107" fmla="*/ 7981950 w 8067675"/>
              <a:gd name="connsiteY107" fmla="*/ 9525 h 2105025"/>
              <a:gd name="connsiteX0" fmla="*/ 7981950 w 8067675"/>
              <a:gd name="connsiteY0" fmla="*/ 9525 h 2105025"/>
              <a:gd name="connsiteX1" fmla="*/ 7981950 w 8067675"/>
              <a:gd name="connsiteY1" fmla="*/ 9525 h 2105025"/>
              <a:gd name="connsiteX2" fmla="*/ 7896225 w 8067675"/>
              <a:gd name="connsiteY2" fmla="*/ 0 h 2105025"/>
              <a:gd name="connsiteX3" fmla="*/ 7839075 w 8067675"/>
              <a:gd name="connsiteY3" fmla="*/ 9525 h 2105025"/>
              <a:gd name="connsiteX4" fmla="*/ 7667625 w 8067675"/>
              <a:gd name="connsiteY4" fmla="*/ 28575 h 2105025"/>
              <a:gd name="connsiteX5" fmla="*/ 7477125 w 8067675"/>
              <a:gd name="connsiteY5" fmla="*/ 47625 h 2105025"/>
              <a:gd name="connsiteX6" fmla="*/ 7400925 w 8067675"/>
              <a:gd name="connsiteY6" fmla="*/ 57150 h 2105025"/>
              <a:gd name="connsiteX7" fmla="*/ 7286625 w 8067675"/>
              <a:gd name="connsiteY7" fmla="*/ 47625 h 2105025"/>
              <a:gd name="connsiteX8" fmla="*/ 7200900 w 8067675"/>
              <a:gd name="connsiteY8" fmla="*/ 38100 h 2105025"/>
              <a:gd name="connsiteX9" fmla="*/ 7067550 w 8067675"/>
              <a:gd name="connsiteY9" fmla="*/ 47625 h 2105025"/>
              <a:gd name="connsiteX10" fmla="*/ 6848475 w 8067675"/>
              <a:gd name="connsiteY10" fmla="*/ 66675 h 2105025"/>
              <a:gd name="connsiteX11" fmla="*/ 6781800 w 8067675"/>
              <a:gd name="connsiteY11" fmla="*/ 57150 h 2105025"/>
              <a:gd name="connsiteX12" fmla="*/ 6667500 w 8067675"/>
              <a:gd name="connsiteY12" fmla="*/ 47625 h 2105025"/>
              <a:gd name="connsiteX13" fmla="*/ 6315075 w 8067675"/>
              <a:gd name="connsiteY13" fmla="*/ 57150 h 2105025"/>
              <a:gd name="connsiteX14" fmla="*/ 5915025 w 8067675"/>
              <a:gd name="connsiteY14" fmla="*/ 66675 h 2105025"/>
              <a:gd name="connsiteX15" fmla="*/ 5829300 w 8067675"/>
              <a:gd name="connsiteY15" fmla="*/ 76200 h 2105025"/>
              <a:gd name="connsiteX16" fmla="*/ 5534025 w 8067675"/>
              <a:gd name="connsiteY16" fmla="*/ 95250 h 2105025"/>
              <a:gd name="connsiteX17" fmla="*/ 5191125 w 8067675"/>
              <a:gd name="connsiteY17" fmla="*/ 85725 h 2105025"/>
              <a:gd name="connsiteX18" fmla="*/ 5124450 w 8067675"/>
              <a:gd name="connsiteY18" fmla="*/ 76200 h 2105025"/>
              <a:gd name="connsiteX19" fmla="*/ 4953000 w 8067675"/>
              <a:gd name="connsiteY19" fmla="*/ 85725 h 2105025"/>
              <a:gd name="connsiteX20" fmla="*/ 4657725 w 8067675"/>
              <a:gd name="connsiteY20" fmla="*/ 85725 h 2105025"/>
              <a:gd name="connsiteX21" fmla="*/ 4200525 w 8067675"/>
              <a:gd name="connsiteY21" fmla="*/ 76200 h 2105025"/>
              <a:gd name="connsiteX22" fmla="*/ 4048125 w 8067675"/>
              <a:gd name="connsiteY22" fmla="*/ 85725 h 2105025"/>
              <a:gd name="connsiteX23" fmla="*/ 3562350 w 8067675"/>
              <a:gd name="connsiteY23" fmla="*/ 66675 h 2105025"/>
              <a:gd name="connsiteX24" fmla="*/ 3228975 w 8067675"/>
              <a:gd name="connsiteY24" fmla="*/ 76200 h 2105025"/>
              <a:gd name="connsiteX25" fmla="*/ 3143250 w 8067675"/>
              <a:gd name="connsiteY25" fmla="*/ 85725 h 2105025"/>
              <a:gd name="connsiteX26" fmla="*/ 2933700 w 8067675"/>
              <a:gd name="connsiteY26" fmla="*/ 76200 h 2105025"/>
              <a:gd name="connsiteX27" fmla="*/ 2771775 w 8067675"/>
              <a:gd name="connsiteY27" fmla="*/ 57150 h 2105025"/>
              <a:gd name="connsiteX28" fmla="*/ 2400300 w 8067675"/>
              <a:gd name="connsiteY28" fmla="*/ 38100 h 2105025"/>
              <a:gd name="connsiteX29" fmla="*/ 2247900 w 8067675"/>
              <a:gd name="connsiteY29" fmla="*/ 47625 h 2105025"/>
              <a:gd name="connsiteX30" fmla="*/ 2076450 w 8067675"/>
              <a:gd name="connsiteY30" fmla="*/ 66675 h 2105025"/>
              <a:gd name="connsiteX31" fmla="*/ 1943100 w 8067675"/>
              <a:gd name="connsiteY31" fmla="*/ 85725 h 2105025"/>
              <a:gd name="connsiteX32" fmla="*/ 1828800 w 8067675"/>
              <a:gd name="connsiteY32" fmla="*/ 95250 h 2105025"/>
              <a:gd name="connsiteX33" fmla="*/ 1752600 w 8067675"/>
              <a:gd name="connsiteY33" fmla="*/ 85725 h 2105025"/>
              <a:gd name="connsiteX34" fmla="*/ 1724025 w 8067675"/>
              <a:gd name="connsiteY34" fmla="*/ 76200 h 2105025"/>
              <a:gd name="connsiteX35" fmla="*/ 1590675 w 8067675"/>
              <a:gd name="connsiteY35" fmla="*/ 66675 h 2105025"/>
              <a:gd name="connsiteX36" fmla="*/ 1457325 w 8067675"/>
              <a:gd name="connsiteY36" fmla="*/ 85725 h 2105025"/>
              <a:gd name="connsiteX37" fmla="*/ 1400175 w 8067675"/>
              <a:gd name="connsiteY37" fmla="*/ 95250 h 2105025"/>
              <a:gd name="connsiteX38" fmla="*/ 1190625 w 8067675"/>
              <a:gd name="connsiteY38" fmla="*/ 104775 h 2105025"/>
              <a:gd name="connsiteX39" fmla="*/ 1162050 w 8067675"/>
              <a:gd name="connsiteY39" fmla="*/ 114300 h 2105025"/>
              <a:gd name="connsiteX40" fmla="*/ 847725 w 8067675"/>
              <a:gd name="connsiteY40" fmla="*/ 114300 h 2105025"/>
              <a:gd name="connsiteX41" fmla="*/ 733425 w 8067675"/>
              <a:gd name="connsiteY41" fmla="*/ 123825 h 2105025"/>
              <a:gd name="connsiteX42" fmla="*/ 704850 w 8067675"/>
              <a:gd name="connsiteY42" fmla="*/ 114300 h 2105025"/>
              <a:gd name="connsiteX43" fmla="*/ 590550 w 8067675"/>
              <a:gd name="connsiteY43" fmla="*/ 95250 h 2105025"/>
              <a:gd name="connsiteX44" fmla="*/ 390525 w 8067675"/>
              <a:gd name="connsiteY44" fmla="*/ 76200 h 2105025"/>
              <a:gd name="connsiteX45" fmla="*/ 285750 w 8067675"/>
              <a:gd name="connsiteY45" fmla="*/ 85725 h 2105025"/>
              <a:gd name="connsiteX46" fmla="*/ 200025 w 8067675"/>
              <a:gd name="connsiteY46" fmla="*/ 133350 h 2105025"/>
              <a:gd name="connsiteX47" fmla="*/ 85725 w 8067675"/>
              <a:gd name="connsiteY47" fmla="*/ 161925 h 2105025"/>
              <a:gd name="connsiteX48" fmla="*/ 104775 w 8067675"/>
              <a:gd name="connsiteY48" fmla="*/ 1266825 h 2105025"/>
              <a:gd name="connsiteX49" fmla="*/ 85725 w 8067675"/>
              <a:gd name="connsiteY49" fmla="*/ 1466850 h 2105025"/>
              <a:gd name="connsiteX50" fmla="*/ 76200 w 8067675"/>
              <a:gd name="connsiteY50" fmla="*/ 1533525 h 2105025"/>
              <a:gd name="connsiteX51" fmla="*/ 57150 w 8067675"/>
              <a:gd name="connsiteY51" fmla="*/ 1590675 h 2105025"/>
              <a:gd name="connsiteX52" fmla="*/ 47625 w 8067675"/>
              <a:gd name="connsiteY52" fmla="*/ 1647825 h 2105025"/>
              <a:gd name="connsiteX53" fmla="*/ 28575 w 8067675"/>
              <a:gd name="connsiteY53" fmla="*/ 1676400 h 2105025"/>
              <a:gd name="connsiteX54" fmla="*/ 9525 w 8067675"/>
              <a:gd name="connsiteY54" fmla="*/ 1714500 h 2105025"/>
              <a:gd name="connsiteX55" fmla="*/ 0 w 8067675"/>
              <a:gd name="connsiteY55" fmla="*/ 1762125 h 2105025"/>
              <a:gd name="connsiteX56" fmla="*/ 19050 w 8067675"/>
              <a:gd name="connsiteY56" fmla="*/ 1857375 h 2105025"/>
              <a:gd name="connsiteX57" fmla="*/ 66675 w 8067675"/>
              <a:gd name="connsiteY57" fmla="*/ 2047875 h 2105025"/>
              <a:gd name="connsiteX58" fmla="*/ 95250 w 8067675"/>
              <a:gd name="connsiteY58" fmla="*/ 2057400 h 2105025"/>
              <a:gd name="connsiteX59" fmla="*/ 142875 w 8067675"/>
              <a:gd name="connsiteY59" fmla="*/ 2066925 h 2105025"/>
              <a:gd name="connsiteX60" fmla="*/ 285750 w 8067675"/>
              <a:gd name="connsiteY60" fmla="*/ 2076450 h 2105025"/>
              <a:gd name="connsiteX61" fmla="*/ 571500 w 8067675"/>
              <a:gd name="connsiteY61" fmla="*/ 2095500 h 2105025"/>
              <a:gd name="connsiteX62" fmla="*/ 619125 w 8067675"/>
              <a:gd name="connsiteY62" fmla="*/ 2105025 h 2105025"/>
              <a:gd name="connsiteX63" fmla="*/ 647700 w 8067675"/>
              <a:gd name="connsiteY63" fmla="*/ 2095500 h 2105025"/>
              <a:gd name="connsiteX64" fmla="*/ 742950 w 8067675"/>
              <a:gd name="connsiteY64" fmla="*/ 2085975 h 2105025"/>
              <a:gd name="connsiteX65" fmla="*/ 1152525 w 8067675"/>
              <a:gd name="connsiteY65" fmla="*/ 2095500 h 2105025"/>
              <a:gd name="connsiteX66" fmla="*/ 1314450 w 8067675"/>
              <a:gd name="connsiteY66" fmla="*/ 2085975 h 2105025"/>
              <a:gd name="connsiteX67" fmla="*/ 1571625 w 8067675"/>
              <a:gd name="connsiteY67" fmla="*/ 2095500 h 2105025"/>
              <a:gd name="connsiteX68" fmla="*/ 2028825 w 8067675"/>
              <a:gd name="connsiteY68" fmla="*/ 2085975 h 2105025"/>
              <a:gd name="connsiteX69" fmla="*/ 2143125 w 8067675"/>
              <a:gd name="connsiteY69" fmla="*/ 2066925 h 2105025"/>
              <a:gd name="connsiteX70" fmla="*/ 2362200 w 8067675"/>
              <a:gd name="connsiteY70" fmla="*/ 2057400 h 2105025"/>
              <a:gd name="connsiteX71" fmla="*/ 2695575 w 8067675"/>
              <a:gd name="connsiteY71" fmla="*/ 2066925 h 2105025"/>
              <a:gd name="connsiteX72" fmla="*/ 2790825 w 8067675"/>
              <a:gd name="connsiteY72" fmla="*/ 2076450 h 2105025"/>
              <a:gd name="connsiteX73" fmla="*/ 2828925 w 8067675"/>
              <a:gd name="connsiteY73" fmla="*/ 2085975 h 2105025"/>
              <a:gd name="connsiteX74" fmla="*/ 3000375 w 8067675"/>
              <a:gd name="connsiteY74" fmla="*/ 2095500 h 2105025"/>
              <a:gd name="connsiteX75" fmla="*/ 3038475 w 8067675"/>
              <a:gd name="connsiteY75" fmla="*/ 2105025 h 2105025"/>
              <a:gd name="connsiteX76" fmla="*/ 3257550 w 8067675"/>
              <a:gd name="connsiteY76" fmla="*/ 2095500 h 2105025"/>
              <a:gd name="connsiteX77" fmla="*/ 3305175 w 8067675"/>
              <a:gd name="connsiteY77" fmla="*/ 2085975 h 2105025"/>
              <a:gd name="connsiteX78" fmla="*/ 3457575 w 8067675"/>
              <a:gd name="connsiteY78" fmla="*/ 2066925 h 2105025"/>
              <a:gd name="connsiteX79" fmla="*/ 3781425 w 8067675"/>
              <a:gd name="connsiteY79" fmla="*/ 2057400 h 2105025"/>
              <a:gd name="connsiteX80" fmla="*/ 3876675 w 8067675"/>
              <a:gd name="connsiteY80" fmla="*/ 2047875 h 2105025"/>
              <a:gd name="connsiteX81" fmla="*/ 3943350 w 8067675"/>
              <a:gd name="connsiteY81" fmla="*/ 2038350 h 2105025"/>
              <a:gd name="connsiteX82" fmla="*/ 4248150 w 8067675"/>
              <a:gd name="connsiteY82" fmla="*/ 2009775 h 2105025"/>
              <a:gd name="connsiteX83" fmla="*/ 4324350 w 8067675"/>
              <a:gd name="connsiteY83" fmla="*/ 1971675 h 2105025"/>
              <a:gd name="connsiteX84" fmla="*/ 4419600 w 8067675"/>
              <a:gd name="connsiteY84" fmla="*/ 1952625 h 2105025"/>
              <a:gd name="connsiteX85" fmla="*/ 4457700 w 8067675"/>
              <a:gd name="connsiteY85" fmla="*/ 1943100 h 2105025"/>
              <a:gd name="connsiteX86" fmla="*/ 5410200 w 8067675"/>
              <a:gd name="connsiteY86" fmla="*/ 1933575 h 2105025"/>
              <a:gd name="connsiteX87" fmla="*/ 5591175 w 8067675"/>
              <a:gd name="connsiteY87" fmla="*/ 1914525 h 2105025"/>
              <a:gd name="connsiteX88" fmla="*/ 5715000 w 8067675"/>
              <a:gd name="connsiteY88" fmla="*/ 1895475 h 2105025"/>
              <a:gd name="connsiteX89" fmla="*/ 6867525 w 8067675"/>
              <a:gd name="connsiteY89" fmla="*/ 1876425 h 2105025"/>
              <a:gd name="connsiteX90" fmla="*/ 6962775 w 8067675"/>
              <a:gd name="connsiteY90" fmla="*/ 1866900 h 2105025"/>
              <a:gd name="connsiteX91" fmla="*/ 7019925 w 8067675"/>
              <a:gd name="connsiteY91" fmla="*/ 1847850 h 2105025"/>
              <a:gd name="connsiteX92" fmla="*/ 7105650 w 8067675"/>
              <a:gd name="connsiteY92" fmla="*/ 1838325 h 2105025"/>
              <a:gd name="connsiteX93" fmla="*/ 7134225 w 8067675"/>
              <a:gd name="connsiteY93" fmla="*/ 1828800 h 2105025"/>
              <a:gd name="connsiteX94" fmla="*/ 8029575 w 8067675"/>
              <a:gd name="connsiteY94" fmla="*/ 1809750 h 2105025"/>
              <a:gd name="connsiteX95" fmla="*/ 8048625 w 8067675"/>
              <a:gd name="connsiteY95" fmla="*/ 1781175 h 2105025"/>
              <a:gd name="connsiteX96" fmla="*/ 8058150 w 8067675"/>
              <a:gd name="connsiteY96" fmla="*/ 1743075 h 2105025"/>
              <a:gd name="connsiteX97" fmla="*/ 8067675 w 8067675"/>
              <a:gd name="connsiteY97" fmla="*/ 1524000 h 2105025"/>
              <a:gd name="connsiteX98" fmla="*/ 8058150 w 8067675"/>
              <a:gd name="connsiteY98" fmla="*/ 1362075 h 2105025"/>
              <a:gd name="connsiteX99" fmla="*/ 8039100 w 8067675"/>
              <a:gd name="connsiteY99" fmla="*/ 1285875 h 2105025"/>
              <a:gd name="connsiteX100" fmla="*/ 8048625 w 8067675"/>
              <a:gd name="connsiteY100" fmla="*/ 971550 h 2105025"/>
              <a:gd name="connsiteX101" fmla="*/ 8029575 w 8067675"/>
              <a:gd name="connsiteY101" fmla="*/ 447675 h 2105025"/>
              <a:gd name="connsiteX102" fmla="*/ 8020050 w 8067675"/>
              <a:gd name="connsiteY102" fmla="*/ 361950 h 2105025"/>
              <a:gd name="connsiteX103" fmla="*/ 8010525 w 8067675"/>
              <a:gd name="connsiteY103" fmla="*/ 333375 h 2105025"/>
              <a:gd name="connsiteX104" fmla="*/ 8001000 w 8067675"/>
              <a:gd name="connsiteY104" fmla="*/ 266700 h 2105025"/>
              <a:gd name="connsiteX105" fmla="*/ 8010525 w 8067675"/>
              <a:gd name="connsiteY105" fmla="*/ 95250 h 2105025"/>
              <a:gd name="connsiteX106" fmla="*/ 7981950 w 8067675"/>
              <a:gd name="connsiteY106" fmla="*/ 9525 h 2105025"/>
              <a:gd name="connsiteX0" fmla="*/ 7984955 w 8070680"/>
              <a:gd name="connsiteY0" fmla="*/ 9525 h 2105025"/>
              <a:gd name="connsiteX1" fmla="*/ 7984955 w 8070680"/>
              <a:gd name="connsiteY1" fmla="*/ 9525 h 2105025"/>
              <a:gd name="connsiteX2" fmla="*/ 7899230 w 8070680"/>
              <a:gd name="connsiteY2" fmla="*/ 0 h 2105025"/>
              <a:gd name="connsiteX3" fmla="*/ 7842080 w 8070680"/>
              <a:gd name="connsiteY3" fmla="*/ 9525 h 2105025"/>
              <a:gd name="connsiteX4" fmla="*/ 7670630 w 8070680"/>
              <a:gd name="connsiteY4" fmla="*/ 28575 h 2105025"/>
              <a:gd name="connsiteX5" fmla="*/ 7480130 w 8070680"/>
              <a:gd name="connsiteY5" fmla="*/ 47625 h 2105025"/>
              <a:gd name="connsiteX6" fmla="*/ 7403930 w 8070680"/>
              <a:gd name="connsiteY6" fmla="*/ 57150 h 2105025"/>
              <a:gd name="connsiteX7" fmla="*/ 7289630 w 8070680"/>
              <a:gd name="connsiteY7" fmla="*/ 47625 h 2105025"/>
              <a:gd name="connsiteX8" fmla="*/ 7203905 w 8070680"/>
              <a:gd name="connsiteY8" fmla="*/ 38100 h 2105025"/>
              <a:gd name="connsiteX9" fmla="*/ 7070555 w 8070680"/>
              <a:gd name="connsiteY9" fmla="*/ 47625 h 2105025"/>
              <a:gd name="connsiteX10" fmla="*/ 6851480 w 8070680"/>
              <a:gd name="connsiteY10" fmla="*/ 66675 h 2105025"/>
              <a:gd name="connsiteX11" fmla="*/ 6784805 w 8070680"/>
              <a:gd name="connsiteY11" fmla="*/ 57150 h 2105025"/>
              <a:gd name="connsiteX12" fmla="*/ 6670505 w 8070680"/>
              <a:gd name="connsiteY12" fmla="*/ 47625 h 2105025"/>
              <a:gd name="connsiteX13" fmla="*/ 6318080 w 8070680"/>
              <a:gd name="connsiteY13" fmla="*/ 57150 h 2105025"/>
              <a:gd name="connsiteX14" fmla="*/ 5918030 w 8070680"/>
              <a:gd name="connsiteY14" fmla="*/ 66675 h 2105025"/>
              <a:gd name="connsiteX15" fmla="*/ 5832305 w 8070680"/>
              <a:gd name="connsiteY15" fmla="*/ 76200 h 2105025"/>
              <a:gd name="connsiteX16" fmla="*/ 5537030 w 8070680"/>
              <a:gd name="connsiteY16" fmla="*/ 95250 h 2105025"/>
              <a:gd name="connsiteX17" fmla="*/ 5194130 w 8070680"/>
              <a:gd name="connsiteY17" fmla="*/ 85725 h 2105025"/>
              <a:gd name="connsiteX18" fmla="*/ 5127455 w 8070680"/>
              <a:gd name="connsiteY18" fmla="*/ 76200 h 2105025"/>
              <a:gd name="connsiteX19" fmla="*/ 4956005 w 8070680"/>
              <a:gd name="connsiteY19" fmla="*/ 85725 h 2105025"/>
              <a:gd name="connsiteX20" fmla="*/ 4660730 w 8070680"/>
              <a:gd name="connsiteY20" fmla="*/ 85725 h 2105025"/>
              <a:gd name="connsiteX21" fmla="*/ 4203530 w 8070680"/>
              <a:gd name="connsiteY21" fmla="*/ 76200 h 2105025"/>
              <a:gd name="connsiteX22" fmla="*/ 4051130 w 8070680"/>
              <a:gd name="connsiteY22" fmla="*/ 85725 h 2105025"/>
              <a:gd name="connsiteX23" fmla="*/ 3565355 w 8070680"/>
              <a:gd name="connsiteY23" fmla="*/ 66675 h 2105025"/>
              <a:gd name="connsiteX24" fmla="*/ 3231980 w 8070680"/>
              <a:gd name="connsiteY24" fmla="*/ 76200 h 2105025"/>
              <a:gd name="connsiteX25" fmla="*/ 3146255 w 8070680"/>
              <a:gd name="connsiteY25" fmla="*/ 85725 h 2105025"/>
              <a:gd name="connsiteX26" fmla="*/ 2936705 w 8070680"/>
              <a:gd name="connsiteY26" fmla="*/ 76200 h 2105025"/>
              <a:gd name="connsiteX27" fmla="*/ 2774780 w 8070680"/>
              <a:gd name="connsiteY27" fmla="*/ 57150 h 2105025"/>
              <a:gd name="connsiteX28" fmla="*/ 2403305 w 8070680"/>
              <a:gd name="connsiteY28" fmla="*/ 38100 h 2105025"/>
              <a:gd name="connsiteX29" fmla="*/ 2250905 w 8070680"/>
              <a:gd name="connsiteY29" fmla="*/ 47625 h 2105025"/>
              <a:gd name="connsiteX30" fmla="*/ 2079455 w 8070680"/>
              <a:gd name="connsiteY30" fmla="*/ 66675 h 2105025"/>
              <a:gd name="connsiteX31" fmla="*/ 1946105 w 8070680"/>
              <a:gd name="connsiteY31" fmla="*/ 85725 h 2105025"/>
              <a:gd name="connsiteX32" fmla="*/ 1831805 w 8070680"/>
              <a:gd name="connsiteY32" fmla="*/ 95250 h 2105025"/>
              <a:gd name="connsiteX33" fmla="*/ 1755605 w 8070680"/>
              <a:gd name="connsiteY33" fmla="*/ 85725 h 2105025"/>
              <a:gd name="connsiteX34" fmla="*/ 1727030 w 8070680"/>
              <a:gd name="connsiteY34" fmla="*/ 76200 h 2105025"/>
              <a:gd name="connsiteX35" fmla="*/ 1593680 w 8070680"/>
              <a:gd name="connsiteY35" fmla="*/ 66675 h 2105025"/>
              <a:gd name="connsiteX36" fmla="*/ 1460330 w 8070680"/>
              <a:gd name="connsiteY36" fmla="*/ 85725 h 2105025"/>
              <a:gd name="connsiteX37" fmla="*/ 1403180 w 8070680"/>
              <a:gd name="connsiteY37" fmla="*/ 95250 h 2105025"/>
              <a:gd name="connsiteX38" fmla="*/ 1193630 w 8070680"/>
              <a:gd name="connsiteY38" fmla="*/ 104775 h 2105025"/>
              <a:gd name="connsiteX39" fmla="*/ 1165055 w 8070680"/>
              <a:gd name="connsiteY39" fmla="*/ 114300 h 2105025"/>
              <a:gd name="connsiteX40" fmla="*/ 850730 w 8070680"/>
              <a:gd name="connsiteY40" fmla="*/ 114300 h 2105025"/>
              <a:gd name="connsiteX41" fmla="*/ 736430 w 8070680"/>
              <a:gd name="connsiteY41" fmla="*/ 123825 h 2105025"/>
              <a:gd name="connsiteX42" fmla="*/ 707855 w 8070680"/>
              <a:gd name="connsiteY42" fmla="*/ 114300 h 2105025"/>
              <a:gd name="connsiteX43" fmla="*/ 593555 w 8070680"/>
              <a:gd name="connsiteY43" fmla="*/ 95250 h 2105025"/>
              <a:gd name="connsiteX44" fmla="*/ 393530 w 8070680"/>
              <a:gd name="connsiteY44" fmla="*/ 76200 h 2105025"/>
              <a:gd name="connsiteX45" fmla="*/ 288755 w 8070680"/>
              <a:gd name="connsiteY45" fmla="*/ 85725 h 2105025"/>
              <a:gd name="connsiteX46" fmla="*/ 203030 w 8070680"/>
              <a:gd name="connsiteY46" fmla="*/ 133350 h 2105025"/>
              <a:gd name="connsiteX47" fmla="*/ 88730 w 8070680"/>
              <a:gd name="connsiteY47" fmla="*/ 161925 h 2105025"/>
              <a:gd name="connsiteX48" fmla="*/ 107780 w 8070680"/>
              <a:gd name="connsiteY48" fmla="*/ 1266825 h 2105025"/>
              <a:gd name="connsiteX49" fmla="*/ 88730 w 8070680"/>
              <a:gd name="connsiteY49" fmla="*/ 1466850 h 2105025"/>
              <a:gd name="connsiteX50" fmla="*/ 79205 w 8070680"/>
              <a:gd name="connsiteY50" fmla="*/ 1533525 h 2105025"/>
              <a:gd name="connsiteX51" fmla="*/ 60155 w 8070680"/>
              <a:gd name="connsiteY51" fmla="*/ 1590675 h 2105025"/>
              <a:gd name="connsiteX52" fmla="*/ 50630 w 8070680"/>
              <a:gd name="connsiteY52" fmla="*/ 1647825 h 2105025"/>
              <a:gd name="connsiteX53" fmla="*/ 31580 w 8070680"/>
              <a:gd name="connsiteY53" fmla="*/ 1676400 h 2105025"/>
              <a:gd name="connsiteX54" fmla="*/ 12530 w 8070680"/>
              <a:gd name="connsiteY54" fmla="*/ 1714500 h 2105025"/>
              <a:gd name="connsiteX55" fmla="*/ 3005 w 8070680"/>
              <a:gd name="connsiteY55" fmla="*/ 1762125 h 2105025"/>
              <a:gd name="connsiteX56" fmla="*/ 69680 w 8070680"/>
              <a:gd name="connsiteY56" fmla="*/ 2047875 h 2105025"/>
              <a:gd name="connsiteX57" fmla="*/ 98255 w 8070680"/>
              <a:gd name="connsiteY57" fmla="*/ 2057400 h 2105025"/>
              <a:gd name="connsiteX58" fmla="*/ 145880 w 8070680"/>
              <a:gd name="connsiteY58" fmla="*/ 2066925 h 2105025"/>
              <a:gd name="connsiteX59" fmla="*/ 288755 w 8070680"/>
              <a:gd name="connsiteY59" fmla="*/ 2076450 h 2105025"/>
              <a:gd name="connsiteX60" fmla="*/ 574505 w 8070680"/>
              <a:gd name="connsiteY60" fmla="*/ 2095500 h 2105025"/>
              <a:gd name="connsiteX61" fmla="*/ 622130 w 8070680"/>
              <a:gd name="connsiteY61" fmla="*/ 2105025 h 2105025"/>
              <a:gd name="connsiteX62" fmla="*/ 650705 w 8070680"/>
              <a:gd name="connsiteY62" fmla="*/ 2095500 h 2105025"/>
              <a:gd name="connsiteX63" fmla="*/ 745955 w 8070680"/>
              <a:gd name="connsiteY63" fmla="*/ 2085975 h 2105025"/>
              <a:gd name="connsiteX64" fmla="*/ 1155530 w 8070680"/>
              <a:gd name="connsiteY64" fmla="*/ 2095500 h 2105025"/>
              <a:gd name="connsiteX65" fmla="*/ 1317455 w 8070680"/>
              <a:gd name="connsiteY65" fmla="*/ 2085975 h 2105025"/>
              <a:gd name="connsiteX66" fmla="*/ 1574630 w 8070680"/>
              <a:gd name="connsiteY66" fmla="*/ 2095500 h 2105025"/>
              <a:gd name="connsiteX67" fmla="*/ 2031830 w 8070680"/>
              <a:gd name="connsiteY67" fmla="*/ 2085975 h 2105025"/>
              <a:gd name="connsiteX68" fmla="*/ 2146130 w 8070680"/>
              <a:gd name="connsiteY68" fmla="*/ 2066925 h 2105025"/>
              <a:gd name="connsiteX69" fmla="*/ 2365205 w 8070680"/>
              <a:gd name="connsiteY69" fmla="*/ 2057400 h 2105025"/>
              <a:gd name="connsiteX70" fmla="*/ 2698580 w 8070680"/>
              <a:gd name="connsiteY70" fmla="*/ 2066925 h 2105025"/>
              <a:gd name="connsiteX71" fmla="*/ 2793830 w 8070680"/>
              <a:gd name="connsiteY71" fmla="*/ 2076450 h 2105025"/>
              <a:gd name="connsiteX72" fmla="*/ 2831930 w 8070680"/>
              <a:gd name="connsiteY72" fmla="*/ 2085975 h 2105025"/>
              <a:gd name="connsiteX73" fmla="*/ 3003380 w 8070680"/>
              <a:gd name="connsiteY73" fmla="*/ 2095500 h 2105025"/>
              <a:gd name="connsiteX74" fmla="*/ 3041480 w 8070680"/>
              <a:gd name="connsiteY74" fmla="*/ 2105025 h 2105025"/>
              <a:gd name="connsiteX75" fmla="*/ 3260555 w 8070680"/>
              <a:gd name="connsiteY75" fmla="*/ 2095500 h 2105025"/>
              <a:gd name="connsiteX76" fmla="*/ 3308180 w 8070680"/>
              <a:gd name="connsiteY76" fmla="*/ 2085975 h 2105025"/>
              <a:gd name="connsiteX77" fmla="*/ 3460580 w 8070680"/>
              <a:gd name="connsiteY77" fmla="*/ 2066925 h 2105025"/>
              <a:gd name="connsiteX78" fmla="*/ 3784430 w 8070680"/>
              <a:gd name="connsiteY78" fmla="*/ 2057400 h 2105025"/>
              <a:gd name="connsiteX79" fmla="*/ 3879680 w 8070680"/>
              <a:gd name="connsiteY79" fmla="*/ 2047875 h 2105025"/>
              <a:gd name="connsiteX80" fmla="*/ 3946355 w 8070680"/>
              <a:gd name="connsiteY80" fmla="*/ 2038350 h 2105025"/>
              <a:gd name="connsiteX81" fmla="*/ 4251155 w 8070680"/>
              <a:gd name="connsiteY81" fmla="*/ 2009775 h 2105025"/>
              <a:gd name="connsiteX82" fmla="*/ 4327355 w 8070680"/>
              <a:gd name="connsiteY82" fmla="*/ 1971675 h 2105025"/>
              <a:gd name="connsiteX83" fmla="*/ 4422605 w 8070680"/>
              <a:gd name="connsiteY83" fmla="*/ 1952625 h 2105025"/>
              <a:gd name="connsiteX84" fmla="*/ 4460705 w 8070680"/>
              <a:gd name="connsiteY84" fmla="*/ 1943100 h 2105025"/>
              <a:gd name="connsiteX85" fmla="*/ 5413205 w 8070680"/>
              <a:gd name="connsiteY85" fmla="*/ 1933575 h 2105025"/>
              <a:gd name="connsiteX86" fmla="*/ 5594180 w 8070680"/>
              <a:gd name="connsiteY86" fmla="*/ 1914525 h 2105025"/>
              <a:gd name="connsiteX87" fmla="*/ 5718005 w 8070680"/>
              <a:gd name="connsiteY87" fmla="*/ 1895475 h 2105025"/>
              <a:gd name="connsiteX88" fmla="*/ 6870530 w 8070680"/>
              <a:gd name="connsiteY88" fmla="*/ 1876425 h 2105025"/>
              <a:gd name="connsiteX89" fmla="*/ 6965780 w 8070680"/>
              <a:gd name="connsiteY89" fmla="*/ 1866900 h 2105025"/>
              <a:gd name="connsiteX90" fmla="*/ 7022930 w 8070680"/>
              <a:gd name="connsiteY90" fmla="*/ 1847850 h 2105025"/>
              <a:gd name="connsiteX91" fmla="*/ 7108655 w 8070680"/>
              <a:gd name="connsiteY91" fmla="*/ 1838325 h 2105025"/>
              <a:gd name="connsiteX92" fmla="*/ 7137230 w 8070680"/>
              <a:gd name="connsiteY92" fmla="*/ 1828800 h 2105025"/>
              <a:gd name="connsiteX93" fmla="*/ 8032580 w 8070680"/>
              <a:gd name="connsiteY93" fmla="*/ 1809750 h 2105025"/>
              <a:gd name="connsiteX94" fmla="*/ 8051630 w 8070680"/>
              <a:gd name="connsiteY94" fmla="*/ 1781175 h 2105025"/>
              <a:gd name="connsiteX95" fmla="*/ 8061155 w 8070680"/>
              <a:gd name="connsiteY95" fmla="*/ 1743075 h 2105025"/>
              <a:gd name="connsiteX96" fmla="*/ 8070680 w 8070680"/>
              <a:gd name="connsiteY96" fmla="*/ 1524000 h 2105025"/>
              <a:gd name="connsiteX97" fmla="*/ 8061155 w 8070680"/>
              <a:gd name="connsiteY97" fmla="*/ 1362075 h 2105025"/>
              <a:gd name="connsiteX98" fmla="*/ 8042105 w 8070680"/>
              <a:gd name="connsiteY98" fmla="*/ 1285875 h 2105025"/>
              <a:gd name="connsiteX99" fmla="*/ 8051630 w 8070680"/>
              <a:gd name="connsiteY99" fmla="*/ 971550 h 2105025"/>
              <a:gd name="connsiteX100" fmla="*/ 8032580 w 8070680"/>
              <a:gd name="connsiteY100" fmla="*/ 447675 h 2105025"/>
              <a:gd name="connsiteX101" fmla="*/ 8023055 w 8070680"/>
              <a:gd name="connsiteY101" fmla="*/ 361950 h 2105025"/>
              <a:gd name="connsiteX102" fmla="*/ 8013530 w 8070680"/>
              <a:gd name="connsiteY102" fmla="*/ 333375 h 2105025"/>
              <a:gd name="connsiteX103" fmla="*/ 8004005 w 8070680"/>
              <a:gd name="connsiteY103" fmla="*/ 266700 h 2105025"/>
              <a:gd name="connsiteX104" fmla="*/ 8013530 w 8070680"/>
              <a:gd name="connsiteY104" fmla="*/ 95250 h 2105025"/>
              <a:gd name="connsiteX105" fmla="*/ 7984955 w 8070680"/>
              <a:gd name="connsiteY105" fmla="*/ 9525 h 2105025"/>
              <a:gd name="connsiteX0" fmla="*/ 7972425 w 8058150"/>
              <a:gd name="connsiteY0" fmla="*/ 9525 h 2105025"/>
              <a:gd name="connsiteX1" fmla="*/ 7972425 w 8058150"/>
              <a:gd name="connsiteY1" fmla="*/ 9525 h 2105025"/>
              <a:gd name="connsiteX2" fmla="*/ 7886700 w 8058150"/>
              <a:gd name="connsiteY2" fmla="*/ 0 h 2105025"/>
              <a:gd name="connsiteX3" fmla="*/ 7829550 w 8058150"/>
              <a:gd name="connsiteY3" fmla="*/ 9525 h 2105025"/>
              <a:gd name="connsiteX4" fmla="*/ 7658100 w 8058150"/>
              <a:gd name="connsiteY4" fmla="*/ 28575 h 2105025"/>
              <a:gd name="connsiteX5" fmla="*/ 7467600 w 8058150"/>
              <a:gd name="connsiteY5" fmla="*/ 47625 h 2105025"/>
              <a:gd name="connsiteX6" fmla="*/ 7391400 w 8058150"/>
              <a:gd name="connsiteY6" fmla="*/ 57150 h 2105025"/>
              <a:gd name="connsiteX7" fmla="*/ 7277100 w 8058150"/>
              <a:gd name="connsiteY7" fmla="*/ 47625 h 2105025"/>
              <a:gd name="connsiteX8" fmla="*/ 7191375 w 8058150"/>
              <a:gd name="connsiteY8" fmla="*/ 38100 h 2105025"/>
              <a:gd name="connsiteX9" fmla="*/ 7058025 w 8058150"/>
              <a:gd name="connsiteY9" fmla="*/ 47625 h 2105025"/>
              <a:gd name="connsiteX10" fmla="*/ 6838950 w 8058150"/>
              <a:gd name="connsiteY10" fmla="*/ 66675 h 2105025"/>
              <a:gd name="connsiteX11" fmla="*/ 6772275 w 8058150"/>
              <a:gd name="connsiteY11" fmla="*/ 57150 h 2105025"/>
              <a:gd name="connsiteX12" fmla="*/ 6657975 w 8058150"/>
              <a:gd name="connsiteY12" fmla="*/ 47625 h 2105025"/>
              <a:gd name="connsiteX13" fmla="*/ 6305550 w 8058150"/>
              <a:gd name="connsiteY13" fmla="*/ 57150 h 2105025"/>
              <a:gd name="connsiteX14" fmla="*/ 5905500 w 8058150"/>
              <a:gd name="connsiteY14" fmla="*/ 66675 h 2105025"/>
              <a:gd name="connsiteX15" fmla="*/ 5819775 w 8058150"/>
              <a:gd name="connsiteY15" fmla="*/ 76200 h 2105025"/>
              <a:gd name="connsiteX16" fmla="*/ 5524500 w 8058150"/>
              <a:gd name="connsiteY16" fmla="*/ 95250 h 2105025"/>
              <a:gd name="connsiteX17" fmla="*/ 5181600 w 8058150"/>
              <a:gd name="connsiteY17" fmla="*/ 85725 h 2105025"/>
              <a:gd name="connsiteX18" fmla="*/ 5114925 w 8058150"/>
              <a:gd name="connsiteY18" fmla="*/ 76200 h 2105025"/>
              <a:gd name="connsiteX19" fmla="*/ 4943475 w 8058150"/>
              <a:gd name="connsiteY19" fmla="*/ 85725 h 2105025"/>
              <a:gd name="connsiteX20" fmla="*/ 4648200 w 8058150"/>
              <a:gd name="connsiteY20" fmla="*/ 85725 h 2105025"/>
              <a:gd name="connsiteX21" fmla="*/ 4191000 w 8058150"/>
              <a:gd name="connsiteY21" fmla="*/ 76200 h 2105025"/>
              <a:gd name="connsiteX22" fmla="*/ 4038600 w 8058150"/>
              <a:gd name="connsiteY22" fmla="*/ 85725 h 2105025"/>
              <a:gd name="connsiteX23" fmla="*/ 3552825 w 8058150"/>
              <a:gd name="connsiteY23" fmla="*/ 66675 h 2105025"/>
              <a:gd name="connsiteX24" fmla="*/ 3219450 w 8058150"/>
              <a:gd name="connsiteY24" fmla="*/ 76200 h 2105025"/>
              <a:gd name="connsiteX25" fmla="*/ 3133725 w 8058150"/>
              <a:gd name="connsiteY25" fmla="*/ 85725 h 2105025"/>
              <a:gd name="connsiteX26" fmla="*/ 2924175 w 8058150"/>
              <a:gd name="connsiteY26" fmla="*/ 76200 h 2105025"/>
              <a:gd name="connsiteX27" fmla="*/ 2762250 w 8058150"/>
              <a:gd name="connsiteY27" fmla="*/ 57150 h 2105025"/>
              <a:gd name="connsiteX28" fmla="*/ 2390775 w 8058150"/>
              <a:gd name="connsiteY28" fmla="*/ 38100 h 2105025"/>
              <a:gd name="connsiteX29" fmla="*/ 2238375 w 8058150"/>
              <a:gd name="connsiteY29" fmla="*/ 47625 h 2105025"/>
              <a:gd name="connsiteX30" fmla="*/ 2066925 w 8058150"/>
              <a:gd name="connsiteY30" fmla="*/ 66675 h 2105025"/>
              <a:gd name="connsiteX31" fmla="*/ 1933575 w 8058150"/>
              <a:gd name="connsiteY31" fmla="*/ 85725 h 2105025"/>
              <a:gd name="connsiteX32" fmla="*/ 1819275 w 8058150"/>
              <a:gd name="connsiteY32" fmla="*/ 95250 h 2105025"/>
              <a:gd name="connsiteX33" fmla="*/ 1743075 w 8058150"/>
              <a:gd name="connsiteY33" fmla="*/ 85725 h 2105025"/>
              <a:gd name="connsiteX34" fmla="*/ 1714500 w 8058150"/>
              <a:gd name="connsiteY34" fmla="*/ 76200 h 2105025"/>
              <a:gd name="connsiteX35" fmla="*/ 1581150 w 8058150"/>
              <a:gd name="connsiteY35" fmla="*/ 66675 h 2105025"/>
              <a:gd name="connsiteX36" fmla="*/ 1447800 w 8058150"/>
              <a:gd name="connsiteY36" fmla="*/ 85725 h 2105025"/>
              <a:gd name="connsiteX37" fmla="*/ 1390650 w 8058150"/>
              <a:gd name="connsiteY37" fmla="*/ 95250 h 2105025"/>
              <a:gd name="connsiteX38" fmla="*/ 1181100 w 8058150"/>
              <a:gd name="connsiteY38" fmla="*/ 104775 h 2105025"/>
              <a:gd name="connsiteX39" fmla="*/ 1152525 w 8058150"/>
              <a:gd name="connsiteY39" fmla="*/ 114300 h 2105025"/>
              <a:gd name="connsiteX40" fmla="*/ 838200 w 8058150"/>
              <a:gd name="connsiteY40" fmla="*/ 114300 h 2105025"/>
              <a:gd name="connsiteX41" fmla="*/ 723900 w 8058150"/>
              <a:gd name="connsiteY41" fmla="*/ 123825 h 2105025"/>
              <a:gd name="connsiteX42" fmla="*/ 695325 w 8058150"/>
              <a:gd name="connsiteY42" fmla="*/ 114300 h 2105025"/>
              <a:gd name="connsiteX43" fmla="*/ 581025 w 8058150"/>
              <a:gd name="connsiteY43" fmla="*/ 95250 h 2105025"/>
              <a:gd name="connsiteX44" fmla="*/ 381000 w 8058150"/>
              <a:gd name="connsiteY44" fmla="*/ 76200 h 2105025"/>
              <a:gd name="connsiteX45" fmla="*/ 276225 w 8058150"/>
              <a:gd name="connsiteY45" fmla="*/ 85725 h 2105025"/>
              <a:gd name="connsiteX46" fmla="*/ 190500 w 8058150"/>
              <a:gd name="connsiteY46" fmla="*/ 133350 h 2105025"/>
              <a:gd name="connsiteX47" fmla="*/ 76200 w 8058150"/>
              <a:gd name="connsiteY47" fmla="*/ 161925 h 2105025"/>
              <a:gd name="connsiteX48" fmla="*/ 95250 w 8058150"/>
              <a:gd name="connsiteY48" fmla="*/ 1266825 h 2105025"/>
              <a:gd name="connsiteX49" fmla="*/ 76200 w 8058150"/>
              <a:gd name="connsiteY49" fmla="*/ 1466850 h 2105025"/>
              <a:gd name="connsiteX50" fmla="*/ 66675 w 8058150"/>
              <a:gd name="connsiteY50" fmla="*/ 1533525 h 2105025"/>
              <a:gd name="connsiteX51" fmla="*/ 47625 w 8058150"/>
              <a:gd name="connsiteY51" fmla="*/ 1590675 h 2105025"/>
              <a:gd name="connsiteX52" fmla="*/ 38100 w 8058150"/>
              <a:gd name="connsiteY52" fmla="*/ 1647825 h 2105025"/>
              <a:gd name="connsiteX53" fmla="*/ 19050 w 8058150"/>
              <a:gd name="connsiteY53" fmla="*/ 1676400 h 2105025"/>
              <a:gd name="connsiteX54" fmla="*/ 0 w 8058150"/>
              <a:gd name="connsiteY54" fmla="*/ 1714500 h 2105025"/>
              <a:gd name="connsiteX55" fmla="*/ 57150 w 8058150"/>
              <a:gd name="connsiteY55" fmla="*/ 2047875 h 2105025"/>
              <a:gd name="connsiteX56" fmla="*/ 85725 w 8058150"/>
              <a:gd name="connsiteY56" fmla="*/ 2057400 h 2105025"/>
              <a:gd name="connsiteX57" fmla="*/ 133350 w 8058150"/>
              <a:gd name="connsiteY57" fmla="*/ 2066925 h 2105025"/>
              <a:gd name="connsiteX58" fmla="*/ 276225 w 8058150"/>
              <a:gd name="connsiteY58" fmla="*/ 2076450 h 2105025"/>
              <a:gd name="connsiteX59" fmla="*/ 561975 w 8058150"/>
              <a:gd name="connsiteY59" fmla="*/ 2095500 h 2105025"/>
              <a:gd name="connsiteX60" fmla="*/ 609600 w 8058150"/>
              <a:gd name="connsiteY60" fmla="*/ 2105025 h 2105025"/>
              <a:gd name="connsiteX61" fmla="*/ 638175 w 8058150"/>
              <a:gd name="connsiteY61" fmla="*/ 2095500 h 2105025"/>
              <a:gd name="connsiteX62" fmla="*/ 733425 w 8058150"/>
              <a:gd name="connsiteY62" fmla="*/ 2085975 h 2105025"/>
              <a:gd name="connsiteX63" fmla="*/ 1143000 w 8058150"/>
              <a:gd name="connsiteY63" fmla="*/ 2095500 h 2105025"/>
              <a:gd name="connsiteX64" fmla="*/ 1304925 w 8058150"/>
              <a:gd name="connsiteY64" fmla="*/ 2085975 h 2105025"/>
              <a:gd name="connsiteX65" fmla="*/ 1562100 w 8058150"/>
              <a:gd name="connsiteY65" fmla="*/ 2095500 h 2105025"/>
              <a:gd name="connsiteX66" fmla="*/ 2019300 w 8058150"/>
              <a:gd name="connsiteY66" fmla="*/ 2085975 h 2105025"/>
              <a:gd name="connsiteX67" fmla="*/ 2133600 w 8058150"/>
              <a:gd name="connsiteY67" fmla="*/ 2066925 h 2105025"/>
              <a:gd name="connsiteX68" fmla="*/ 2352675 w 8058150"/>
              <a:gd name="connsiteY68" fmla="*/ 2057400 h 2105025"/>
              <a:gd name="connsiteX69" fmla="*/ 2686050 w 8058150"/>
              <a:gd name="connsiteY69" fmla="*/ 2066925 h 2105025"/>
              <a:gd name="connsiteX70" fmla="*/ 2781300 w 8058150"/>
              <a:gd name="connsiteY70" fmla="*/ 2076450 h 2105025"/>
              <a:gd name="connsiteX71" fmla="*/ 2819400 w 8058150"/>
              <a:gd name="connsiteY71" fmla="*/ 2085975 h 2105025"/>
              <a:gd name="connsiteX72" fmla="*/ 2990850 w 8058150"/>
              <a:gd name="connsiteY72" fmla="*/ 2095500 h 2105025"/>
              <a:gd name="connsiteX73" fmla="*/ 3028950 w 8058150"/>
              <a:gd name="connsiteY73" fmla="*/ 2105025 h 2105025"/>
              <a:gd name="connsiteX74" fmla="*/ 3248025 w 8058150"/>
              <a:gd name="connsiteY74" fmla="*/ 2095500 h 2105025"/>
              <a:gd name="connsiteX75" fmla="*/ 3295650 w 8058150"/>
              <a:gd name="connsiteY75" fmla="*/ 2085975 h 2105025"/>
              <a:gd name="connsiteX76" fmla="*/ 3448050 w 8058150"/>
              <a:gd name="connsiteY76" fmla="*/ 2066925 h 2105025"/>
              <a:gd name="connsiteX77" fmla="*/ 3771900 w 8058150"/>
              <a:gd name="connsiteY77" fmla="*/ 2057400 h 2105025"/>
              <a:gd name="connsiteX78" fmla="*/ 3867150 w 8058150"/>
              <a:gd name="connsiteY78" fmla="*/ 2047875 h 2105025"/>
              <a:gd name="connsiteX79" fmla="*/ 3933825 w 8058150"/>
              <a:gd name="connsiteY79" fmla="*/ 2038350 h 2105025"/>
              <a:gd name="connsiteX80" fmla="*/ 4238625 w 8058150"/>
              <a:gd name="connsiteY80" fmla="*/ 2009775 h 2105025"/>
              <a:gd name="connsiteX81" fmla="*/ 4314825 w 8058150"/>
              <a:gd name="connsiteY81" fmla="*/ 1971675 h 2105025"/>
              <a:gd name="connsiteX82" fmla="*/ 4410075 w 8058150"/>
              <a:gd name="connsiteY82" fmla="*/ 1952625 h 2105025"/>
              <a:gd name="connsiteX83" fmla="*/ 4448175 w 8058150"/>
              <a:gd name="connsiteY83" fmla="*/ 1943100 h 2105025"/>
              <a:gd name="connsiteX84" fmla="*/ 5400675 w 8058150"/>
              <a:gd name="connsiteY84" fmla="*/ 1933575 h 2105025"/>
              <a:gd name="connsiteX85" fmla="*/ 5581650 w 8058150"/>
              <a:gd name="connsiteY85" fmla="*/ 1914525 h 2105025"/>
              <a:gd name="connsiteX86" fmla="*/ 5705475 w 8058150"/>
              <a:gd name="connsiteY86" fmla="*/ 1895475 h 2105025"/>
              <a:gd name="connsiteX87" fmla="*/ 6858000 w 8058150"/>
              <a:gd name="connsiteY87" fmla="*/ 1876425 h 2105025"/>
              <a:gd name="connsiteX88" fmla="*/ 6953250 w 8058150"/>
              <a:gd name="connsiteY88" fmla="*/ 1866900 h 2105025"/>
              <a:gd name="connsiteX89" fmla="*/ 7010400 w 8058150"/>
              <a:gd name="connsiteY89" fmla="*/ 1847850 h 2105025"/>
              <a:gd name="connsiteX90" fmla="*/ 7096125 w 8058150"/>
              <a:gd name="connsiteY90" fmla="*/ 1838325 h 2105025"/>
              <a:gd name="connsiteX91" fmla="*/ 7124700 w 8058150"/>
              <a:gd name="connsiteY91" fmla="*/ 1828800 h 2105025"/>
              <a:gd name="connsiteX92" fmla="*/ 8020050 w 8058150"/>
              <a:gd name="connsiteY92" fmla="*/ 1809750 h 2105025"/>
              <a:gd name="connsiteX93" fmla="*/ 8039100 w 8058150"/>
              <a:gd name="connsiteY93" fmla="*/ 1781175 h 2105025"/>
              <a:gd name="connsiteX94" fmla="*/ 8048625 w 8058150"/>
              <a:gd name="connsiteY94" fmla="*/ 1743075 h 2105025"/>
              <a:gd name="connsiteX95" fmla="*/ 8058150 w 8058150"/>
              <a:gd name="connsiteY95" fmla="*/ 1524000 h 2105025"/>
              <a:gd name="connsiteX96" fmla="*/ 8048625 w 8058150"/>
              <a:gd name="connsiteY96" fmla="*/ 1362075 h 2105025"/>
              <a:gd name="connsiteX97" fmla="*/ 8029575 w 8058150"/>
              <a:gd name="connsiteY97" fmla="*/ 1285875 h 2105025"/>
              <a:gd name="connsiteX98" fmla="*/ 8039100 w 8058150"/>
              <a:gd name="connsiteY98" fmla="*/ 971550 h 2105025"/>
              <a:gd name="connsiteX99" fmla="*/ 8020050 w 8058150"/>
              <a:gd name="connsiteY99" fmla="*/ 447675 h 2105025"/>
              <a:gd name="connsiteX100" fmla="*/ 8010525 w 8058150"/>
              <a:gd name="connsiteY100" fmla="*/ 361950 h 2105025"/>
              <a:gd name="connsiteX101" fmla="*/ 8001000 w 8058150"/>
              <a:gd name="connsiteY101" fmla="*/ 333375 h 2105025"/>
              <a:gd name="connsiteX102" fmla="*/ 7991475 w 8058150"/>
              <a:gd name="connsiteY102" fmla="*/ 266700 h 2105025"/>
              <a:gd name="connsiteX103" fmla="*/ 8001000 w 8058150"/>
              <a:gd name="connsiteY103" fmla="*/ 95250 h 2105025"/>
              <a:gd name="connsiteX104" fmla="*/ 7972425 w 8058150"/>
              <a:gd name="connsiteY104" fmla="*/ 9525 h 2105025"/>
              <a:gd name="connsiteX0" fmla="*/ 7953738 w 8039463"/>
              <a:gd name="connsiteY0" fmla="*/ 9525 h 2105025"/>
              <a:gd name="connsiteX1" fmla="*/ 7953738 w 8039463"/>
              <a:gd name="connsiteY1" fmla="*/ 9525 h 2105025"/>
              <a:gd name="connsiteX2" fmla="*/ 7868013 w 8039463"/>
              <a:gd name="connsiteY2" fmla="*/ 0 h 2105025"/>
              <a:gd name="connsiteX3" fmla="*/ 7810863 w 8039463"/>
              <a:gd name="connsiteY3" fmla="*/ 9525 h 2105025"/>
              <a:gd name="connsiteX4" fmla="*/ 7639413 w 8039463"/>
              <a:gd name="connsiteY4" fmla="*/ 28575 h 2105025"/>
              <a:gd name="connsiteX5" fmla="*/ 7448913 w 8039463"/>
              <a:gd name="connsiteY5" fmla="*/ 47625 h 2105025"/>
              <a:gd name="connsiteX6" fmla="*/ 7372713 w 8039463"/>
              <a:gd name="connsiteY6" fmla="*/ 57150 h 2105025"/>
              <a:gd name="connsiteX7" fmla="*/ 7258413 w 8039463"/>
              <a:gd name="connsiteY7" fmla="*/ 47625 h 2105025"/>
              <a:gd name="connsiteX8" fmla="*/ 7172688 w 8039463"/>
              <a:gd name="connsiteY8" fmla="*/ 38100 h 2105025"/>
              <a:gd name="connsiteX9" fmla="*/ 7039338 w 8039463"/>
              <a:gd name="connsiteY9" fmla="*/ 47625 h 2105025"/>
              <a:gd name="connsiteX10" fmla="*/ 6820263 w 8039463"/>
              <a:gd name="connsiteY10" fmla="*/ 66675 h 2105025"/>
              <a:gd name="connsiteX11" fmla="*/ 6753588 w 8039463"/>
              <a:gd name="connsiteY11" fmla="*/ 57150 h 2105025"/>
              <a:gd name="connsiteX12" fmla="*/ 6639288 w 8039463"/>
              <a:gd name="connsiteY12" fmla="*/ 47625 h 2105025"/>
              <a:gd name="connsiteX13" fmla="*/ 6286863 w 8039463"/>
              <a:gd name="connsiteY13" fmla="*/ 57150 h 2105025"/>
              <a:gd name="connsiteX14" fmla="*/ 5886813 w 8039463"/>
              <a:gd name="connsiteY14" fmla="*/ 66675 h 2105025"/>
              <a:gd name="connsiteX15" fmla="*/ 5801088 w 8039463"/>
              <a:gd name="connsiteY15" fmla="*/ 76200 h 2105025"/>
              <a:gd name="connsiteX16" fmla="*/ 5505813 w 8039463"/>
              <a:gd name="connsiteY16" fmla="*/ 95250 h 2105025"/>
              <a:gd name="connsiteX17" fmla="*/ 5162913 w 8039463"/>
              <a:gd name="connsiteY17" fmla="*/ 85725 h 2105025"/>
              <a:gd name="connsiteX18" fmla="*/ 5096238 w 8039463"/>
              <a:gd name="connsiteY18" fmla="*/ 76200 h 2105025"/>
              <a:gd name="connsiteX19" fmla="*/ 4924788 w 8039463"/>
              <a:gd name="connsiteY19" fmla="*/ 85725 h 2105025"/>
              <a:gd name="connsiteX20" fmla="*/ 4629513 w 8039463"/>
              <a:gd name="connsiteY20" fmla="*/ 85725 h 2105025"/>
              <a:gd name="connsiteX21" fmla="*/ 4172313 w 8039463"/>
              <a:gd name="connsiteY21" fmla="*/ 76200 h 2105025"/>
              <a:gd name="connsiteX22" fmla="*/ 4019913 w 8039463"/>
              <a:gd name="connsiteY22" fmla="*/ 85725 h 2105025"/>
              <a:gd name="connsiteX23" fmla="*/ 3534138 w 8039463"/>
              <a:gd name="connsiteY23" fmla="*/ 66675 h 2105025"/>
              <a:gd name="connsiteX24" fmla="*/ 3200763 w 8039463"/>
              <a:gd name="connsiteY24" fmla="*/ 76200 h 2105025"/>
              <a:gd name="connsiteX25" fmla="*/ 3115038 w 8039463"/>
              <a:gd name="connsiteY25" fmla="*/ 85725 h 2105025"/>
              <a:gd name="connsiteX26" fmla="*/ 2905488 w 8039463"/>
              <a:gd name="connsiteY26" fmla="*/ 76200 h 2105025"/>
              <a:gd name="connsiteX27" fmla="*/ 2743563 w 8039463"/>
              <a:gd name="connsiteY27" fmla="*/ 57150 h 2105025"/>
              <a:gd name="connsiteX28" fmla="*/ 2372088 w 8039463"/>
              <a:gd name="connsiteY28" fmla="*/ 38100 h 2105025"/>
              <a:gd name="connsiteX29" fmla="*/ 2219688 w 8039463"/>
              <a:gd name="connsiteY29" fmla="*/ 47625 h 2105025"/>
              <a:gd name="connsiteX30" fmla="*/ 2048238 w 8039463"/>
              <a:gd name="connsiteY30" fmla="*/ 66675 h 2105025"/>
              <a:gd name="connsiteX31" fmla="*/ 1914888 w 8039463"/>
              <a:gd name="connsiteY31" fmla="*/ 85725 h 2105025"/>
              <a:gd name="connsiteX32" fmla="*/ 1800588 w 8039463"/>
              <a:gd name="connsiteY32" fmla="*/ 95250 h 2105025"/>
              <a:gd name="connsiteX33" fmla="*/ 1724388 w 8039463"/>
              <a:gd name="connsiteY33" fmla="*/ 85725 h 2105025"/>
              <a:gd name="connsiteX34" fmla="*/ 1695813 w 8039463"/>
              <a:gd name="connsiteY34" fmla="*/ 76200 h 2105025"/>
              <a:gd name="connsiteX35" fmla="*/ 1562463 w 8039463"/>
              <a:gd name="connsiteY35" fmla="*/ 66675 h 2105025"/>
              <a:gd name="connsiteX36" fmla="*/ 1429113 w 8039463"/>
              <a:gd name="connsiteY36" fmla="*/ 85725 h 2105025"/>
              <a:gd name="connsiteX37" fmla="*/ 1371963 w 8039463"/>
              <a:gd name="connsiteY37" fmla="*/ 95250 h 2105025"/>
              <a:gd name="connsiteX38" fmla="*/ 1162413 w 8039463"/>
              <a:gd name="connsiteY38" fmla="*/ 104775 h 2105025"/>
              <a:gd name="connsiteX39" fmla="*/ 1133838 w 8039463"/>
              <a:gd name="connsiteY39" fmla="*/ 114300 h 2105025"/>
              <a:gd name="connsiteX40" fmla="*/ 819513 w 8039463"/>
              <a:gd name="connsiteY40" fmla="*/ 114300 h 2105025"/>
              <a:gd name="connsiteX41" fmla="*/ 705213 w 8039463"/>
              <a:gd name="connsiteY41" fmla="*/ 123825 h 2105025"/>
              <a:gd name="connsiteX42" fmla="*/ 676638 w 8039463"/>
              <a:gd name="connsiteY42" fmla="*/ 114300 h 2105025"/>
              <a:gd name="connsiteX43" fmla="*/ 562338 w 8039463"/>
              <a:gd name="connsiteY43" fmla="*/ 95250 h 2105025"/>
              <a:gd name="connsiteX44" fmla="*/ 362313 w 8039463"/>
              <a:gd name="connsiteY44" fmla="*/ 76200 h 2105025"/>
              <a:gd name="connsiteX45" fmla="*/ 257538 w 8039463"/>
              <a:gd name="connsiteY45" fmla="*/ 85725 h 2105025"/>
              <a:gd name="connsiteX46" fmla="*/ 171813 w 8039463"/>
              <a:gd name="connsiteY46" fmla="*/ 133350 h 2105025"/>
              <a:gd name="connsiteX47" fmla="*/ 57513 w 8039463"/>
              <a:gd name="connsiteY47" fmla="*/ 161925 h 2105025"/>
              <a:gd name="connsiteX48" fmla="*/ 76563 w 8039463"/>
              <a:gd name="connsiteY48" fmla="*/ 1266825 h 2105025"/>
              <a:gd name="connsiteX49" fmla="*/ 57513 w 8039463"/>
              <a:gd name="connsiteY49" fmla="*/ 1466850 h 2105025"/>
              <a:gd name="connsiteX50" fmla="*/ 47988 w 8039463"/>
              <a:gd name="connsiteY50" fmla="*/ 1533525 h 2105025"/>
              <a:gd name="connsiteX51" fmla="*/ 28938 w 8039463"/>
              <a:gd name="connsiteY51" fmla="*/ 1590675 h 2105025"/>
              <a:gd name="connsiteX52" fmla="*/ 19413 w 8039463"/>
              <a:gd name="connsiteY52" fmla="*/ 1647825 h 2105025"/>
              <a:gd name="connsiteX53" fmla="*/ 363 w 8039463"/>
              <a:gd name="connsiteY53" fmla="*/ 1676400 h 2105025"/>
              <a:gd name="connsiteX54" fmla="*/ 38463 w 8039463"/>
              <a:gd name="connsiteY54" fmla="*/ 2047875 h 2105025"/>
              <a:gd name="connsiteX55" fmla="*/ 67038 w 8039463"/>
              <a:gd name="connsiteY55" fmla="*/ 2057400 h 2105025"/>
              <a:gd name="connsiteX56" fmla="*/ 114663 w 8039463"/>
              <a:gd name="connsiteY56" fmla="*/ 2066925 h 2105025"/>
              <a:gd name="connsiteX57" fmla="*/ 257538 w 8039463"/>
              <a:gd name="connsiteY57" fmla="*/ 2076450 h 2105025"/>
              <a:gd name="connsiteX58" fmla="*/ 543288 w 8039463"/>
              <a:gd name="connsiteY58" fmla="*/ 2095500 h 2105025"/>
              <a:gd name="connsiteX59" fmla="*/ 590913 w 8039463"/>
              <a:gd name="connsiteY59" fmla="*/ 2105025 h 2105025"/>
              <a:gd name="connsiteX60" fmla="*/ 619488 w 8039463"/>
              <a:gd name="connsiteY60" fmla="*/ 2095500 h 2105025"/>
              <a:gd name="connsiteX61" fmla="*/ 714738 w 8039463"/>
              <a:gd name="connsiteY61" fmla="*/ 2085975 h 2105025"/>
              <a:gd name="connsiteX62" fmla="*/ 1124313 w 8039463"/>
              <a:gd name="connsiteY62" fmla="*/ 2095500 h 2105025"/>
              <a:gd name="connsiteX63" fmla="*/ 1286238 w 8039463"/>
              <a:gd name="connsiteY63" fmla="*/ 2085975 h 2105025"/>
              <a:gd name="connsiteX64" fmla="*/ 1543413 w 8039463"/>
              <a:gd name="connsiteY64" fmla="*/ 2095500 h 2105025"/>
              <a:gd name="connsiteX65" fmla="*/ 2000613 w 8039463"/>
              <a:gd name="connsiteY65" fmla="*/ 2085975 h 2105025"/>
              <a:gd name="connsiteX66" fmla="*/ 2114913 w 8039463"/>
              <a:gd name="connsiteY66" fmla="*/ 2066925 h 2105025"/>
              <a:gd name="connsiteX67" fmla="*/ 2333988 w 8039463"/>
              <a:gd name="connsiteY67" fmla="*/ 2057400 h 2105025"/>
              <a:gd name="connsiteX68" fmla="*/ 2667363 w 8039463"/>
              <a:gd name="connsiteY68" fmla="*/ 2066925 h 2105025"/>
              <a:gd name="connsiteX69" fmla="*/ 2762613 w 8039463"/>
              <a:gd name="connsiteY69" fmla="*/ 2076450 h 2105025"/>
              <a:gd name="connsiteX70" fmla="*/ 2800713 w 8039463"/>
              <a:gd name="connsiteY70" fmla="*/ 2085975 h 2105025"/>
              <a:gd name="connsiteX71" fmla="*/ 2972163 w 8039463"/>
              <a:gd name="connsiteY71" fmla="*/ 2095500 h 2105025"/>
              <a:gd name="connsiteX72" fmla="*/ 3010263 w 8039463"/>
              <a:gd name="connsiteY72" fmla="*/ 2105025 h 2105025"/>
              <a:gd name="connsiteX73" fmla="*/ 3229338 w 8039463"/>
              <a:gd name="connsiteY73" fmla="*/ 2095500 h 2105025"/>
              <a:gd name="connsiteX74" fmla="*/ 3276963 w 8039463"/>
              <a:gd name="connsiteY74" fmla="*/ 2085975 h 2105025"/>
              <a:gd name="connsiteX75" fmla="*/ 3429363 w 8039463"/>
              <a:gd name="connsiteY75" fmla="*/ 2066925 h 2105025"/>
              <a:gd name="connsiteX76" fmla="*/ 3753213 w 8039463"/>
              <a:gd name="connsiteY76" fmla="*/ 2057400 h 2105025"/>
              <a:gd name="connsiteX77" fmla="*/ 3848463 w 8039463"/>
              <a:gd name="connsiteY77" fmla="*/ 2047875 h 2105025"/>
              <a:gd name="connsiteX78" fmla="*/ 3915138 w 8039463"/>
              <a:gd name="connsiteY78" fmla="*/ 2038350 h 2105025"/>
              <a:gd name="connsiteX79" fmla="*/ 4219938 w 8039463"/>
              <a:gd name="connsiteY79" fmla="*/ 2009775 h 2105025"/>
              <a:gd name="connsiteX80" fmla="*/ 4296138 w 8039463"/>
              <a:gd name="connsiteY80" fmla="*/ 1971675 h 2105025"/>
              <a:gd name="connsiteX81" fmla="*/ 4391388 w 8039463"/>
              <a:gd name="connsiteY81" fmla="*/ 1952625 h 2105025"/>
              <a:gd name="connsiteX82" fmla="*/ 4429488 w 8039463"/>
              <a:gd name="connsiteY82" fmla="*/ 1943100 h 2105025"/>
              <a:gd name="connsiteX83" fmla="*/ 5381988 w 8039463"/>
              <a:gd name="connsiteY83" fmla="*/ 1933575 h 2105025"/>
              <a:gd name="connsiteX84" fmla="*/ 5562963 w 8039463"/>
              <a:gd name="connsiteY84" fmla="*/ 1914525 h 2105025"/>
              <a:gd name="connsiteX85" fmla="*/ 5686788 w 8039463"/>
              <a:gd name="connsiteY85" fmla="*/ 1895475 h 2105025"/>
              <a:gd name="connsiteX86" fmla="*/ 6839313 w 8039463"/>
              <a:gd name="connsiteY86" fmla="*/ 1876425 h 2105025"/>
              <a:gd name="connsiteX87" fmla="*/ 6934563 w 8039463"/>
              <a:gd name="connsiteY87" fmla="*/ 1866900 h 2105025"/>
              <a:gd name="connsiteX88" fmla="*/ 6991713 w 8039463"/>
              <a:gd name="connsiteY88" fmla="*/ 1847850 h 2105025"/>
              <a:gd name="connsiteX89" fmla="*/ 7077438 w 8039463"/>
              <a:gd name="connsiteY89" fmla="*/ 1838325 h 2105025"/>
              <a:gd name="connsiteX90" fmla="*/ 7106013 w 8039463"/>
              <a:gd name="connsiteY90" fmla="*/ 1828800 h 2105025"/>
              <a:gd name="connsiteX91" fmla="*/ 8001363 w 8039463"/>
              <a:gd name="connsiteY91" fmla="*/ 1809750 h 2105025"/>
              <a:gd name="connsiteX92" fmla="*/ 8020413 w 8039463"/>
              <a:gd name="connsiteY92" fmla="*/ 1781175 h 2105025"/>
              <a:gd name="connsiteX93" fmla="*/ 8029938 w 8039463"/>
              <a:gd name="connsiteY93" fmla="*/ 1743075 h 2105025"/>
              <a:gd name="connsiteX94" fmla="*/ 8039463 w 8039463"/>
              <a:gd name="connsiteY94" fmla="*/ 1524000 h 2105025"/>
              <a:gd name="connsiteX95" fmla="*/ 8029938 w 8039463"/>
              <a:gd name="connsiteY95" fmla="*/ 1362075 h 2105025"/>
              <a:gd name="connsiteX96" fmla="*/ 8010888 w 8039463"/>
              <a:gd name="connsiteY96" fmla="*/ 1285875 h 2105025"/>
              <a:gd name="connsiteX97" fmla="*/ 8020413 w 8039463"/>
              <a:gd name="connsiteY97" fmla="*/ 971550 h 2105025"/>
              <a:gd name="connsiteX98" fmla="*/ 8001363 w 8039463"/>
              <a:gd name="connsiteY98" fmla="*/ 447675 h 2105025"/>
              <a:gd name="connsiteX99" fmla="*/ 7991838 w 8039463"/>
              <a:gd name="connsiteY99" fmla="*/ 361950 h 2105025"/>
              <a:gd name="connsiteX100" fmla="*/ 7982313 w 8039463"/>
              <a:gd name="connsiteY100" fmla="*/ 333375 h 2105025"/>
              <a:gd name="connsiteX101" fmla="*/ 7972788 w 8039463"/>
              <a:gd name="connsiteY101" fmla="*/ 266700 h 2105025"/>
              <a:gd name="connsiteX102" fmla="*/ 7982313 w 8039463"/>
              <a:gd name="connsiteY102" fmla="*/ 95250 h 2105025"/>
              <a:gd name="connsiteX103" fmla="*/ 7953738 w 8039463"/>
              <a:gd name="connsiteY103" fmla="*/ 9525 h 2105025"/>
              <a:gd name="connsiteX0" fmla="*/ 7934533 w 8020258"/>
              <a:gd name="connsiteY0" fmla="*/ 9525 h 2105025"/>
              <a:gd name="connsiteX1" fmla="*/ 7934533 w 8020258"/>
              <a:gd name="connsiteY1" fmla="*/ 9525 h 2105025"/>
              <a:gd name="connsiteX2" fmla="*/ 7848808 w 8020258"/>
              <a:gd name="connsiteY2" fmla="*/ 0 h 2105025"/>
              <a:gd name="connsiteX3" fmla="*/ 7791658 w 8020258"/>
              <a:gd name="connsiteY3" fmla="*/ 9525 h 2105025"/>
              <a:gd name="connsiteX4" fmla="*/ 7620208 w 8020258"/>
              <a:gd name="connsiteY4" fmla="*/ 28575 h 2105025"/>
              <a:gd name="connsiteX5" fmla="*/ 7429708 w 8020258"/>
              <a:gd name="connsiteY5" fmla="*/ 47625 h 2105025"/>
              <a:gd name="connsiteX6" fmla="*/ 7353508 w 8020258"/>
              <a:gd name="connsiteY6" fmla="*/ 57150 h 2105025"/>
              <a:gd name="connsiteX7" fmla="*/ 7239208 w 8020258"/>
              <a:gd name="connsiteY7" fmla="*/ 47625 h 2105025"/>
              <a:gd name="connsiteX8" fmla="*/ 7153483 w 8020258"/>
              <a:gd name="connsiteY8" fmla="*/ 38100 h 2105025"/>
              <a:gd name="connsiteX9" fmla="*/ 7020133 w 8020258"/>
              <a:gd name="connsiteY9" fmla="*/ 47625 h 2105025"/>
              <a:gd name="connsiteX10" fmla="*/ 6801058 w 8020258"/>
              <a:gd name="connsiteY10" fmla="*/ 66675 h 2105025"/>
              <a:gd name="connsiteX11" fmla="*/ 6734383 w 8020258"/>
              <a:gd name="connsiteY11" fmla="*/ 57150 h 2105025"/>
              <a:gd name="connsiteX12" fmla="*/ 6620083 w 8020258"/>
              <a:gd name="connsiteY12" fmla="*/ 47625 h 2105025"/>
              <a:gd name="connsiteX13" fmla="*/ 6267658 w 8020258"/>
              <a:gd name="connsiteY13" fmla="*/ 57150 h 2105025"/>
              <a:gd name="connsiteX14" fmla="*/ 5867608 w 8020258"/>
              <a:gd name="connsiteY14" fmla="*/ 66675 h 2105025"/>
              <a:gd name="connsiteX15" fmla="*/ 5781883 w 8020258"/>
              <a:gd name="connsiteY15" fmla="*/ 76200 h 2105025"/>
              <a:gd name="connsiteX16" fmla="*/ 5486608 w 8020258"/>
              <a:gd name="connsiteY16" fmla="*/ 95250 h 2105025"/>
              <a:gd name="connsiteX17" fmla="*/ 5143708 w 8020258"/>
              <a:gd name="connsiteY17" fmla="*/ 85725 h 2105025"/>
              <a:gd name="connsiteX18" fmla="*/ 5077033 w 8020258"/>
              <a:gd name="connsiteY18" fmla="*/ 76200 h 2105025"/>
              <a:gd name="connsiteX19" fmla="*/ 4905583 w 8020258"/>
              <a:gd name="connsiteY19" fmla="*/ 85725 h 2105025"/>
              <a:gd name="connsiteX20" fmla="*/ 4610308 w 8020258"/>
              <a:gd name="connsiteY20" fmla="*/ 85725 h 2105025"/>
              <a:gd name="connsiteX21" fmla="*/ 4153108 w 8020258"/>
              <a:gd name="connsiteY21" fmla="*/ 76200 h 2105025"/>
              <a:gd name="connsiteX22" fmla="*/ 4000708 w 8020258"/>
              <a:gd name="connsiteY22" fmla="*/ 85725 h 2105025"/>
              <a:gd name="connsiteX23" fmla="*/ 3514933 w 8020258"/>
              <a:gd name="connsiteY23" fmla="*/ 66675 h 2105025"/>
              <a:gd name="connsiteX24" fmla="*/ 3181558 w 8020258"/>
              <a:gd name="connsiteY24" fmla="*/ 76200 h 2105025"/>
              <a:gd name="connsiteX25" fmla="*/ 3095833 w 8020258"/>
              <a:gd name="connsiteY25" fmla="*/ 85725 h 2105025"/>
              <a:gd name="connsiteX26" fmla="*/ 2886283 w 8020258"/>
              <a:gd name="connsiteY26" fmla="*/ 76200 h 2105025"/>
              <a:gd name="connsiteX27" fmla="*/ 2724358 w 8020258"/>
              <a:gd name="connsiteY27" fmla="*/ 57150 h 2105025"/>
              <a:gd name="connsiteX28" fmla="*/ 2352883 w 8020258"/>
              <a:gd name="connsiteY28" fmla="*/ 38100 h 2105025"/>
              <a:gd name="connsiteX29" fmla="*/ 2200483 w 8020258"/>
              <a:gd name="connsiteY29" fmla="*/ 47625 h 2105025"/>
              <a:gd name="connsiteX30" fmla="*/ 2029033 w 8020258"/>
              <a:gd name="connsiteY30" fmla="*/ 66675 h 2105025"/>
              <a:gd name="connsiteX31" fmla="*/ 1895683 w 8020258"/>
              <a:gd name="connsiteY31" fmla="*/ 85725 h 2105025"/>
              <a:gd name="connsiteX32" fmla="*/ 1781383 w 8020258"/>
              <a:gd name="connsiteY32" fmla="*/ 95250 h 2105025"/>
              <a:gd name="connsiteX33" fmla="*/ 1705183 w 8020258"/>
              <a:gd name="connsiteY33" fmla="*/ 85725 h 2105025"/>
              <a:gd name="connsiteX34" fmla="*/ 1676608 w 8020258"/>
              <a:gd name="connsiteY34" fmla="*/ 76200 h 2105025"/>
              <a:gd name="connsiteX35" fmla="*/ 1543258 w 8020258"/>
              <a:gd name="connsiteY35" fmla="*/ 66675 h 2105025"/>
              <a:gd name="connsiteX36" fmla="*/ 1409908 w 8020258"/>
              <a:gd name="connsiteY36" fmla="*/ 85725 h 2105025"/>
              <a:gd name="connsiteX37" fmla="*/ 1352758 w 8020258"/>
              <a:gd name="connsiteY37" fmla="*/ 95250 h 2105025"/>
              <a:gd name="connsiteX38" fmla="*/ 1143208 w 8020258"/>
              <a:gd name="connsiteY38" fmla="*/ 104775 h 2105025"/>
              <a:gd name="connsiteX39" fmla="*/ 1114633 w 8020258"/>
              <a:gd name="connsiteY39" fmla="*/ 114300 h 2105025"/>
              <a:gd name="connsiteX40" fmla="*/ 800308 w 8020258"/>
              <a:gd name="connsiteY40" fmla="*/ 114300 h 2105025"/>
              <a:gd name="connsiteX41" fmla="*/ 686008 w 8020258"/>
              <a:gd name="connsiteY41" fmla="*/ 123825 h 2105025"/>
              <a:gd name="connsiteX42" fmla="*/ 657433 w 8020258"/>
              <a:gd name="connsiteY42" fmla="*/ 114300 h 2105025"/>
              <a:gd name="connsiteX43" fmla="*/ 543133 w 8020258"/>
              <a:gd name="connsiteY43" fmla="*/ 95250 h 2105025"/>
              <a:gd name="connsiteX44" fmla="*/ 343108 w 8020258"/>
              <a:gd name="connsiteY44" fmla="*/ 76200 h 2105025"/>
              <a:gd name="connsiteX45" fmla="*/ 238333 w 8020258"/>
              <a:gd name="connsiteY45" fmla="*/ 85725 h 2105025"/>
              <a:gd name="connsiteX46" fmla="*/ 152608 w 8020258"/>
              <a:gd name="connsiteY46" fmla="*/ 133350 h 2105025"/>
              <a:gd name="connsiteX47" fmla="*/ 38308 w 8020258"/>
              <a:gd name="connsiteY47" fmla="*/ 161925 h 2105025"/>
              <a:gd name="connsiteX48" fmla="*/ 57358 w 8020258"/>
              <a:gd name="connsiteY48" fmla="*/ 1266825 h 2105025"/>
              <a:gd name="connsiteX49" fmla="*/ 38308 w 8020258"/>
              <a:gd name="connsiteY49" fmla="*/ 1466850 h 2105025"/>
              <a:gd name="connsiteX50" fmla="*/ 28783 w 8020258"/>
              <a:gd name="connsiteY50" fmla="*/ 1533525 h 2105025"/>
              <a:gd name="connsiteX51" fmla="*/ 9733 w 8020258"/>
              <a:gd name="connsiteY51" fmla="*/ 1590675 h 2105025"/>
              <a:gd name="connsiteX52" fmla="*/ 208 w 8020258"/>
              <a:gd name="connsiteY52" fmla="*/ 1647825 h 2105025"/>
              <a:gd name="connsiteX53" fmla="*/ 19258 w 8020258"/>
              <a:gd name="connsiteY53" fmla="*/ 2047875 h 2105025"/>
              <a:gd name="connsiteX54" fmla="*/ 47833 w 8020258"/>
              <a:gd name="connsiteY54" fmla="*/ 2057400 h 2105025"/>
              <a:gd name="connsiteX55" fmla="*/ 95458 w 8020258"/>
              <a:gd name="connsiteY55" fmla="*/ 2066925 h 2105025"/>
              <a:gd name="connsiteX56" fmla="*/ 238333 w 8020258"/>
              <a:gd name="connsiteY56" fmla="*/ 2076450 h 2105025"/>
              <a:gd name="connsiteX57" fmla="*/ 524083 w 8020258"/>
              <a:gd name="connsiteY57" fmla="*/ 2095500 h 2105025"/>
              <a:gd name="connsiteX58" fmla="*/ 571708 w 8020258"/>
              <a:gd name="connsiteY58" fmla="*/ 2105025 h 2105025"/>
              <a:gd name="connsiteX59" fmla="*/ 600283 w 8020258"/>
              <a:gd name="connsiteY59" fmla="*/ 2095500 h 2105025"/>
              <a:gd name="connsiteX60" fmla="*/ 695533 w 8020258"/>
              <a:gd name="connsiteY60" fmla="*/ 2085975 h 2105025"/>
              <a:gd name="connsiteX61" fmla="*/ 1105108 w 8020258"/>
              <a:gd name="connsiteY61" fmla="*/ 2095500 h 2105025"/>
              <a:gd name="connsiteX62" fmla="*/ 1267033 w 8020258"/>
              <a:gd name="connsiteY62" fmla="*/ 2085975 h 2105025"/>
              <a:gd name="connsiteX63" fmla="*/ 1524208 w 8020258"/>
              <a:gd name="connsiteY63" fmla="*/ 2095500 h 2105025"/>
              <a:gd name="connsiteX64" fmla="*/ 1981408 w 8020258"/>
              <a:gd name="connsiteY64" fmla="*/ 2085975 h 2105025"/>
              <a:gd name="connsiteX65" fmla="*/ 2095708 w 8020258"/>
              <a:gd name="connsiteY65" fmla="*/ 2066925 h 2105025"/>
              <a:gd name="connsiteX66" fmla="*/ 2314783 w 8020258"/>
              <a:gd name="connsiteY66" fmla="*/ 2057400 h 2105025"/>
              <a:gd name="connsiteX67" fmla="*/ 2648158 w 8020258"/>
              <a:gd name="connsiteY67" fmla="*/ 2066925 h 2105025"/>
              <a:gd name="connsiteX68" fmla="*/ 2743408 w 8020258"/>
              <a:gd name="connsiteY68" fmla="*/ 2076450 h 2105025"/>
              <a:gd name="connsiteX69" fmla="*/ 2781508 w 8020258"/>
              <a:gd name="connsiteY69" fmla="*/ 2085975 h 2105025"/>
              <a:gd name="connsiteX70" fmla="*/ 2952958 w 8020258"/>
              <a:gd name="connsiteY70" fmla="*/ 2095500 h 2105025"/>
              <a:gd name="connsiteX71" fmla="*/ 2991058 w 8020258"/>
              <a:gd name="connsiteY71" fmla="*/ 2105025 h 2105025"/>
              <a:gd name="connsiteX72" fmla="*/ 3210133 w 8020258"/>
              <a:gd name="connsiteY72" fmla="*/ 2095500 h 2105025"/>
              <a:gd name="connsiteX73" fmla="*/ 3257758 w 8020258"/>
              <a:gd name="connsiteY73" fmla="*/ 2085975 h 2105025"/>
              <a:gd name="connsiteX74" fmla="*/ 3410158 w 8020258"/>
              <a:gd name="connsiteY74" fmla="*/ 2066925 h 2105025"/>
              <a:gd name="connsiteX75" fmla="*/ 3734008 w 8020258"/>
              <a:gd name="connsiteY75" fmla="*/ 2057400 h 2105025"/>
              <a:gd name="connsiteX76" fmla="*/ 3829258 w 8020258"/>
              <a:gd name="connsiteY76" fmla="*/ 2047875 h 2105025"/>
              <a:gd name="connsiteX77" fmla="*/ 3895933 w 8020258"/>
              <a:gd name="connsiteY77" fmla="*/ 2038350 h 2105025"/>
              <a:gd name="connsiteX78" fmla="*/ 4200733 w 8020258"/>
              <a:gd name="connsiteY78" fmla="*/ 2009775 h 2105025"/>
              <a:gd name="connsiteX79" fmla="*/ 4276933 w 8020258"/>
              <a:gd name="connsiteY79" fmla="*/ 1971675 h 2105025"/>
              <a:gd name="connsiteX80" fmla="*/ 4372183 w 8020258"/>
              <a:gd name="connsiteY80" fmla="*/ 1952625 h 2105025"/>
              <a:gd name="connsiteX81" fmla="*/ 4410283 w 8020258"/>
              <a:gd name="connsiteY81" fmla="*/ 1943100 h 2105025"/>
              <a:gd name="connsiteX82" fmla="*/ 5362783 w 8020258"/>
              <a:gd name="connsiteY82" fmla="*/ 1933575 h 2105025"/>
              <a:gd name="connsiteX83" fmla="*/ 5543758 w 8020258"/>
              <a:gd name="connsiteY83" fmla="*/ 1914525 h 2105025"/>
              <a:gd name="connsiteX84" fmla="*/ 5667583 w 8020258"/>
              <a:gd name="connsiteY84" fmla="*/ 1895475 h 2105025"/>
              <a:gd name="connsiteX85" fmla="*/ 6820108 w 8020258"/>
              <a:gd name="connsiteY85" fmla="*/ 1876425 h 2105025"/>
              <a:gd name="connsiteX86" fmla="*/ 6915358 w 8020258"/>
              <a:gd name="connsiteY86" fmla="*/ 1866900 h 2105025"/>
              <a:gd name="connsiteX87" fmla="*/ 6972508 w 8020258"/>
              <a:gd name="connsiteY87" fmla="*/ 1847850 h 2105025"/>
              <a:gd name="connsiteX88" fmla="*/ 7058233 w 8020258"/>
              <a:gd name="connsiteY88" fmla="*/ 1838325 h 2105025"/>
              <a:gd name="connsiteX89" fmla="*/ 7086808 w 8020258"/>
              <a:gd name="connsiteY89" fmla="*/ 1828800 h 2105025"/>
              <a:gd name="connsiteX90" fmla="*/ 7982158 w 8020258"/>
              <a:gd name="connsiteY90" fmla="*/ 1809750 h 2105025"/>
              <a:gd name="connsiteX91" fmla="*/ 8001208 w 8020258"/>
              <a:gd name="connsiteY91" fmla="*/ 1781175 h 2105025"/>
              <a:gd name="connsiteX92" fmla="*/ 8010733 w 8020258"/>
              <a:gd name="connsiteY92" fmla="*/ 1743075 h 2105025"/>
              <a:gd name="connsiteX93" fmla="*/ 8020258 w 8020258"/>
              <a:gd name="connsiteY93" fmla="*/ 1524000 h 2105025"/>
              <a:gd name="connsiteX94" fmla="*/ 8010733 w 8020258"/>
              <a:gd name="connsiteY94" fmla="*/ 1362075 h 2105025"/>
              <a:gd name="connsiteX95" fmla="*/ 7991683 w 8020258"/>
              <a:gd name="connsiteY95" fmla="*/ 1285875 h 2105025"/>
              <a:gd name="connsiteX96" fmla="*/ 8001208 w 8020258"/>
              <a:gd name="connsiteY96" fmla="*/ 971550 h 2105025"/>
              <a:gd name="connsiteX97" fmla="*/ 7982158 w 8020258"/>
              <a:gd name="connsiteY97" fmla="*/ 447675 h 2105025"/>
              <a:gd name="connsiteX98" fmla="*/ 7972633 w 8020258"/>
              <a:gd name="connsiteY98" fmla="*/ 361950 h 2105025"/>
              <a:gd name="connsiteX99" fmla="*/ 7963108 w 8020258"/>
              <a:gd name="connsiteY99" fmla="*/ 333375 h 2105025"/>
              <a:gd name="connsiteX100" fmla="*/ 7953583 w 8020258"/>
              <a:gd name="connsiteY100" fmla="*/ 266700 h 2105025"/>
              <a:gd name="connsiteX101" fmla="*/ 7963108 w 8020258"/>
              <a:gd name="connsiteY101" fmla="*/ 95250 h 2105025"/>
              <a:gd name="connsiteX102" fmla="*/ 7934533 w 8020258"/>
              <a:gd name="connsiteY102" fmla="*/ 9525 h 2105025"/>
              <a:gd name="connsiteX0" fmla="*/ 7934533 w 8020258"/>
              <a:gd name="connsiteY0" fmla="*/ 9525 h 2105025"/>
              <a:gd name="connsiteX1" fmla="*/ 7934533 w 8020258"/>
              <a:gd name="connsiteY1" fmla="*/ 9525 h 2105025"/>
              <a:gd name="connsiteX2" fmla="*/ 7848808 w 8020258"/>
              <a:gd name="connsiteY2" fmla="*/ 0 h 2105025"/>
              <a:gd name="connsiteX3" fmla="*/ 7791658 w 8020258"/>
              <a:gd name="connsiteY3" fmla="*/ 9525 h 2105025"/>
              <a:gd name="connsiteX4" fmla="*/ 7620208 w 8020258"/>
              <a:gd name="connsiteY4" fmla="*/ 28575 h 2105025"/>
              <a:gd name="connsiteX5" fmla="*/ 7429708 w 8020258"/>
              <a:gd name="connsiteY5" fmla="*/ 47625 h 2105025"/>
              <a:gd name="connsiteX6" fmla="*/ 7353508 w 8020258"/>
              <a:gd name="connsiteY6" fmla="*/ 57150 h 2105025"/>
              <a:gd name="connsiteX7" fmla="*/ 7239208 w 8020258"/>
              <a:gd name="connsiteY7" fmla="*/ 47625 h 2105025"/>
              <a:gd name="connsiteX8" fmla="*/ 7153483 w 8020258"/>
              <a:gd name="connsiteY8" fmla="*/ 38100 h 2105025"/>
              <a:gd name="connsiteX9" fmla="*/ 7020133 w 8020258"/>
              <a:gd name="connsiteY9" fmla="*/ 47625 h 2105025"/>
              <a:gd name="connsiteX10" fmla="*/ 6801058 w 8020258"/>
              <a:gd name="connsiteY10" fmla="*/ 66675 h 2105025"/>
              <a:gd name="connsiteX11" fmla="*/ 6734383 w 8020258"/>
              <a:gd name="connsiteY11" fmla="*/ 57150 h 2105025"/>
              <a:gd name="connsiteX12" fmla="*/ 6620083 w 8020258"/>
              <a:gd name="connsiteY12" fmla="*/ 47625 h 2105025"/>
              <a:gd name="connsiteX13" fmla="*/ 6267658 w 8020258"/>
              <a:gd name="connsiteY13" fmla="*/ 57150 h 2105025"/>
              <a:gd name="connsiteX14" fmla="*/ 5867608 w 8020258"/>
              <a:gd name="connsiteY14" fmla="*/ 66675 h 2105025"/>
              <a:gd name="connsiteX15" fmla="*/ 5781883 w 8020258"/>
              <a:gd name="connsiteY15" fmla="*/ 76200 h 2105025"/>
              <a:gd name="connsiteX16" fmla="*/ 5486608 w 8020258"/>
              <a:gd name="connsiteY16" fmla="*/ 95250 h 2105025"/>
              <a:gd name="connsiteX17" fmla="*/ 5143708 w 8020258"/>
              <a:gd name="connsiteY17" fmla="*/ 85725 h 2105025"/>
              <a:gd name="connsiteX18" fmla="*/ 5077033 w 8020258"/>
              <a:gd name="connsiteY18" fmla="*/ 76200 h 2105025"/>
              <a:gd name="connsiteX19" fmla="*/ 4905583 w 8020258"/>
              <a:gd name="connsiteY19" fmla="*/ 85725 h 2105025"/>
              <a:gd name="connsiteX20" fmla="*/ 4610308 w 8020258"/>
              <a:gd name="connsiteY20" fmla="*/ 85725 h 2105025"/>
              <a:gd name="connsiteX21" fmla="*/ 4153108 w 8020258"/>
              <a:gd name="connsiteY21" fmla="*/ 76200 h 2105025"/>
              <a:gd name="connsiteX22" fmla="*/ 4000708 w 8020258"/>
              <a:gd name="connsiteY22" fmla="*/ 85725 h 2105025"/>
              <a:gd name="connsiteX23" fmla="*/ 3514933 w 8020258"/>
              <a:gd name="connsiteY23" fmla="*/ 66675 h 2105025"/>
              <a:gd name="connsiteX24" fmla="*/ 3181558 w 8020258"/>
              <a:gd name="connsiteY24" fmla="*/ 76200 h 2105025"/>
              <a:gd name="connsiteX25" fmla="*/ 3095833 w 8020258"/>
              <a:gd name="connsiteY25" fmla="*/ 85725 h 2105025"/>
              <a:gd name="connsiteX26" fmla="*/ 2886283 w 8020258"/>
              <a:gd name="connsiteY26" fmla="*/ 76200 h 2105025"/>
              <a:gd name="connsiteX27" fmla="*/ 2724358 w 8020258"/>
              <a:gd name="connsiteY27" fmla="*/ 57150 h 2105025"/>
              <a:gd name="connsiteX28" fmla="*/ 2352883 w 8020258"/>
              <a:gd name="connsiteY28" fmla="*/ 38100 h 2105025"/>
              <a:gd name="connsiteX29" fmla="*/ 2200483 w 8020258"/>
              <a:gd name="connsiteY29" fmla="*/ 47625 h 2105025"/>
              <a:gd name="connsiteX30" fmla="*/ 2029033 w 8020258"/>
              <a:gd name="connsiteY30" fmla="*/ 66675 h 2105025"/>
              <a:gd name="connsiteX31" fmla="*/ 1895683 w 8020258"/>
              <a:gd name="connsiteY31" fmla="*/ 85725 h 2105025"/>
              <a:gd name="connsiteX32" fmla="*/ 1781383 w 8020258"/>
              <a:gd name="connsiteY32" fmla="*/ 95250 h 2105025"/>
              <a:gd name="connsiteX33" fmla="*/ 1705183 w 8020258"/>
              <a:gd name="connsiteY33" fmla="*/ 85725 h 2105025"/>
              <a:gd name="connsiteX34" fmla="*/ 1676608 w 8020258"/>
              <a:gd name="connsiteY34" fmla="*/ 76200 h 2105025"/>
              <a:gd name="connsiteX35" fmla="*/ 1543258 w 8020258"/>
              <a:gd name="connsiteY35" fmla="*/ 66675 h 2105025"/>
              <a:gd name="connsiteX36" fmla="*/ 1409908 w 8020258"/>
              <a:gd name="connsiteY36" fmla="*/ 85725 h 2105025"/>
              <a:gd name="connsiteX37" fmla="*/ 1352758 w 8020258"/>
              <a:gd name="connsiteY37" fmla="*/ 95250 h 2105025"/>
              <a:gd name="connsiteX38" fmla="*/ 1143208 w 8020258"/>
              <a:gd name="connsiteY38" fmla="*/ 104775 h 2105025"/>
              <a:gd name="connsiteX39" fmla="*/ 1114633 w 8020258"/>
              <a:gd name="connsiteY39" fmla="*/ 114300 h 2105025"/>
              <a:gd name="connsiteX40" fmla="*/ 800308 w 8020258"/>
              <a:gd name="connsiteY40" fmla="*/ 114300 h 2105025"/>
              <a:gd name="connsiteX41" fmla="*/ 686008 w 8020258"/>
              <a:gd name="connsiteY41" fmla="*/ 123825 h 2105025"/>
              <a:gd name="connsiteX42" fmla="*/ 657433 w 8020258"/>
              <a:gd name="connsiteY42" fmla="*/ 114300 h 2105025"/>
              <a:gd name="connsiteX43" fmla="*/ 543133 w 8020258"/>
              <a:gd name="connsiteY43" fmla="*/ 95250 h 2105025"/>
              <a:gd name="connsiteX44" fmla="*/ 343108 w 8020258"/>
              <a:gd name="connsiteY44" fmla="*/ 76200 h 2105025"/>
              <a:gd name="connsiteX45" fmla="*/ 238333 w 8020258"/>
              <a:gd name="connsiteY45" fmla="*/ 85725 h 2105025"/>
              <a:gd name="connsiteX46" fmla="*/ 152608 w 8020258"/>
              <a:gd name="connsiteY46" fmla="*/ 133350 h 2105025"/>
              <a:gd name="connsiteX47" fmla="*/ 38308 w 8020258"/>
              <a:gd name="connsiteY47" fmla="*/ 161925 h 2105025"/>
              <a:gd name="connsiteX48" fmla="*/ 57358 w 8020258"/>
              <a:gd name="connsiteY48" fmla="*/ 1266825 h 2105025"/>
              <a:gd name="connsiteX49" fmla="*/ 38308 w 8020258"/>
              <a:gd name="connsiteY49" fmla="*/ 1466850 h 2105025"/>
              <a:gd name="connsiteX50" fmla="*/ 28783 w 8020258"/>
              <a:gd name="connsiteY50" fmla="*/ 1533525 h 2105025"/>
              <a:gd name="connsiteX51" fmla="*/ 9733 w 8020258"/>
              <a:gd name="connsiteY51" fmla="*/ 1590675 h 2105025"/>
              <a:gd name="connsiteX52" fmla="*/ 208 w 8020258"/>
              <a:gd name="connsiteY52" fmla="*/ 1647825 h 2105025"/>
              <a:gd name="connsiteX53" fmla="*/ 6223 w 8020258"/>
              <a:gd name="connsiteY53" fmla="*/ 1654843 h 2105025"/>
              <a:gd name="connsiteX54" fmla="*/ 19258 w 8020258"/>
              <a:gd name="connsiteY54" fmla="*/ 2047875 h 2105025"/>
              <a:gd name="connsiteX55" fmla="*/ 47833 w 8020258"/>
              <a:gd name="connsiteY55" fmla="*/ 2057400 h 2105025"/>
              <a:gd name="connsiteX56" fmla="*/ 95458 w 8020258"/>
              <a:gd name="connsiteY56" fmla="*/ 2066925 h 2105025"/>
              <a:gd name="connsiteX57" fmla="*/ 238333 w 8020258"/>
              <a:gd name="connsiteY57" fmla="*/ 2076450 h 2105025"/>
              <a:gd name="connsiteX58" fmla="*/ 524083 w 8020258"/>
              <a:gd name="connsiteY58" fmla="*/ 2095500 h 2105025"/>
              <a:gd name="connsiteX59" fmla="*/ 571708 w 8020258"/>
              <a:gd name="connsiteY59" fmla="*/ 2105025 h 2105025"/>
              <a:gd name="connsiteX60" fmla="*/ 600283 w 8020258"/>
              <a:gd name="connsiteY60" fmla="*/ 2095500 h 2105025"/>
              <a:gd name="connsiteX61" fmla="*/ 695533 w 8020258"/>
              <a:gd name="connsiteY61" fmla="*/ 2085975 h 2105025"/>
              <a:gd name="connsiteX62" fmla="*/ 1105108 w 8020258"/>
              <a:gd name="connsiteY62" fmla="*/ 2095500 h 2105025"/>
              <a:gd name="connsiteX63" fmla="*/ 1267033 w 8020258"/>
              <a:gd name="connsiteY63" fmla="*/ 2085975 h 2105025"/>
              <a:gd name="connsiteX64" fmla="*/ 1524208 w 8020258"/>
              <a:gd name="connsiteY64" fmla="*/ 2095500 h 2105025"/>
              <a:gd name="connsiteX65" fmla="*/ 1981408 w 8020258"/>
              <a:gd name="connsiteY65" fmla="*/ 2085975 h 2105025"/>
              <a:gd name="connsiteX66" fmla="*/ 2095708 w 8020258"/>
              <a:gd name="connsiteY66" fmla="*/ 2066925 h 2105025"/>
              <a:gd name="connsiteX67" fmla="*/ 2314783 w 8020258"/>
              <a:gd name="connsiteY67" fmla="*/ 2057400 h 2105025"/>
              <a:gd name="connsiteX68" fmla="*/ 2648158 w 8020258"/>
              <a:gd name="connsiteY68" fmla="*/ 2066925 h 2105025"/>
              <a:gd name="connsiteX69" fmla="*/ 2743408 w 8020258"/>
              <a:gd name="connsiteY69" fmla="*/ 2076450 h 2105025"/>
              <a:gd name="connsiteX70" fmla="*/ 2781508 w 8020258"/>
              <a:gd name="connsiteY70" fmla="*/ 2085975 h 2105025"/>
              <a:gd name="connsiteX71" fmla="*/ 2952958 w 8020258"/>
              <a:gd name="connsiteY71" fmla="*/ 2095500 h 2105025"/>
              <a:gd name="connsiteX72" fmla="*/ 2991058 w 8020258"/>
              <a:gd name="connsiteY72" fmla="*/ 2105025 h 2105025"/>
              <a:gd name="connsiteX73" fmla="*/ 3210133 w 8020258"/>
              <a:gd name="connsiteY73" fmla="*/ 2095500 h 2105025"/>
              <a:gd name="connsiteX74" fmla="*/ 3257758 w 8020258"/>
              <a:gd name="connsiteY74" fmla="*/ 2085975 h 2105025"/>
              <a:gd name="connsiteX75" fmla="*/ 3410158 w 8020258"/>
              <a:gd name="connsiteY75" fmla="*/ 2066925 h 2105025"/>
              <a:gd name="connsiteX76" fmla="*/ 3734008 w 8020258"/>
              <a:gd name="connsiteY76" fmla="*/ 2057400 h 2105025"/>
              <a:gd name="connsiteX77" fmla="*/ 3829258 w 8020258"/>
              <a:gd name="connsiteY77" fmla="*/ 2047875 h 2105025"/>
              <a:gd name="connsiteX78" fmla="*/ 3895933 w 8020258"/>
              <a:gd name="connsiteY78" fmla="*/ 2038350 h 2105025"/>
              <a:gd name="connsiteX79" fmla="*/ 4200733 w 8020258"/>
              <a:gd name="connsiteY79" fmla="*/ 2009775 h 2105025"/>
              <a:gd name="connsiteX80" fmla="*/ 4276933 w 8020258"/>
              <a:gd name="connsiteY80" fmla="*/ 1971675 h 2105025"/>
              <a:gd name="connsiteX81" fmla="*/ 4372183 w 8020258"/>
              <a:gd name="connsiteY81" fmla="*/ 1952625 h 2105025"/>
              <a:gd name="connsiteX82" fmla="*/ 4410283 w 8020258"/>
              <a:gd name="connsiteY82" fmla="*/ 1943100 h 2105025"/>
              <a:gd name="connsiteX83" fmla="*/ 5362783 w 8020258"/>
              <a:gd name="connsiteY83" fmla="*/ 1933575 h 2105025"/>
              <a:gd name="connsiteX84" fmla="*/ 5543758 w 8020258"/>
              <a:gd name="connsiteY84" fmla="*/ 1914525 h 2105025"/>
              <a:gd name="connsiteX85" fmla="*/ 5667583 w 8020258"/>
              <a:gd name="connsiteY85" fmla="*/ 1895475 h 2105025"/>
              <a:gd name="connsiteX86" fmla="*/ 6820108 w 8020258"/>
              <a:gd name="connsiteY86" fmla="*/ 1876425 h 2105025"/>
              <a:gd name="connsiteX87" fmla="*/ 6915358 w 8020258"/>
              <a:gd name="connsiteY87" fmla="*/ 1866900 h 2105025"/>
              <a:gd name="connsiteX88" fmla="*/ 6972508 w 8020258"/>
              <a:gd name="connsiteY88" fmla="*/ 1847850 h 2105025"/>
              <a:gd name="connsiteX89" fmla="*/ 7058233 w 8020258"/>
              <a:gd name="connsiteY89" fmla="*/ 1838325 h 2105025"/>
              <a:gd name="connsiteX90" fmla="*/ 7086808 w 8020258"/>
              <a:gd name="connsiteY90" fmla="*/ 1828800 h 2105025"/>
              <a:gd name="connsiteX91" fmla="*/ 7982158 w 8020258"/>
              <a:gd name="connsiteY91" fmla="*/ 1809750 h 2105025"/>
              <a:gd name="connsiteX92" fmla="*/ 8001208 w 8020258"/>
              <a:gd name="connsiteY92" fmla="*/ 1781175 h 2105025"/>
              <a:gd name="connsiteX93" fmla="*/ 8010733 w 8020258"/>
              <a:gd name="connsiteY93" fmla="*/ 1743075 h 2105025"/>
              <a:gd name="connsiteX94" fmla="*/ 8020258 w 8020258"/>
              <a:gd name="connsiteY94" fmla="*/ 1524000 h 2105025"/>
              <a:gd name="connsiteX95" fmla="*/ 8010733 w 8020258"/>
              <a:gd name="connsiteY95" fmla="*/ 1362075 h 2105025"/>
              <a:gd name="connsiteX96" fmla="*/ 7991683 w 8020258"/>
              <a:gd name="connsiteY96" fmla="*/ 1285875 h 2105025"/>
              <a:gd name="connsiteX97" fmla="*/ 8001208 w 8020258"/>
              <a:gd name="connsiteY97" fmla="*/ 971550 h 2105025"/>
              <a:gd name="connsiteX98" fmla="*/ 7982158 w 8020258"/>
              <a:gd name="connsiteY98" fmla="*/ 447675 h 2105025"/>
              <a:gd name="connsiteX99" fmla="*/ 7972633 w 8020258"/>
              <a:gd name="connsiteY99" fmla="*/ 361950 h 2105025"/>
              <a:gd name="connsiteX100" fmla="*/ 7963108 w 8020258"/>
              <a:gd name="connsiteY100" fmla="*/ 333375 h 2105025"/>
              <a:gd name="connsiteX101" fmla="*/ 7953583 w 8020258"/>
              <a:gd name="connsiteY101" fmla="*/ 266700 h 2105025"/>
              <a:gd name="connsiteX102" fmla="*/ 7963108 w 8020258"/>
              <a:gd name="connsiteY102" fmla="*/ 95250 h 2105025"/>
              <a:gd name="connsiteX103" fmla="*/ 7934533 w 8020258"/>
              <a:gd name="connsiteY103" fmla="*/ 9525 h 2105025"/>
              <a:gd name="connsiteX0" fmla="*/ 7934533 w 8020258"/>
              <a:gd name="connsiteY0" fmla="*/ 9525 h 2105025"/>
              <a:gd name="connsiteX1" fmla="*/ 7934533 w 8020258"/>
              <a:gd name="connsiteY1" fmla="*/ 9525 h 2105025"/>
              <a:gd name="connsiteX2" fmla="*/ 7848808 w 8020258"/>
              <a:gd name="connsiteY2" fmla="*/ 0 h 2105025"/>
              <a:gd name="connsiteX3" fmla="*/ 7791658 w 8020258"/>
              <a:gd name="connsiteY3" fmla="*/ 9525 h 2105025"/>
              <a:gd name="connsiteX4" fmla="*/ 7620208 w 8020258"/>
              <a:gd name="connsiteY4" fmla="*/ 28575 h 2105025"/>
              <a:gd name="connsiteX5" fmla="*/ 7429708 w 8020258"/>
              <a:gd name="connsiteY5" fmla="*/ 47625 h 2105025"/>
              <a:gd name="connsiteX6" fmla="*/ 7353508 w 8020258"/>
              <a:gd name="connsiteY6" fmla="*/ 57150 h 2105025"/>
              <a:gd name="connsiteX7" fmla="*/ 7239208 w 8020258"/>
              <a:gd name="connsiteY7" fmla="*/ 47625 h 2105025"/>
              <a:gd name="connsiteX8" fmla="*/ 7153483 w 8020258"/>
              <a:gd name="connsiteY8" fmla="*/ 38100 h 2105025"/>
              <a:gd name="connsiteX9" fmla="*/ 7020133 w 8020258"/>
              <a:gd name="connsiteY9" fmla="*/ 47625 h 2105025"/>
              <a:gd name="connsiteX10" fmla="*/ 6801058 w 8020258"/>
              <a:gd name="connsiteY10" fmla="*/ 66675 h 2105025"/>
              <a:gd name="connsiteX11" fmla="*/ 6734383 w 8020258"/>
              <a:gd name="connsiteY11" fmla="*/ 57150 h 2105025"/>
              <a:gd name="connsiteX12" fmla="*/ 6620083 w 8020258"/>
              <a:gd name="connsiteY12" fmla="*/ 47625 h 2105025"/>
              <a:gd name="connsiteX13" fmla="*/ 6267658 w 8020258"/>
              <a:gd name="connsiteY13" fmla="*/ 57150 h 2105025"/>
              <a:gd name="connsiteX14" fmla="*/ 5867608 w 8020258"/>
              <a:gd name="connsiteY14" fmla="*/ 66675 h 2105025"/>
              <a:gd name="connsiteX15" fmla="*/ 5781883 w 8020258"/>
              <a:gd name="connsiteY15" fmla="*/ 76200 h 2105025"/>
              <a:gd name="connsiteX16" fmla="*/ 5486608 w 8020258"/>
              <a:gd name="connsiteY16" fmla="*/ 95250 h 2105025"/>
              <a:gd name="connsiteX17" fmla="*/ 5143708 w 8020258"/>
              <a:gd name="connsiteY17" fmla="*/ 85725 h 2105025"/>
              <a:gd name="connsiteX18" fmla="*/ 5077033 w 8020258"/>
              <a:gd name="connsiteY18" fmla="*/ 76200 h 2105025"/>
              <a:gd name="connsiteX19" fmla="*/ 4905583 w 8020258"/>
              <a:gd name="connsiteY19" fmla="*/ 85725 h 2105025"/>
              <a:gd name="connsiteX20" fmla="*/ 4610308 w 8020258"/>
              <a:gd name="connsiteY20" fmla="*/ 85725 h 2105025"/>
              <a:gd name="connsiteX21" fmla="*/ 4153108 w 8020258"/>
              <a:gd name="connsiteY21" fmla="*/ 76200 h 2105025"/>
              <a:gd name="connsiteX22" fmla="*/ 4000708 w 8020258"/>
              <a:gd name="connsiteY22" fmla="*/ 85725 h 2105025"/>
              <a:gd name="connsiteX23" fmla="*/ 3514933 w 8020258"/>
              <a:gd name="connsiteY23" fmla="*/ 66675 h 2105025"/>
              <a:gd name="connsiteX24" fmla="*/ 3181558 w 8020258"/>
              <a:gd name="connsiteY24" fmla="*/ 76200 h 2105025"/>
              <a:gd name="connsiteX25" fmla="*/ 3095833 w 8020258"/>
              <a:gd name="connsiteY25" fmla="*/ 85725 h 2105025"/>
              <a:gd name="connsiteX26" fmla="*/ 2886283 w 8020258"/>
              <a:gd name="connsiteY26" fmla="*/ 76200 h 2105025"/>
              <a:gd name="connsiteX27" fmla="*/ 2724358 w 8020258"/>
              <a:gd name="connsiteY27" fmla="*/ 57150 h 2105025"/>
              <a:gd name="connsiteX28" fmla="*/ 2352883 w 8020258"/>
              <a:gd name="connsiteY28" fmla="*/ 38100 h 2105025"/>
              <a:gd name="connsiteX29" fmla="*/ 2200483 w 8020258"/>
              <a:gd name="connsiteY29" fmla="*/ 47625 h 2105025"/>
              <a:gd name="connsiteX30" fmla="*/ 2029033 w 8020258"/>
              <a:gd name="connsiteY30" fmla="*/ 66675 h 2105025"/>
              <a:gd name="connsiteX31" fmla="*/ 1895683 w 8020258"/>
              <a:gd name="connsiteY31" fmla="*/ 85725 h 2105025"/>
              <a:gd name="connsiteX32" fmla="*/ 1781383 w 8020258"/>
              <a:gd name="connsiteY32" fmla="*/ 95250 h 2105025"/>
              <a:gd name="connsiteX33" fmla="*/ 1705183 w 8020258"/>
              <a:gd name="connsiteY33" fmla="*/ 85725 h 2105025"/>
              <a:gd name="connsiteX34" fmla="*/ 1676608 w 8020258"/>
              <a:gd name="connsiteY34" fmla="*/ 76200 h 2105025"/>
              <a:gd name="connsiteX35" fmla="*/ 1543258 w 8020258"/>
              <a:gd name="connsiteY35" fmla="*/ 66675 h 2105025"/>
              <a:gd name="connsiteX36" fmla="*/ 1409908 w 8020258"/>
              <a:gd name="connsiteY36" fmla="*/ 85725 h 2105025"/>
              <a:gd name="connsiteX37" fmla="*/ 1352758 w 8020258"/>
              <a:gd name="connsiteY37" fmla="*/ 95250 h 2105025"/>
              <a:gd name="connsiteX38" fmla="*/ 1143208 w 8020258"/>
              <a:gd name="connsiteY38" fmla="*/ 104775 h 2105025"/>
              <a:gd name="connsiteX39" fmla="*/ 1114633 w 8020258"/>
              <a:gd name="connsiteY39" fmla="*/ 114300 h 2105025"/>
              <a:gd name="connsiteX40" fmla="*/ 800308 w 8020258"/>
              <a:gd name="connsiteY40" fmla="*/ 114300 h 2105025"/>
              <a:gd name="connsiteX41" fmla="*/ 686008 w 8020258"/>
              <a:gd name="connsiteY41" fmla="*/ 123825 h 2105025"/>
              <a:gd name="connsiteX42" fmla="*/ 657433 w 8020258"/>
              <a:gd name="connsiteY42" fmla="*/ 114300 h 2105025"/>
              <a:gd name="connsiteX43" fmla="*/ 543133 w 8020258"/>
              <a:gd name="connsiteY43" fmla="*/ 95250 h 2105025"/>
              <a:gd name="connsiteX44" fmla="*/ 343108 w 8020258"/>
              <a:gd name="connsiteY44" fmla="*/ 76200 h 2105025"/>
              <a:gd name="connsiteX45" fmla="*/ 238333 w 8020258"/>
              <a:gd name="connsiteY45" fmla="*/ 85725 h 2105025"/>
              <a:gd name="connsiteX46" fmla="*/ 152608 w 8020258"/>
              <a:gd name="connsiteY46" fmla="*/ 133350 h 2105025"/>
              <a:gd name="connsiteX47" fmla="*/ 38308 w 8020258"/>
              <a:gd name="connsiteY47" fmla="*/ 161925 h 2105025"/>
              <a:gd name="connsiteX48" fmla="*/ 57358 w 8020258"/>
              <a:gd name="connsiteY48" fmla="*/ 1266825 h 2105025"/>
              <a:gd name="connsiteX49" fmla="*/ 38308 w 8020258"/>
              <a:gd name="connsiteY49" fmla="*/ 1466850 h 2105025"/>
              <a:gd name="connsiteX50" fmla="*/ 28783 w 8020258"/>
              <a:gd name="connsiteY50" fmla="*/ 1533525 h 2105025"/>
              <a:gd name="connsiteX51" fmla="*/ 9733 w 8020258"/>
              <a:gd name="connsiteY51" fmla="*/ 1590675 h 2105025"/>
              <a:gd name="connsiteX52" fmla="*/ 208 w 8020258"/>
              <a:gd name="connsiteY52" fmla="*/ 1647825 h 2105025"/>
              <a:gd name="connsiteX53" fmla="*/ 19258 w 8020258"/>
              <a:gd name="connsiteY53" fmla="*/ 2047875 h 2105025"/>
              <a:gd name="connsiteX54" fmla="*/ 47833 w 8020258"/>
              <a:gd name="connsiteY54" fmla="*/ 2057400 h 2105025"/>
              <a:gd name="connsiteX55" fmla="*/ 95458 w 8020258"/>
              <a:gd name="connsiteY55" fmla="*/ 2066925 h 2105025"/>
              <a:gd name="connsiteX56" fmla="*/ 238333 w 8020258"/>
              <a:gd name="connsiteY56" fmla="*/ 2076450 h 2105025"/>
              <a:gd name="connsiteX57" fmla="*/ 524083 w 8020258"/>
              <a:gd name="connsiteY57" fmla="*/ 2095500 h 2105025"/>
              <a:gd name="connsiteX58" fmla="*/ 571708 w 8020258"/>
              <a:gd name="connsiteY58" fmla="*/ 2105025 h 2105025"/>
              <a:gd name="connsiteX59" fmla="*/ 600283 w 8020258"/>
              <a:gd name="connsiteY59" fmla="*/ 2095500 h 2105025"/>
              <a:gd name="connsiteX60" fmla="*/ 695533 w 8020258"/>
              <a:gd name="connsiteY60" fmla="*/ 2085975 h 2105025"/>
              <a:gd name="connsiteX61" fmla="*/ 1105108 w 8020258"/>
              <a:gd name="connsiteY61" fmla="*/ 2095500 h 2105025"/>
              <a:gd name="connsiteX62" fmla="*/ 1267033 w 8020258"/>
              <a:gd name="connsiteY62" fmla="*/ 2085975 h 2105025"/>
              <a:gd name="connsiteX63" fmla="*/ 1524208 w 8020258"/>
              <a:gd name="connsiteY63" fmla="*/ 2095500 h 2105025"/>
              <a:gd name="connsiteX64" fmla="*/ 1981408 w 8020258"/>
              <a:gd name="connsiteY64" fmla="*/ 2085975 h 2105025"/>
              <a:gd name="connsiteX65" fmla="*/ 2095708 w 8020258"/>
              <a:gd name="connsiteY65" fmla="*/ 2066925 h 2105025"/>
              <a:gd name="connsiteX66" fmla="*/ 2314783 w 8020258"/>
              <a:gd name="connsiteY66" fmla="*/ 2057400 h 2105025"/>
              <a:gd name="connsiteX67" fmla="*/ 2648158 w 8020258"/>
              <a:gd name="connsiteY67" fmla="*/ 2066925 h 2105025"/>
              <a:gd name="connsiteX68" fmla="*/ 2743408 w 8020258"/>
              <a:gd name="connsiteY68" fmla="*/ 2076450 h 2105025"/>
              <a:gd name="connsiteX69" fmla="*/ 2781508 w 8020258"/>
              <a:gd name="connsiteY69" fmla="*/ 2085975 h 2105025"/>
              <a:gd name="connsiteX70" fmla="*/ 2952958 w 8020258"/>
              <a:gd name="connsiteY70" fmla="*/ 2095500 h 2105025"/>
              <a:gd name="connsiteX71" fmla="*/ 2991058 w 8020258"/>
              <a:gd name="connsiteY71" fmla="*/ 2105025 h 2105025"/>
              <a:gd name="connsiteX72" fmla="*/ 3210133 w 8020258"/>
              <a:gd name="connsiteY72" fmla="*/ 2095500 h 2105025"/>
              <a:gd name="connsiteX73" fmla="*/ 3257758 w 8020258"/>
              <a:gd name="connsiteY73" fmla="*/ 2085975 h 2105025"/>
              <a:gd name="connsiteX74" fmla="*/ 3410158 w 8020258"/>
              <a:gd name="connsiteY74" fmla="*/ 2066925 h 2105025"/>
              <a:gd name="connsiteX75" fmla="*/ 3734008 w 8020258"/>
              <a:gd name="connsiteY75" fmla="*/ 2057400 h 2105025"/>
              <a:gd name="connsiteX76" fmla="*/ 3829258 w 8020258"/>
              <a:gd name="connsiteY76" fmla="*/ 2047875 h 2105025"/>
              <a:gd name="connsiteX77" fmla="*/ 3895933 w 8020258"/>
              <a:gd name="connsiteY77" fmla="*/ 2038350 h 2105025"/>
              <a:gd name="connsiteX78" fmla="*/ 4200733 w 8020258"/>
              <a:gd name="connsiteY78" fmla="*/ 2009775 h 2105025"/>
              <a:gd name="connsiteX79" fmla="*/ 4276933 w 8020258"/>
              <a:gd name="connsiteY79" fmla="*/ 1971675 h 2105025"/>
              <a:gd name="connsiteX80" fmla="*/ 4372183 w 8020258"/>
              <a:gd name="connsiteY80" fmla="*/ 1952625 h 2105025"/>
              <a:gd name="connsiteX81" fmla="*/ 4410283 w 8020258"/>
              <a:gd name="connsiteY81" fmla="*/ 1943100 h 2105025"/>
              <a:gd name="connsiteX82" fmla="*/ 5362783 w 8020258"/>
              <a:gd name="connsiteY82" fmla="*/ 1933575 h 2105025"/>
              <a:gd name="connsiteX83" fmla="*/ 5543758 w 8020258"/>
              <a:gd name="connsiteY83" fmla="*/ 1914525 h 2105025"/>
              <a:gd name="connsiteX84" fmla="*/ 5667583 w 8020258"/>
              <a:gd name="connsiteY84" fmla="*/ 1895475 h 2105025"/>
              <a:gd name="connsiteX85" fmla="*/ 6820108 w 8020258"/>
              <a:gd name="connsiteY85" fmla="*/ 1876425 h 2105025"/>
              <a:gd name="connsiteX86" fmla="*/ 6915358 w 8020258"/>
              <a:gd name="connsiteY86" fmla="*/ 1866900 h 2105025"/>
              <a:gd name="connsiteX87" fmla="*/ 6972508 w 8020258"/>
              <a:gd name="connsiteY87" fmla="*/ 1847850 h 2105025"/>
              <a:gd name="connsiteX88" fmla="*/ 7058233 w 8020258"/>
              <a:gd name="connsiteY88" fmla="*/ 1838325 h 2105025"/>
              <a:gd name="connsiteX89" fmla="*/ 7086808 w 8020258"/>
              <a:gd name="connsiteY89" fmla="*/ 1828800 h 2105025"/>
              <a:gd name="connsiteX90" fmla="*/ 7982158 w 8020258"/>
              <a:gd name="connsiteY90" fmla="*/ 1809750 h 2105025"/>
              <a:gd name="connsiteX91" fmla="*/ 8001208 w 8020258"/>
              <a:gd name="connsiteY91" fmla="*/ 1781175 h 2105025"/>
              <a:gd name="connsiteX92" fmla="*/ 8010733 w 8020258"/>
              <a:gd name="connsiteY92" fmla="*/ 1743075 h 2105025"/>
              <a:gd name="connsiteX93" fmla="*/ 8020258 w 8020258"/>
              <a:gd name="connsiteY93" fmla="*/ 1524000 h 2105025"/>
              <a:gd name="connsiteX94" fmla="*/ 8010733 w 8020258"/>
              <a:gd name="connsiteY94" fmla="*/ 1362075 h 2105025"/>
              <a:gd name="connsiteX95" fmla="*/ 7991683 w 8020258"/>
              <a:gd name="connsiteY95" fmla="*/ 1285875 h 2105025"/>
              <a:gd name="connsiteX96" fmla="*/ 8001208 w 8020258"/>
              <a:gd name="connsiteY96" fmla="*/ 971550 h 2105025"/>
              <a:gd name="connsiteX97" fmla="*/ 7982158 w 8020258"/>
              <a:gd name="connsiteY97" fmla="*/ 447675 h 2105025"/>
              <a:gd name="connsiteX98" fmla="*/ 7972633 w 8020258"/>
              <a:gd name="connsiteY98" fmla="*/ 361950 h 2105025"/>
              <a:gd name="connsiteX99" fmla="*/ 7963108 w 8020258"/>
              <a:gd name="connsiteY99" fmla="*/ 333375 h 2105025"/>
              <a:gd name="connsiteX100" fmla="*/ 7953583 w 8020258"/>
              <a:gd name="connsiteY100" fmla="*/ 266700 h 2105025"/>
              <a:gd name="connsiteX101" fmla="*/ 7963108 w 8020258"/>
              <a:gd name="connsiteY101" fmla="*/ 95250 h 2105025"/>
              <a:gd name="connsiteX102" fmla="*/ 7934533 w 8020258"/>
              <a:gd name="connsiteY102" fmla="*/ 9525 h 2105025"/>
              <a:gd name="connsiteX0" fmla="*/ 7946464 w 8032189"/>
              <a:gd name="connsiteY0" fmla="*/ 9525 h 2105025"/>
              <a:gd name="connsiteX1" fmla="*/ 7946464 w 8032189"/>
              <a:gd name="connsiteY1" fmla="*/ 9525 h 2105025"/>
              <a:gd name="connsiteX2" fmla="*/ 7860739 w 8032189"/>
              <a:gd name="connsiteY2" fmla="*/ 0 h 2105025"/>
              <a:gd name="connsiteX3" fmla="*/ 7803589 w 8032189"/>
              <a:gd name="connsiteY3" fmla="*/ 9525 h 2105025"/>
              <a:gd name="connsiteX4" fmla="*/ 7632139 w 8032189"/>
              <a:gd name="connsiteY4" fmla="*/ 28575 h 2105025"/>
              <a:gd name="connsiteX5" fmla="*/ 7441639 w 8032189"/>
              <a:gd name="connsiteY5" fmla="*/ 47625 h 2105025"/>
              <a:gd name="connsiteX6" fmla="*/ 7365439 w 8032189"/>
              <a:gd name="connsiteY6" fmla="*/ 57150 h 2105025"/>
              <a:gd name="connsiteX7" fmla="*/ 7251139 w 8032189"/>
              <a:gd name="connsiteY7" fmla="*/ 47625 h 2105025"/>
              <a:gd name="connsiteX8" fmla="*/ 7165414 w 8032189"/>
              <a:gd name="connsiteY8" fmla="*/ 38100 h 2105025"/>
              <a:gd name="connsiteX9" fmla="*/ 7032064 w 8032189"/>
              <a:gd name="connsiteY9" fmla="*/ 47625 h 2105025"/>
              <a:gd name="connsiteX10" fmla="*/ 6812989 w 8032189"/>
              <a:gd name="connsiteY10" fmla="*/ 66675 h 2105025"/>
              <a:gd name="connsiteX11" fmla="*/ 6746314 w 8032189"/>
              <a:gd name="connsiteY11" fmla="*/ 57150 h 2105025"/>
              <a:gd name="connsiteX12" fmla="*/ 6632014 w 8032189"/>
              <a:gd name="connsiteY12" fmla="*/ 47625 h 2105025"/>
              <a:gd name="connsiteX13" fmla="*/ 6279589 w 8032189"/>
              <a:gd name="connsiteY13" fmla="*/ 57150 h 2105025"/>
              <a:gd name="connsiteX14" fmla="*/ 5879539 w 8032189"/>
              <a:gd name="connsiteY14" fmla="*/ 66675 h 2105025"/>
              <a:gd name="connsiteX15" fmla="*/ 5793814 w 8032189"/>
              <a:gd name="connsiteY15" fmla="*/ 76200 h 2105025"/>
              <a:gd name="connsiteX16" fmla="*/ 5498539 w 8032189"/>
              <a:gd name="connsiteY16" fmla="*/ 95250 h 2105025"/>
              <a:gd name="connsiteX17" fmla="*/ 5155639 w 8032189"/>
              <a:gd name="connsiteY17" fmla="*/ 85725 h 2105025"/>
              <a:gd name="connsiteX18" fmla="*/ 5088964 w 8032189"/>
              <a:gd name="connsiteY18" fmla="*/ 76200 h 2105025"/>
              <a:gd name="connsiteX19" fmla="*/ 4917514 w 8032189"/>
              <a:gd name="connsiteY19" fmla="*/ 85725 h 2105025"/>
              <a:gd name="connsiteX20" fmla="*/ 4622239 w 8032189"/>
              <a:gd name="connsiteY20" fmla="*/ 85725 h 2105025"/>
              <a:gd name="connsiteX21" fmla="*/ 4165039 w 8032189"/>
              <a:gd name="connsiteY21" fmla="*/ 76200 h 2105025"/>
              <a:gd name="connsiteX22" fmla="*/ 4012639 w 8032189"/>
              <a:gd name="connsiteY22" fmla="*/ 85725 h 2105025"/>
              <a:gd name="connsiteX23" fmla="*/ 3526864 w 8032189"/>
              <a:gd name="connsiteY23" fmla="*/ 66675 h 2105025"/>
              <a:gd name="connsiteX24" fmla="*/ 3193489 w 8032189"/>
              <a:gd name="connsiteY24" fmla="*/ 76200 h 2105025"/>
              <a:gd name="connsiteX25" fmla="*/ 3107764 w 8032189"/>
              <a:gd name="connsiteY25" fmla="*/ 85725 h 2105025"/>
              <a:gd name="connsiteX26" fmla="*/ 2898214 w 8032189"/>
              <a:gd name="connsiteY26" fmla="*/ 76200 h 2105025"/>
              <a:gd name="connsiteX27" fmla="*/ 2736289 w 8032189"/>
              <a:gd name="connsiteY27" fmla="*/ 57150 h 2105025"/>
              <a:gd name="connsiteX28" fmla="*/ 2364814 w 8032189"/>
              <a:gd name="connsiteY28" fmla="*/ 38100 h 2105025"/>
              <a:gd name="connsiteX29" fmla="*/ 2212414 w 8032189"/>
              <a:gd name="connsiteY29" fmla="*/ 47625 h 2105025"/>
              <a:gd name="connsiteX30" fmla="*/ 2040964 w 8032189"/>
              <a:gd name="connsiteY30" fmla="*/ 66675 h 2105025"/>
              <a:gd name="connsiteX31" fmla="*/ 1907614 w 8032189"/>
              <a:gd name="connsiteY31" fmla="*/ 85725 h 2105025"/>
              <a:gd name="connsiteX32" fmla="*/ 1793314 w 8032189"/>
              <a:gd name="connsiteY32" fmla="*/ 95250 h 2105025"/>
              <a:gd name="connsiteX33" fmla="*/ 1717114 w 8032189"/>
              <a:gd name="connsiteY33" fmla="*/ 85725 h 2105025"/>
              <a:gd name="connsiteX34" fmla="*/ 1688539 w 8032189"/>
              <a:gd name="connsiteY34" fmla="*/ 76200 h 2105025"/>
              <a:gd name="connsiteX35" fmla="*/ 1555189 w 8032189"/>
              <a:gd name="connsiteY35" fmla="*/ 66675 h 2105025"/>
              <a:gd name="connsiteX36" fmla="*/ 1421839 w 8032189"/>
              <a:gd name="connsiteY36" fmla="*/ 85725 h 2105025"/>
              <a:gd name="connsiteX37" fmla="*/ 1364689 w 8032189"/>
              <a:gd name="connsiteY37" fmla="*/ 95250 h 2105025"/>
              <a:gd name="connsiteX38" fmla="*/ 1155139 w 8032189"/>
              <a:gd name="connsiteY38" fmla="*/ 104775 h 2105025"/>
              <a:gd name="connsiteX39" fmla="*/ 1126564 w 8032189"/>
              <a:gd name="connsiteY39" fmla="*/ 114300 h 2105025"/>
              <a:gd name="connsiteX40" fmla="*/ 812239 w 8032189"/>
              <a:gd name="connsiteY40" fmla="*/ 114300 h 2105025"/>
              <a:gd name="connsiteX41" fmla="*/ 697939 w 8032189"/>
              <a:gd name="connsiteY41" fmla="*/ 123825 h 2105025"/>
              <a:gd name="connsiteX42" fmla="*/ 669364 w 8032189"/>
              <a:gd name="connsiteY42" fmla="*/ 114300 h 2105025"/>
              <a:gd name="connsiteX43" fmla="*/ 555064 w 8032189"/>
              <a:gd name="connsiteY43" fmla="*/ 95250 h 2105025"/>
              <a:gd name="connsiteX44" fmla="*/ 355039 w 8032189"/>
              <a:gd name="connsiteY44" fmla="*/ 76200 h 2105025"/>
              <a:gd name="connsiteX45" fmla="*/ 250264 w 8032189"/>
              <a:gd name="connsiteY45" fmla="*/ 85725 h 2105025"/>
              <a:gd name="connsiteX46" fmla="*/ 164539 w 8032189"/>
              <a:gd name="connsiteY46" fmla="*/ 133350 h 2105025"/>
              <a:gd name="connsiteX47" fmla="*/ 50239 w 8032189"/>
              <a:gd name="connsiteY47" fmla="*/ 161925 h 2105025"/>
              <a:gd name="connsiteX48" fmla="*/ 69289 w 8032189"/>
              <a:gd name="connsiteY48" fmla="*/ 1266825 h 2105025"/>
              <a:gd name="connsiteX49" fmla="*/ 50239 w 8032189"/>
              <a:gd name="connsiteY49" fmla="*/ 1466850 h 2105025"/>
              <a:gd name="connsiteX50" fmla="*/ 40714 w 8032189"/>
              <a:gd name="connsiteY50" fmla="*/ 1533525 h 2105025"/>
              <a:gd name="connsiteX51" fmla="*/ 21664 w 8032189"/>
              <a:gd name="connsiteY51" fmla="*/ 1590675 h 2105025"/>
              <a:gd name="connsiteX52" fmla="*/ 107 w 8032189"/>
              <a:gd name="connsiteY52" fmla="*/ 1643814 h 2105025"/>
              <a:gd name="connsiteX53" fmla="*/ 31189 w 8032189"/>
              <a:gd name="connsiteY53" fmla="*/ 2047875 h 2105025"/>
              <a:gd name="connsiteX54" fmla="*/ 59764 w 8032189"/>
              <a:gd name="connsiteY54" fmla="*/ 2057400 h 2105025"/>
              <a:gd name="connsiteX55" fmla="*/ 107389 w 8032189"/>
              <a:gd name="connsiteY55" fmla="*/ 2066925 h 2105025"/>
              <a:gd name="connsiteX56" fmla="*/ 250264 w 8032189"/>
              <a:gd name="connsiteY56" fmla="*/ 2076450 h 2105025"/>
              <a:gd name="connsiteX57" fmla="*/ 536014 w 8032189"/>
              <a:gd name="connsiteY57" fmla="*/ 2095500 h 2105025"/>
              <a:gd name="connsiteX58" fmla="*/ 583639 w 8032189"/>
              <a:gd name="connsiteY58" fmla="*/ 2105025 h 2105025"/>
              <a:gd name="connsiteX59" fmla="*/ 612214 w 8032189"/>
              <a:gd name="connsiteY59" fmla="*/ 2095500 h 2105025"/>
              <a:gd name="connsiteX60" fmla="*/ 707464 w 8032189"/>
              <a:gd name="connsiteY60" fmla="*/ 2085975 h 2105025"/>
              <a:gd name="connsiteX61" fmla="*/ 1117039 w 8032189"/>
              <a:gd name="connsiteY61" fmla="*/ 2095500 h 2105025"/>
              <a:gd name="connsiteX62" fmla="*/ 1278964 w 8032189"/>
              <a:gd name="connsiteY62" fmla="*/ 2085975 h 2105025"/>
              <a:gd name="connsiteX63" fmla="*/ 1536139 w 8032189"/>
              <a:gd name="connsiteY63" fmla="*/ 2095500 h 2105025"/>
              <a:gd name="connsiteX64" fmla="*/ 1993339 w 8032189"/>
              <a:gd name="connsiteY64" fmla="*/ 2085975 h 2105025"/>
              <a:gd name="connsiteX65" fmla="*/ 2107639 w 8032189"/>
              <a:gd name="connsiteY65" fmla="*/ 2066925 h 2105025"/>
              <a:gd name="connsiteX66" fmla="*/ 2326714 w 8032189"/>
              <a:gd name="connsiteY66" fmla="*/ 2057400 h 2105025"/>
              <a:gd name="connsiteX67" fmla="*/ 2660089 w 8032189"/>
              <a:gd name="connsiteY67" fmla="*/ 2066925 h 2105025"/>
              <a:gd name="connsiteX68" fmla="*/ 2755339 w 8032189"/>
              <a:gd name="connsiteY68" fmla="*/ 2076450 h 2105025"/>
              <a:gd name="connsiteX69" fmla="*/ 2793439 w 8032189"/>
              <a:gd name="connsiteY69" fmla="*/ 2085975 h 2105025"/>
              <a:gd name="connsiteX70" fmla="*/ 2964889 w 8032189"/>
              <a:gd name="connsiteY70" fmla="*/ 2095500 h 2105025"/>
              <a:gd name="connsiteX71" fmla="*/ 3002989 w 8032189"/>
              <a:gd name="connsiteY71" fmla="*/ 2105025 h 2105025"/>
              <a:gd name="connsiteX72" fmla="*/ 3222064 w 8032189"/>
              <a:gd name="connsiteY72" fmla="*/ 2095500 h 2105025"/>
              <a:gd name="connsiteX73" fmla="*/ 3269689 w 8032189"/>
              <a:gd name="connsiteY73" fmla="*/ 2085975 h 2105025"/>
              <a:gd name="connsiteX74" fmla="*/ 3422089 w 8032189"/>
              <a:gd name="connsiteY74" fmla="*/ 2066925 h 2105025"/>
              <a:gd name="connsiteX75" fmla="*/ 3745939 w 8032189"/>
              <a:gd name="connsiteY75" fmla="*/ 2057400 h 2105025"/>
              <a:gd name="connsiteX76" fmla="*/ 3841189 w 8032189"/>
              <a:gd name="connsiteY76" fmla="*/ 2047875 h 2105025"/>
              <a:gd name="connsiteX77" fmla="*/ 3907864 w 8032189"/>
              <a:gd name="connsiteY77" fmla="*/ 2038350 h 2105025"/>
              <a:gd name="connsiteX78" fmla="*/ 4212664 w 8032189"/>
              <a:gd name="connsiteY78" fmla="*/ 2009775 h 2105025"/>
              <a:gd name="connsiteX79" fmla="*/ 4288864 w 8032189"/>
              <a:gd name="connsiteY79" fmla="*/ 1971675 h 2105025"/>
              <a:gd name="connsiteX80" fmla="*/ 4384114 w 8032189"/>
              <a:gd name="connsiteY80" fmla="*/ 1952625 h 2105025"/>
              <a:gd name="connsiteX81" fmla="*/ 4422214 w 8032189"/>
              <a:gd name="connsiteY81" fmla="*/ 1943100 h 2105025"/>
              <a:gd name="connsiteX82" fmla="*/ 5374714 w 8032189"/>
              <a:gd name="connsiteY82" fmla="*/ 1933575 h 2105025"/>
              <a:gd name="connsiteX83" fmla="*/ 5555689 w 8032189"/>
              <a:gd name="connsiteY83" fmla="*/ 1914525 h 2105025"/>
              <a:gd name="connsiteX84" fmla="*/ 5679514 w 8032189"/>
              <a:gd name="connsiteY84" fmla="*/ 1895475 h 2105025"/>
              <a:gd name="connsiteX85" fmla="*/ 6832039 w 8032189"/>
              <a:gd name="connsiteY85" fmla="*/ 1876425 h 2105025"/>
              <a:gd name="connsiteX86" fmla="*/ 6927289 w 8032189"/>
              <a:gd name="connsiteY86" fmla="*/ 1866900 h 2105025"/>
              <a:gd name="connsiteX87" fmla="*/ 6984439 w 8032189"/>
              <a:gd name="connsiteY87" fmla="*/ 1847850 h 2105025"/>
              <a:gd name="connsiteX88" fmla="*/ 7070164 w 8032189"/>
              <a:gd name="connsiteY88" fmla="*/ 1838325 h 2105025"/>
              <a:gd name="connsiteX89" fmla="*/ 7098739 w 8032189"/>
              <a:gd name="connsiteY89" fmla="*/ 1828800 h 2105025"/>
              <a:gd name="connsiteX90" fmla="*/ 7994089 w 8032189"/>
              <a:gd name="connsiteY90" fmla="*/ 1809750 h 2105025"/>
              <a:gd name="connsiteX91" fmla="*/ 8013139 w 8032189"/>
              <a:gd name="connsiteY91" fmla="*/ 1781175 h 2105025"/>
              <a:gd name="connsiteX92" fmla="*/ 8022664 w 8032189"/>
              <a:gd name="connsiteY92" fmla="*/ 1743075 h 2105025"/>
              <a:gd name="connsiteX93" fmla="*/ 8032189 w 8032189"/>
              <a:gd name="connsiteY93" fmla="*/ 1524000 h 2105025"/>
              <a:gd name="connsiteX94" fmla="*/ 8022664 w 8032189"/>
              <a:gd name="connsiteY94" fmla="*/ 1362075 h 2105025"/>
              <a:gd name="connsiteX95" fmla="*/ 8003614 w 8032189"/>
              <a:gd name="connsiteY95" fmla="*/ 1285875 h 2105025"/>
              <a:gd name="connsiteX96" fmla="*/ 8013139 w 8032189"/>
              <a:gd name="connsiteY96" fmla="*/ 971550 h 2105025"/>
              <a:gd name="connsiteX97" fmla="*/ 7994089 w 8032189"/>
              <a:gd name="connsiteY97" fmla="*/ 447675 h 2105025"/>
              <a:gd name="connsiteX98" fmla="*/ 7984564 w 8032189"/>
              <a:gd name="connsiteY98" fmla="*/ 361950 h 2105025"/>
              <a:gd name="connsiteX99" fmla="*/ 7975039 w 8032189"/>
              <a:gd name="connsiteY99" fmla="*/ 333375 h 2105025"/>
              <a:gd name="connsiteX100" fmla="*/ 7965514 w 8032189"/>
              <a:gd name="connsiteY100" fmla="*/ 266700 h 2105025"/>
              <a:gd name="connsiteX101" fmla="*/ 7975039 w 8032189"/>
              <a:gd name="connsiteY101" fmla="*/ 95250 h 2105025"/>
              <a:gd name="connsiteX102" fmla="*/ 7946464 w 8032189"/>
              <a:gd name="connsiteY102" fmla="*/ 9525 h 2105025"/>
              <a:gd name="connsiteX0" fmla="*/ 7946437 w 8032162"/>
              <a:gd name="connsiteY0" fmla="*/ 9525 h 2105025"/>
              <a:gd name="connsiteX1" fmla="*/ 7946437 w 8032162"/>
              <a:gd name="connsiteY1" fmla="*/ 9525 h 2105025"/>
              <a:gd name="connsiteX2" fmla="*/ 7860712 w 8032162"/>
              <a:gd name="connsiteY2" fmla="*/ 0 h 2105025"/>
              <a:gd name="connsiteX3" fmla="*/ 7803562 w 8032162"/>
              <a:gd name="connsiteY3" fmla="*/ 9525 h 2105025"/>
              <a:gd name="connsiteX4" fmla="*/ 7632112 w 8032162"/>
              <a:gd name="connsiteY4" fmla="*/ 28575 h 2105025"/>
              <a:gd name="connsiteX5" fmla="*/ 7441612 w 8032162"/>
              <a:gd name="connsiteY5" fmla="*/ 47625 h 2105025"/>
              <a:gd name="connsiteX6" fmla="*/ 7365412 w 8032162"/>
              <a:gd name="connsiteY6" fmla="*/ 57150 h 2105025"/>
              <a:gd name="connsiteX7" fmla="*/ 7251112 w 8032162"/>
              <a:gd name="connsiteY7" fmla="*/ 47625 h 2105025"/>
              <a:gd name="connsiteX8" fmla="*/ 7165387 w 8032162"/>
              <a:gd name="connsiteY8" fmla="*/ 38100 h 2105025"/>
              <a:gd name="connsiteX9" fmla="*/ 7032037 w 8032162"/>
              <a:gd name="connsiteY9" fmla="*/ 47625 h 2105025"/>
              <a:gd name="connsiteX10" fmla="*/ 6812962 w 8032162"/>
              <a:gd name="connsiteY10" fmla="*/ 66675 h 2105025"/>
              <a:gd name="connsiteX11" fmla="*/ 6746287 w 8032162"/>
              <a:gd name="connsiteY11" fmla="*/ 57150 h 2105025"/>
              <a:gd name="connsiteX12" fmla="*/ 6631987 w 8032162"/>
              <a:gd name="connsiteY12" fmla="*/ 47625 h 2105025"/>
              <a:gd name="connsiteX13" fmla="*/ 6279562 w 8032162"/>
              <a:gd name="connsiteY13" fmla="*/ 57150 h 2105025"/>
              <a:gd name="connsiteX14" fmla="*/ 5879512 w 8032162"/>
              <a:gd name="connsiteY14" fmla="*/ 66675 h 2105025"/>
              <a:gd name="connsiteX15" fmla="*/ 5793787 w 8032162"/>
              <a:gd name="connsiteY15" fmla="*/ 76200 h 2105025"/>
              <a:gd name="connsiteX16" fmla="*/ 5498512 w 8032162"/>
              <a:gd name="connsiteY16" fmla="*/ 95250 h 2105025"/>
              <a:gd name="connsiteX17" fmla="*/ 5155612 w 8032162"/>
              <a:gd name="connsiteY17" fmla="*/ 85725 h 2105025"/>
              <a:gd name="connsiteX18" fmla="*/ 5088937 w 8032162"/>
              <a:gd name="connsiteY18" fmla="*/ 76200 h 2105025"/>
              <a:gd name="connsiteX19" fmla="*/ 4917487 w 8032162"/>
              <a:gd name="connsiteY19" fmla="*/ 85725 h 2105025"/>
              <a:gd name="connsiteX20" fmla="*/ 4622212 w 8032162"/>
              <a:gd name="connsiteY20" fmla="*/ 85725 h 2105025"/>
              <a:gd name="connsiteX21" fmla="*/ 4165012 w 8032162"/>
              <a:gd name="connsiteY21" fmla="*/ 76200 h 2105025"/>
              <a:gd name="connsiteX22" fmla="*/ 4012612 w 8032162"/>
              <a:gd name="connsiteY22" fmla="*/ 85725 h 2105025"/>
              <a:gd name="connsiteX23" fmla="*/ 3526837 w 8032162"/>
              <a:gd name="connsiteY23" fmla="*/ 66675 h 2105025"/>
              <a:gd name="connsiteX24" fmla="*/ 3193462 w 8032162"/>
              <a:gd name="connsiteY24" fmla="*/ 76200 h 2105025"/>
              <a:gd name="connsiteX25" fmla="*/ 3107737 w 8032162"/>
              <a:gd name="connsiteY25" fmla="*/ 85725 h 2105025"/>
              <a:gd name="connsiteX26" fmla="*/ 2898187 w 8032162"/>
              <a:gd name="connsiteY26" fmla="*/ 76200 h 2105025"/>
              <a:gd name="connsiteX27" fmla="*/ 2736262 w 8032162"/>
              <a:gd name="connsiteY27" fmla="*/ 57150 h 2105025"/>
              <a:gd name="connsiteX28" fmla="*/ 2364787 w 8032162"/>
              <a:gd name="connsiteY28" fmla="*/ 38100 h 2105025"/>
              <a:gd name="connsiteX29" fmla="*/ 2212387 w 8032162"/>
              <a:gd name="connsiteY29" fmla="*/ 47625 h 2105025"/>
              <a:gd name="connsiteX30" fmla="*/ 2040937 w 8032162"/>
              <a:gd name="connsiteY30" fmla="*/ 66675 h 2105025"/>
              <a:gd name="connsiteX31" fmla="*/ 1907587 w 8032162"/>
              <a:gd name="connsiteY31" fmla="*/ 85725 h 2105025"/>
              <a:gd name="connsiteX32" fmla="*/ 1793287 w 8032162"/>
              <a:gd name="connsiteY32" fmla="*/ 95250 h 2105025"/>
              <a:gd name="connsiteX33" fmla="*/ 1717087 w 8032162"/>
              <a:gd name="connsiteY33" fmla="*/ 85725 h 2105025"/>
              <a:gd name="connsiteX34" fmla="*/ 1688512 w 8032162"/>
              <a:gd name="connsiteY34" fmla="*/ 76200 h 2105025"/>
              <a:gd name="connsiteX35" fmla="*/ 1555162 w 8032162"/>
              <a:gd name="connsiteY35" fmla="*/ 66675 h 2105025"/>
              <a:gd name="connsiteX36" fmla="*/ 1421812 w 8032162"/>
              <a:gd name="connsiteY36" fmla="*/ 85725 h 2105025"/>
              <a:gd name="connsiteX37" fmla="*/ 1364662 w 8032162"/>
              <a:gd name="connsiteY37" fmla="*/ 95250 h 2105025"/>
              <a:gd name="connsiteX38" fmla="*/ 1155112 w 8032162"/>
              <a:gd name="connsiteY38" fmla="*/ 104775 h 2105025"/>
              <a:gd name="connsiteX39" fmla="*/ 1126537 w 8032162"/>
              <a:gd name="connsiteY39" fmla="*/ 114300 h 2105025"/>
              <a:gd name="connsiteX40" fmla="*/ 812212 w 8032162"/>
              <a:gd name="connsiteY40" fmla="*/ 114300 h 2105025"/>
              <a:gd name="connsiteX41" fmla="*/ 697912 w 8032162"/>
              <a:gd name="connsiteY41" fmla="*/ 123825 h 2105025"/>
              <a:gd name="connsiteX42" fmla="*/ 669337 w 8032162"/>
              <a:gd name="connsiteY42" fmla="*/ 114300 h 2105025"/>
              <a:gd name="connsiteX43" fmla="*/ 555037 w 8032162"/>
              <a:gd name="connsiteY43" fmla="*/ 95250 h 2105025"/>
              <a:gd name="connsiteX44" fmla="*/ 355012 w 8032162"/>
              <a:gd name="connsiteY44" fmla="*/ 76200 h 2105025"/>
              <a:gd name="connsiteX45" fmla="*/ 250237 w 8032162"/>
              <a:gd name="connsiteY45" fmla="*/ 85725 h 2105025"/>
              <a:gd name="connsiteX46" fmla="*/ 164512 w 8032162"/>
              <a:gd name="connsiteY46" fmla="*/ 133350 h 2105025"/>
              <a:gd name="connsiteX47" fmla="*/ 50212 w 8032162"/>
              <a:gd name="connsiteY47" fmla="*/ 161925 h 2105025"/>
              <a:gd name="connsiteX48" fmla="*/ 69262 w 8032162"/>
              <a:gd name="connsiteY48" fmla="*/ 1266825 h 2105025"/>
              <a:gd name="connsiteX49" fmla="*/ 50212 w 8032162"/>
              <a:gd name="connsiteY49" fmla="*/ 1466850 h 2105025"/>
              <a:gd name="connsiteX50" fmla="*/ 40687 w 8032162"/>
              <a:gd name="connsiteY50" fmla="*/ 1533525 h 2105025"/>
              <a:gd name="connsiteX51" fmla="*/ 80 w 8032162"/>
              <a:gd name="connsiteY51" fmla="*/ 1643814 h 2105025"/>
              <a:gd name="connsiteX52" fmla="*/ 31162 w 8032162"/>
              <a:gd name="connsiteY52" fmla="*/ 2047875 h 2105025"/>
              <a:gd name="connsiteX53" fmla="*/ 59737 w 8032162"/>
              <a:gd name="connsiteY53" fmla="*/ 2057400 h 2105025"/>
              <a:gd name="connsiteX54" fmla="*/ 107362 w 8032162"/>
              <a:gd name="connsiteY54" fmla="*/ 2066925 h 2105025"/>
              <a:gd name="connsiteX55" fmla="*/ 250237 w 8032162"/>
              <a:gd name="connsiteY55" fmla="*/ 2076450 h 2105025"/>
              <a:gd name="connsiteX56" fmla="*/ 535987 w 8032162"/>
              <a:gd name="connsiteY56" fmla="*/ 2095500 h 2105025"/>
              <a:gd name="connsiteX57" fmla="*/ 583612 w 8032162"/>
              <a:gd name="connsiteY57" fmla="*/ 2105025 h 2105025"/>
              <a:gd name="connsiteX58" fmla="*/ 612187 w 8032162"/>
              <a:gd name="connsiteY58" fmla="*/ 2095500 h 2105025"/>
              <a:gd name="connsiteX59" fmla="*/ 707437 w 8032162"/>
              <a:gd name="connsiteY59" fmla="*/ 2085975 h 2105025"/>
              <a:gd name="connsiteX60" fmla="*/ 1117012 w 8032162"/>
              <a:gd name="connsiteY60" fmla="*/ 2095500 h 2105025"/>
              <a:gd name="connsiteX61" fmla="*/ 1278937 w 8032162"/>
              <a:gd name="connsiteY61" fmla="*/ 2085975 h 2105025"/>
              <a:gd name="connsiteX62" fmla="*/ 1536112 w 8032162"/>
              <a:gd name="connsiteY62" fmla="*/ 2095500 h 2105025"/>
              <a:gd name="connsiteX63" fmla="*/ 1993312 w 8032162"/>
              <a:gd name="connsiteY63" fmla="*/ 2085975 h 2105025"/>
              <a:gd name="connsiteX64" fmla="*/ 2107612 w 8032162"/>
              <a:gd name="connsiteY64" fmla="*/ 2066925 h 2105025"/>
              <a:gd name="connsiteX65" fmla="*/ 2326687 w 8032162"/>
              <a:gd name="connsiteY65" fmla="*/ 2057400 h 2105025"/>
              <a:gd name="connsiteX66" fmla="*/ 2660062 w 8032162"/>
              <a:gd name="connsiteY66" fmla="*/ 2066925 h 2105025"/>
              <a:gd name="connsiteX67" fmla="*/ 2755312 w 8032162"/>
              <a:gd name="connsiteY67" fmla="*/ 2076450 h 2105025"/>
              <a:gd name="connsiteX68" fmla="*/ 2793412 w 8032162"/>
              <a:gd name="connsiteY68" fmla="*/ 2085975 h 2105025"/>
              <a:gd name="connsiteX69" fmla="*/ 2964862 w 8032162"/>
              <a:gd name="connsiteY69" fmla="*/ 2095500 h 2105025"/>
              <a:gd name="connsiteX70" fmla="*/ 3002962 w 8032162"/>
              <a:gd name="connsiteY70" fmla="*/ 2105025 h 2105025"/>
              <a:gd name="connsiteX71" fmla="*/ 3222037 w 8032162"/>
              <a:gd name="connsiteY71" fmla="*/ 2095500 h 2105025"/>
              <a:gd name="connsiteX72" fmla="*/ 3269662 w 8032162"/>
              <a:gd name="connsiteY72" fmla="*/ 2085975 h 2105025"/>
              <a:gd name="connsiteX73" fmla="*/ 3422062 w 8032162"/>
              <a:gd name="connsiteY73" fmla="*/ 2066925 h 2105025"/>
              <a:gd name="connsiteX74" fmla="*/ 3745912 w 8032162"/>
              <a:gd name="connsiteY74" fmla="*/ 2057400 h 2105025"/>
              <a:gd name="connsiteX75" fmla="*/ 3841162 w 8032162"/>
              <a:gd name="connsiteY75" fmla="*/ 2047875 h 2105025"/>
              <a:gd name="connsiteX76" fmla="*/ 3907837 w 8032162"/>
              <a:gd name="connsiteY76" fmla="*/ 2038350 h 2105025"/>
              <a:gd name="connsiteX77" fmla="*/ 4212637 w 8032162"/>
              <a:gd name="connsiteY77" fmla="*/ 2009775 h 2105025"/>
              <a:gd name="connsiteX78" fmla="*/ 4288837 w 8032162"/>
              <a:gd name="connsiteY78" fmla="*/ 1971675 h 2105025"/>
              <a:gd name="connsiteX79" fmla="*/ 4384087 w 8032162"/>
              <a:gd name="connsiteY79" fmla="*/ 1952625 h 2105025"/>
              <a:gd name="connsiteX80" fmla="*/ 4422187 w 8032162"/>
              <a:gd name="connsiteY80" fmla="*/ 1943100 h 2105025"/>
              <a:gd name="connsiteX81" fmla="*/ 5374687 w 8032162"/>
              <a:gd name="connsiteY81" fmla="*/ 1933575 h 2105025"/>
              <a:gd name="connsiteX82" fmla="*/ 5555662 w 8032162"/>
              <a:gd name="connsiteY82" fmla="*/ 1914525 h 2105025"/>
              <a:gd name="connsiteX83" fmla="*/ 5679487 w 8032162"/>
              <a:gd name="connsiteY83" fmla="*/ 1895475 h 2105025"/>
              <a:gd name="connsiteX84" fmla="*/ 6832012 w 8032162"/>
              <a:gd name="connsiteY84" fmla="*/ 1876425 h 2105025"/>
              <a:gd name="connsiteX85" fmla="*/ 6927262 w 8032162"/>
              <a:gd name="connsiteY85" fmla="*/ 1866900 h 2105025"/>
              <a:gd name="connsiteX86" fmla="*/ 6984412 w 8032162"/>
              <a:gd name="connsiteY86" fmla="*/ 1847850 h 2105025"/>
              <a:gd name="connsiteX87" fmla="*/ 7070137 w 8032162"/>
              <a:gd name="connsiteY87" fmla="*/ 1838325 h 2105025"/>
              <a:gd name="connsiteX88" fmla="*/ 7098712 w 8032162"/>
              <a:gd name="connsiteY88" fmla="*/ 1828800 h 2105025"/>
              <a:gd name="connsiteX89" fmla="*/ 7994062 w 8032162"/>
              <a:gd name="connsiteY89" fmla="*/ 1809750 h 2105025"/>
              <a:gd name="connsiteX90" fmla="*/ 8013112 w 8032162"/>
              <a:gd name="connsiteY90" fmla="*/ 1781175 h 2105025"/>
              <a:gd name="connsiteX91" fmla="*/ 8022637 w 8032162"/>
              <a:gd name="connsiteY91" fmla="*/ 1743075 h 2105025"/>
              <a:gd name="connsiteX92" fmla="*/ 8032162 w 8032162"/>
              <a:gd name="connsiteY92" fmla="*/ 1524000 h 2105025"/>
              <a:gd name="connsiteX93" fmla="*/ 8022637 w 8032162"/>
              <a:gd name="connsiteY93" fmla="*/ 1362075 h 2105025"/>
              <a:gd name="connsiteX94" fmla="*/ 8003587 w 8032162"/>
              <a:gd name="connsiteY94" fmla="*/ 1285875 h 2105025"/>
              <a:gd name="connsiteX95" fmla="*/ 8013112 w 8032162"/>
              <a:gd name="connsiteY95" fmla="*/ 971550 h 2105025"/>
              <a:gd name="connsiteX96" fmla="*/ 7994062 w 8032162"/>
              <a:gd name="connsiteY96" fmla="*/ 447675 h 2105025"/>
              <a:gd name="connsiteX97" fmla="*/ 7984537 w 8032162"/>
              <a:gd name="connsiteY97" fmla="*/ 361950 h 2105025"/>
              <a:gd name="connsiteX98" fmla="*/ 7975012 w 8032162"/>
              <a:gd name="connsiteY98" fmla="*/ 333375 h 2105025"/>
              <a:gd name="connsiteX99" fmla="*/ 7965487 w 8032162"/>
              <a:gd name="connsiteY99" fmla="*/ 266700 h 2105025"/>
              <a:gd name="connsiteX100" fmla="*/ 7975012 w 8032162"/>
              <a:gd name="connsiteY100" fmla="*/ 95250 h 2105025"/>
              <a:gd name="connsiteX101" fmla="*/ 7946437 w 8032162"/>
              <a:gd name="connsiteY101" fmla="*/ 9525 h 2105025"/>
              <a:gd name="connsiteX0" fmla="*/ 7915915 w 8001640"/>
              <a:gd name="connsiteY0" fmla="*/ 9525 h 2105025"/>
              <a:gd name="connsiteX1" fmla="*/ 7915915 w 8001640"/>
              <a:gd name="connsiteY1" fmla="*/ 9525 h 2105025"/>
              <a:gd name="connsiteX2" fmla="*/ 7830190 w 8001640"/>
              <a:gd name="connsiteY2" fmla="*/ 0 h 2105025"/>
              <a:gd name="connsiteX3" fmla="*/ 7773040 w 8001640"/>
              <a:gd name="connsiteY3" fmla="*/ 9525 h 2105025"/>
              <a:gd name="connsiteX4" fmla="*/ 7601590 w 8001640"/>
              <a:gd name="connsiteY4" fmla="*/ 28575 h 2105025"/>
              <a:gd name="connsiteX5" fmla="*/ 7411090 w 8001640"/>
              <a:gd name="connsiteY5" fmla="*/ 47625 h 2105025"/>
              <a:gd name="connsiteX6" fmla="*/ 7334890 w 8001640"/>
              <a:gd name="connsiteY6" fmla="*/ 57150 h 2105025"/>
              <a:gd name="connsiteX7" fmla="*/ 7220590 w 8001640"/>
              <a:gd name="connsiteY7" fmla="*/ 47625 h 2105025"/>
              <a:gd name="connsiteX8" fmla="*/ 7134865 w 8001640"/>
              <a:gd name="connsiteY8" fmla="*/ 38100 h 2105025"/>
              <a:gd name="connsiteX9" fmla="*/ 7001515 w 8001640"/>
              <a:gd name="connsiteY9" fmla="*/ 47625 h 2105025"/>
              <a:gd name="connsiteX10" fmla="*/ 6782440 w 8001640"/>
              <a:gd name="connsiteY10" fmla="*/ 66675 h 2105025"/>
              <a:gd name="connsiteX11" fmla="*/ 6715765 w 8001640"/>
              <a:gd name="connsiteY11" fmla="*/ 57150 h 2105025"/>
              <a:gd name="connsiteX12" fmla="*/ 6601465 w 8001640"/>
              <a:gd name="connsiteY12" fmla="*/ 47625 h 2105025"/>
              <a:gd name="connsiteX13" fmla="*/ 6249040 w 8001640"/>
              <a:gd name="connsiteY13" fmla="*/ 57150 h 2105025"/>
              <a:gd name="connsiteX14" fmla="*/ 5848990 w 8001640"/>
              <a:gd name="connsiteY14" fmla="*/ 66675 h 2105025"/>
              <a:gd name="connsiteX15" fmla="*/ 5763265 w 8001640"/>
              <a:gd name="connsiteY15" fmla="*/ 76200 h 2105025"/>
              <a:gd name="connsiteX16" fmla="*/ 5467990 w 8001640"/>
              <a:gd name="connsiteY16" fmla="*/ 95250 h 2105025"/>
              <a:gd name="connsiteX17" fmla="*/ 5125090 w 8001640"/>
              <a:gd name="connsiteY17" fmla="*/ 85725 h 2105025"/>
              <a:gd name="connsiteX18" fmla="*/ 5058415 w 8001640"/>
              <a:gd name="connsiteY18" fmla="*/ 76200 h 2105025"/>
              <a:gd name="connsiteX19" fmla="*/ 4886965 w 8001640"/>
              <a:gd name="connsiteY19" fmla="*/ 85725 h 2105025"/>
              <a:gd name="connsiteX20" fmla="*/ 4591690 w 8001640"/>
              <a:gd name="connsiteY20" fmla="*/ 85725 h 2105025"/>
              <a:gd name="connsiteX21" fmla="*/ 4134490 w 8001640"/>
              <a:gd name="connsiteY21" fmla="*/ 76200 h 2105025"/>
              <a:gd name="connsiteX22" fmla="*/ 3982090 w 8001640"/>
              <a:gd name="connsiteY22" fmla="*/ 85725 h 2105025"/>
              <a:gd name="connsiteX23" fmla="*/ 3496315 w 8001640"/>
              <a:gd name="connsiteY23" fmla="*/ 66675 h 2105025"/>
              <a:gd name="connsiteX24" fmla="*/ 3162940 w 8001640"/>
              <a:gd name="connsiteY24" fmla="*/ 76200 h 2105025"/>
              <a:gd name="connsiteX25" fmla="*/ 3077215 w 8001640"/>
              <a:gd name="connsiteY25" fmla="*/ 85725 h 2105025"/>
              <a:gd name="connsiteX26" fmla="*/ 2867665 w 8001640"/>
              <a:gd name="connsiteY26" fmla="*/ 76200 h 2105025"/>
              <a:gd name="connsiteX27" fmla="*/ 2705740 w 8001640"/>
              <a:gd name="connsiteY27" fmla="*/ 57150 h 2105025"/>
              <a:gd name="connsiteX28" fmla="*/ 2334265 w 8001640"/>
              <a:gd name="connsiteY28" fmla="*/ 38100 h 2105025"/>
              <a:gd name="connsiteX29" fmla="*/ 2181865 w 8001640"/>
              <a:gd name="connsiteY29" fmla="*/ 47625 h 2105025"/>
              <a:gd name="connsiteX30" fmla="*/ 2010415 w 8001640"/>
              <a:gd name="connsiteY30" fmla="*/ 66675 h 2105025"/>
              <a:gd name="connsiteX31" fmla="*/ 1877065 w 8001640"/>
              <a:gd name="connsiteY31" fmla="*/ 85725 h 2105025"/>
              <a:gd name="connsiteX32" fmla="*/ 1762765 w 8001640"/>
              <a:gd name="connsiteY32" fmla="*/ 95250 h 2105025"/>
              <a:gd name="connsiteX33" fmla="*/ 1686565 w 8001640"/>
              <a:gd name="connsiteY33" fmla="*/ 85725 h 2105025"/>
              <a:gd name="connsiteX34" fmla="*/ 1657990 w 8001640"/>
              <a:gd name="connsiteY34" fmla="*/ 76200 h 2105025"/>
              <a:gd name="connsiteX35" fmla="*/ 1524640 w 8001640"/>
              <a:gd name="connsiteY35" fmla="*/ 66675 h 2105025"/>
              <a:gd name="connsiteX36" fmla="*/ 1391290 w 8001640"/>
              <a:gd name="connsiteY36" fmla="*/ 85725 h 2105025"/>
              <a:gd name="connsiteX37" fmla="*/ 1334140 w 8001640"/>
              <a:gd name="connsiteY37" fmla="*/ 95250 h 2105025"/>
              <a:gd name="connsiteX38" fmla="*/ 1124590 w 8001640"/>
              <a:gd name="connsiteY38" fmla="*/ 104775 h 2105025"/>
              <a:gd name="connsiteX39" fmla="*/ 1096015 w 8001640"/>
              <a:gd name="connsiteY39" fmla="*/ 114300 h 2105025"/>
              <a:gd name="connsiteX40" fmla="*/ 781690 w 8001640"/>
              <a:gd name="connsiteY40" fmla="*/ 114300 h 2105025"/>
              <a:gd name="connsiteX41" fmla="*/ 667390 w 8001640"/>
              <a:gd name="connsiteY41" fmla="*/ 123825 h 2105025"/>
              <a:gd name="connsiteX42" fmla="*/ 638815 w 8001640"/>
              <a:gd name="connsiteY42" fmla="*/ 114300 h 2105025"/>
              <a:gd name="connsiteX43" fmla="*/ 524515 w 8001640"/>
              <a:gd name="connsiteY43" fmla="*/ 95250 h 2105025"/>
              <a:gd name="connsiteX44" fmla="*/ 324490 w 8001640"/>
              <a:gd name="connsiteY44" fmla="*/ 76200 h 2105025"/>
              <a:gd name="connsiteX45" fmla="*/ 219715 w 8001640"/>
              <a:gd name="connsiteY45" fmla="*/ 85725 h 2105025"/>
              <a:gd name="connsiteX46" fmla="*/ 133990 w 8001640"/>
              <a:gd name="connsiteY46" fmla="*/ 133350 h 2105025"/>
              <a:gd name="connsiteX47" fmla="*/ 19690 w 8001640"/>
              <a:gd name="connsiteY47" fmla="*/ 161925 h 2105025"/>
              <a:gd name="connsiteX48" fmla="*/ 38740 w 8001640"/>
              <a:gd name="connsiteY48" fmla="*/ 1266825 h 2105025"/>
              <a:gd name="connsiteX49" fmla="*/ 19690 w 8001640"/>
              <a:gd name="connsiteY49" fmla="*/ 1466850 h 2105025"/>
              <a:gd name="connsiteX50" fmla="*/ 10165 w 8001640"/>
              <a:gd name="connsiteY50" fmla="*/ 1533525 h 2105025"/>
              <a:gd name="connsiteX51" fmla="*/ 640 w 8001640"/>
              <a:gd name="connsiteY51" fmla="*/ 2047875 h 2105025"/>
              <a:gd name="connsiteX52" fmla="*/ 29215 w 8001640"/>
              <a:gd name="connsiteY52" fmla="*/ 2057400 h 2105025"/>
              <a:gd name="connsiteX53" fmla="*/ 76840 w 8001640"/>
              <a:gd name="connsiteY53" fmla="*/ 2066925 h 2105025"/>
              <a:gd name="connsiteX54" fmla="*/ 219715 w 8001640"/>
              <a:gd name="connsiteY54" fmla="*/ 2076450 h 2105025"/>
              <a:gd name="connsiteX55" fmla="*/ 505465 w 8001640"/>
              <a:gd name="connsiteY55" fmla="*/ 2095500 h 2105025"/>
              <a:gd name="connsiteX56" fmla="*/ 553090 w 8001640"/>
              <a:gd name="connsiteY56" fmla="*/ 2105025 h 2105025"/>
              <a:gd name="connsiteX57" fmla="*/ 581665 w 8001640"/>
              <a:gd name="connsiteY57" fmla="*/ 2095500 h 2105025"/>
              <a:gd name="connsiteX58" fmla="*/ 676915 w 8001640"/>
              <a:gd name="connsiteY58" fmla="*/ 2085975 h 2105025"/>
              <a:gd name="connsiteX59" fmla="*/ 1086490 w 8001640"/>
              <a:gd name="connsiteY59" fmla="*/ 2095500 h 2105025"/>
              <a:gd name="connsiteX60" fmla="*/ 1248415 w 8001640"/>
              <a:gd name="connsiteY60" fmla="*/ 2085975 h 2105025"/>
              <a:gd name="connsiteX61" fmla="*/ 1505590 w 8001640"/>
              <a:gd name="connsiteY61" fmla="*/ 2095500 h 2105025"/>
              <a:gd name="connsiteX62" fmla="*/ 1962790 w 8001640"/>
              <a:gd name="connsiteY62" fmla="*/ 2085975 h 2105025"/>
              <a:gd name="connsiteX63" fmla="*/ 2077090 w 8001640"/>
              <a:gd name="connsiteY63" fmla="*/ 2066925 h 2105025"/>
              <a:gd name="connsiteX64" fmla="*/ 2296165 w 8001640"/>
              <a:gd name="connsiteY64" fmla="*/ 2057400 h 2105025"/>
              <a:gd name="connsiteX65" fmla="*/ 2629540 w 8001640"/>
              <a:gd name="connsiteY65" fmla="*/ 2066925 h 2105025"/>
              <a:gd name="connsiteX66" fmla="*/ 2724790 w 8001640"/>
              <a:gd name="connsiteY66" fmla="*/ 2076450 h 2105025"/>
              <a:gd name="connsiteX67" fmla="*/ 2762890 w 8001640"/>
              <a:gd name="connsiteY67" fmla="*/ 2085975 h 2105025"/>
              <a:gd name="connsiteX68" fmla="*/ 2934340 w 8001640"/>
              <a:gd name="connsiteY68" fmla="*/ 2095500 h 2105025"/>
              <a:gd name="connsiteX69" fmla="*/ 2972440 w 8001640"/>
              <a:gd name="connsiteY69" fmla="*/ 2105025 h 2105025"/>
              <a:gd name="connsiteX70" fmla="*/ 3191515 w 8001640"/>
              <a:gd name="connsiteY70" fmla="*/ 2095500 h 2105025"/>
              <a:gd name="connsiteX71" fmla="*/ 3239140 w 8001640"/>
              <a:gd name="connsiteY71" fmla="*/ 2085975 h 2105025"/>
              <a:gd name="connsiteX72" fmla="*/ 3391540 w 8001640"/>
              <a:gd name="connsiteY72" fmla="*/ 2066925 h 2105025"/>
              <a:gd name="connsiteX73" fmla="*/ 3715390 w 8001640"/>
              <a:gd name="connsiteY73" fmla="*/ 2057400 h 2105025"/>
              <a:gd name="connsiteX74" fmla="*/ 3810640 w 8001640"/>
              <a:gd name="connsiteY74" fmla="*/ 2047875 h 2105025"/>
              <a:gd name="connsiteX75" fmla="*/ 3877315 w 8001640"/>
              <a:gd name="connsiteY75" fmla="*/ 2038350 h 2105025"/>
              <a:gd name="connsiteX76" fmla="*/ 4182115 w 8001640"/>
              <a:gd name="connsiteY76" fmla="*/ 2009775 h 2105025"/>
              <a:gd name="connsiteX77" fmla="*/ 4258315 w 8001640"/>
              <a:gd name="connsiteY77" fmla="*/ 1971675 h 2105025"/>
              <a:gd name="connsiteX78" fmla="*/ 4353565 w 8001640"/>
              <a:gd name="connsiteY78" fmla="*/ 1952625 h 2105025"/>
              <a:gd name="connsiteX79" fmla="*/ 4391665 w 8001640"/>
              <a:gd name="connsiteY79" fmla="*/ 1943100 h 2105025"/>
              <a:gd name="connsiteX80" fmla="*/ 5344165 w 8001640"/>
              <a:gd name="connsiteY80" fmla="*/ 1933575 h 2105025"/>
              <a:gd name="connsiteX81" fmla="*/ 5525140 w 8001640"/>
              <a:gd name="connsiteY81" fmla="*/ 1914525 h 2105025"/>
              <a:gd name="connsiteX82" fmla="*/ 5648965 w 8001640"/>
              <a:gd name="connsiteY82" fmla="*/ 1895475 h 2105025"/>
              <a:gd name="connsiteX83" fmla="*/ 6801490 w 8001640"/>
              <a:gd name="connsiteY83" fmla="*/ 1876425 h 2105025"/>
              <a:gd name="connsiteX84" fmla="*/ 6896740 w 8001640"/>
              <a:gd name="connsiteY84" fmla="*/ 1866900 h 2105025"/>
              <a:gd name="connsiteX85" fmla="*/ 6953890 w 8001640"/>
              <a:gd name="connsiteY85" fmla="*/ 1847850 h 2105025"/>
              <a:gd name="connsiteX86" fmla="*/ 7039615 w 8001640"/>
              <a:gd name="connsiteY86" fmla="*/ 1838325 h 2105025"/>
              <a:gd name="connsiteX87" fmla="*/ 7068190 w 8001640"/>
              <a:gd name="connsiteY87" fmla="*/ 1828800 h 2105025"/>
              <a:gd name="connsiteX88" fmla="*/ 7963540 w 8001640"/>
              <a:gd name="connsiteY88" fmla="*/ 1809750 h 2105025"/>
              <a:gd name="connsiteX89" fmla="*/ 7982590 w 8001640"/>
              <a:gd name="connsiteY89" fmla="*/ 1781175 h 2105025"/>
              <a:gd name="connsiteX90" fmla="*/ 7992115 w 8001640"/>
              <a:gd name="connsiteY90" fmla="*/ 1743075 h 2105025"/>
              <a:gd name="connsiteX91" fmla="*/ 8001640 w 8001640"/>
              <a:gd name="connsiteY91" fmla="*/ 1524000 h 2105025"/>
              <a:gd name="connsiteX92" fmla="*/ 7992115 w 8001640"/>
              <a:gd name="connsiteY92" fmla="*/ 1362075 h 2105025"/>
              <a:gd name="connsiteX93" fmla="*/ 7973065 w 8001640"/>
              <a:gd name="connsiteY93" fmla="*/ 1285875 h 2105025"/>
              <a:gd name="connsiteX94" fmla="*/ 7982590 w 8001640"/>
              <a:gd name="connsiteY94" fmla="*/ 971550 h 2105025"/>
              <a:gd name="connsiteX95" fmla="*/ 7963540 w 8001640"/>
              <a:gd name="connsiteY95" fmla="*/ 447675 h 2105025"/>
              <a:gd name="connsiteX96" fmla="*/ 7954015 w 8001640"/>
              <a:gd name="connsiteY96" fmla="*/ 361950 h 2105025"/>
              <a:gd name="connsiteX97" fmla="*/ 7944490 w 8001640"/>
              <a:gd name="connsiteY97" fmla="*/ 333375 h 2105025"/>
              <a:gd name="connsiteX98" fmla="*/ 7934965 w 8001640"/>
              <a:gd name="connsiteY98" fmla="*/ 266700 h 2105025"/>
              <a:gd name="connsiteX99" fmla="*/ 7944490 w 8001640"/>
              <a:gd name="connsiteY99" fmla="*/ 95250 h 2105025"/>
              <a:gd name="connsiteX100" fmla="*/ 7915915 w 8001640"/>
              <a:gd name="connsiteY100" fmla="*/ 9525 h 2105025"/>
              <a:gd name="connsiteX0" fmla="*/ 7915398 w 8001123"/>
              <a:gd name="connsiteY0" fmla="*/ 9525 h 2105025"/>
              <a:gd name="connsiteX1" fmla="*/ 7915398 w 8001123"/>
              <a:gd name="connsiteY1" fmla="*/ 9525 h 2105025"/>
              <a:gd name="connsiteX2" fmla="*/ 7829673 w 8001123"/>
              <a:gd name="connsiteY2" fmla="*/ 0 h 2105025"/>
              <a:gd name="connsiteX3" fmla="*/ 7772523 w 8001123"/>
              <a:gd name="connsiteY3" fmla="*/ 9525 h 2105025"/>
              <a:gd name="connsiteX4" fmla="*/ 7601073 w 8001123"/>
              <a:gd name="connsiteY4" fmla="*/ 28575 h 2105025"/>
              <a:gd name="connsiteX5" fmla="*/ 7410573 w 8001123"/>
              <a:gd name="connsiteY5" fmla="*/ 47625 h 2105025"/>
              <a:gd name="connsiteX6" fmla="*/ 7334373 w 8001123"/>
              <a:gd name="connsiteY6" fmla="*/ 57150 h 2105025"/>
              <a:gd name="connsiteX7" fmla="*/ 7220073 w 8001123"/>
              <a:gd name="connsiteY7" fmla="*/ 47625 h 2105025"/>
              <a:gd name="connsiteX8" fmla="*/ 7134348 w 8001123"/>
              <a:gd name="connsiteY8" fmla="*/ 38100 h 2105025"/>
              <a:gd name="connsiteX9" fmla="*/ 7000998 w 8001123"/>
              <a:gd name="connsiteY9" fmla="*/ 47625 h 2105025"/>
              <a:gd name="connsiteX10" fmla="*/ 6781923 w 8001123"/>
              <a:gd name="connsiteY10" fmla="*/ 66675 h 2105025"/>
              <a:gd name="connsiteX11" fmla="*/ 6715248 w 8001123"/>
              <a:gd name="connsiteY11" fmla="*/ 57150 h 2105025"/>
              <a:gd name="connsiteX12" fmla="*/ 6600948 w 8001123"/>
              <a:gd name="connsiteY12" fmla="*/ 47625 h 2105025"/>
              <a:gd name="connsiteX13" fmla="*/ 6248523 w 8001123"/>
              <a:gd name="connsiteY13" fmla="*/ 57150 h 2105025"/>
              <a:gd name="connsiteX14" fmla="*/ 5848473 w 8001123"/>
              <a:gd name="connsiteY14" fmla="*/ 66675 h 2105025"/>
              <a:gd name="connsiteX15" fmla="*/ 5762748 w 8001123"/>
              <a:gd name="connsiteY15" fmla="*/ 76200 h 2105025"/>
              <a:gd name="connsiteX16" fmla="*/ 5467473 w 8001123"/>
              <a:gd name="connsiteY16" fmla="*/ 95250 h 2105025"/>
              <a:gd name="connsiteX17" fmla="*/ 5124573 w 8001123"/>
              <a:gd name="connsiteY17" fmla="*/ 85725 h 2105025"/>
              <a:gd name="connsiteX18" fmla="*/ 5057898 w 8001123"/>
              <a:gd name="connsiteY18" fmla="*/ 76200 h 2105025"/>
              <a:gd name="connsiteX19" fmla="*/ 4886448 w 8001123"/>
              <a:gd name="connsiteY19" fmla="*/ 85725 h 2105025"/>
              <a:gd name="connsiteX20" fmla="*/ 4591173 w 8001123"/>
              <a:gd name="connsiteY20" fmla="*/ 85725 h 2105025"/>
              <a:gd name="connsiteX21" fmla="*/ 4133973 w 8001123"/>
              <a:gd name="connsiteY21" fmla="*/ 76200 h 2105025"/>
              <a:gd name="connsiteX22" fmla="*/ 3981573 w 8001123"/>
              <a:gd name="connsiteY22" fmla="*/ 85725 h 2105025"/>
              <a:gd name="connsiteX23" fmla="*/ 3495798 w 8001123"/>
              <a:gd name="connsiteY23" fmla="*/ 66675 h 2105025"/>
              <a:gd name="connsiteX24" fmla="*/ 3162423 w 8001123"/>
              <a:gd name="connsiteY24" fmla="*/ 76200 h 2105025"/>
              <a:gd name="connsiteX25" fmla="*/ 3076698 w 8001123"/>
              <a:gd name="connsiteY25" fmla="*/ 85725 h 2105025"/>
              <a:gd name="connsiteX26" fmla="*/ 2867148 w 8001123"/>
              <a:gd name="connsiteY26" fmla="*/ 76200 h 2105025"/>
              <a:gd name="connsiteX27" fmla="*/ 2705223 w 8001123"/>
              <a:gd name="connsiteY27" fmla="*/ 57150 h 2105025"/>
              <a:gd name="connsiteX28" fmla="*/ 2333748 w 8001123"/>
              <a:gd name="connsiteY28" fmla="*/ 38100 h 2105025"/>
              <a:gd name="connsiteX29" fmla="*/ 2181348 w 8001123"/>
              <a:gd name="connsiteY29" fmla="*/ 47625 h 2105025"/>
              <a:gd name="connsiteX30" fmla="*/ 2009898 w 8001123"/>
              <a:gd name="connsiteY30" fmla="*/ 66675 h 2105025"/>
              <a:gd name="connsiteX31" fmla="*/ 1876548 w 8001123"/>
              <a:gd name="connsiteY31" fmla="*/ 85725 h 2105025"/>
              <a:gd name="connsiteX32" fmla="*/ 1762248 w 8001123"/>
              <a:gd name="connsiteY32" fmla="*/ 95250 h 2105025"/>
              <a:gd name="connsiteX33" fmla="*/ 1686048 w 8001123"/>
              <a:gd name="connsiteY33" fmla="*/ 85725 h 2105025"/>
              <a:gd name="connsiteX34" fmla="*/ 1657473 w 8001123"/>
              <a:gd name="connsiteY34" fmla="*/ 76200 h 2105025"/>
              <a:gd name="connsiteX35" fmla="*/ 1524123 w 8001123"/>
              <a:gd name="connsiteY35" fmla="*/ 66675 h 2105025"/>
              <a:gd name="connsiteX36" fmla="*/ 1390773 w 8001123"/>
              <a:gd name="connsiteY36" fmla="*/ 85725 h 2105025"/>
              <a:gd name="connsiteX37" fmla="*/ 1333623 w 8001123"/>
              <a:gd name="connsiteY37" fmla="*/ 95250 h 2105025"/>
              <a:gd name="connsiteX38" fmla="*/ 1124073 w 8001123"/>
              <a:gd name="connsiteY38" fmla="*/ 104775 h 2105025"/>
              <a:gd name="connsiteX39" fmla="*/ 1095498 w 8001123"/>
              <a:gd name="connsiteY39" fmla="*/ 114300 h 2105025"/>
              <a:gd name="connsiteX40" fmla="*/ 781173 w 8001123"/>
              <a:gd name="connsiteY40" fmla="*/ 114300 h 2105025"/>
              <a:gd name="connsiteX41" fmla="*/ 666873 w 8001123"/>
              <a:gd name="connsiteY41" fmla="*/ 123825 h 2105025"/>
              <a:gd name="connsiteX42" fmla="*/ 638298 w 8001123"/>
              <a:gd name="connsiteY42" fmla="*/ 114300 h 2105025"/>
              <a:gd name="connsiteX43" fmla="*/ 523998 w 8001123"/>
              <a:gd name="connsiteY43" fmla="*/ 95250 h 2105025"/>
              <a:gd name="connsiteX44" fmla="*/ 323973 w 8001123"/>
              <a:gd name="connsiteY44" fmla="*/ 76200 h 2105025"/>
              <a:gd name="connsiteX45" fmla="*/ 219198 w 8001123"/>
              <a:gd name="connsiteY45" fmla="*/ 85725 h 2105025"/>
              <a:gd name="connsiteX46" fmla="*/ 133473 w 8001123"/>
              <a:gd name="connsiteY46" fmla="*/ 133350 h 2105025"/>
              <a:gd name="connsiteX47" fmla="*/ 19173 w 8001123"/>
              <a:gd name="connsiteY47" fmla="*/ 161925 h 2105025"/>
              <a:gd name="connsiteX48" fmla="*/ 38223 w 8001123"/>
              <a:gd name="connsiteY48" fmla="*/ 1266825 h 2105025"/>
              <a:gd name="connsiteX49" fmla="*/ 19173 w 8001123"/>
              <a:gd name="connsiteY49" fmla="*/ 1466850 h 2105025"/>
              <a:gd name="connsiteX50" fmla="*/ 123 w 8001123"/>
              <a:gd name="connsiteY50" fmla="*/ 2047875 h 2105025"/>
              <a:gd name="connsiteX51" fmla="*/ 28698 w 8001123"/>
              <a:gd name="connsiteY51" fmla="*/ 2057400 h 2105025"/>
              <a:gd name="connsiteX52" fmla="*/ 76323 w 8001123"/>
              <a:gd name="connsiteY52" fmla="*/ 2066925 h 2105025"/>
              <a:gd name="connsiteX53" fmla="*/ 219198 w 8001123"/>
              <a:gd name="connsiteY53" fmla="*/ 2076450 h 2105025"/>
              <a:gd name="connsiteX54" fmla="*/ 504948 w 8001123"/>
              <a:gd name="connsiteY54" fmla="*/ 2095500 h 2105025"/>
              <a:gd name="connsiteX55" fmla="*/ 552573 w 8001123"/>
              <a:gd name="connsiteY55" fmla="*/ 2105025 h 2105025"/>
              <a:gd name="connsiteX56" fmla="*/ 581148 w 8001123"/>
              <a:gd name="connsiteY56" fmla="*/ 2095500 h 2105025"/>
              <a:gd name="connsiteX57" fmla="*/ 676398 w 8001123"/>
              <a:gd name="connsiteY57" fmla="*/ 2085975 h 2105025"/>
              <a:gd name="connsiteX58" fmla="*/ 1085973 w 8001123"/>
              <a:gd name="connsiteY58" fmla="*/ 2095500 h 2105025"/>
              <a:gd name="connsiteX59" fmla="*/ 1247898 w 8001123"/>
              <a:gd name="connsiteY59" fmla="*/ 2085975 h 2105025"/>
              <a:gd name="connsiteX60" fmla="*/ 1505073 w 8001123"/>
              <a:gd name="connsiteY60" fmla="*/ 2095500 h 2105025"/>
              <a:gd name="connsiteX61" fmla="*/ 1962273 w 8001123"/>
              <a:gd name="connsiteY61" fmla="*/ 2085975 h 2105025"/>
              <a:gd name="connsiteX62" fmla="*/ 2076573 w 8001123"/>
              <a:gd name="connsiteY62" fmla="*/ 2066925 h 2105025"/>
              <a:gd name="connsiteX63" fmla="*/ 2295648 w 8001123"/>
              <a:gd name="connsiteY63" fmla="*/ 2057400 h 2105025"/>
              <a:gd name="connsiteX64" fmla="*/ 2629023 w 8001123"/>
              <a:gd name="connsiteY64" fmla="*/ 2066925 h 2105025"/>
              <a:gd name="connsiteX65" fmla="*/ 2724273 w 8001123"/>
              <a:gd name="connsiteY65" fmla="*/ 2076450 h 2105025"/>
              <a:gd name="connsiteX66" fmla="*/ 2762373 w 8001123"/>
              <a:gd name="connsiteY66" fmla="*/ 2085975 h 2105025"/>
              <a:gd name="connsiteX67" fmla="*/ 2933823 w 8001123"/>
              <a:gd name="connsiteY67" fmla="*/ 2095500 h 2105025"/>
              <a:gd name="connsiteX68" fmla="*/ 2971923 w 8001123"/>
              <a:gd name="connsiteY68" fmla="*/ 2105025 h 2105025"/>
              <a:gd name="connsiteX69" fmla="*/ 3190998 w 8001123"/>
              <a:gd name="connsiteY69" fmla="*/ 2095500 h 2105025"/>
              <a:gd name="connsiteX70" fmla="*/ 3238623 w 8001123"/>
              <a:gd name="connsiteY70" fmla="*/ 2085975 h 2105025"/>
              <a:gd name="connsiteX71" fmla="*/ 3391023 w 8001123"/>
              <a:gd name="connsiteY71" fmla="*/ 2066925 h 2105025"/>
              <a:gd name="connsiteX72" fmla="*/ 3714873 w 8001123"/>
              <a:gd name="connsiteY72" fmla="*/ 2057400 h 2105025"/>
              <a:gd name="connsiteX73" fmla="*/ 3810123 w 8001123"/>
              <a:gd name="connsiteY73" fmla="*/ 2047875 h 2105025"/>
              <a:gd name="connsiteX74" fmla="*/ 3876798 w 8001123"/>
              <a:gd name="connsiteY74" fmla="*/ 2038350 h 2105025"/>
              <a:gd name="connsiteX75" fmla="*/ 4181598 w 8001123"/>
              <a:gd name="connsiteY75" fmla="*/ 2009775 h 2105025"/>
              <a:gd name="connsiteX76" fmla="*/ 4257798 w 8001123"/>
              <a:gd name="connsiteY76" fmla="*/ 1971675 h 2105025"/>
              <a:gd name="connsiteX77" fmla="*/ 4353048 w 8001123"/>
              <a:gd name="connsiteY77" fmla="*/ 1952625 h 2105025"/>
              <a:gd name="connsiteX78" fmla="*/ 4391148 w 8001123"/>
              <a:gd name="connsiteY78" fmla="*/ 1943100 h 2105025"/>
              <a:gd name="connsiteX79" fmla="*/ 5343648 w 8001123"/>
              <a:gd name="connsiteY79" fmla="*/ 1933575 h 2105025"/>
              <a:gd name="connsiteX80" fmla="*/ 5524623 w 8001123"/>
              <a:gd name="connsiteY80" fmla="*/ 1914525 h 2105025"/>
              <a:gd name="connsiteX81" fmla="*/ 5648448 w 8001123"/>
              <a:gd name="connsiteY81" fmla="*/ 1895475 h 2105025"/>
              <a:gd name="connsiteX82" fmla="*/ 6800973 w 8001123"/>
              <a:gd name="connsiteY82" fmla="*/ 1876425 h 2105025"/>
              <a:gd name="connsiteX83" fmla="*/ 6896223 w 8001123"/>
              <a:gd name="connsiteY83" fmla="*/ 1866900 h 2105025"/>
              <a:gd name="connsiteX84" fmla="*/ 6953373 w 8001123"/>
              <a:gd name="connsiteY84" fmla="*/ 1847850 h 2105025"/>
              <a:gd name="connsiteX85" fmla="*/ 7039098 w 8001123"/>
              <a:gd name="connsiteY85" fmla="*/ 1838325 h 2105025"/>
              <a:gd name="connsiteX86" fmla="*/ 7067673 w 8001123"/>
              <a:gd name="connsiteY86" fmla="*/ 1828800 h 2105025"/>
              <a:gd name="connsiteX87" fmla="*/ 7963023 w 8001123"/>
              <a:gd name="connsiteY87" fmla="*/ 1809750 h 2105025"/>
              <a:gd name="connsiteX88" fmla="*/ 7982073 w 8001123"/>
              <a:gd name="connsiteY88" fmla="*/ 1781175 h 2105025"/>
              <a:gd name="connsiteX89" fmla="*/ 7991598 w 8001123"/>
              <a:gd name="connsiteY89" fmla="*/ 1743075 h 2105025"/>
              <a:gd name="connsiteX90" fmla="*/ 8001123 w 8001123"/>
              <a:gd name="connsiteY90" fmla="*/ 1524000 h 2105025"/>
              <a:gd name="connsiteX91" fmla="*/ 7991598 w 8001123"/>
              <a:gd name="connsiteY91" fmla="*/ 1362075 h 2105025"/>
              <a:gd name="connsiteX92" fmla="*/ 7972548 w 8001123"/>
              <a:gd name="connsiteY92" fmla="*/ 1285875 h 2105025"/>
              <a:gd name="connsiteX93" fmla="*/ 7982073 w 8001123"/>
              <a:gd name="connsiteY93" fmla="*/ 971550 h 2105025"/>
              <a:gd name="connsiteX94" fmla="*/ 7963023 w 8001123"/>
              <a:gd name="connsiteY94" fmla="*/ 447675 h 2105025"/>
              <a:gd name="connsiteX95" fmla="*/ 7953498 w 8001123"/>
              <a:gd name="connsiteY95" fmla="*/ 361950 h 2105025"/>
              <a:gd name="connsiteX96" fmla="*/ 7943973 w 8001123"/>
              <a:gd name="connsiteY96" fmla="*/ 333375 h 2105025"/>
              <a:gd name="connsiteX97" fmla="*/ 7934448 w 8001123"/>
              <a:gd name="connsiteY97" fmla="*/ 266700 h 2105025"/>
              <a:gd name="connsiteX98" fmla="*/ 7943973 w 8001123"/>
              <a:gd name="connsiteY98" fmla="*/ 95250 h 2105025"/>
              <a:gd name="connsiteX99" fmla="*/ 7915398 w 8001123"/>
              <a:gd name="connsiteY99" fmla="*/ 9525 h 2105025"/>
              <a:gd name="connsiteX0" fmla="*/ 7915363 w 8001088"/>
              <a:gd name="connsiteY0" fmla="*/ 9525 h 2108433"/>
              <a:gd name="connsiteX1" fmla="*/ 7915363 w 8001088"/>
              <a:gd name="connsiteY1" fmla="*/ 9525 h 2108433"/>
              <a:gd name="connsiteX2" fmla="*/ 7829638 w 8001088"/>
              <a:gd name="connsiteY2" fmla="*/ 0 h 2108433"/>
              <a:gd name="connsiteX3" fmla="*/ 7772488 w 8001088"/>
              <a:gd name="connsiteY3" fmla="*/ 9525 h 2108433"/>
              <a:gd name="connsiteX4" fmla="*/ 7601038 w 8001088"/>
              <a:gd name="connsiteY4" fmla="*/ 28575 h 2108433"/>
              <a:gd name="connsiteX5" fmla="*/ 7410538 w 8001088"/>
              <a:gd name="connsiteY5" fmla="*/ 47625 h 2108433"/>
              <a:gd name="connsiteX6" fmla="*/ 7334338 w 8001088"/>
              <a:gd name="connsiteY6" fmla="*/ 57150 h 2108433"/>
              <a:gd name="connsiteX7" fmla="*/ 7220038 w 8001088"/>
              <a:gd name="connsiteY7" fmla="*/ 47625 h 2108433"/>
              <a:gd name="connsiteX8" fmla="*/ 7134313 w 8001088"/>
              <a:gd name="connsiteY8" fmla="*/ 38100 h 2108433"/>
              <a:gd name="connsiteX9" fmla="*/ 7000963 w 8001088"/>
              <a:gd name="connsiteY9" fmla="*/ 47625 h 2108433"/>
              <a:gd name="connsiteX10" fmla="*/ 6781888 w 8001088"/>
              <a:gd name="connsiteY10" fmla="*/ 66675 h 2108433"/>
              <a:gd name="connsiteX11" fmla="*/ 6715213 w 8001088"/>
              <a:gd name="connsiteY11" fmla="*/ 57150 h 2108433"/>
              <a:gd name="connsiteX12" fmla="*/ 6600913 w 8001088"/>
              <a:gd name="connsiteY12" fmla="*/ 47625 h 2108433"/>
              <a:gd name="connsiteX13" fmla="*/ 6248488 w 8001088"/>
              <a:gd name="connsiteY13" fmla="*/ 57150 h 2108433"/>
              <a:gd name="connsiteX14" fmla="*/ 5848438 w 8001088"/>
              <a:gd name="connsiteY14" fmla="*/ 66675 h 2108433"/>
              <a:gd name="connsiteX15" fmla="*/ 5762713 w 8001088"/>
              <a:gd name="connsiteY15" fmla="*/ 76200 h 2108433"/>
              <a:gd name="connsiteX16" fmla="*/ 5467438 w 8001088"/>
              <a:gd name="connsiteY16" fmla="*/ 95250 h 2108433"/>
              <a:gd name="connsiteX17" fmla="*/ 5124538 w 8001088"/>
              <a:gd name="connsiteY17" fmla="*/ 85725 h 2108433"/>
              <a:gd name="connsiteX18" fmla="*/ 5057863 w 8001088"/>
              <a:gd name="connsiteY18" fmla="*/ 76200 h 2108433"/>
              <a:gd name="connsiteX19" fmla="*/ 4886413 w 8001088"/>
              <a:gd name="connsiteY19" fmla="*/ 85725 h 2108433"/>
              <a:gd name="connsiteX20" fmla="*/ 4591138 w 8001088"/>
              <a:gd name="connsiteY20" fmla="*/ 85725 h 2108433"/>
              <a:gd name="connsiteX21" fmla="*/ 4133938 w 8001088"/>
              <a:gd name="connsiteY21" fmla="*/ 76200 h 2108433"/>
              <a:gd name="connsiteX22" fmla="*/ 3981538 w 8001088"/>
              <a:gd name="connsiteY22" fmla="*/ 85725 h 2108433"/>
              <a:gd name="connsiteX23" fmla="*/ 3495763 w 8001088"/>
              <a:gd name="connsiteY23" fmla="*/ 66675 h 2108433"/>
              <a:gd name="connsiteX24" fmla="*/ 3162388 w 8001088"/>
              <a:gd name="connsiteY24" fmla="*/ 76200 h 2108433"/>
              <a:gd name="connsiteX25" fmla="*/ 3076663 w 8001088"/>
              <a:gd name="connsiteY25" fmla="*/ 85725 h 2108433"/>
              <a:gd name="connsiteX26" fmla="*/ 2867113 w 8001088"/>
              <a:gd name="connsiteY26" fmla="*/ 76200 h 2108433"/>
              <a:gd name="connsiteX27" fmla="*/ 2705188 w 8001088"/>
              <a:gd name="connsiteY27" fmla="*/ 57150 h 2108433"/>
              <a:gd name="connsiteX28" fmla="*/ 2333713 w 8001088"/>
              <a:gd name="connsiteY28" fmla="*/ 38100 h 2108433"/>
              <a:gd name="connsiteX29" fmla="*/ 2181313 w 8001088"/>
              <a:gd name="connsiteY29" fmla="*/ 47625 h 2108433"/>
              <a:gd name="connsiteX30" fmla="*/ 2009863 w 8001088"/>
              <a:gd name="connsiteY30" fmla="*/ 66675 h 2108433"/>
              <a:gd name="connsiteX31" fmla="*/ 1876513 w 8001088"/>
              <a:gd name="connsiteY31" fmla="*/ 85725 h 2108433"/>
              <a:gd name="connsiteX32" fmla="*/ 1762213 w 8001088"/>
              <a:gd name="connsiteY32" fmla="*/ 95250 h 2108433"/>
              <a:gd name="connsiteX33" fmla="*/ 1686013 w 8001088"/>
              <a:gd name="connsiteY33" fmla="*/ 85725 h 2108433"/>
              <a:gd name="connsiteX34" fmla="*/ 1657438 w 8001088"/>
              <a:gd name="connsiteY34" fmla="*/ 76200 h 2108433"/>
              <a:gd name="connsiteX35" fmla="*/ 1524088 w 8001088"/>
              <a:gd name="connsiteY35" fmla="*/ 66675 h 2108433"/>
              <a:gd name="connsiteX36" fmla="*/ 1390738 w 8001088"/>
              <a:gd name="connsiteY36" fmla="*/ 85725 h 2108433"/>
              <a:gd name="connsiteX37" fmla="*/ 1333588 w 8001088"/>
              <a:gd name="connsiteY37" fmla="*/ 95250 h 2108433"/>
              <a:gd name="connsiteX38" fmla="*/ 1124038 w 8001088"/>
              <a:gd name="connsiteY38" fmla="*/ 104775 h 2108433"/>
              <a:gd name="connsiteX39" fmla="*/ 1095463 w 8001088"/>
              <a:gd name="connsiteY39" fmla="*/ 114300 h 2108433"/>
              <a:gd name="connsiteX40" fmla="*/ 781138 w 8001088"/>
              <a:gd name="connsiteY40" fmla="*/ 114300 h 2108433"/>
              <a:gd name="connsiteX41" fmla="*/ 666838 w 8001088"/>
              <a:gd name="connsiteY41" fmla="*/ 123825 h 2108433"/>
              <a:gd name="connsiteX42" fmla="*/ 638263 w 8001088"/>
              <a:gd name="connsiteY42" fmla="*/ 114300 h 2108433"/>
              <a:gd name="connsiteX43" fmla="*/ 523963 w 8001088"/>
              <a:gd name="connsiteY43" fmla="*/ 95250 h 2108433"/>
              <a:gd name="connsiteX44" fmla="*/ 323938 w 8001088"/>
              <a:gd name="connsiteY44" fmla="*/ 76200 h 2108433"/>
              <a:gd name="connsiteX45" fmla="*/ 219163 w 8001088"/>
              <a:gd name="connsiteY45" fmla="*/ 85725 h 2108433"/>
              <a:gd name="connsiteX46" fmla="*/ 133438 w 8001088"/>
              <a:gd name="connsiteY46" fmla="*/ 133350 h 2108433"/>
              <a:gd name="connsiteX47" fmla="*/ 19138 w 8001088"/>
              <a:gd name="connsiteY47" fmla="*/ 161925 h 2108433"/>
              <a:gd name="connsiteX48" fmla="*/ 38188 w 8001088"/>
              <a:gd name="connsiteY48" fmla="*/ 1266825 h 2108433"/>
              <a:gd name="connsiteX49" fmla="*/ 88 w 8001088"/>
              <a:gd name="connsiteY49" fmla="*/ 2047875 h 2108433"/>
              <a:gd name="connsiteX50" fmla="*/ 28663 w 8001088"/>
              <a:gd name="connsiteY50" fmla="*/ 2057400 h 2108433"/>
              <a:gd name="connsiteX51" fmla="*/ 76288 w 8001088"/>
              <a:gd name="connsiteY51" fmla="*/ 2066925 h 2108433"/>
              <a:gd name="connsiteX52" fmla="*/ 219163 w 8001088"/>
              <a:gd name="connsiteY52" fmla="*/ 2076450 h 2108433"/>
              <a:gd name="connsiteX53" fmla="*/ 504913 w 8001088"/>
              <a:gd name="connsiteY53" fmla="*/ 2095500 h 2108433"/>
              <a:gd name="connsiteX54" fmla="*/ 552538 w 8001088"/>
              <a:gd name="connsiteY54" fmla="*/ 2105025 h 2108433"/>
              <a:gd name="connsiteX55" fmla="*/ 581113 w 8001088"/>
              <a:gd name="connsiteY55" fmla="*/ 2095500 h 2108433"/>
              <a:gd name="connsiteX56" fmla="*/ 676363 w 8001088"/>
              <a:gd name="connsiteY56" fmla="*/ 2085975 h 2108433"/>
              <a:gd name="connsiteX57" fmla="*/ 1085938 w 8001088"/>
              <a:gd name="connsiteY57" fmla="*/ 2095500 h 2108433"/>
              <a:gd name="connsiteX58" fmla="*/ 1247863 w 8001088"/>
              <a:gd name="connsiteY58" fmla="*/ 2085975 h 2108433"/>
              <a:gd name="connsiteX59" fmla="*/ 1505038 w 8001088"/>
              <a:gd name="connsiteY59" fmla="*/ 2095500 h 2108433"/>
              <a:gd name="connsiteX60" fmla="*/ 1962238 w 8001088"/>
              <a:gd name="connsiteY60" fmla="*/ 2085975 h 2108433"/>
              <a:gd name="connsiteX61" fmla="*/ 2076538 w 8001088"/>
              <a:gd name="connsiteY61" fmla="*/ 2066925 h 2108433"/>
              <a:gd name="connsiteX62" fmla="*/ 2295613 w 8001088"/>
              <a:gd name="connsiteY62" fmla="*/ 2057400 h 2108433"/>
              <a:gd name="connsiteX63" fmla="*/ 2628988 w 8001088"/>
              <a:gd name="connsiteY63" fmla="*/ 2066925 h 2108433"/>
              <a:gd name="connsiteX64" fmla="*/ 2724238 w 8001088"/>
              <a:gd name="connsiteY64" fmla="*/ 2076450 h 2108433"/>
              <a:gd name="connsiteX65" fmla="*/ 2762338 w 8001088"/>
              <a:gd name="connsiteY65" fmla="*/ 2085975 h 2108433"/>
              <a:gd name="connsiteX66" fmla="*/ 2933788 w 8001088"/>
              <a:gd name="connsiteY66" fmla="*/ 2095500 h 2108433"/>
              <a:gd name="connsiteX67" fmla="*/ 2971888 w 8001088"/>
              <a:gd name="connsiteY67" fmla="*/ 2105025 h 2108433"/>
              <a:gd name="connsiteX68" fmla="*/ 3190963 w 8001088"/>
              <a:gd name="connsiteY68" fmla="*/ 2095500 h 2108433"/>
              <a:gd name="connsiteX69" fmla="*/ 3238588 w 8001088"/>
              <a:gd name="connsiteY69" fmla="*/ 2085975 h 2108433"/>
              <a:gd name="connsiteX70" fmla="*/ 3390988 w 8001088"/>
              <a:gd name="connsiteY70" fmla="*/ 2066925 h 2108433"/>
              <a:gd name="connsiteX71" fmla="*/ 3714838 w 8001088"/>
              <a:gd name="connsiteY71" fmla="*/ 2057400 h 2108433"/>
              <a:gd name="connsiteX72" fmla="*/ 3810088 w 8001088"/>
              <a:gd name="connsiteY72" fmla="*/ 2047875 h 2108433"/>
              <a:gd name="connsiteX73" fmla="*/ 3876763 w 8001088"/>
              <a:gd name="connsiteY73" fmla="*/ 2038350 h 2108433"/>
              <a:gd name="connsiteX74" fmla="*/ 4181563 w 8001088"/>
              <a:gd name="connsiteY74" fmla="*/ 2009775 h 2108433"/>
              <a:gd name="connsiteX75" fmla="*/ 4257763 w 8001088"/>
              <a:gd name="connsiteY75" fmla="*/ 1971675 h 2108433"/>
              <a:gd name="connsiteX76" fmla="*/ 4353013 w 8001088"/>
              <a:gd name="connsiteY76" fmla="*/ 1952625 h 2108433"/>
              <a:gd name="connsiteX77" fmla="*/ 4391113 w 8001088"/>
              <a:gd name="connsiteY77" fmla="*/ 1943100 h 2108433"/>
              <a:gd name="connsiteX78" fmla="*/ 5343613 w 8001088"/>
              <a:gd name="connsiteY78" fmla="*/ 1933575 h 2108433"/>
              <a:gd name="connsiteX79" fmla="*/ 5524588 w 8001088"/>
              <a:gd name="connsiteY79" fmla="*/ 1914525 h 2108433"/>
              <a:gd name="connsiteX80" fmla="*/ 5648413 w 8001088"/>
              <a:gd name="connsiteY80" fmla="*/ 1895475 h 2108433"/>
              <a:gd name="connsiteX81" fmla="*/ 6800938 w 8001088"/>
              <a:gd name="connsiteY81" fmla="*/ 1876425 h 2108433"/>
              <a:gd name="connsiteX82" fmla="*/ 6896188 w 8001088"/>
              <a:gd name="connsiteY82" fmla="*/ 1866900 h 2108433"/>
              <a:gd name="connsiteX83" fmla="*/ 6953338 w 8001088"/>
              <a:gd name="connsiteY83" fmla="*/ 1847850 h 2108433"/>
              <a:gd name="connsiteX84" fmla="*/ 7039063 w 8001088"/>
              <a:gd name="connsiteY84" fmla="*/ 1838325 h 2108433"/>
              <a:gd name="connsiteX85" fmla="*/ 7067638 w 8001088"/>
              <a:gd name="connsiteY85" fmla="*/ 1828800 h 2108433"/>
              <a:gd name="connsiteX86" fmla="*/ 7962988 w 8001088"/>
              <a:gd name="connsiteY86" fmla="*/ 1809750 h 2108433"/>
              <a:gd name="connsiteX87" fmla="*/ 7982038 w 8001088"/>
              <a:gd name="connsiteY87" fmla="*/ 1781175 h 2108433"/>
              <a:gd name="connsiteX88" fmla="*/ 7991563 w 8001088"/>
              <a:gd name="connsiteY88" fmla="*/ 1743075 h 2108433"/>
              <a:gd name="connsiteX89" fmla="*/ 8001088 w 8001088"/>
              <a:gd name="connsiteY89" fmla="*/ 1524000 h 2108433"/>
              <a:gd name="connsiteX90" fmla="*/ 7991563 w 8001088"/>
              <a:gd name="connsiteY90" fmla="*/ 1362075 h 2108433"/>
              <a:gd name="connsiteX91" fmla="*/ 7972513 w 8001088"/>
              <a:gd name="connsiteY91" fmla="*/ 1285875 h 2108433"/>
              <a:gd name="connsiteX92" fmla="*/ 7982038 w 8001088"/>
              <a:gd name="connsiteY92" fmla="*/ 971550 h 2108433"/>
              <a:gd name="connsiteX93" fmla="*/ 7962988 w 8001088"/>
              <a:gd name="connsiteY93" fmla="*/ 447675 h 2108433"/>
              <a:gd name="connsiteX94" fmla="*/ 7953463 w 8001088"/>
              <a:gd name="connsiteY94" fmla="*/ 361950 h 2108433"/>
              <a:gd name="connsiteX95" fmla="*/ 7943938 w 8001088"/>
              <a:gd name="connsiteY95" fmla="*/ 333375 h 2108433"/>
              <a:gd name="connsiteX96" fmla="*/ 7934413 w 8001088"/>
              <a:gd name="connsiteY96" fmla="*/ 266700 h 2108433"/>
              <a:gd name="connsiteX97" fmla="*/ 7943938 w 8001088"/>
              <a:gd name="connsiteY97" fmla="*/ 95250 h 2108433"/>
              <a:gd name="connsiteX98" fmla="*/ 7915363 w 8001088"/>
              <a:gd name="connsiteY98" fmla="*/ 9525 h 2108433"/>
              <a:gd name="connsiteX0" fmla="*/ 7916094 w 8001819"/>
              <a:gd name="connsiteY0" fmla="*/ 9525 h 2190236"/>
              <a:gd name="connsiteX1" fmla="*/ 7916094 w 8001819"/>
              <a:gd name="connsiteY1" fmla="*/ 9525 h 2190236"/>
              <a:gd name="connsiteX2" fmla="*/ 7830369 w 8001819"/>
              <a:gd name="connsiteY2" fmla="*/ 0 h 2190236"/>
              <a:gd name="connsiteX3" fmla="*/ 7773219 w 8001819"/>
              <a:gd name="connsiteY3" fmla="*/ 9525 h 2190236"/>
              <a:gd name="connsiteX4" fmla="*/ 7601769 w 8001819"/>
              <a:gd name="connsiteY4" fmla="*/ 28575 h 2190236"/>
              <a:gd name="connsiteX5" fmla="*/ 7411269 w 8001819"/>
              <a:gd name="connsiteY5" fmla="*/ 47625 h 2190236"/>
              <a:gd name="connsiteX6" fmla="*/ 7335069 w 8001819"/>
              <a:gd name="connsiteY6" fmla="*/ 57150 h 2190236"/>
              <a:gd name="connsiteX7" fmla="*/ 7220769 w 8001819"/>
              <a:gd name="connsiteY7" fmla="*/ 47625 h 2190236"/>
              <a:gd name="connsiteX8" fmla="*/ 7135044 w 8001819"/>
              <a:gd name="connsiteY8" fmla="*/ 38100 h 2190236"/>
              <a:gd name="connsiteX9" fmla="*/ 7001694 w 8001819"/>
              <a:gd name="connsiteY9" fmla="*/ 47625 h 2190236"/>
              <a:gd name="connsiteX10" fmla="*/ 6782619 w 8001819"/>
              <a:gd name="connsiteY10" fmla="*/ 66675 h 2190236"/>
              <a:gd name="connsiteX11" fmla="*/ 6715944 w 8001819"/>
              <a:gd name="connsiteY11" fmla="*/ 57150 h 2190236"/>
              <a:gd name="connsiteX12" fmla="*/ 6601644 w 8001819"/>
              <a:gd name="connsiteY12" fmla="*/ 47625 h 2190236"/>
              <a:gd name="connsiteX13" fmla="*/ 6249219 w 8001819"/>
              <a:gd name="connsiteY13" fmla="*/ 57150 h 2190236"/>
              <a:gd name="connsiteX14" fmla="*/ 5849169 w 8001819"/>
              <a:gd name="connsiteY14" fmla="*/ 66675 h 2190236"/>
              <a:gd name="connsiteX15" fmla="*/ 5763444 w 8001819"/>
              <a:gd name="connsiteY15" fmla="*/ 76200 h 2190236"/>
              <a:gd name="connsiteX16" fmla="*/ 5468169 w 8001819"/>
              <a:gd name="connsiteY16" fmla="*/ 95250 h 2190236"/>
              <a:gd name="connsiteX17" fmla="*/ 5125269 w 8001819"/>
              <a:gd name="connsiteY17" fmla="*/ 85725 h 2190236"/>
              <a:gd name="connsiteX18" fmla="*/ 5058594 w 8001819"/>
              <a:gd name="connsiteY18" fmla="*/ 76200 h 2190236"/>
              <a:gd name="connsiteX19" fmla="*/ 4887144 w 8001819"/>
              <a:gd name="connsiteY19" fmla="*/ 85725 h 2190236"/>
              <a:gd name="connsiteX20" fmla="*/ 4591869 w 8001819"/>
              <a:gd name="connsiteY20" fmla="*/ 85725 h 2190236"/>
              <a:gd name="connsiteX21" fmla="*/ 4134669 w 8001819"/>
              <a:gd name="connsiteY21" fmla="*/ 76200 h 2190236"/>
              <a:gd name="connsiteX22" fmla="*/ 3982269 w 8001819"/>
              <a:gd name="connsiteY22" fmla="*/ 85725 h 2190236"/>
              <a:gd name="connsiteX23" fmla="*/ 3496494 w 8001819"/>
              <a:gd name="connsiteY23" fmla="*/ 66675 h 2190236"/>
              <a:gd name="connsiteX24" fmla="*/ 3163119 w 8001819"/>
              <a:gd name="connsiteY24" fmla="*/ 76200 h 2190236"/>
              <a:gd name="connsiteX25" fmla="*/ 3077394 w 8001819"/>
              <a:gd name="connsiteY25" fmla="*/ 85725 h 2190236"/>
              <a:gd name="connsiteX26" fmla="*/ 2867844 w 8001819"/>
              <a:gd name="connsiteY26" fmla="*/ 76200 h 2190236"/>
              <a:gd name="connsiteX27" fmla="*/ 2705919 w 8001819"/>
              <a:gd name="connsiteY27" fmla="*/ 57150 h 2190236"/>
              <a:gd name="connsiteX28" fmla="*/ 2334444 w 8001819"/>
              <a:gd name="connsiteY28" fmla="*/ 38100 h 2190236"/>
              <a:gd name="connsiteX29" fmla="*/ 2182044 w 8001819"/>
              <a:gd name="connsiteY29" fmla="*/ 47625 h 2190236"/>
              <a:gd name="connsiteX30" fmla="*/ 2010594 w 8001819"/>
              <a:gd name="connsiteY30" fmla="*/ 66675 h 2190236"/>
              <a:gd name="connsiteX31" fmla="*/ 1877244 w 8001819"/>
              <a:gd name="connsiteY31" fmla="*/ 85725 h 2190236"/>
              <a:gd name="connsiteX32" fmla="*/ 1762944 w 8001819"/>
              <a:gd name="connsiteY32" fmla="*/ 95250 h 2190236"/>
              <a:gd name="connsiteX33" fmla="*/ 1686744 w 8001819"/>
              <a:gd name="connsiteY33" fmla="*/ 85725 h 2190236"/>
              <a:gd name="connsiteX34" fmla="*/ 1658169 w 8001819"/>
              <a:gd name="connsiteY34" fmla="*/ 76200 h 2190236"/>
              <a:gd name="connsiteX35" fmla="*/ 1524819 w 8001819"/>
              <a:gd name="connsiteY35" fmla="*/ 66675 h 2190236"/>
              <a:gd name="connsiteX36" fmla="*/ 1391469 w 8001819"/>
              <a:gd name="connsiteY36" fmla="*/ 85725 h 2190236"/>
              <a:gd name="connsiteX37" fmla="*/ 1334319 w 8001819"/>
              <a:gd name="connsiteY37" fmla="*/ 95250 h 2190236"/>
              <a:gd name="connsiteX38" fmla="*/ 1124769 w 8001819"/>
              <a:gd name="connsiteY38" fmla="*/ 104775 h 2190236"/>
              <a:gd name="connsiteX39" fmla="*/ 1096194 w 8001819"/>
              <a:gd name="connsiteY39" fmla="*/ 114300 h 2190236"/>
              <a:gd name="connsiteX40" fmla="*/ 781869 w 8001819"/>
              <a:gd name="connsiteY40" fmla="*/ 114300 h 2190236"/>
              <a:gd name="connsiteX41" fmla="*/ 667569 w 8001819"/>
              <a:gd name="connsiteY41" fmla="*/ 123825 h 2190236"/>
              <a:gd name="connsiteX42" fmla="*/ 638994 w 8001819"/>
              <a:gd name="connsiteY42" fmla="*/ 114300 h 2190236"/>
              <a:gd name="connsiteX43" fmla="*/ 524694 w 8001819"/>
              <a:gd name="connsiteY43" fmla="*/ 95250 h 2190236"/>
              <a:gd name="connsiteX44" fmla="*/ 324669 w 8001819"/>
              <a:gd name="connsiteY44" fmla="*/ 76200 h 2190236"/>
              <a:gd name="connsiteX45" fmla="*/ 219894 w 8001819"/>
              <a:gd name="connsiteY45" fmla="*/ 85725 h 2190236"/>
              <a:gd name="connsiteX46" fmla="*/ 134169 w 8001819"/>
              <a:gd name="connsiteY46" fmla="*/ 133350 h 2190236"/>
              <a:gd name="connsiteX47" fmla="*/ 19869 w 8001819"/>
              <a:gd name="connsiteY47" fmla="*/ 161925 h 2190236"/>
              <a:gd name="connsiteX48" fmla="*/ 819 w 8001819"/>
              <a:gd name="connsiteY48" fmla="*/ 2047875 h 2190236"/>
              <a:gd name="connsiteX49" fmla="*/ 29394 w 8001819"/>
              <a:gd name="connsiteY49" fmla="*/ 2057400 h 2190236"/>
              <a:gd name="connsiteX50" fmla="*/ 77019 w 8001819"/>
              <a:gd name="connsiteY50" fmla="*/ 2066925 h 2190236"/>
              <a:gd name="connsiteX51" fmla="*/ 219894 w 8001819"/>
              <a:gd name="connsiteY51" fmla="*/ 2076450 h 2190236"/>
              <a:gd name="connsiteX52" fmla="*/ 505644 w 8001819"/>
              <a:gd name="connsiteY52" fmla="*/ 2095500 h 2190236"/>
              <a:gd name="connsiteX53" fmla="*/ 553269 w 8001819"/>
              <a:gd name="connsiteY53" fmla="*/ 2105025 h 2190236"/>
              <a:gd name="connsiteX54" fmla="*/ 581844 w 8001819"/>
              <a:gd name="connsiteY54" fmla="*/ 2095500 h 2190236"/>
              <a:gd name="connsiteX55" fmla="*/ 677094 w 8001819"/>
              <a:gd name="connsiteY55" fmla="*/ 2085975 h 2190236"/>
              <a:gd name="connsiteX56" fmla="*/ 1086669 w 8001819"/>
              <a:gd name="connsiteY56" fmla="*/ 2095500 h 2190236"/>
              <a:gd name="connsiteX57" fmla="*/ 1248594 w 8001819"/>
              <a:gd name="connsiteY57" fmla="*/ 2085975 h 2190236"/>
              <a:gd name="connsiteX58" fmla="*/ 1505769 w 8001819"/>
              <a:gd name="connsiteY58" fmla="*/ 2095500 h 2190236"/>
              <a:gd name="connsiteX59" fmla="*/ 1962969 w 8001819"/>
              <a:gd name="connsiteY59" fmla="*/ 2085975 h 2190236"/>
              <a:gd name="connsiteX60" fmla="*/ 2077269 w 8001819"/>
              <a:gd name="connsiteY60" fmla="*/ 2066925 h 2190236"/>
              <a:gd name="connsiteX61" fmla="*/ 2296344 w 8001819"/>
              <a:gd name="connsiteY61" fmla="*/ 2057400 h 2190236"/>
              <a:gd name="connsiteX62" fmla="*/ 2629719 w 8001819"/>
              <a:gd name="connsiteY62" fmla="*/ 2066925 h 2190236"/>
              <a:gd name="connsiteX63" fmla="*/ 2724969 w 8001819"/>
              <a:gd name="connsiteY63" fmla="*/ 2076450 h 2190236"/>
              <a:gd name="connsiteX64" fmla="*/ 2763069 w 8001819"/>
              <a:gd name="connsiteY64" fmla="*/ 2085975 h 2190236"/>
              <a:gd name="connsiteX65" fmla="*/ 2934519 w 8001819"/>
              <a:gd name="connsiteY65" fmla="*/ 2095500 h 2190236"/>
              <a:gd name="connsiteX66" fmla="*/ 2972619 w 8001819"/>
              <a:gd name="connsiteY66" fmla="*/ 2105025 h 2190236"/>
              <a:gd name="connsiteX67" fmla="*/ 3191694 w 8001819"/>
              <a:gd name="connsiteY67" fmla="*/ 2095500 h 2190236"/>
              <a:gd name="connsiteX68" fmla="*/ 3239319 w 8001819"/>
              <a:gd name="connsiteY68" fmla="*/ 2085975 h 2190236"/>
              <a:gd name="connsiteX69" fmla="*/ 3391719 w 8001819"/>
              <a:gd name="connsiteY69" fmla="*/ 2066925 h 2190236"/>
              <a:gd name="connsiteX70" fmla="*/ 3715569 w 8001819"/>
              <a:gd name="connsiteY70" fmla="*/ 2057400 h 2190236"/>
              <a:gd name="connsiteX71" fmla="*/ 3810819 w 8001819"/>
              <a:gd name="connsiteY71" fmla="*/ 2047875 h 2190236"/>
              <a:gd name="connsiteX72" fmla="*/ 3877494 w 8001819"/>
              <a:gd name="connsiteY72" fmla="*/ 2038350 h 2190236"/>
              <a:gd name="connsiteX73" fmla="*/ 4182294 w 8001819"/>
              <a:gd name="connsiteY73" fmla="*/ 2009775 h 2190236"/>
              <a:gd name="connsiteX74" fmla="*/ 4258494 w 8001819"/>
              <a:gd name="connsiteY74" fmla="*/ 1971675 h 2190236"/>
              <a:gd name="connsiteX75" fmla="*/ 4353744 w 8001819"/>
              <a:gd name="connsiteY75" fmla="*/ 1952625 h 2190236"/>
              <a:gd name="connsiteX76" fmla="*/ 4391844 w 8001819"/>
              <a:gd name="connsiteY76" fmla="*/ 1943100 h 2190236"/>
              <a:gd name="connsiteX77" fmla="*/ 5344344 w 8001819"/>
              <a:gd name="connsiteY77" fmla="*/ 1933575 h 2190236"/>
              <a:gd name="connsiteX78" fmla="*/ 5525319 w 8001819"/>
              <a:gd name="connsiteY78" fmla="*/ 1914525 h 2190236"/>
              <a:gd name="connsiteX79" fmla="*/ 5649144 w 8001819"/>
              <a:gd name="connsiteY79" fmla="*/ 1895475 h 2190236"/>
              <a:gd name="connsiteX80" fmla="*/ 6801669 w 8001819"/>
              <a:gd name="connsiteY80" fmla="*/ 1876425 h 2190236"/>
              <a:gd name="connsiteX81" fmla="*/ 6896919 w 8001819"/>
              <a:gd name="connsiteY81" fmla="*/ 1866900 h 2190236"/>
              <a:gd name="connsiteX82" fmla="*/ 6954069 w 8001819"/>
              <a:gd name="connsiteY82" fmla="*/ 1847850 h 2190236"/>
              <a:gd name="connsiteX83" fmla="*/ 7039794 w 8001819"/>
              <a:gd name="connsiteY83" fmla="*/ 1838325 h 2190236"/>
              <a:gd name="connsiteX84" fmla="*/ 7068369 w 8001819"/>
              <a:gd name="connsiteY84" fmla="*/ 1828800 h 2190236"/>
              <a:gd name="connsiteX85" fmla="*/ 7963719 w 8001819"/>
              <a:gd name="connsiteY85" fmla="*/ 1809750 h 2190236"/>
              <a:gd name="connsiteX86" fmla="*/ 7982769 w 8001819"/>
              <a:gd name="connsiteY86" fmla="*/ 1781175 h 2190236"/>
              <a:gd name="connsiteX87" fmla="*/ 7992294 w 8001819"/>
              <a:gd name="connsiteY87" fmla="*/ 1743075 h 2190236"/>
              <a:gd name="connsiteX88" fmla="*/ 8001819 w 8001819"/>
              <a:gd name="connsiteY88" fmla="*/ 1524000 h 2190236"/>
              <a:gd name="connsiteX89" fmla="*/ 7992294 w 8001819"/>
              <a:gd name="connsiteY89" fmla="*/ 1362075 h 2190236"/>
              <a:gd name="connsiteX90" fmla="*/ 7973244 w 8001819"/>
              <a:gd name="connsiteY90" fmla="*/ 1285875 h 2190236"/>
              <a:gd name="connsiteX91" fmla="*/ 7982769 w 8001819"/>
              <a:gd name="connsiteY91" fmla="*/ 971550 h 2190236"/>
              <a:gd name="connsiteX92" fmla="*/ 7963719 w 8001819"/>
              <a:gd name="connsiteY92" fmla="*/ 447675 h 2190236"/>
              <a:gd name="connsiteX93" fmla="*/ 7954194 w 8001819"/>
              <a:gd name="connsiteY93" fmla="*/ 361950 h 2190236"/>
              <a:gd name="connsiteX94" fmla="*/ 7944669 w 8001819"/>
              <a:gd name="connsiteY94" fmla="*/ 333375 h 2190236"/>
              <a:gd name="connsiteX95" fmla="*/ 7935144 w 8001819"/>
              <a:gd name="connsiteY95" fmla="*/ 266700 h 2190236"/>
              <a:gd name="connsiteX96" fmla="*/ 7944669 w 8001819"/>
              <a:gd name="connsiteY96" fmla="*/ 95250 h 2190236"/>
              <a:gd name="connsiteX97" fmla="*/ 7916094 w 8001819"/>
              <a:gd name="connsiteY97" fmla="*/ 9525 h 2190236"/>
              <a:gd name="connsiteX0" fmla="*/ 7921520 w 8007245"/>
              <a:gd name="connsiteY0" fmla="*/ 9525 h 2191425"/>
              <a:gd name="connsiteX1" fmla="*/ 7921520 w 8007245"/>
              <a:gd name="connsiteY1" fmla="*/ 9525 h 2191425"/>
              <a:gd name="connsiteX2" fmla="*/ 7835795 w 8007245"/>
              <a:gd name="connsiteY2" fmla="*/ 0 h 2191425"/>
              <a:gd name="connsiteX3" fmla="*/ 7778645 w 8007245"/>
              <a:gd name="connsiteY3" fmla="*/ 9525 h 2191425"/>
              <a:gd name="connsiteX4" fmla="*/ 7607195 w 8007245"/>
              <a:gd name="connsiteY4" fmla="*/ 28575 h 2191425"/>
              <a:gd name="connsiteX5" fmla="*/ 7416695 w 8007245"/>
              <a:gd name="connsiteY5" fmla="*/ 47625 h 2191425"/>
              <a:gd name="connsiteX6" fmla="*/ 7340495 w 8007245"/>
              <a:gd name="connsiteY6" fmla="*/ 57150 h 2191425"/>
              <a:gd name="connsiteX7" fmla="*/ 7226195 w 8007245"/>
              <a:gd name="connsiteY7" fmla="*/ 47625 h 2191425"/>
              <a:gd name="connsiteX8" fmla="*/ 7140470 w 8007245"/>
              <a:gd name="connsiteY8" fmla="*/ 38100 h 2191425"/>
              <a:gd name="connsiteX9" fmla="*/ 7007120 w 8007245"/>
              <a:gd name="connsiteY9" fmla="*/ 47625 h 2191425"/>
              <a:gd name="connsiteX10" fmla="*/ 6788045 w 8007245"/>
              <a:gd name="connsiteY10" fmla="*/ 66675 h 2191425"/>
              <a:gd name="connsiteX11" fmla="*/ 6721370 w 8007245"/>
              <a:gd name="connsiteY11" fmla="*/ 57150 h 2191425"/>
              <a:gd name="connsiteX12" fmla="*/ 6607070 w 8007245"/>
              <a:gd name="connsiteY12" fmla="*/ 47625 h 2191425"/>
              <a:gd name="connsiteX13" fmla="*/ 6254645 w 8007245"/>
              <a:gd name="connsiteY13" fmla="*/ 57150 h 2191425"/>
              <a:gd name="connsiteX14" fmla="*/ 5854595 w 8007245"/>
              <a:gd name="connsiteY14" fmla="*/ 66675 h 2191425"/>
              <a:gd name="connsiteX15" fmla="*/ 5768870 w 8007245"/>
              <a:gd name="connsiteY15" fmla="*/ 76200 h 2191425"/>
              <a:gd name="connsiteX16" fmla="*/ 5473595 w 8007245"/>
              <a:gd name="connsiteY16" fmla="*/ 95250 h 2191425"/>
              <a:gd name="connsiteX17" fmla="*/ 5130695 w 8007245"/>
              <a:gd name="connsiteY17" fmla="*/ 85725 h 2191425"/>
              <a:gd name="connsiteX18" fmla="*/ 5064020 w 8007245"/>
              <a:gd name="connsiteY18" fmla="*/ 76200 h 2191425"/>
              <a:gd name="connsiteX19" fmla="*/ 4892570 w 8007245"/>
              <a:gd name="connsiteY19" fmla="*/ 85725 h 2191425"/>
              <a:gd name="connsiteX20" fmla="*/ 4597295 w 8007245"/>
              <a:gd name="connsiteY20" fmla="*/ 85725 h 2191425"/>
              <a:gd name="connsiteX21" fmla="*/ 4140095 w 8007245"/>
              <a:gd name="connsiteY21" fmla="*/ 76200 h 2191425"/>
              <a:gd name="connsiteX22" fmla="*/ 3987695 w 8007245"/>
              <a:gd name="connsiteY22" fmla="*/ 85725 h 2191425"/>
              <a:gd name="connsiteX23" fmla="*/ 3501920 w 8007245"/>
              <a:gd name="connsiteY23" fmla="*/ 66675 h 2191425"/>
              <a:gd name="connsiteX24" fmla="*/ 3168545 w 8007245"/>
              <a:gd name="connsiteY24" fmla="*/ 76200 h 2191425"/>
              <a:gd name="connsiteX25" fmla="*/ 3082820 w 8007245"/>
              <a:gd name="connsiteY25" fmla="*/ 85725 h 2191425"/>
              <a:gd name="connsiteX26" fmla="*/ 2873270 w 8007245"/>
              <a:gd name="connsiteY26" fmla="*/ 76200 h 2191425"/>
              <a:gd name="connsiteX27" fmla="*/ 2711345 w 8007245"/>
              <a:gd name="connsiteY27" fmla="*/ 57150 h 2191425"/>
              <a:gd name="connsiteX28" fmla="*/ 2339870 w 8007245"/>
              <a:gd name="connsiteY28" fmla="*/ 38100 h 2191425"/>
              <a:gd name="connsiteX29" fmla="*/ 2187470 w 8007245"/>
              <a:gd name="connsiteY29" fmla="*/ 47625 h 2191425"/>
              <a:gd name="connsiteX30" fmla="*/ 2016020 w 8007245"/>
              <a:gd name="connsiteY30" fmla="*/ 66675 h 2191425"/>
              <a:gd name="connsiteX31" fmla="*/ 1882670 w 8007245"/>
              <a:gd name="connsiteY31" fmla="*/ 85725 h 2191425"/>
              <a:gd name="connsiteX32" fmla="*/ 1768370 w 8007245"/>
              <a:gd name="connsiteY32" fmla="*/ 95250 h 2191425"/>
              <a:gd name="connsiteX33" fmla="*/ 1692170 w 8007245"/>
              <a:gd name="connsiteY33" fmla="*/ 85725 h 2191425"/>
              <a:gd name="connsiteX34" fmla="*/ 1663595 w 8007245"/>
              <a:gd name="connsiteY34" fmla="*/ 76200 h 2191425"/>
              <a:gd name="connsiteX35" fmla="*/ 1530245 w 8007245"/>
              <a:gd name="connsiteY35" fmla="*/ 66675 h 2191425"/>
              <a:gd name="connsiteX36" fmla="*/ 1396895 w 8007245"/>
              <a:gd name="connsiteY36" fmla="*/ 85725 h 2191425"/>
              <a:gd name="connsiteX37" fmla="*/ 1339745 w 8007245"/>
              <a:gd name="connsiteY37" fmla="*/ 95250 h 2191425"/>
              <a:gd name="connsiteX38" fmla="*/ 1130195 w 8007245"/>
              <a:gd name="connsiteY38" fmla="*/ 104775 h 2191425"/>
              <a:gd name="connsiteX39" fmla="*/ 1101620 w 8007245"/>
              <a:gd name="connsiteY39" fmla="*/ 114300 h 2191425"/>
              <a:gd name="connsiteX40" fmla="*/ 787295 w 8007245"/>
              <a:gd name="connsiteY40" fmla="*/ 114300 h 2191425"/>
              <a:gd name="connsiteX41" fmla="*/ 672995 w 8007245"/>
              <a:gd name="connsiteY41" fmla="*/ 123825 h 2191425"/>
              <a:gd name="connsiteX42" fmla="*/ 644420 w 8007245"/>
              <a:gd name="connsiteY42" fmla="*/ 114300 h 2191425"/>
              <a:gd name="connsiteX43" fmla="*/ 530120 w 8007245"/>
              <a:gd name="connsiteY43" fmla="*/ 95250 h 2191425"/>
              <a:gd name="connsiteX44" fmla="*/ 330095 w 8007245"/>
              <a:gd name="connsiteY44" fmla="*/ 76200 h 2191425"/>
              <a:gd name="connsiteX45" fmla="*/ 225320 w 8007245"/>
              <a:gd name="connsiteY45" fmla="*/ 85725 h 2191425"/>
              <a:gd name="connsiteX46" fmla="*/ 139595 w 8007245"/>
              <a:gd name="connsiteY46" fmla="*/ 133350 h 2191425"/>
              <a:gd name="connsiteX47" fmla="*/ 13264 w 8007245"/>
              <a:gd name="connsiteY47" fmla="*/ 145883 h 2191425"/>
              <a:gd name="connsiteX48" fmla="*/ 6245 w 8007245"/>
              <a:gd name="connsiteY48" fmla="*/ 2047875 h 2191425"/>
              <a:gd name="connsiteX49" fmla="*/ 34820 w 8007245"/>
              <a:gd name="connsiteY49" fmla="*/ 2057400 h 2191425"/>
              <a:gd name="connsiteX50" fmla="*/ 82445 w 8007245"/>
              <a:gd name="connsiteY50" fmla="*/ 2066925 h 2191425"/>
              <a:gd name="connsiteX51" fmla="*/ 225320 w 8007245"/>
              <a:gd name="connsiteY51" fmla="*/ 2076450 h 2191425"/>
              <a:gd name="connsiteX52" fmla="*/ 511070 w 8007245"/>
              <a:gd name="connsiteY52" fmla="*/ 2095500 h 2191425"/>
              <a:gd name="connsiteX53" fmla="*/ 558695 w 8007245"/>
              <a:gd name="connsiteY53" fmla="*/ 2105025 h 2191425"/>
              <a:gd name="connsiteX54" fmla="*/ 587270 w 8007245"/>
              <a:gd name="connsiteY54" fmla="*/ 2095500 h 2191425"/>
              <a:gd name="connsiteX55" fmla="*/ 682520 w 8007245"/>
              <a:gd name="connsiteY55" fmla="*/ 2085975 h 2191425"/>
              <a:gd name="connsiteX56" fmla="*/ 1092095 w 8007245"/>
              <a:gd name="connsiteY56" fmla="*/ 2095500 h 2191425"/>
              <a:gd name="connsiteX57" fmla="*/ 1254020 w 8007245"/>
              <a:gd name="connsiteY57" fmla="*/ 2085975 h 2191425"/>
              <a:gd name="connsiteX58" fmla="*/ 1511195 w 8007245"/>
              <a:gd name="connsiteY58" fmla="*/ 2095500 h 2191425"/>
              <a:gd name="connsiteX59" fmla="*/ 1968395 w 8007245"/>
              <a:gd name="connsiteY59" fmla="*/ 2085975 h 2191425"/>
              <a:gd name="connsiteX60" fmla="*/ 2082695 w 8007245"/>
              <a:gd name="connsiteY60" fmla="*/ 2066925 h 2191425"/>
              <a:gd name="connsiteX61" fmla="*/ 2301770 w 8007245"/>
              <a:gd name="connsiteY61" fmla="*/ 2057400 h 2191425"/>
              <a:gd name="connsiteX62" fmla="*/ 2635145 w 8007245"/>
              <a:gd name="connsiteY62" fmla="*/ 2066925 h 2191425"/>
              <a:gd name="connsiteX63" fmla="*/ 2730395 w 8007245"/>
              <a:gd name="connsiteY63" fmla="*/ 2076450 h 2191425"/>
              <a:gd name="connsiteX64" fmla="*/ 2768495 w 8007245"/>
              <a:gd name="connsiteY64" fmla="*/ 2085975 h 2191425"/>
              <a:gd name="connsiteX65" fmla="*/ 2939945 w 8007245"/>
              <a:gd name="connsiteY65" fmla="*/ 2095500 h 2191425"/>
              <a:gd name="connsiteX66" fmla="*/ 2978045 w 8007245"/>
              <a:gd name="connsiteY66" fmla="*/ 2105025 h 2191425"/>
              <a:gd name="connsiteX67" fmla="*/ 3197120 w 8007245"/>
              <a:gd name="connsiteY67" fmla="*/ 2095500 h 2191425"/>
              <a:gd name="connsiteX68" fmla="*/ 3244745 w 8007245"/>
              <a:gd name="connsiteY68" fmla="*/ 2085975 h 2191425"/>
              <a:gd name="connsiteX69" fmla="*/ 3397145 w 8007245"/>
              <a:gd name="connsiteY69" fmla="*/ 2066925 h 2191425"/>
              <a:gd name="connsiteX70" fmla="*/ 3720995 w 8007245"/>
              <a:gd name="connsiteY70" fmla="*/ 2057400 h 2191425"/>
              <a:gd name="connsiteX71" fmla="*/ 3816245 w 8007245"/>
              <a:gd name="connsiteY71" fmla="*/ 2047875 h 2191425"/>
              <a:gd name="connsiteX72" fmla="*/ 3882920 w 8007245"/>
              <a:gd name="connsiteY72" fmla="*/ 2038350 h 2191425"/>
              <a:gd name="connsiteX73" fmla="*/ 4187720 w 8007245"/>
              <a:gd name="connsiteY73" fmla="*/ 2009775 h 2191425"/>
              <a:gd name="connsiteX74" fmla="*/ 4263920 w 8007245"/>
              <a:gd name="connsiteY74" fmla="*/ 1971675 h 2191425"/>
              <a:gd name="connsiteX75" fmla="*/ 4359170 w 8007245"/>
              <a:gd name="connsiteY75" fmla="*/ 1952625 h 2191425"/>
              <a:gd name="connsiteX76" fmla="*/ 4397270 w 8007245"/>
              <a:gd name="connsiteY76" fmla="*/ 1943100 h 2191425"/>
              <a:gd name="connsiteX77" fmla="*/ 5349770 w 8007245"/>
              <a:gd name="connsiteY77" fmla="*/ 1933575 h 2191425"/>
              <a:gd name="connsiteX78" fmla="*/ 5530745 w 8007245"/>
              <a:gd name="connsiteY78" fmla="*/ 1914525 h 2191425"/>
              <a:gd name="connsiteX79" fmla="*/ 5654570 w 8007245"/>
              <a:gd name="connsiteY79" fmla="*/ 1895475 h 2191425"/>
              <a:gd name="connsiteX80" fmla="*/ 6807095 w 8007245"/>
              <a:gd name="connsiteY80" fmla="*/ 1876425 h 2191425"/>
              <a:gd name="connsiteX81" fmla="*/ 6902345 w 8007245"/>
              <a:gd name="connsiteY81" fmla="*/ 1866900 h 2191425"/>
              <a:gd name="connsiteX82" fmla="*/ 6959495 w 8007245"/>
              <a:gd name="connsiteY82" fmla="*/ 1847850 h 2191425"/>
              <a:gd name="connsiteX83" fmla="*/ 7045220 w 8007245"/>
              <a:gd name="connsiteY83" fmla="*/ 1838325 h 2191425"/>
              <a:gd name="connsiteX84" fmla="*/ 7073795 w 8007245"/>
              <a:gd name="connsiteY84" fmla="*/ 1828800 h 2191425"/>
              <a:gd name="connsiteX85" fmla="*/ 7969145 w 8007245"/>
              <a:gd name="connsiteY85" fmla="*/ 1809750 h 2191425"/>
              <a:gd name="connsiteX86" fmla="*/ 7988195 w 8007245"/>
              <a:gd name="connsiteY86" fmla="*/ 1781175 h 2191425"/>
              <a:gd name="connsiteX87" fmla="*/ 7997720 w 8007245"/>
              <a:gd name="connsiteY87" fmla="*/ 1743075 h 2191425"/>
              <a:gd name="connsiteX88" fmla="*/ 8007245 w 8007245"/>
              <a:gd name="connsiteY88" fmla="*/ 1524000 h 2191425"/>
              <a:gd name="connsiteX89" fmla="*/ 7997720 w 8007245"/>
              <a:gd name="connsiteY89" fmla="*/ 1362075 h 2191425"/>
              <a:gd name="connsiteX90" fmla="*/ 7978670 w 8007245"/>
              <a:gd name="connsiteY90" fmla="*/ 1285875 h 2191425"/>
              <a:gd name="connsiteX91" fmla="*/ 7988195 w 8007245"/>
              <a:gd name="connsiteY91" fmla="*/ 971550 h 2191425"/>
              <a:gd name="connsiteX92" fmla="*/ 7969145 w 8007245"/>
              <a:gd name="connsiteY92" fmla="*/ 447675 h 2191425"/>
              <a:gd name="connsiteX93" fmla="*/ 7959620 w 8007245"/>
              <a:gd name="connsiteY93" fmla="*/ 361950 h 2191425"/>
              <a:gd name="connsiteX94" fmla="*/ 7950095 w 8007245"/>
              <a:gd name="connsiteY94" fmla="*/ 333375 h 2191425"/>
              <a:gd name="connsiteX95" fmla="*/ 7940570 w 8007245"/>
              <a:gd name="connsiteY95" fmla="*/ 266700 h 2191425"/>
              <a:gd name="connsiteX96" fmla="*/ 7950095 w 8007245"/>
              <a:gd name="connsiteY96" fmla="*/ 95250 h 2191425"/>
              <a:gd name="connsiteX97" fmla="*/ 7921520 w 8007245"/>
              <a:gd name="connsiteY97" fmla="*/ 9525 h 2191425"/>
              <a:gd name="connsiteX0" fmla="*/ 7915930 w 8001655"/>
              <a:gd name="connsiteY0" fmla="*/ 9525 h 2191425"/>
              <a:gd name="connsiteX1" fmla="*/ 7915930 w 8001655"/>
              <a:gd name="connsiteY1" fmla="*/ 9525 h 2191425"/>
              <a:gd name="connsiteX2" fmla="*/ 7830205 w 8001655"/>
              <a:gd name="connsiteY2" fmla="*/ 0 h 2191425"/>
              <a:gd name="connsiteX3" fmla="*/ 7773055 w 8001655"/>
              <a:gd name="connsiteY3" fmla="*/ 9525 h 2191425"/>
              <a:gd name="connsiteX4" fmla="*/ 7601605 w 8001655"/>
              <a:gd name="connsiteY4" fmla="*/ 28575 h 2191425"/>
              <a:gd name="connsiteX5" fmla="*/ 7411105 w 8001655"/>
              <a:gd name="connsiteY5" fmla="*/ 47625 h 2191425"/>
              <a:gd name="connsiteX6" fmla="*/ 7334905 w 8001655"/>
              <a:gd name="connsiteY6" fmla="*/ 57150 h 2191425"/>
              <a:gd name="connsiteX7" fmla="*/ 7220605 w 8001655"/>
              <a:gd name="connsiteY7" fmla="*/ 47625 h 2191425"/>
              <a:gd name="connsiteX8" fmla="*/ 7134880 w 8001655"/>
              <a:gd name="connsiteY8" fmla="*/ 38100 h 2191425"/>
              <a:gd name="connsiteX9" fmla="*/ 7001530 w 8001655"/>
              <a:gd name="connsiteY9" fmla="*/ 47625 h 2191425"/>
              <a:gd name="connsiteX10" fmla="*/ 6782455 w 8001655"/>
              <a:gd name="connsiteY10" fmla="*/ 66675 h 2191425"/>
              <a:gd name="connsiteX11" fmla="*/ 6715780 w 8001655"/>
              <a:gd name="connsiteY11" fmla="*/ 57150 h 2191425"/>
              <a:gd name="connsiteX12" fmla="*/ 6601480 w 8001655"/>
              <a:gd name="connsiteY12" fmla="*/ 47625 h 2191425"/>
              <a:gd name="connsiteX13" fmla="*/ 6249055 w 8001655"/>
              <a:gd name="connsiteY13" fmla="*/ 57150 h 2191425"/>
              <a:gd name="connsiteX14" fmla="*/ 5849005 w 8001655"/>
              <a:gd name="connsiteY14" fmla="*/ 66675 h 2191425"/>
              <a:gd name="connsiteX15" fmla="*/ 5763280 w 8001655"/>
              <a:gd name="connsiteY15" fmla="*/ 76200 h 2191425"/>
              <a:gd name="connsiteX16" fmla="*/ 5468005 w 8001655"/>
              <a:gd name="connsiteY16" fmla="*/ 95250 h 2191425"/>
              <a:gd name="connsiteX17" fmla="*/ 5125105 w 8001655"/>
              <a:gd name="connsiteY17" fmla="*/ 85725 h 2191425"/>
              <a:gd name="connsiteX18" fmla="*/ 5058430 w 8001655"/>
              <a:gd name="connsiteY18" fmla="*/ 76200 h 2191425"/>
              <a:gd name="connsiteX19" fmla="*/ 4886980 w 8001655"/>
              <a:gd name="connsiteY19" fmla="*/ 85725 h 2191425"/>
              <a:gd name="connsiteX20" fmla="*/ 4591705 w 8001655"/>
              <a:gd name="connsiteY20" fmla="*/ 85725 h 2191425"/>
              <a:gd name="connsiteX21" fmla="*/ 4134505 w 8001655"/>
              <a:gd name="connsiteY21" fmla="*/ 76200 h 2191425"/>
              <a:gd name="connsiteX22" fmla="*/ 3982105 w 8001655"/>
              <a:gd name="connsiteY22" fmla="*/ 85725 h 2191425"/>
              <a:gd name="connsiteX23" fmla="*/ 3496330 w 8001655"/>
              <a:gd name="connsiteY23" fmla="*/ 66675 h 2191425"/>
              <a:gd name="connsiteX24" fmla="*/ 3162955 w 8001655"/>
              <a:gd name="connsiteY24" fmla="*/ 76200 h 2191425"/>
              <a:gd name="connsiteX25" fmla="*/ 3077230 w 8001655"/>
              <a:gd name="connsiteY25" fmla="*/ 85725 h 2191425"/>
              <a:gd name="connsiteX26" fmla="*/ 2867680 w 8001655"/>
              <a:gd name="connsiteY26" fmla="*/ 76200 h 2191425"/>
              <a:gd name="connsiteX27" fmla="*/ 2705755 w 8001655"/>
              <a:gd name="connsiteY27" fmla="*/ 57150 h 2191425"/>
              <a:gd name="connsiteX28" fmla="*/ 2334280 w 8001655"/>
              <a:gd name="connsiteY28" fmla="*/ 38100 h 2191425"/>
              <a:gd name="connsiteX29" fmla="*/ 2181880 w 8001655"/>
              <a:gd name="connsiteY29" fmla="*/ 47625 h 2191425"/>
              <a:gd name="connsiteX30" fmla="*/ 2010430 w 8001655"/>
              <a:gd name="connsiteY30" fmla="*/ 66675 h 2191425"/>
              <a:gd name="connsiteX31" fmla="*/ 1877080 w 8001655"/>
              <a:gd name="connsiteY31" fmla="*/ 85725 h 2191425"/>
              <a:gd name="connsiteX32" fmla="*/ 1762780 w 8001655"/>
              <a:gd name="connsiteY32" fmla="*/ 95250 h 2191425"/>
              <a:gd name="connsiteX33" fmla="*/ 1686580 w 8001655"/>
              <a:gd name="connsiteY33" fmla="*/ 85725 h 2191425"/>
              <a:gd name="connsiteX34" fmla="*/ 1658005 w 8001655"/>
              <a:gd name="connsiteY34" fmla="*/ 76200 h 2191425"/>
              <a:gd name="connsiteX35" fmla="*/ 1524655 w 8001655"/>
              <a:gd name="connsiteY35" fmla="*/ 66675 h 2191425"/>
              <a:gd name="connsiteX36" fmla="*/ 1391305 w 8001655"/>
              <a:gd name="connsiteY36" fmla="*/ 85725 h 2191425"/>
              <a:gd name="connsiteX37" fmla="*/ 1334155 w 8001655"/>
              <a:gd name="connsiteY37" fmla="*/ 95250 h 2191425"/>
              <a:gd name="connsiteX38" fmla="*/ 1124605 w 8001655"/>
              <a:gd name="connsiteY38" fmla="*/ 104775 h 2191425"/>
              <a:gd name="connsiteX39" fmla="*/ 1096030 w 8001655"/>
              <a:gd name="connsiteY39" fmla="*/ 114300 h 2191425"/>
              <a:gd name="connsiteX40" fmla="*/ 781705 w 8001655"/>
              <a:gd name="connsiteY40" fmla="*/ 114300 h 2191425"/>
              <a:gd name="connsiteX41" fmla="*/ 667405 w 8001655"/>
              <a:gd name="connsiteY41" fmla="*/ 123825 h 2191425"/>
              <a:gd name="connsiteX42" fmla="*/ 638830 w 8001655"/>
              <a:gd name="connsiteY42" fmla="*/ 114300 h 2191425"/>
              <a:gd name="connsiteX43" fmla="*/ 524530 w 8001655"/>
              <a:gd name="connsiteY43" fmla="*/ 95250 h 2191425"/>
              <a:gd name="connsiteX44" fmla="*/ 324505 w 8001655"/>
              <a:gd name="connsiteY44" fmla="*/ 76200 h 2191425"/>
              <a:gd name="connsiteX45" fmla="*/ 219730 w 8001655"/>
              <a:gd name="connsiteY45" fmla="*/ 85725 h 2191425"/>
              <a:gd name="connsiteX46" fmla="*/ 134005 w 8001655"/>
              <a:gd name="connsiteY46" fmla="*/ 133350 h 2191425"/>
              <a:gd name="connsiteX47" fmla="*/ 7674 w 8001655"/>
              <a:gd name="connsiteY47" fmla="*/ 145883 h 2191425"/>
              <a:gd name="connsiteX48" fmla="*/ 655 w 8001655"/>
              <a:gd name="connsiteY48" fmla="*/ 2047875 h 2191425"/>
              <a:gd name="connsiteX49" fmla="*/ 29230 w 8001655"/>
              <a:gd name="connsiteY49" fmla="*/ 2057400 h 2191425"/>
              <a:gd name="connsiteX50" fmla="*/ 76855 w 8001655"/>
              <a:gd name="connsiteY50" fmla="*/ 2066925 h 2191425"/>
              <a:gd name="connsiteX51" fmla="*/ 219730 w 8001655"/>
              <a:gd name="connsiteY51" fmla="*/ 2076450 h 2191425"/>
              <a:gd name="connsiteX52" fmla="*/ 505480 w 8001655"/>
              <a:gd name="connsiteY52" fmla="*/ 2095500 h 2191425"/>
              <a:gd name="connsiteX53" fmla="*/ 553105 w 8001655"/>
              <a:gd name="connsiteY53" fmla="*/ 2105025 h 2191425"/>
              <a:gd name="connsiteX54" fmla="*/ 581680 w 8001655"/>
              <a:gd name="connsiteY54" fmla="*/ 2095500 h 2191425"/>
              <a:gd name="connsiteX55" fmla="*/ 676930 w 8001655"/>
              <a:gd name="connsiteY55" fmla="*/ 2085975 h 2191425"/>
              <a:gd name="connsiteX56" fmla="*/ 1086505 w 8001655"/>
              <a:gd name="connsiteY56" fmla="*/ 2095500 h 2191425"/>
              <a:gd name="connsiteX57" fmla="*/ 1248430 w 8001655"/>
              <a:gd name="connsiteY57" fmla="*/ 2085975 h 2191425"/>
              <a:gd name="connsiteX58" fmla="*/ 1505605 w 8001655"/>
              <a:gd name="connsiteY58" fmla="*/ 2095500 h 2191425"/>
              <a:gd name="connsiteX59" fmla="*/ 1962805 w 8001655"/>
              <a:gd name="connsiteY59" fmla="*/ 2085975 h 2191425"/>
              <a:gd name="connsiteX60" fmla="*/ 2077105 w 8001655"/>
              <a:gd name="connsiteY60" fmla="*/ 2066925 h 2191425"/>
              <a:gd name="connsiteX61" fmla="*/ 2296180 w 8001655"/>
              <a:gd name="connsiteY61" fmla="*/ 2057400 h 2191425"/>
              <a:gd name="connsiteX62" fmla="*/ 2629555 w 8001655"/>
              <a:gd name="connsiteY62" fmla="*/ 2066925 h 2191425"/>
              <a:gd name="connsiteX63" fmla="*/ 2724805 w 8001655"/>
              <a:gd name="connsiteY63" fmla="*/ 2076450 h 2191425"/>
              <a:gd name="connsiteX64" fmla="*/ 2762905 w 8001655"/>
              <a:gd name="connsiteY64" fmla="*/ 2085975 h 2191425"/>
              <a:gd name="connsiteX65" fmla="*/ 2934355 w 8001655"/>
              <a:gd name="connsiteY65" fmla="*/ 2095500 h 2191425"/>
              <a:gd name="connsiteX66" fmla="*/ 2972455 w 8001655"/>
              <a:gd name="connsiteY66" fmla="*/ 2105025 h 2191425"/>
              <a:gd name="connsiteX67" fmla="*/ 3191530 w 8001655"/>
              <a:gd name="connsiteY67" fmla="*/ 2095500 h 2191425"/>
              <a:gd name="connsiteX68" fmla="*/ 3239155 w 8001655"/>
              <a:gd name="connsiteY68" fmla="*/ 2085975 h 2191425"/>
              <a:gd name="connsiteX69" fmla="*/ 3391555 w 8001655"/>
              <a:gd name="connsiteY69" fmla="*/ 2066925 h 2191425"/>
              <a:gd name="connsiteX70" fmla="*/ 3715405 w 8001655"/>
              <a:gd name="connsiteY70" fmla="*/ 2057400 h 2191425"/>
              <a:gd name="connsiteX71" fmla="*/ 3810655 w 8001655"/>
              <a:gd name="connsiteY71" fmla="*/ 2047875 h 2191425"/>
              <a:gd name="connsiteX72" fmla="*/ 3877330 w 8001655"/>
              <a:gd name="connsiteY72" fmla="*/ 2038350 h 2191425"/>
              <a:gd name="connsiteX73" fmla="*/ 4182130 w 8001655"/>
              <a:gd name="connsiteY73" fmla="*/ 2009775 h 2191425"/>
              <a:gd name="connsiteX74" fmla="*/ 4258330 w 8001655"/>
              <a:gd name="connsiteY74" fmla="*/ 1971675 h 2191425"/>
              <a:gd name="connsiteX75" fmla="*/ 4353580 w 8001655"/>
              <a:gd name="connsiteY75" fmla="*/ 1952625 h 2191425"/>
              <a:gd name="connsiteX76" fmla="*/ 4391680 w 8001655"/>
              <a:gd name="connsiteY76" fmla="*/ 1943100 h 2191425"/>
              <a:gd name="connsiteX77" fmla="*/ 5344180 w 8001655"/>
              <a:gd name="connsiteY77" fmla="*/ 1933575 h 2191425"/>
              <a:gd name="connsiteX78" fmla="*/ 5525155 w 8001655"/>
              <a:gd name="connsiteY78" fmla="*/ 1914525 h 2191425"/>
              <a:gd name="connsiteX79" fmla="*/ 5648980 w 8001655"/>
              <a:gd name="connsiteY79" fmla="*/ 1895475 h 2191425"/>
              <a:gd name="connsiteX80" fmla="*/ 6801505 w 8001655"/>
              <a:gd name="connsiteY80" fmla="*/ 1876425 h 2191425"/>
              <a:gd name="connsiteX81" fmla="*/ 6896755 w 8001655"/>
              <a:gd name="connsiteY81" fmla="*/ 1866900 h 2191425"/>
              <a:gd name="connsiteX82" fmla="*/ 6953905 w 8001655"/>
              <a:gd name="connsiteY82" fmla="*/ 1847850 h 2191425"/>
              <a:gd name="connsiteX83" fmla="*/ 7039630 w 8001655"/>
              <a:gd name="connsiteY83" fmla="*/ 1838325 h 2191425"/>
              <a:gd name="connsiteX84" fmla="*/ 7068205 w 8001655"/>
              <a:gd name="connsiteY84" fmla="*/ 1828800 h 2191425"/>
              <a:gd name="connsiteX85" fmla="*/ 7963555 w 8001655"/>
              <a:gd name="connsiteY85" fmla="*/ 1809750 h 2191425"/>
              <a:gd name="connsiteX86" fmla="*/ 7982605 w 8001655"/>
              <a:gd name="connsiteY86" fmla="*/ 1781175 h 2191425"/>
              <a:gd name="connsiteX87" fmla="*/ 7992130 w 8001655"/>
              <a:gd name="connsiteY87" fmla="*/ 1743075 h 2191425"/>
              <a:gd name="connsiteX88" fmla="*/ 8001655 w 8001655"/>
              <a:gd name="connsiteY88" fmla="*/ 1524000 h 2191425"/>
              <a:gd name="connsiteX89" fmla="*/ 7992130 w 8001655"/>
              <a:gd name="connsiteY89" fmla="*/ 1362075 h 2191425"/>
              <a:gd name="connsiteX90" fmla="*/ 7973080 w 8001655"/>
              <a:gd name="connsiteY90" fmla="*/ 1285875 h 2191425"/>
              <a:gd name="connsiteX91" fmla="*/ 7982605 w 8001655"/>
              <a:gd name="connsiteY91" fmla="*/ 971550 h 2191425"/>
              <a:gd name="connsiteX92" fmla="*/ 7963555 w 8001655"/>
              <a:gd name="connsiteY92" fmla="*/ 447675 h 2191425"/>
              <a:gd name="connsiteX93" fmla="*/ 7954030 w 8001655"/>
              <a:gd name="connsiteY93" fmla="*/ 361950 h 2191425"/>
              <a:gd name="connsiteX94" fmla="*/ 7944505 w 8001655"/>
              <a:gd name="connsiteY94" fmla="*/ 333375 h 2191425"/>
              <a:gd name="connsiteX95" fmla="*/ 7934980 w 8001655"/>
              <a:gd name="connsiteY95" fmla="*/ 266700 h 2191425"/>
              <a:gd name="connsiteX96" fmla="*/ 7944505 w 8001655"/>
              <a:gd name="connsiteY96" fmla="*/ 95250 h 2191425"/>
              <a:gd name="connsiteX97" fmla="*/ 7915930 w 8001655"/>
              <a:gd name="connsiteY97" fmla="*/ 9525 h 2191425"/>
              <a:gd name="connsiteX0" fmla="*/ 7918827 w 8004552"/>
              <a:gd name="connsiteY0" fmla="*/ 9525 h 2194169"/>
              <a:gd name="connsiteX1" fmla="*/ 7918827 w 8004552"/>
              <a:gd name="connsiteY1" fmla="*/ 9525 h 2194169"/>
              <a:gd name="connsiteX2" fmla="*/ 7833102 w 8004552"/>
              <a:gd name="connsiteY2" fmla="*/ 0 h 2194169"/>
              <a:gd name="connsiteX3" fmla="*/ 7775952 w 8004552"/>
              <a:gd name="connsiteY3" fmla="*/ 9525 h 2194169"/>
              <a:gd name="connsiteX4" fmla="*/ 7604502 w 8004552"/>
              <a:gd name="connsiteY4" fmla="*/ 28575 h 2194169"/>
              <a:gd name="connsiteX5" fmla="*/ 7414002 w 8004552"/>
              <a:gd name="connsiteY5" fmla="*/ 47625 h 2194169"/>
              <a:gd name="connsiteX6" fmla="*/ 7337802 w 8004552"/>
              <a:gd name="connsiteY6" fmla="*/ 57150 h 2194169"/>
              <a:gd name="connsiteX7" fmla="*/ 7223502 w 8004552"/>
              <a:gd name="connsiteY7" fmla="*/ 47625 h 2194169"/>
              <a:gd name="connsiteX8" fmla="*/ 7137777 w 8004552"/>
              <a:gd name="connsiteY8" fmla="*/ 38100 h 2194169"/>
              <a:gd name="connsiteX9" fmla="*/ 7004427 w 8004552"/>
              <a:gd name="connsiteY9" fmla="*/ 47625 h 2194169"/>
              <a:gd name="connsiteX10" fmla="*/ 6785352 w 8004552"/>
              <a:gd name="connsiteY10" fmla="*/ 66675 h 2194169"/>
              <a:gd name="connsiteX11" fmla="*/ 6718677 w 8004552"/>
              <a:gd name="connsiteY11" fmla="*/ 57150 h 2194169"/>
              <a:gd name="connsiteX12" fmla="*/ 6604377 w 8004552"/>
              <a:gd name="connsiteY12" fmla="*/ 47625 h 2194169"/>
              <a:gd name="connsiteX13" fmla="*/ 6251952 w 8004552"/>
              <a:gd name="connsiteY13" fmla="*/ 57150 h 2194169"/>
              <a:gd name="connsiteX14" fmla="*/ 5851902 w 8004552"/>
              <a:gd name="connsiteY14" fmla="*/ 66675 h 2194169"/>
              <a:gd name="connsiteX15" fmla="*/ 5766177 w 8004552"/>
              <a:gd name="connsiteY15" fmla="*/ 76200 h 2194169"/>
              <a:gd name="connsiteX16" fmla="*/ 5470902 w 8004552"/>
              <a:gd name="connsiteY16" fmla="*/ 95250 h 2194169"/>
              <a:gd name="connsiteX17" fmla="*/ 5128002 w 8004552"/>
              <a:gd name="connsiteY17" fmla="*/ 85725 h 2194169"/>
              <a:gd name="connsiteX18" fmla="*/ 5061327 w 8004552"/>
              <a:gd name="connsiteY18" fmla="*/ 76200 h 2194169"/>
              <a:gd name="connsiteX19" fmla="*/ 4889877 w 8004552"/>
              <a:gd name="connsiteY19" fmla="*/ 85725 h 2194169"/>
              <a:gd name="connsiteX20" fmla="*/ 4594602 w 8004552"/>
              <a:gd name="connsiteY20" fmla="*/ 85725 h 2194169"/>
              <a:gd name="connsiteX21" fmla="*/ 4137402 w 8004552"/>
              <a:gd name="connsiteY21" fmla="*/ 76200 h 2194169"/>
              <a:gd name="connsiteX22" fmla="*/ 3985002 w 8004552"/>
              <a:gd name="connsiteY22" fmla="*/ 85725 h 2194169"/>
              <a:gd name="connsiteX23" fmla="*/ 3499227 w 8004552"/>
              <a:gd name="connsiteY23" fmla="*/ 66675 h 2194169"/>
              <a:gd name="connsiteX24" fmla="*/ 3165852 w 8004552"/>
              <a:gd name="connsiteY24" fmla="*/ 76200 h 2194169"/>
              <a:gd name="connsiteX25" fmla="*/ 3080127 w 8004552"/>
              <a:gd name="connsiteY25" fmla="*/ 85725 h 2194169"/>
              <a:gd name="connsiteX26" fmla="*/ 2870577 w 8004552"/>
              <a:gd name="connsiteY26" fmla="*/ 76200 h 2194169"/>
              <a:gd name="connsiteX27" fmla="*/ 2708652 w 8004552"/>
              <a:gd name="connsiteY27" fmla="*/ 57150 h 2194169"/>
              <a:gd name="connsiteX28" fmla="*/ 2337177 w 8004552"/>
              <a:gd name="connsiteY28" fmla="*/ 38100 h 2194169"/>
              <a:gd name="connsiteX29" fmla="*/ 2184777 w 8004552"/>
              <a:gd name="connsiteY29" fmla="*/ 47625 h 2194169"/>
              <a:gd name="connsiteX30" fmla="*/ 2013327 w 8004552"/>
              <a:gd name="connsiteY30" fmla="*/ 66675 h 2194169"/>
              <a:gd name="connsiteX31" fmla="*/ 1879977 w 8004552"/>
              <a:gd name="connsiteY31" fmla="*/ 85725 h 2194169"/>
              <a:gd name="connsiteX32" fmla="*/ 1765677 w 8004552"/>
              <a:gd name="connsiteY32" fmla="*/ 95250 h 2194169"/>
              <a:gd name="connsiteX33" fmla="*/ 1689477 w 8004552"/>
              <a:gd name="connsiteY33" fmla="*/ 85725 h 2194169"/>
              <a:gd name="connsiteX34" fmla="*/ 1660902 w 8004552"/>
              <a:gd name="connsiteY34" fmla="*/ 76200 h 2194169"/>
              <a:gd name="connsiteX35" fmla="*/ 1527552 w 8004552"/>
              <a:gd name="connsiteY35" fmla="*/ 66675 h 2194169"/>
              <a:gd name="connsiteX36" fmla="*/ 1394202 w 8004552"/>
              <a:gd name="connsiteY36" fmla="*/ 85725 h 2194169"/>
              <a:gd name="connsiteX37" fmla="*/ 1337052 w 8004552"/>
              <a:gd name="connsiteY37" fmla="*/ 95250 h 2194169"/>
              <a:gd name="connsiteX38" fmla="*/ 1127502 w 8004552"/>
              <a:gd name="connsiteY38" fmla="*/ 104775 h 2194169"/>
              <a:gd name="connsiteX39" fmla="*/ 1098927 w 8004552"/>
              <a:gd name="connsiteY39" fmla="*/ 114300 h 2194169"/>
              <a:gd name="connsiteX40" fmla="*/ 784602 w 8004552"/>
              <a:gd name="connsiteY40" fmla="*/ 114300 h 2194169"/>
              <a:gd name="connsiteX41" fmla="*/ 670302 w 8004552"/>
              <a:gd name="connsiteY41" fmla="*/ 123825 h 2194169"/>
              <a:gd name="connsiteX42" fmla="*/ 641727 w 8004552"/>
              <a:gd name="connsiteY42" fmla="*/ 114300 h 2194169"/>
              <a:gd name="connsiteX43" fmla="*/ 527427 w 8004552"/>
              <a:gd name="connsiteY43" fmla="*/ 95250 h 2194169"/>
              <a:gd name="connsiteX44" fmla="*/ 327402 w 8004552"/>
              <a:gd name="connsiteY44" fmla="*/ 76200 h 2194169"/>
              <a:gd name="connsiteX45" fmla="*/ 222627 w 8004552"/>
              <a:gd name="connsiteY45" fmla="*/ 85725 h 2194169"/>
              <a:gd name="connsiteX46" fmla="*/ 136902 w 8004552"/>
              <a:gd name="connsiteY46" fmla="*/ 133350 h 2194169"/>
              <a:gd name="connsiteX47" fmla="*/ 10571 w 8004552"/>
              <a:gd name="connsiteY47" fmla="*/ 145883 h 2194169"/>
              <a:gd name="connsiteX48" fmla="*/ 3552 w 8004552"/>
              <a:gd name="connsiteY48" fmla="*/ 2047875 h 2194169"/>
              <a:gd name="connsiteX49" fmla="*/ 79752 w 8004552"/>
              <a:gd name="connsiteY49" fmla="*/ 2066925 h 2194169"/>
              <a:gd name="connsiteX50" fmla="*/ 222627 w 8004552"/>
              <a:gd name="connsiteY50" fmla="*/ 2076450 h 2194169"/>
              <a:gd name="connsiteX51" fmla="*/ 508377 w 8004552"/>
              <a:gd name="connsiteY51" fmla="*/ 2095500 h 2194169"/>
              <a:gd name="connsiteX52" fmla="*/ 556002 w 8004552"/>
              <a:gd name="connsiteY52" fmla="*/ 2105025 h 2194169"/>
              <a:gd name="connsiteX53" fmla="*/ 584577 w 8004552"/>
              <a:gd name="connsiteY53" fmla="*/ 2095500 h 2194169"/>
              <a:gd name="connsiteX54" fmla="*/ 679827 w 8004552"/>
              <a:gd name="connsiteY54" fmla="*/ 2085975 h 2194169"/>
              <a:gd name="connsiteX55" fmla="*/ 1089402 w 8004552"/>
              <a:gd name="connsiteY55" fmla="*/ 2095500 h 2194169"/>
              <a:gd name="connsiteX56" fmla="*/ 1251327 w 8004552"/>
              <a:gd name="connsiteY56" fmla="*/ 2085975 h 2194169"/>
              <a:gd name="connsiteX57" fmla="*/ 1508502 w 8004552"/>
              <a:gd name="connsiteY57" fmla="*/ 2095500 h 2194169"/>
              <a:gd name="connsiteX58" fmla="*/ 1965702 w 8004552"/>
              <a:gd name="connsiteY58" fmla="*/ 2085975 h 2194169"/>
              <a:gd name="connsiteX59" fmla="*/ 2080002 w 8004552"/>
              <a:gd name="connsiteY59" fmla="*/ 2066925 h 2194169"/>
              <a:gd name="connsiteX60" fmla="*/ 2299077 w 8004552"/>
              <a:gd name="connsiteY60" fmla="*/ 2057400 h 2194169"/>
              <a:gd name="connsiteX61" fmla="*/ 2632452 w 8004552"/>
              <a:gd name="connsiteY61" fmla="*/ 2066925 h 2194169"/>
              <a:gd name="connsiteX62" fmla="*/ 2727702 w 8004552"/>
              <a:gd name="connsiteY62" fmla="*/ 2076450 h 2194169"/>
              <a:gd name="connsiteX63" fmla="*/ 2765802 w 8004552"/>
              <a:gd name="connsiteY63" fmla="*/ 2085975 h 2194169"/>
              <a:gd name="connsiteX64" fmla="*/ 2937252 w 8004552"/>
              <a:gd name="connsiteY64" fmla="*/ 2095500 h 2194169"/>
              <a:gd name="connsiteX65" fmla="*/ 2975352 w 8004552"/>
              <a:gd name="connsiteY65" fmla="*/ 2105025 h 2194169"/>
              <a:gd name="connsiteX66" fmla="*/ 3194427 w 8004552"/>
              <a:gd name="connsiteY66" fmla="*/ 2095500 h 2194169"/>
              <a:gd name="connsiteX67" fmla="*/ 3242052 w 8004552"/>
              <a:gd name="connsiteY67" fmla="*/ 2085975 h 2194169"/>
              <a:gd name="connsiteX68" fmla="*/ 3394452 w 8004552"/>
              <a:gd name="connsiteY68" fmla="*/ 2066925 h 2194169"/>
              <a:gd name="connsiteX69" fmla="*/ 3718302 w 8004552"/>
              <a:gd name="connsiteY69" fmla="*/ 2057400 h 2194169"/>
              <a:gd name="connsiteX70" fmla="*/ 3813552 w 8004552"/>
              <a:gd name="connsiteY70" fmla="*/ 2047875 h 2194169"/>
              <a:gd name="connsiteX71" fmla="*/ 3880227 w 8004552"/>
              <a:gd name="connsiteY71" fmla="*/ 2038350 h 2194169"/>
              <a:gd name="connsiteX72" fmla="*/ 4185027 w 8004552"/>
              <a:gd name="connsiteY72" fmla="*/ 2009775 h 2194169"/>
              <a:gd name="connsiteX73" fmla="*/ 4261227 w 8004552"/>
              <a:gd name="connsiteY73" fmla="*/ 1971675 h 2194169"/>
              <a:gd name="connsiteX74" fmla="*/ 4356477 w 8004552"/>
              <a:gd name="connsiteY74" fmla="*/ 1952625 h 2194169"/>
              <a:gd name="connsiteX75" fmla="*/ 4394577 w 8004552"/>
              <a:gd name="connsiteY75" fmla="*/ 1943100 h 2194169"/>
              <a:gd name="connsiteX76" fmla="*/ 5347077 w 8004552"/>
              <a:gd name="connsiteY76" fmla="*/ 1933575 h 2194169"/>
              <a:gd name="connsiteX77" fmla="*/ 5528052 w 8004552"/>
              <a:gd name="connsiteY77" fmla="*/ 1914525 h 2194169"/>
              <a:gd name="connsiteX78" fmla="*/ 5651877 w 8004552"/>
              <a:gd name="connsiteY78" fmla="*/ 1895475 h 2194169"/>
              <a:gd name="connsiteX79" fmla="*/ 6804402 w 8004552"/>
              <a:gd name="connsiteY79" fmla="*/ 1876425 h 2194169"/>
              <a:gd name="connsiteX80" fmla="*/ 6899652 w 8004552"/>
              <a:gd name="connsiteY80" fmla="*/ 1866900 h 2194169"/>
              <a:gd name="connsiteX81" fmla="*/ 6956802 w 8004552"/>
              <a:gd name="connsiteY81" fmla="*/ 1847850 h 2194169"/>
              <a:gd name="connsiteX82" fmla="*/ 7042527 w 8004552"/>
              <a:gd name="connsiteY82" fmla="*/ 1838325 h 2194169"/>
              <a:gd name="connsiteX83" fmla="*/ 7071102 w 8004552"/>
              <a:gd name="connsiteY83" fmla="*/ 1828800 h 2194169"/>
              <a:gd name="connsiteX84" fmla="*/ 7966452 w 8004552"/>
              <a:gd name="connsiteY84" fmla="*/ 1809750 h 2194169"/>
              <a:gd name="connsiteX85" fmla="*/ 7985502 w 8004552"/>
              <a:gd name="connsiteY85" fmla="*/ 1781175 h 2194169"/>
              <a:gd name="connsiteX86" fmla="*/ 7995027 w 8004552"/>
              <a:gd name="connsiteY86" fmla="*/ 1743075 h 2194169"/>
              <a:gd name="connsiteX87" fmla="*/ 8004552 w 8004552"/>
              <a:gd name="connsiteY87" fmla="*/ 1524000 h 2194169"/>
              <a:gd name="connsiteX88" fmla="*/ 7995027 w 8004552"/>
              <a:gd name="connsiteY88" fmla="*/ 1362075 h 2194169"/>
              <a:gd name="connsiteX89" fmla="*/ 7975977 w 8004552"/>
              <a:gd name="connsiteY89" fmla="*/ 1285875 h 2194169"/>
              <a:gd name="connsiteX90" fmla="*/ 7985502 w 8004552"/>
              <a:gd name="connsiteY90" fmla="*/ 971550 h 2194169"/>
              <a:gd name="connsiteX91" fmla="*/ 7966452 w 8004552"/>
              <a:gd name="connsiteY91" fmla="*/ 447675 h 2194169"/>
              <a:gd name="connsiteX92" fmla="*/ 7956927 w 8004552"/>
              <a:gd name="connsiteY92" fmla="*/ 361950 h 2194169"/>
              <a:gd name="connsiteX93" fmla="*/ 7947402 w 8004552"/>
              <a:gd name="connsiteY93" fmla="*/ 333375 h 2194169"/>
              <a:gd name="connsiteX94" fmla="*/ 7937877 w 8004552"/>
              <a:gd name="connsiteY94" fmla="*/ 266700 h 2194169"/>
              <a:gd name="connsiteX95" fmla="*/ 7947402 w 8004552"/>
              <a:gd name="connsiteY95" fmla="*/ 95250 h 2194169"/>
              <a:gd name="connsiteX96" fmla="*/ 7918827 w 8004552"/>
              <a:gd name="connsiteY96" fmla="*/ 9525 h 2194169"/>
              <a:gd name="connsiteX0" fmla="*/ 7917451 w 8003176"/>
              <a:gd name="connsiteY0" fmla="*/ 9525 h 2193493"/>
              <a:gd name="connsiteX1" fmla="*/ 7917451 w 8003176"/>
              <a:gd name="connsiteY1" fmla="*/ 9525 h 2193493"/>
              <a:gd name="connsiteX2" fmla="*/ 7831726 w 8003176"/>
              <a:gd name="connsiteY2" fmla="*/ 0 h 2193493"/>
              <a:gd name="connsiteX3" fmla="*/ 7774576 w 8003176"/>
              <a:gd name="connsiteY3" fmla="*/ 9525 h 2193493"/>
              <a:gd name="connsiteX4" fmla="*/ 7603126 w 8003176"/>
              <a:gd name="connsiteY4" fmla="*/ 28575 h 2193493"/>
              <a:gd name="connsiteX5" fmla="*/ 7412626 w 8003176"/>
              <a:gd name="connsiteY5" fmla="*/ 47625 h 2193493"/>
              <a:gd name="connsiteX6" fmla="*/ 7336426 w 8003176"/>
              <a:gd name="connsiteY6" fmla="*/ 57150 h 2193493"/>
              <a:gd name="connsiteX7" fmla="*/ 7222126 w 8003176"/>
              <a:gd name="connsiteY7" fmla="*/ 47625 h 2193493"/>
              <a:gd name="connsiteX8" fmla="*/ 7136401 w 8003176"/>
              <a:gd name="connsiteY8" fmla="*/ 38100 h 2193493"/>
              <a:gd name="connsiteX9" fmla="*/ 7003051 w 8003176"/>
              <a:gd name="connsiteY9" fmla="*/ 47625 h 2193493"/>
              <a:gd name="connsiteX10" fmla="*/ 6783976 w 8003176"/>
              <a:gd name="connsiteY10" fmla="*/ 66675 h 2193493"/>
              <a:gd name="connsiteX11" fmla="*/ 6717301 w 8003176"/>
              <a:gd name="connsiteY11" fmla="*/ 57150 h 2193493"/>
              <a:gd name="connsiteX12" fmla="*/ 6603001 w 8003176"/>
              <a:gd name="connsiteY12" fmla="*/ 47625 h 2193493"/>
              <a:gd name="connsiteX13" fmla="*/ 6250576 w 8003176"/>
              <a:gd name="connsiteY13" fmla="*/ 57150 h 2193493"/>
              <a:gd name="connsiteX14" fmla="*/ 5850526 w 8003176"/>
              <a:gd name="connsiteY14" fmla="*/ 66675 h 2193493"/>
              <a:gd name="connsiteX15" fmla="*/ 5764801 w 8003176"/>
              <a:gd name="connsiteY15" fmla="*/ 76200 h 2193493"/>
              <a:gd name="connsiteX16" fmla="*/ 5469526 w 8003176"/>
              <a:gd name="connsiteY16" fmla="*/ 95250 h 2193493"/>
              <a:gd name="connsiteX17" fmla="*/ 5126626 w 8003176"/>
              <a:gd name="connsiteY17" fmla="*/ 85725 h 2193493"/>
              <a:gd name="connsiteX18" fmla="*/ 5059951 w 8003176"/>
              <a:gd name="connsiteY18" fmla="*/ 76200 h 2193493"/>
              <a:gd name="connsiteX19" fmla="*/ 4888501 w 8003176"/>
              <a:gd name="connsiteY19" fmla="*/ 85725 h 2193493"/>
              <a:gd name="connsiteX20" fmla="*/ 4593226 w 8003176"/>
              <a:gd name="connsiteY20" fmla="*/ 85725 h 2193493"/>
              <a:gd name="connsiteX21" fmla="*/ 4136026 w 8003176"/>
              <a:gd name="connsiteY21" fmla="*/ 76200 h 2193493"/>
              <a:gd name="connsiteX22" fmla="*/ 3983626 w 8003176"/>
              <a:gd name="connsiteY22" fmla="*/ 85725 h 2193493"/>
              <a:gd name="connsiteX23" fmla="*/ 3497851 w 8003176"/>
              <a:gd name="connsiteY23" fmla="*/ 66675 h 2193493"/>
              <a:gd name="connsiteX24" fmla="*/ 3164476 w 8003176"/>
              <a:gd name="connsiteY24" fmla="*/ 76200 h 2193493"/>
              <a:gd name="connsiteX25" fmla="*/ 3078751 w 8003176"/>
              <a:gd name="connsiteY25" fmla="*/ 85725 h 2193493"/>
              <a:gd name="connsiteX26" fmla="*/ 2869201 w 8003176"/>
              <a:gd name="connsiteY26" fmla="*/ 76200 h 2193493"/>
              <a:gd name="connsiteX27" fmla="*/ 2707276 w 8003176"/>
              <a:gd name="connsiteY27" fmla="*/ 57150 h 2193493"/>
              <a:gd name="connsiteX28" fmla="*/ 2335801 w 8003176"/>
              <a:gd name="connsiteY28" fmla="*/ 38100 h 2193493"/>
              <a:gd name="connsiteX29" fmla="*/ 2183401 w 8003176"/>
              <a:gd name="connsiteY29" fmla="*/ 47625 h 2193493"/>
              <a:gd name="connsiteX30" fmla="*/ 2011951 w 8003176"/>
              <a:gd name="connsiteY30" fmla="*/ 66675 h 2193493"/>
              <a:gd name="connsiteX31" fmla="*/ 1878601 w 8003176"/>
              <a:gd name="connsiteY31" fmla="*/ 85725 h 2193493"/>
              <a:gd name="connsiteX32" fmla="*/ 1764301 w 8003176"/>
              <a:gd name="connsiteY32" fmla="*/ 95250 h 2193493"/>
              <a:gd name="connsiteX33" fmla="*/ 1688101 w 8003176"/>
              <a:gd name="connsiteY33" fmla="*/ 85725 h 2193493"/>
              <a:gd name="connsiteX34" fmla="*/ 1659526 w 8003176"/>
              <a:gd name="connsiteY34" fmla="*/ 76200 h 2193493"/>
              <a:gd name="connsiteX35" fmla="*/ 1526176 w 8003176"/>
              <a:gd name="connsiteY35" fmla="*/ 66675 h 2193493"/>
              <a:gd name="connsiteX36" fmla="*/ 1392826 w 8003176"/>
              <a:gd name="connsiteY36" fmla="*/ 85725 h 2193493"/>
              <a:gd name="connsiteX37" fmla="*/ 1335676 w 8003176"/>
              <a:gd name="connsiteY37" fmla="*/ 95250 h 2193493"/>
              <a:gd name="connsiteX38" fmla="*/ 1126126 w 8003176"/>
              <a:gd name="connsiteY38" fmla="*/ 104775 h 2193493"/>
              <a:gd name="connsiteX39" fmla="*/ 1097551 w 8003176"/>
              <a:gd name="connsiteY39" fmla="*/ 114300 h 2193493"/>
              <a:gd name="connsiteX40" fmla="*/ 783226 w 8003176"/>
              <a:gd name="connsiteY40" fmla="*/ 114300 h 2193493"/>
              <a:gd name="connsiteX41" fmla="*/ 668926 w 8003176"/>
              <a:gd name="connsiteY41" fmla="*/ 123825 h 2193493"/>
              <a:gd name="connsiteX42" fmla="*/ 640351 w 8003176"/>
              <a:gd name="connsiteY42" fmla="*/ 114300 h 2193493"/>
              <a:gd name="connsiteX43" fmla="*/ 526051 w 8003176"/>
              <a:gd name="connsiteY43" fmla="*/ 95250 h 2193493"/>
              <a:gd name="connsiteX44" fmla="*/ 326026 w 8003176"/>
              <a:gd name="connsiteY44" fmla="*/ 76200 h 2193493"/>
              <a:gd name="connsiteX45" fmla="*/ 221251 w 8003176"/>
              <a:gd name="connsiteY45" fmla="*/ 85725 h 2193493"/>
              <a:gd name="connsiteX46" fmla="*/ 135526 w 8003176"/>
              <a:gd name="connsiteY46" fmla="*/ 133350 h 2193493"/>
              <a:gd name="connsiteX47" fmla="*/ 9195 w 8003176"/>
              <a:gd name="connsiteY47" fmla="*/ 145883 h 2193493"/>
              <a:gd name="connsiteX48" fmla="*/ 2176 w 8003176"/>
              <a:gd name="connsiteY48" fmla="*/ 2047875 h 2193493"/>
              <a:gd name="connsiteX49" fmla="*/ 57320 w 8003176"/>
              <a:gd name="connsiteY49" fmla="*/ 2063916 h 2193493"/>
              <a:gd name="connsiteX50" fmla="*/ 78376 w 8003176"/>
              <a:gd name="connsiteY50" fmla="*/ 2066925 h 2193493"/>
              <a:gd name="connsiteX51" fmla="*/ 221251 w 8003176"/>
              <a:gd name="connsiteY51" fmla="*/ 2076450 h 2193493"/>
              <a:gd name="connsiteX52" fmla="*/ 507001 w 8003176"/>
              <a:gd name="connsiteY52" fmla="*/ 2095500 h 2193493"/>
              <a:gd name="connsiteX53" fmla="*/ 554626 w 8003176"/>
              <a:gd name="connsiteY53" fmla="*/ 2105025 h 2193493"/>
              <a:gd name="connsiteX54" fmla="*/ 583201 w 8003176"/>
              <a:gd name="connsiteY54" fmla="*/ 2095500 h 2193493"/>
              <a:gd name="connsiteX55" fmla="*/ 678451 w 8003176"/>
              <a:gd name="connsiteY55" fmla="*/ 2085975 h 2193493"/>
              <a:gd name="connsiteX56" fmla="*/ 1088026 w 8003176"/>
              <a:gd name="connsiteY56" fmla="*/ 2095500 h 2193493"/>
              <a:gd name="connsiteX57" fmla="*/ 1249951 w 8003176"/>
              <a:gd name="connsiteY57" fmla="*/ 2085975 h 2193493"/>
              <a:gd name="connsiteX58" fmla="*/ 1507126 w 8003176"/>
              <a:gd name="connsiteY58" fmla="*/ 2095500 h 2193493"/>
              <a:gd name="connsiteX59" fmla="*/ 1964326 w 8003176"/>
              <a:gd name="connsiteY59" fmla="*/ 2085975 h 2193493"/>
              <a:gd name="connsiteX60" fmla="*/ 2078626 w 8003176"/>
              <a:gd name="connsiteY60" fmla="*/ 2066925 h 2193493"/>
              <a:gd name="connsiteX61" fmla="*/ 2297701 w 8003176"/>
              <a:gd name="connsiteY61" fmla="*/ 2057400 h 2193493"/>
              <a:gd name="connsiteX62" fmla="*/ 2631076 w 8003176"/>
              <a:gd name="connsiteY62" fmla="*/ 2066925 h 2193493"/>
              <a:gd name="connsiteX63" fmla="*/ 2726326 w 8003176"/>
              <a:gd name="connsiteY63" fmla="*/ 2076450 h 2193493"/>
              <a:gd name="connsiteX64" fmla="*/ 2764426 w 8003176"/>
              <a:gd name="connsiteY64" fmla="*/ 2085975 h 2193493"/>
              <a:gd name="connsiteX65" fmla="*/ 2935876 w 8003176"/>
              <a:gd name="connsiteY65" fmla="*/ 2095500 h 2193493"/>
              <a:gd name="connsiteX66" fmla="*/ 2973976 w 8003176"/>
              <a:gd name="connsiteY66" fmla="*/ 2105025 h 2193493"/>
              <a:gd name="connsiteX67" fmla="*/ 3193051 w 8003176"/>
              <a:gd name="connsiteY67" fmla="*/ 2095500 h 2193493"/>
              <a:gd name="connsiteX68" fmla="*/ 3240676 w 8003176"/>
              <a:gd name="connsiteY68" fmla="*/ 2085975 h 2193493"/>
              <a:gd name="connsiteX69" fmla="*/ 3393076 w 8003176"/>
              <a:gd name="connsiteY69" fmla="*/ 2066925 h 2193493"/>
              <a:gd name="connsiteX70" fmla="*/ 3716926 w 8003176"/>
              <a:gd name="connsiteY70" fmla="*/ 2057400 h 2193493"/>
              <a:gd name="connsiteX71" fmla="*/ 3812176 w 8003176"/>
              <a:gd name="connsiteY71" fmla="*/ 2047875 h 2193493"/>
              <a:gd name="connsiteX72" fmla="*/ 3878851 w 8003176"/>
              <a:gd name="connsiteY72" fmla="*/ 2038350 h 2193493"/>
              <a:gd name="connsiteX73" fmla="*/ 4183651 w 8003176"/>
              <a:gd name="connsiteY73" fmla="*/ 2009775 h 2193493"/>
              <a:gd name="connsiteX74" fmla="*/ 4259851 w 8003176"/>
              <a:gd name="connsiteY74" fmla="*/ 1971675 h 2193493"/>
              <a:gd name="connsiteX75" fmla="*/ 4355101 w 8003176"/>
              <a:gd name="connsiteY75" fmla="*/ 1952625 h 2193493"/>
              <a:gd name="connsiteX76" fmla="*/ 4393201 w 8003176"/>
              <a:gd name="connsiteY76" fmla="*/ 1943100 h 2193493"/>
              <a:gd name="connsiteX77" fmla="*/ 5345701 w 8003176"/>
              <a:gd name="connsiteY77" fmla="*/ 1933575 h 2193493"/>
              <a:gd name="connsiteX78" fmla="*/ 5526676 w 8003176"/>
              <a:gd name="connsiteY78" fmla="*/ 1914525 h 2193493"/>
              <a:gd name="connsiteX79" fmla="*/ 5650501 w 8003176"/>
              <a:gd name="connsiteY79" fmla="*/ 1895475 h 2193493"/>
              <a:gd name="connsiteX80" fmla="*/ 6803026 w 8003176"/>
              <a:gd name="connsiteY80" fmla="*/ 1876425 h 2193493"/>
              <a:gd name="connsiteX81" fmla="*/ 6898276 w 8003176"/>
              <a:gd name="connsiteY81" fmla="*/ 1866900 h 2193493"/>
              <a:gd name="connsiteX82" fmla="*/ 6955426 w 8003176"/>
              <a:gd name="connsiteY82" fmla="*/ 1847850 h 2193493"/>
              <a:gd name="connsiteX83" fmla="*/ 7041151 w 8003176"/>
              <a:gd name="connsiteY83" fmla="*/ 1838325 h 2193493"/>
              <a:gd name="connsiteX84" fmla="*/ 7069726 w 8003176"/>
              <a:gd name="connsiteY84" fmla="*/ 1828800 h 2193493"/>
              <a:gd name="connsiteX85" fmla="*/ 7965076 w 8003176"/>
              <a:gd name="connsiteY85" fmla="*/ 1809750 h 2193493"/>
              <a:gd name="connsiteX86" fmla="*/ 7984126 w 8003176"/>
              <a:gd name="connsiteY86" fmla="*/ 1781175 h 2193493"/>
              <a:gd name="connsiteX87" fmla="*/ 7993651 w 8003176"/>
              <a:gd name="connsiteY87" fmla="*/ 1743075 h 2193493"/>
              <a:gd name="connsiteX88" fmla="*/ 8003176 w 8003176"/>
              <a:gd name="connsiteY88" fmla="*/ 1524000 h 2193493"/>
              <a:gd name="connsiteX89" fmla="*/ 7993651 w 8003176"/>
              <a:gd name="connsiteY89" fmla="*/ 1362075 h 2193493"/>
              <a:gd name="connsiteX90" fmla="*/ 7974601 w 8003176"/>
              <a:gd name="connsiteY90" fmla="*/ 1285875 h 2193493"/>
              <a:gd name="connsiteX91" fmla="*/ 7984126 w 8003176"/>
              <a:gd name="connsiteY91" fmla="*/ 971550 h 2193493"/>
              <a:gd name="connsiteX92" fmla="*/ 7965076 w 8003176"/>
              <a:gd name="connsiteY92" fmla="*/ 447675 h 2193493"/>
              <a:gd name="connsiteX93" fmla="*/ 7955551 w 8003176"/>
              <a:gd name="connsiteY93" fmla="*/ 361950 h 2193493"/>
              <a:gd name="connsiteX94" fmla="*/ 7946026 w 8003176"/>
              <a:gd name="connsiteY94" fmla="*/ 333375 h 2193493"/>
              <a:gd name="connsiteX95" fmla="*/ 7936501 w 8003176"/>
              <a:gd name="connsiteY95" fmla="*/ 266700 h 2193493"/>
              <a:gd name="connsiteX96" fmla="*/ 7946026 w 8003176"/>
              <a:gd name="connsiteY96" fmla="*/ 95250 h 2193493"/>
              <a:gd name="connsiteX97" fmla="*/ 7917451 w 8003176"/>
              <a:gd name="connsiteY97" fmla="*/ 9525 h 2193493"/>
              <a:gd name="connsiteX0" fmla="*/ 7917451 w 8003176"/>
              <a:gd name="connsiteY0" fmla="*/ 9525 h 2193125"/>
              <a:gd name="connsiteX1" fmla="*/ 7917451 w 8003176"/>
              <a:gd name="connsiteY1" fmla="*/ 9525 h 2193125"/>
              <a:gd name="connsiteX2" fmla="*/ 7831726 w 8003176"/>
              <a:gd name="connsiteY2" fmla="*/ 0 h 2193125"/>
              <a:gd name="connsiteX3" fmla="*/ 7774576 w 8003176"/>
              <a:gd name="connsiteY3" fmla="*/ 9525 h 2193125"/>
              <a:gd name="connsiteX4" fmla="*/ 7603126 w 8003176"/>
              <a:gd name="connsiteY4" fmla="*/ 28575 h 2193125"/>
              <a:gd name="connsiteX5" fmla="*/ 7412626 w 8003176"/>
              <a:gd name="connsiteY5" fmla="*/ 47625 h 2193125"/>
              <a:gd name="connsiteX6" fmla="*/ 7336426 w 8003176"/>
              <a:gd name="connsiteY6" fmla="*/ 57150 h 2193125"/>
              <a:gd name="connsiteX7" fmla="*/ 7222126 w 8003176"/>
              <a:gd name="connsiteY7" fmla="*/ 47625 h 2193125"/>
              <a:gd name="connsiteX8" fmla="*/ 7136401 w 8003176"/>
              <a:gd name="connsiteY8" fmla="*/ 38100 h 2193125"/>
              <a:gd name="connsiteX9" fmla="*/ 7003051 w 8003176"/>
              <a:gd name="connsiteY9" fmla="*/ 47625 h 2193125"/>
              <a:gd name="connsiteX10" fmla="*/ 6783976 w 8003176"/>
              <a:gd name="connsiteY10" fmla="*/ 66675 h 2193125"/>
              <a:gd name="connsiteX11" fmla="*/ 6717301 w 8003176"/>
              <a:gd name="connsiteY11" fmla="*/ 57150 h 2193125"/>
              <a:gd name="connsiteX12" fmla="*/ 6603001 w 8003176"/>
              <a:gd name="connsiteY12" fmla="*/ 47625 h 2193125"/>
              <a:gd name="connsiteX13" fmla="*/ 6250576 w 8003176"/>
              <a:gd name="connsiteY13" fmla="*/ 57150 h 2193125"/>
              <a:gd name="connsiteX14" fmla="*/ 5850526 w 8003176"/>
              <a:gd name="connsiteY14" fmla="*/ 66675 h 2193125"/>
              <a:gd name="connsiteX15" fmla="*/ 5764801 w 8003176"/>
              <a:gd name="connsiteY15" fmla="*/ 76200 h 2193125"/>
              <a:gd name="connsiteX16" fmla="*/ 5469526 w 8003176"/>
              <a:gd name="connsiteY16" fmla="*/ 95250 h 2193125"/>
              <a:gd name="connsiteX17" fmla="*/ 5126626 w 8003176"/>
              <a:gd name="connsiteY17" fmla="*/ 85725 h 2193125"/>
              <a:gd name="connsiteX18" fmla="*/ 5059951 w 8003176"/>
              <a:gd name="connsiteY18" fmla="*/ 76200 h 2193125"/>
              <a:gd name="connsiteX19" fmla="*/ 4888501 w 8003176"/>
              <a:gd name="connsiteY19" fmla="*/ 85725 h 2193125"/>
              <a:gd name="connsiteX20" fmla="*/ 4593226 w 8003176"/>
              <a:gd name="connsiteY20" fmla="*/ 85725 h 2193125"/>
              <a:gd name="connsiteX21" fmla="*/ 4136026 w 8003176"/>
              <a:gd name="connsiteY21" fmla="*/ 76200 h 2193125"/>
              <a:gd name="connsiteX22" fmla="*/ 3983626 w 8003176"/>
              <a:gd name="connsiteY22" fmla="*/ 85725 h 2193125"/>
              <a:gd name="connsiteX23" fmla="*/ 3497851 w 8003176"/>
              <a:gd name="connsiteY23" fmla="*/ 66675 h 2193125"/>
              <a:gd name="connsiteX24" fmla="*/ 3164476 w 8003176"/>
              <a:gd name="connsiteY24" fmla="*/ 76200 h 2193125"/>
              <a:gd name="connsiteX25" fmla="*/ 3078751 w 8003176"/>
              <a:gd name="connsiteY25" fmla="*/ 85725 h 2193125"/>
              <a:gd name="connsiteX26" fmla="*/ 2869201 w 8003176"/>
              <a:gd name="connsiteY26" fmla="*/ 76200 h 2193125"/>
              <a:gd name="connsiteX27" fmla="*/ 2707276 w 8003176"/>
              <a:gd name="connsiteY27" fmla="*/ 57150 h 2193125"/>
              <a:gd name="connsiteX28" fmla="*/ 2335801 w 8003176"/>
              <a:gd name="connsiteY28" fmla="*/ 38100 h 2193125"/>
              <a:gd name="connsiteX29" fmla="*/ 2183401 w 8003176"/>
              <a:gd name="connsiteY29" fmla="*/ 47625 h 2193125"/>
              <a:gd name="connsiteX30" fmla="*/ 2011951 w 8003176"/>
              <a:gd name="connsiteY30" fmla="*/ 66675 h 2193125"/>
              <a:gd name="connsiteX31" fmla="*/ 1878601 w 8003176"/>
              <a:gd name="connsiteY31" fmla="*/ 85725 h 2193125"/>
              <a:gd name="connsiteX32" fmla="*/ 1764301 w 8003176"/>
              <a:gd name="connsiteY32" fmla="*/ 95250 h 2193125"/>
              <a:gd name="connsiteX33" fmla="*/ 1688101 w 8003176"/>
              <a:gd name="connsiteY33" fmla="*/ 85725 h 2193125"/>
              <a:gd name="connsiteX34" fmla="*/ 1659526 w 8003176"/>
              <a:gd name="connsiteY34" fmla="*/ 76200 h 2193125"/>
              <a:gd name="connsiteX35" fmla="*/ 1526176 w 8003176"/>
              <a:gd name="connsiteY35" fmla="*/ 66675 h 2193125"/>
              <a:gd name="connsiteX36" fmla="*/ 1392826 w 8003176"/>
              <a:gd name="connsiteY36" fmla="*/ 85725 h 2193125"/>
              <a:gd name="connsiteX37" fmla="*/ 1335676 w 8003176"/>
              <a:gd name="connsiteY37" fmla="*/ 95250 h 2193125"/>
              <a:gd name="connsiteX38" fmla="*/ 1126126 w 8003176"/>
              <a:gd name="connsiteY38" fmla="*/ 104775 h 2193125"/>
              <a:gd name="connsiteX39" fmla="*/ 1097551 w 8003176"/>
              <a:gd name="connsiteY39" fmla="*/ 114300 h 2193125"/>
              <a:gd name="connsiteX40" fmla="*/ 783226 w 8003176"/>
              <a:gd name="connsiteY40" fmla="*/ 114300 h 2193125"/>
              <a:gd name="connsiteX41" fmla="*/ 668926 w 8003176"/>
              <a:gd name="connsiteY41" fmla="*/ 123825 h 2193125"/>
              <a:gd name="connsiteX42" fmla="*/ 640351 w 8003176"/>
              <a:gd name="connsiteY42" fmla="*/ 114300 h 2193125"/>
              <a:gd name="connsiteX43" fmla="*/ 526051 w 8003176"/>
              <a:gd name="connsiteY43" fmla="*/ 95250 h 2193125"/>
              <a:gd name="connsiteX44" fmla="*/ 326026 w 8003176"/>
              <a:gd name="connsiteY44" fmla="*/ 76200 h 2193125"/>
              <a:gd name="connsiteX45" fmla="*/ 221251 w 8003176"/>
              <a:gd name="connsiteY45" fmla="*/ 85725 h 2193125"/>
              <a:gd name="connsiteX46" fmla="*/ 135526 w 8003176"/>
              <a:gd name="connsiteY46" fmla="*/ 133350 h 2193125"/>
              <a:gd name="connsiteX47" fmla="*/ 9195 w 8003176"/>
              <a:gd name="connsiteY47" fmla="*/ 145883 h 2193125"/>
              <a:gd name="connsiteX48" fmla="*/ 2176 w 8003176"/>
              <a:gd name="connsiteY48" fmla="*/ 2047875 h 2193125"/>
              <a:gd name="connsiteX49" fmla="*/ 57320 w 8003176"/>
              <a:gd name="connsiteY49" fmla="*/ 2063916 h 2193125"/>
              <a:gd name="connsiteX50" fmla="*/ 221251 w 8003176"/>
              <a:gd name="connsiteY50" fmla="*/ 2076450 h 2193125"/>
              <a:gd name="connsiteX51" fmla="*/ 507001 w 8003176"/>
              <a:gd name="connsiteY51" fmla="*/ 2095500 h 2193125"/>
              <a:gd name="connsiteX52" fmla="*/ 554626 w 8003176"/>
              <a:gd name="connsiteY52" fmla="*/ 2105025 h 2193125"/>
              <a:gd name="connsiteX53" fmla="*/ 583201 w 8003176"/>
              <a:gd name="connsiteY53" fmla="*/ 2095500 h 2193125"/>
              <a:gd name="connsiteX54" fmla="*/ 678451 w 8003176"/>
              <a:gd name="connsiteY54" fmla="*/ 2085975 h 2193125"/>
              <a:gd name="connsiteX55" fmla="*/ 1088026 w 8003176"/>
              <a:gd name="connsiteY55" fmla="*/ 2095500 h 2193125"/>
              <a:gd name="connsiteX56" fmla="*/ 1249951 w 8003176"/>
              <a:gd name="connsiteY56" fmla="*/ 2085975 h 2193125"/>
              <a:gd name="connsiteX57" fmla="*/ 1507126 w 8003176"/>
              <a:gd name="connsiteY57" fmla="*/ 2095500 h 2193125"/>
              <a:gd name="connsiteX58" fmla="*/ 1964326 w 8003176"/>
              <a:gd name="connsiteY58" fmla="*/ 2085975 h 2193125"/>
              <a:gd name="connsiteX59" fmla="*/ 2078626 w 8003176"/>
              <a:gd name="connsiteY59" fmla="*/ 2066925 h 2193125"/>
              <a:gd name="connsiteX60" fmla="*/ 2297701 w 8003176"/>
              <a:gd name="connsiteY60" fmla="*/ 2057400 h 2193125"/>
              <a:gd name="connsiteX61" fmla="*/ 2631076 w 8003176"/>
              <a:gd name="connsiteY61" fmla="*/ 2066925 h 2193125"/>
              <a:gd name="connsiteX62" fmla="*/ 2726326 w 8003176"/>
              <a:gd name="connsiteY62" fmla="*/ 2076450 h 2193125"/>
              <a:gd name="connsiteX63" fmla="*/ 2764426 w 8003176"/>
              <a:gd name="connsiteY63" fmla="*/ 2085975 h 2193125"/>
              <a:gd name="connsiteX64" fmla="*/ 2935876 w 8003176"/>
              <a:gd name="connsiteY64" fmla="*/ 2095500 h 2193125"/>
              <a:gd name="connsiteX65" fmla="*/ 2973976 w 8003176"/>
              <a:gd name="connsiteY65" fmla="*/ 2105025 h 2193125"/>
              <a:gd name="connsiteX66" fmla="*/ 3193051 w 8003176"/>
              <a:gd name="connsiteY66" fmla="*/ 2095500 h 2193125"/>
              <a:gd name="connsiteX67" fmla="*/ 3240676 w 8003176"/>
              <a:gd name="connsiteY67" fmla="*/ 2085975 h 2193125"/>
              <a:gd name="connsiteX68" fmla="*/ 3393076 w 8003176"/>
              <a:gd name="connsiteY68" fmla="*/ 2066925 h 2193125"/>
              <a:gd name="connsiteX69" fmla="*/ 3716926 w 8003176"/>
              <a:gd name="connsiteY69" fmla="*/ 2057400 h 2193125"/>
              <a:gd name="connsiteX70" fmla="*/ 3812176 w 8003176"/>
              <a:gd name="connsiteY70" fmla="*/ 2047875 h 2193125"/>
              <a:gd name="connsiteX71" fmla="*/ 3878851 w 8003176"/>
              <a:gd name="connsiteY71" fmla="*/ 2038350 h 2193125"/>
              <a:gd name="connsiteX72" fmla="*/ 4183651 w 8003176"/>
              <a:gd name="connsiteY72" fmla="*/ 2009775 h 2193125"/>
              <a:gd name="connsiteX73" fmla="*/ 4259851 w 8003176"/>
              <a:gd name="connsiteY73" fmla="*/ 1971675 h 2193125"/>
              <a:gd name="connsiteX74" fmla="*/ 4355101 w 8003176"/>
              <a:gd name="connsiteY74" fmla="*/ 1952625 h 2193125"/>
              <a:gd name="connsiteX75" fmla="*/ 4393201 w 8003176"/>
              <a:gd name="connsiteY75" fmla="*/ 1943100 h 2193125"/>
              <a:gd name="connsiteX76" fmla="*/ 5345701 w 8003176"/>
              <a:gd name="connsiteY76" fmla="*/ 1933575 h 2193125"/>
              <a:gd name="connsiteX77" fmla="*/ 5526676 w 8003176"/>
              <a:gd name="connsiteY77" fmla="*/ 1914525 h 2193125"/>
              <a:gd name="connsiteX78" fmla="*/ 5650501 w 8003176"/>
              <a:gd name="connsiteY78" fmla="*/ 1895475 h 2193125"/>
              <a:gd name="connsiteX79" fmla="*/ 6803026 w 8003176"/>
              <a:gd name="connsiteY79" fmla="*/ 1876425 h 2193125"/>
              <a:gd name="connsiteX80" fmla="*/ 6898276 w 8003176"/>
              <a:gd name="connsiteY80" fmla="*/ 1866900 h 2193125"/>
              <a:gd name="connsiteX81" fmla="*/ 6955426 w 8003176"/>
              <a:gd name="connsiteY81" fmla="*/ 1847850 h 2193125"/>
              <a:gd name="connsiteX82" fmla="*/ 7041151 w 8003176"/>
              <a:gd name="connsiteY82" fmla="*/ 1838325 h 2193125"/>
              <a:gd name="connsiteX83" fmla="*/ 7069726 w 8003176"/>
              <a:gd name="connsiteY83" fmla="*/ 1828800 h 2193125"/>
              <a:gd name="connsiteX84" fmla="*/ 7965076 w 8003176"/>
              <a:gd name="connsiteY84" fmla="*/ 1809750 h 2193125"/>
              <a:gd name="connsiteX85" fmla="*/ 7984126 w 8003176"/>
              <a:gd name="connsiteY85" fmla="*/ 1781175 h 2193125"/>
              <a:gd name="connsiteX86" fmla="*/ 7993651 w 8003176"/>
              <a:gd name="connsiteY86" fmla="*/ 1743075 h 2193125"/>
              <a:gd name="connsiteX87" fmla="*/ 8003176 w 8003176"/>
              <a:gd name="connsiteY87" fmla="*/ 1524000 h 2193125"/>
              <a:gd name="connsiteX88" fmla="*/ 7993651 w 8003176"/>
              <a:gd name="connsiteY88" fmla="*/ 1362075 h 2193125"/>
              <a:gd name="connsiteX89" fmla="*/ 7974601 w 8003176"/>
              <a:gd name="connsiteY89" fmla="*/ 1285875 h 2193125"/>
              <a:gd name="connsiteX90" fmla="*/ 7984126 w 8003176"/>
              <a:gd name="connsiteY90" fmla="*/ 971550 h 2193125"/>
              <a:gd name="connsiteX91" fmla="*/ 7965076 w 8003176"/>
              <a:gd name="connsiteY91" fmla="*/ 447675 h 2193125"/>
              <a:gd name="connsiteX92" fmla="*/ 7955551 w 8003176"/>
              <a:gd name="connsiteY92" fmla="*/ 361950 h 2193125"/>
              <a:gd name="connsiteX93" fmla="*/ 7946026 w 8003176"/>
              <a:gd name="connsiteY93" fmla="*/ 333375 h 2193125"/>
              <a:gd name="connsiteX94" fmla="*/ 7936501 w 8003176"/>
              <a:gd name="connsiteY94" fmla="*/ 266700 h 2193125"/>
              <a:gd name="connsiteX95" fmla="*/ 7946026 w 8003176"/>
              <a:gd name="connsiteY95" fmla="*/ 95250 h 2193125"/>
              <a:gd name="connsiteX96" fmla="*/ 7917451 w 8003176"/>
              <a:gd name="connsiteY96" fmla="*/ 9525 h 2193125"/>
              <a:gd name="connsiteX0" fmla="*/ 7929018 w 8014743"/>
              <a:gd name="connsiteY0" fmla="*/ 9525 h 2196771"/>
              <a:gd name="connsiteX1" fmla="*/ 7929018 w 8014743"/>
              <a:gd name="connsiteY1" fmla="*/ 9525 h 2196771"/>
              <a:gd name="connsiteX2" fmla="*/ 7843293 w 8014743"/>
              <a:gd name="connsiteY2" fmla="*/ 0 h 2196771"/>
              <a:gd name="connsiteX3" fmla="*/ 7786143 w 8014743"/>
              <a:gd name="connsiteY3" fmla="*/ 9525 h 2196771"/>
              <a:gd name="connsiteX4" fmla="*/ 7614693 w 8014743"/>
              <a:gd name="connsiteY4" fmla="*/ 28575 h 2196771"/>
              <a:gd name="connsiteX5" fmla="*/ 7424193 w 8014743"/>
              <a:gd name="connsiteY5" fmla="*/ 47625 h 2196771"/>
              <a:gd name="connsiteX6" fmla="*/ 7347993 w 8014743"/>
              <a:gd name="connsiteY6" fmla="*/ 57150 h 2196771"/>
              <a:gd name="connsiteX7" fmla="*/ 7233693 w 8014743"/>
              <a:gd name="connsiteY7" fmla="*/ 47625 h 2196771"/>
              <a:gd name="connsiteX8" fmla="*/ 7147968 w 8014743"/>
              <a:gd name="connsiteY8" fmla="*/ 38100 h 2196771"/>
              <a:gd name="connsiteX9" fmla="*/ 7014618 w 8014743"/>
              <a:gd name="connsiteY9" fmla="*/ 47625 h 2196771"/>
              <a:gd name="connsiteX10" fmla="*/ 6795543 w 8014743"/>
              <a:gd name="connsiteY10" fmla="*/ 66675 h 2196771"/>
              <a:gd name="connsiteX11" fmla="*/ 6728868 w 8014743"/>
              <a:gd name="connsiteY11" fmla="*/ 57150 h 2196771"/>
              <a:gd name="connsiteX12" fmla="*/ 6614568 w 8014743"/>
              <a:gd name="connsiteY12" fmla="*/ 47625 h 2196771"/>
              <a:gd name="connsiteX13" fmla="*/ 6262143 w 8014743"/>
              <a:gd name="connsiteY13" fmla="*/ 57150 h 2196771"/>
              <a:gd name="connsiteX14" fmla="*/ 5862093 w 8014743"/>
              <a:gd name="connsiteY14" fmla="*/ 66675 h 2196771"/>
              <a:gd name="connsiteX15" fmla="*/ 5776368 w 8014743"/>
              <a:gd name="connsiteY15" fmla="*/ 76200 h 2196771"/>
              <a:gd name="connsiteX16" fmla="*/ 5481093 w 8014743"/>
              <a:gd name="connsiteY16" fmla="*/ 95250 h 2196771"/>
              <a:gd name="connsiteX17" fmla="*/ 5138193 w 8014743"/>
              <a:gd name="connsiteY17" fmla="*/ 85725 h 2196771"/>
              <a:gd name="connsiteX18" fmla="*/ 5071518 w 8014743"/>
              <a:gd name="connsiteY18" fmla="*/ 76200 h 2196771"/>
              <a:gd name="connsiteX19" fmla="*/ 4900068 w 8014743"/>
              <a:gd name="connsiteY19" fmla="*/ 85725 h 2196771"/>
              <a:gd name="connsiteX20" fmla="*/ 4604793 w 8014743"/>
              <a:gd name="connsiteY20" fmla="*/ 85725 h 2196771"/>
              <a:gd name="connsiteX21" fmla="*/ 4147593 w 8014743"/>
              <a:gd name="connsiteY21" fmla="*/ 76200 h 2196771"/>
              <a:gd name="connsiteX22" fmla="*/ 3995193 w 8014743"/>
              <a:gd name="connsiteY22" fmla="*/ 85725 h 2196771"/>
              <a:gd name="connsiteX23" fmla="*/ 3509418 w 8014743"/>
              <a:gd name="connsiteY23" fmla="*/ 66675 h 2196771"/>
              <a:gd name="connsiteX24" fmla="*/ 3176043 w 8014743"/>
              <a:gd name="connsiteY24" fmla="*/ 76200 h 2196771"/>
              <a:gd name="connsiteX25" fmla="*/ 3090318 w 8014743"/>
              <a:gd name="connsiteY25" fmla="*/ 85725 h 2196771"/>
              <a:gd name="connsiteX26" fmla="*/ 2880768 w 8014743"/>
              <a:gd name="connsiteY26" fmla="*/ 76200 h 2196771"/>
              <a:gd name="connsiteX27" fmla="*/ 2718843 w 8014743"/>
              <a:gd name="connsiteY27" fmla="*/ 57150 h 2196771"/>
              <a:gd name="connsiteX28" fmla="*/ 2347368 w 8014743"/>
              <a:gd name="connsiteY28" fmla="*/ 38100 h 2196771"/>
              <a:gd name="connsiteX29" fmla="*/ 2194968 w 8014743"/>
              <a:gd name="connsiteY29" fmla="*/ 47625 h 2196771"/>
              <a:gd name="connsiteX30" fmla="*/ 2023518 w 8014743"/>
              <a:gd name="connsiteY30" fmla="*/ 66675 h 2196771"/>
              <a:gd name="connsiteX31" fmla="*/ 1890168 w 8014743"/>
              <a:gd name="connsiteY31" fmla="*/ 85725 h 2196771"/>
              <a:gd name="connsiteX32" fmla="*/ 1775868 w 8014743"/>
              <a:gd name="connsiteY32" fmla="*/ 95250 h 2196771"/>
              <a:gd name="connsiteX33" fmla="*/ 1699668 w 8014743"/>
              <a:gd name="connsiteY33" fmla="*/ 85725 h 2196771"/>
              <a:gd name="connsiteX34" fmla="*/ 1671093 w 8014743"/>
              <a:gd name="connsiteY34" fmla="*/ 76200 h 2196771"/>
              <a:gd name="connsiteX35" fmla="*/ 1537743 w 8014743"/>
              <a:gd name="connsiteY35" fmla="*/ 66675 h 2196771"/>
              <a:gd name="connsiteX36" fmla="*/ 1404393 w 8014743"/>
              <a:gd name="connsiteY36" fmla="*/ 85725 h 2196771"/>
              <a:gd name="connsiteX37" fmla="*/ 1347243 w 8014743"/>
              <a:gd name="connsiteY37" fmla="*/ 95250 h 2196771"/>
              <a:gd name="connsiteX38" fmla="*/ 1137693 w 8014743"/>
              <a:gd name="connsiteY38" fmla="*/ 104775 h 2196771"/>
              <a:gd name="connsiteX39" fmla="*/ 1109118 w 8014743"/>
              <a:gd name="connsiteY39" fmla="*/ 114300 h 2196771"/>
              <a:gd name="connsiteX40" fmla="*/ 794793 w 8014743"/>
              <a:gd name="connsiteY40" fmla="*/ 114300 h 2196771"/>
              <a:gd name="connsiteX41" fmla="*/ 680493 w 8014743"/>
              <a:gd name="connsiteY41" fmla="*/ 123825 h 2196771"/>
              <a:gd name="connsiteX42" fmla="*/ 651918 w 8014743"/>
              <a:gd name="connsiteY42" fmla="*/ 114300 h 2196771"/>
              <a:gd name="connsiteX43" fmla="*/ 537618 w 8014743"/>
              <a:gd name="connsiteY43" fmla="*/ 95250 h 2196771"/>
              <a:gd name="connsiteX44" fmla="*/ 337593 w 8014743"/>
              <a:gd name="connsiteY44" fmla="*/ 76200 h 2196771"/>
              <a:gd name="connsiteX45" fmla="*/ 232818 w 8014743"/>
              <a:gd name="connsiteY45" fmla="*/ 85725 h 2196771"/>
              <a:gd name="connsiteX46" fmla="*/ 147093 w 8014743"/>
              <a:gd name="connsiteY46" fmla="*/ 133350 h 2196771"/>
              <a:gd name="connsiteX47" fmla="*/ 20762 w 8014743"/>
              <a:gd name="connsiteY47" fmla="*/ 145883 h 2196771"/>
              <a:gd name="connsiteX48" fmla="*/ 13743 w 8014743"/>
              <a:gd name="connsiteY48" fmla="*/ 2047875 h 2196771"/>
              <a:gd name="connsiteX49" fmla="*/ 232818 w 8014743"/>
              <a:gd name="connsiteY49" fmla="*/ 2076450 h 2196771"/>
              <a:gd name="connsiteX50" fmla="*/ 518568 w 8014743"/>
              <a:gd name="connsiteY50" fmla="*/ 2095500 h 2196771"/>
              <a:gd name="connsiteX51" fmla="*/ 566193 w 8014743"/>
              <a:gd name="connsiteY51" fmla="*/ 2105025 h 2196771"/>
              <a:gd name="connsiteX52" fmla="*/ 594768 w 8014743"/>
              <a:gd name="connsiteY52" fmla="*/ 2095500 h 2196771"/>
              <a:gd name="connsiteX53" fmla="*/ 690018 w 8014743"/>
              <a:gd name="connsiteY53" fmla="*/ 2085975 h 2196771"/>
              <a:gd name="connsiteX54" fmla="*/ 1099593 w 8014743"/>
              <a:gd name="connsiteY54" fmla="*/ 2095500 h 2196771"/>
              <a:gd name="connsiteX55" fmla="*/ 1261518 w 8014743"/>
              <a:gd name="connsiteY55" fmla="*/ 2085975 h 2196771"/>
              <a:gd name="connsiteX56" fmla="*/ 1518693 w 8014743"/>
              <a:gd name="connsiteY56" fmla="*/ 2095500 h 2196771"/>
              <a:gd name="connsiteX57" fmla="*/ 1975893 w 8014743"/>
              <a:gd name="connsiteY57" fmla="*/ 2085975 h 2196771"/>
              <a:gd name="connsiteX58" fmla="*/ 2090193 w 8014743"/>
              <a:gd name="connsiteY58" fmla="*/ 2066925 h 2196771"/>
              <a:gd name="connsiteX59" fmla="*/ 2309268 w 8014743"/>
              <a:gd name="connsiteY59" fmla="*/ 2057400 h 2196771"/>
              <a:gd name="connsiteX60" fmla="*/ 2642643 w 8014743"/>
              <a:gd name="connsiteY60" fmla="*/ 2066925 h 2196771"/>
              <a:gd name="connsiteX61" fmla="*/ 2737893 w 8014743"/>
              <a:gd name="connsiteY61" fmla="*/ 2076450 h 2196771"/>
              <a:gd name="connsiteX62" fmla="*/ 2775993 w 8014743"/>
              <a:gd name="connsiteY62" fmla="*/ 2085975 h 2196771"/>
              <a:gd name="connsiteX63" fmla="*/ 2947443 w 8014743"/>
              <a:gd name="connsiteY63" fmla="*/ 2095500 h 2196771"/>
              <a:gd name="connsiteX64" fmla="*/ 2985543 w 8014743"/>
              <a:gd name="connsiteY64" fmla="*/ 2105025 h 2196771"/>
              <a:gd name="connsiteX65" fmla="*/ 3204618 w 8014743"/>
              <a:gd name="connsiteY65" fmla="*/ 2095500 h 2196771"/>
              <a:gd name="connsiteX66" fmla="*/ 3252243 w 8014743"/>
              <a:gd name="connsiteY66" fmla="*/ 2085975 h 2196771"/>
              <a:gd name="connsiteX67" fmla="*/ 3404643 w 8014743"/>
              <a:gd name="connsiteY67" fmla="*/ 2066925 h 2196771"/>
              <a:gd name="connsiteX68" fmla="*/ 3728493 w 8014743"/>
              <a:gd name="connsiteY68" fmla="*/ 2057400 h 2196771"/>
              <a:gd name="connsiteX69" fmla="*/ 3823743 w 8014743"/>
              <a:gd name="connsiteY69" fmla="*/ 2047875 h 2196771"/>
              <a:gd name="connsiteX70" fmla="*/ 3890418 w 8014743"/>
              <a:gd name="connsiteY70" fmla="*/ 2038350 h 2196771"/>
              <a:gd name="connsiteX71" fmla="*/ 4195218 w 8014743"/>
              <a:gd name="connsiteY71" fmla="*/ 2009775 h 2196771"/>
              <a:gd name="connsiteX72" fmla="*/ 4271418 w 8014743"/>
              <a:gd name="connsiteY72" fmla="*/ 1971675 h 2196771"/>
              <a:gd name="connsiteX73" fmla="*/ 4366668 w 8014743"/>
              <a:gd name="connsiteY73" fmla="*/ 1952625 h 2196771"/>
              <a:gd name="connsiteX74" fmla="*/ 4404768 w 8014743"/>
              <a:gd name="connsiteY74" fmla="*/ 1943100 h 2196771"/>
              <a:gd name="connsiteX75" fmla="*/ 5357268 w 8014743"/>
              <a:gd name="connsiteY75" fmla="*/ 1933575 h 2196771"/>
              <a:gd name="connsiteX76" fmla="*/ 5538243 w 8014743"/>
              <a:gd name="connsiteY76" fmla="*/ 1914525 h 2196771"/>
              <a:gd name="connsiteX77" fmla="*/ 5662068 w 8014743"/>
              <a:gd name="connsiteY77" fmla="*/ 1895475 h 2196771"/>
              <a:gd name="connsiteX78" fmla="*/ 6814593 w 8014743"/>
              <a:gd name="connsiteY78" fmla="*/ 1876425 h 2196771"/>
              <a:gd name="connsiteX79" fmla="*/ 6909843 w 8014743"/>
              <a:gd name="connsiteY79" fmla="*/ 1866900 h 2196771"/>
              <a:gd name="connsiteX80" fmla="*/ 6966993 w 8014743"/>
              <a:gd name="connsiteY80" fmla="*/ 1847850 h 2196771"/>
              <a:gd name="connsiteX81" fmla="*/ 7052718 w 8014743"/>
              <a:gd name="connsiteY81" fmla="*/ 1838325 h 2196771"/>
              <a:gd name="connsiteX82" fmla="*/ 7081293 w 8014743"/>
              <a:gd name="connsiteY82" fmla="*/ 1828800 h 2196771"/>
              <a:gd name="connsiteX83" fmla="*/ 7976643 w 8014743"/>
              <a:gd name="connsiteY83" fmla="*/ 1809750 h 2196771"/>
              <a:gd name="connsiteX84" fmla="*/ 7995693 w 8014743"/>
              <a:gd name="connsiteY84" fmla="*/ 1781175 h 2196771"/>
              <a:gd name="connsiteX85" fmla="*/ 8005218 w 8014743"/>
              <a:gd name="connsiteY85" fmla="*/ 1743075 h 2196771"/>
              <a:gd name="connsiteX86" fmla="*/ 8014743 w 8014743"/>
              <a:gd name="connsiteY86" fmla="*/ 1524000 h 2196771"/>
              <a:gd name="connsiteX87" fmla="*/ 8005218 w 8014743"/>
              <a:gd name="connsiteY87" fmla="*/ 1362075 h 2196771"/>
              <a:gd name="connsiteX88" fmla="*/ 7986168 w 8014743"/>
              <a:gd name="connsiteY88" fmla="*/ 1285875 h 2196771"/>
              <a:gd name="connsiteX89" fmla="*/ 7995693 w 8014743"/>
              <a:gd name="connsiteY89" fmla="*/ 971550 h 2196771"/>
              <a:gd name="connsiteX90" fmla="*/ 7976643 w 8014743"/>
              <a:gd name="connsiteY90" fmla="*/ 447675 h 2196771"/>
              <a:gd name="connsiteX91" fmla="*/ 7967118 w 8014743"/>
              <a:gd name="connsiteY91" fmla="*/ 361950 h 2196771"/>
              <a:gd name="connsiteX92" fmla="*/ 7957593 w 8014743"/>
              <a:gd name="connsiteY92" fmla="*/ 333375 h 2196771"/>
              <a:gd name="connsiteX93" fmla="*/ 7948068 w 8014743"/>
              <a:gd name="connsiteY93" fmla="*/ 266700 h 2196771"/>
              <a:gd name="connsiteX94" fmla="*/ 7957593 w 8014743"/>
              <a:gd name="connsiteY94" fmla="*/ 95250 h 2196771"/>
              <a:gd name="connsiteX95" fmla="*/ 7929018 w 8014743"/>
              <a:gd name="connsiteY95" fmla="*/ 9525 h 2196771"/>
              <a:gd name="connsiteX0" fmla="*/ 7929018 w 8014743"/>
              <a:gd name="connsiteY0" fmla="*/ 9525 h 2196771"/>
              <a:gd name="connsiteX1" fmla="*/ 7929018 w 8014743"/>
              <a:gd name="connsiteY1" fmla="*/ 9525 h 2196771"/>
              <a:gd name="connsiteX2" fmla="*/ 7843293 w 8014743"/>
              <a:gd name="connsiteY2" fmla="*/ 0 h 2196771"/>
              <a:gd name="connsiteX3" fmla="*/ 7786143 w 8014743"/>
              <a:gd name="connsiteY3" fmla="*/ 9525 h 2196771"/>
              <a:gd name="connsiteX4" fmla="*/ 7614693 w 8014743"/>
              <a:gd name="connsiteY4" fmla="*/ 28575 h 2196771"/>
              <a:gd name="connsiteX5" fmla="*/ 7424193 w 8014743"/>
              <a:gd name="connsiteY5" fmla="*/ 47625 h 2196771"/>
              <a:gd name="connsiteX6" fmla="*/ 7347993 w 8014743"/>
              <a:gd name="connsiteY6" fmla="*/ 57150 h 2196771"/>
              <a:gd name="connsiteX7" fmla="*/ 7233693 w 8014743"/>
              <a:gd name="connsiteY7" fmla="*/ 47625 h 2196771"/>
              <a:gd name="connsiteX8" fmla="*/ 7147968 w 8014743"/>
              <a:gd name="connsiteY8" fmla="*/ 38100 h 2196771"/>
              <a:gd name="connsiteX9" fmla="*/ 7014618 w 8014743"/>
              <a:gd name="connsiteY9" fmla="*/ 47625 h 2196771"/>
              <a:gd name="connsiteX10" fmla="*/ 6795543 w 8014743"/>
              <a:gd name="connsiteY10" fmla="*/ 66675 h 2196771"/>
              <a:gd name="connsiteX11" fmla="*/ 6728868 w 8014743"/>
              <a:gd name="connsiteY11" fmla="*/ 57150 h 2196771"/>
              <a:gd name="connsiteX12" fmla="*/ 6614568 w 8014743"/>
              <a:gd name="connsiteY12" fmla="*/ 47625 h 2196771"/>
              <a:gd name="connsiteX13" fmla="*/ 6262143 w 8014743"/>
              <a:gd name="connsiteY13" fmla="*/ 57150 h 2196771"/>
              <a:gd name="connsiteX14" fmla="*/ 5862093 w 8014743"/>
              <a:gd name="connsiteY14" fmla="*/ 66675 h 2196771"/>
              <a:gd name="connsiteX15" fmla="*/ 5776368 w 8014743"/>
              <a:gd name="connsiteY15" fmla="*/ 76200 h 2196771"/>
              <a:gd name="connsiteX16" fmla="*/ 5481093 w 8014743"/>
              <a:gd name="connsiteY16" fmla="*/ 95250 h 2196771"/>
              <a:gd name="connsiteX17" fmla="*/ 5138193 w 8014743"/>
              <a:gd name="connsiteY17" fmla="*/ 85725 h 2196771"/>
              <a:gd name="connsiteX18" fmla="*/ 5071518 w 8014743"/>
              <a:gd name="connsiteY18" fmla="*/ 76200 h 2196771"/>
              <a:gd name="connsiteX19" fmla="*/ 4900068 w 8014743"/>
              <a:gd name="connsiteY19" fmla="*/ 85725 h 2196771"/>
              <a:gd name="connsiteX20" fmla="*/ 4604793 w 8014743"/>
              <a:gd name="connsiteY20" fmla="*/ 85725 h 2196771"/>
              <a:gd name="connsiteX21" fmla="*/ 4147593 w 8014743"/>
              <a:gd name="connsiteY21" fmla="*/ 76200 h 2196771"/>
              <a:gd name="connsiteX22" fmla="*/ 3995193 w 8014743"/>
              <a:gd name="connsiteY22" fmla="*/ 85725 h 2196771"/>
              <a:gd name="connsiteX23" fmla="*/ 3509418 w 8014743"/>
              <a:gd name="connsiteY23" fmla="*/ 66675 h 2196771"/>
              <a:gd name="connsiteX24" fmla="*/ 3176043 w 8014743"/>
              <a:gd name="connsiteY24" fmla="*/ 76200 h 2196771"/>
              <a:gd name="connsiteX25" fmla="*/ 3090318 w 8014743"/>
              <a:gd name="connsiteY25" fmla="*/ 85725 h 2196771"/>
              <a:gd name="connsiteX26" fmla="*/ 2880768 w 8014743"/>
              <a:gd name="connsiteY26" fmla="*/ 76200 h 2196771"/>
              <a:gd name="connsiteX27" fmla="*/ 2718843 w 8014743"/>
              <a:gd name="connsiteY27" fmla="*/ 57150 h 2196771"/>
              <a:gd name="connsiteX28" fmla="*/ 2347368 w 8014743"/>
              <a:gd name="connsiteY28" fmla="*/ 38100 h 2196771"/>
              <a:gd name="connsiteX29" fmla="*/ 2194968 w 8014743"/>
              <a:gd name="connsiteY29" fmla="*/ 47625 h 2196771"/>
              <a:gd name="connsiteX30" fmla="*/ 2023518 w 8014743"/>
              <a:gd name="connsiteY30" fmla="*/ 66675 h 2196771"/>
              <a:gd name="connsiteX31" fmla="*/ 1890168 w 8014743"/>
              <a:gd name="connsiteY31" fmla="*/ 85725 h 2196771"/>
              <a:gd name="connsiteX32" fmla="*/ 1775868 w 8014743"/>
              <a:gd name="connsiteY32" fmla="*/ 95250 h 2196771"/>
              <a:gd name="connsiteX33" fmla="*/ 1699668 w 8014743"/>
              <a:gd name="connsiteY33" fmla="*/ 85725 h 2196771"/>
              <a:gd name="connsiteX34" fmla="*/ 1671093 w 8014743"/>
              <a:gd name="connsiteY34" fmla="*/ 76200 h 2196771"/>
              <a:gd name="connsiteX35" fmla="*/ 1537743 w 8014743"/>
              <a:gd name="connsiteY35" fmla="*/ 66675 h 2196771"/>
              <a:gd name="connsiteX36" fmla="*/ 1404393 w 8014743"/>
              <a:gd name="connsiteY36" fmla="*/ 85725 h 2196771"/>
              <a:gd name="connsiteX37" fmla="*/ 1347243 w 8014743"/>
              <a:gd name="connsiteY37" fmla="*/ 95250 h 2196771"/>
              <a:gd name="connsiteX38" fmla="*/ 1137693 w 8014743"/>
              <a:gd name="connsiteY38" fmla="*/ 104775 h 2196771"/>
              <a:gd name="connsiteX39" fmla="*/ 1109118 w 8014743"/>
              <a:gd name="connsiteY39" fmla="*/ 114300 h 2196771"/>
              <a:gd name="connsiteX40" fmla="*/ 794793 w 8014743"/>
              <a:gd name="connsiteY40" fmla="*/ 114300 h 2196771"/>
              <a:gd name="connsiteX41" fmla="*/ 680493 w 8014743"/>
              <a:gd name="connsiteY41" fmla="*/ 123825 h 2196771"/>
              <a:gd name="connsiteX42" fmla="*/ 651918 w 8014743"/>
              <a:gd name="connsiteY42" fmla="*/ 114300 h 2196771"/>
              <a:gd name="connsiteX43" fmla="*/ 537618 w 8014743"/>
              <a:gd name="connsiteY43" fmla="*/ 95250 h 2196771"/>
              <a:gd name="connsiteX44" fmla="*/ 337593 w 8014743"/>
              <a:gd name="connsiteY44" fmla="*/ 76200 h 2196771"/>
              <a:gd name="connsiteX45" fmla="*/ 232818 w 8014743"/>
              <a:gd name="connsiteY45" fmla="*/ 85725 h 2196771"/>
              <a:gd name="connsiteX46" fmla="*/ 147093 w 8014743"/>
              <a:gd name="connsiteY46" fmla="*/ 133350 h 2196771"/>
              <a:gd name="connsiteX47" fmla="*/ 20762 w 8014743"/>
              <a:gd name="connsiteY47" fmla="*/ 145883 h 2196771"/>
              <a:gd name="connsiteX48" fmla="*/ 13743 w 8014743"/>
              <a:gd name="connsiteY48" fmla="*/ 2047875 h 2196771"/>
              <a:gd name="connsiteX49" fmla="*/ 232818 w 8014743"/>
              <a:gd name="connsiteY49" fmla="*/ 2076450 h 2196771"/>
              <a:gd name="connsiteX50" fmla="*/ 518568 w 8014743"/>
              <a:gd name="connsiteY50" fmla="*/ 2095500 h 2196771"/>
              <a:gd name="connsiteX51" fmla="*/ 566193 w 8014743"/>
              <a:gd name="connsiteY51" fmla="*/ 2105025 h 2196771"/>
              <a:gd name="connsiteX52" fmla="*/ 594768 w 8014743"/>
              <a:gd name="connsiteY52" fmla="*/ 2095500 h 2196771"/>
              <a:gd name="connsiteX53" fmla="*/ 690018 w 8014743"/>
              <a:gd name="connsiteY53" fmla="*/ 2085975 h 2196771"/>
              <a:gd name="connsiteX54" fmla="*/ 1099593 w 8014743"/>
              <a:gd name="connsiteY54" fmla="*/ 2095500 h 2196771"/>
              <a:gd name="connsiteX55" fmla="*/ 1261518 w 8014743"/>
              <a:gd name="connsiteY55" fmla="*/ 2085975 h 2196771"/>
              <a:gd name="connsiteX56" fmla="*/ 1518693 w 8014743"/>
              <a:gd name="connsiteY56" fmla="*/ 2095500 h 2196771"/>
              <a:gd name="connsiteX57" fmla="*/ 1975893 w 8014743"/>
              <a:gd name="connsiteY57" fmla="*/ 2085975 h 2196771"/>
              <a:gd name="connsiteX58" fmla="*/ 2090193 w 8014743"/>
              <a:gd name="connsiteY58" fmla="*/ 2066925 h 2196771"/>
              <a:gd name="connsiteX59" fmla="*/ 2309268 w 8014743"/>
              <a:gd name="connsiteY59" fmla="*/ 2057400 h 2196771"/>
              <a:gd name="connsiteX60" fmla="*/ 2642643 w 8014743"/>
              <a:gd name="connsiteY60" fmla="*/ 2066925 h 2196771"/>
              <a:gd name="connsiteX61" fmla="*/ 2737893 w 8014743"/>
              <a:gd name="connsiteY61" fmla="*/ 2076450 h 2196771"/>
              <a:gd name="connsiteX62" fmla="*/ 2775993 w 8014743"/>
              <a:gd name="connsiteY62" fmla="*/ 2085975 h 2196771"/>
              <a:gd name="connsiteX63" fmla="*/ 2947443 w 8014743"/>
              <a:gd name="connsiteY63" fmla="*/ 2095500 h 2196771"/>
              <a:gd name="connsiteX64" fmla="*/ 2985543 w 8014743"/>
              <a:gd name="connsiteY64" fmla="*/ 2105025 h 2196771"/>
              <a:gd name="connsiteX65" fmla="*/ 3204618 w 8014743"/>
              <a:gd name="connsiteY65" fmla="*/ 2095500 h 2196771"/>
              <a:gd name="connsiteX66" fmla="*/ 3252243 w 8014743"/>
              <a:gd name="connsiteY66" fmla="*/ 2085975 h 2196771"/>
              <a:gd name="connsiteX67" fmla="*/ 3404643 w 8014743"/>
              <a:gd name="connsiteY67" fmla="*/ 2066925 h 2196771"/>
              <a:gd name="connsiteX68" fmla="*/ 3728493 w 8014743"/>
              <a:gd name="connsiteY68" fmla="*/ 2057400 h 2196771"/>
              <a:gd name="connsiteX69" fmla="*/ 3823743 w 8014743"/>
              <a:gd name="connsiteY69" fmla="*/ 2047875 h 2196771"/>
              <a:gd name="connsiteX70" fmla="*/ 3890418 w 8014743"/>
              <a:gd name="connsiteY70" fmla="*/ 2038350 h 2196771"/>
              <a:gd name="connsiteX71" fmla="*/ 4195218 w 8014743"/>
              <a:gd name="connsiteY71" fmla="*/ 2009775 h 2196771"/>
              <a:gd name="connsiteX72" fmla="*/ 4271418 w 8014743"/>
              <a:gd name="connsiteY72" fmla="*/ 1971675 h 2196771"/>
              <a:gd name="connsiteX73" fmla="*/ 4366668 w 8014743"/>
              <a:gd name="connsiteY73" fmla="*/ 1952625 h 2196771"/>
              <a:gd name="connsiteX74" fmla="*/ 4404768 w 8014743"/>
              <a:gd name="connsiteY74" fmla="*/ 1943100 h 2196771"/>
              <a:gd name="connsiteX75" fmla="*/ 5357268 w 8014743"/>
              <a:gd name="connsiteY75" fmla="*/ 1933575 h 2196771"/>
              <a:gd name="connsiteX76" fmla="*/ 5538243 w 8014743"/>
              <a:gd name="connsiteY76" fmla="*/ 1914525 h 2196771"/>
              <a:gd name="connsiteX77" fmla="*/ 5662068 w 8014743"/>
              <a:gd name="connsiteY77" fmla="*/ 1895475 h 2196771"/>
              <a:gd name="connsiteX78" fmla="*/ 6814593 w 8014743"/>
              <a:gd name="connsiteY78" fmla="*/ 1876425 h 2196771"/>
              <a:gd name="connsiteX79" fmla="*/ 6909843 w 8014743"/>
              <a:gd name="connsiteY79" fmla="*/ 1866900 h 2196771"/>
              <a:gd name="connsiteX80" fmla="*/ 6966993 w 8014743"/>
              <a:gd name="connsiteY80" fmla="*/ 1847850 h 2196771"/>
              <a:gd name="connsiteX81" fmla="*/ 7052718 w 8014743"/>
              <a:gd name="connsiteY81" fmla="*/ 1838325 h 2196771"/>
              <a:gd name="connsiteX82" fmla="*/ 7081293 w 8014743"/>
              <a:gd name="connsiteY82" fmla="*/ 1828800 h 2196771"/>
              <a:gd name="connsiteX83" fmla="*/ 7976643 w 8014743"/>
              <a:gd name="connsiteY83" fmla="*/ 1809750 h 2196771"/>
              <a:gd name="connsiteX84" fmla="*/ 7995693 w 8014743"/>
              <a:gd name="connsiteY84" fmla="*/ 1781175 h 2196771"/>
              <a:gd name="connsiteX85" fmla="*/ 8005218 w 8014743"/>
              <a:gd name="connsiteY85" fmla="*/ 1743075 h 2196771"/>
              <a:gd name="connsiteX86" fmla="*/ 8014743 w 8014743"/>
              <a:gd name="connsiteY86" fmla="*/ 1524000 h 2196771"/>
              <a:gd name="connsiteX87" fmla="*/ 8005218 w 8014743"/>
              <a:gd name="connsiteY87" fmla="*/ 1362075 h 2196771"/>
              <a:gd name="connsiteX88" fmla="*/ 7986168 w 8014743"/>
              <a:gd name="connsiteY88" fmla="*/ 1285875 h 2196771"/>
              <a:gd name="connsiteX89" fmla="*/ 7995693 w 8014743"/>
              <a:gd name="connsiteY89" fmla="*/ 971550 h 2196771"/>
              <a:gd name="connsiteX90" fmla="*/ 7976643 w 8014743"/>
              <a:gd name="connsiteY90" fmla="*/ 447675 h 2196771"/>
              <a:gd name="connsiteX91" fmla="*/ 7967118 w 8014743"/>
              <a:gd name="connsiteY91" fmla="*/ 361950 h 2196771"/>
              <a:gd name="connsiteX92" fmla="*/ 7957593 w 8014743"/>
              <a:gd name="connsiteY92" fmla="*/ 333375 h 2196771"/>
              <a:gd name="connsiteX93" fmla="*/ 7948068 w 8014743"/>
              <a:gd name="connsiteY93" fmla="*/ 266700 h 2196771"/>
              <a:gd name="connsiteX94" fmla="*/ 7957593 w 8014743"/>
              <a:gd name="connsiteY94" fmla="*/ 95250 h 2196771"/>
              <a:gd name="connsiteX95" fmla="*/ 7929018 w 8014743"/>
              <a:gd name="connsiteY95" fmla="*/ 9525 h 2196771"/>
              <a:gd name="connsiteX0" fmla="*/ 7929018 w 8014743"/>
              <a:gd name="connsiteY0" fmla="*/ 9525 h 2105025"/>
              <a:gd name="connsiteX1" fmla="*/ 7929018 w 8014743"/>
              <a:gd name="connsiteY1" fmla="*/ 9525 h 2105025"/>
              <a:gd name="connsiteX2" fmla="*/ 7843293 w 8014743"/>
              <a:gd name="connsiteY2" fmla="*/ 0 h 2105025"/>
              <a:gd name="connsiteX3" fmla="*/ 7786143 w 8014743"/>
              <a:gd name="connsiteY3" fmla="*/ 9525 h 2105025"/>
              <a:gd name="connsiteX4" fmla="*/ 7614693 w 8014743"/>
              <a:gd name="connsiteY4" fmla="*/ 28575 h 2105025"/>
              <a:gd name="connsiteX5" fmla="*/ 7424193 w 8014743"/>
              <a:gd name="connsiteY5" fmla="*/ 47625 h 2105025"/>
              <a:gd name="connsiteX6" fmla="*/ 7347993 w 8014743"/>
              <a:gd name="connsiteY6" fmla="*/ 57150 h 2105025"/>
              <a:gd name="connsiteX7" fmla="*/ 7233693 w 8014743"/>
              <a:gd name="connsiteY7" fmla="*/ 47625 h 2105025"/>
              <a:gd name="connsiteX8" fmla="*/ 7147968 w 8014743"/>
              <a:gd name="connsiteY8" fmla="*/ 38100 h 2105025"/>
              <a:gd name="connsiteX9" fmla="*/ 7014618 w 8014743"/>
              <a:gd name="connsiteY9" fmla="*/ 47625 h 2105025"/>
              <a:gd name="connsiteX10" fmla="*/ 6795543 w 8014743"/>
              <a:gd name="connsiteY10" fmla="*/ 66675 h 2105025"/>
              <a:gd name="connsiteX11" fmla="*/ 6728868 w 8014743"/>
              <a:gd name="connsiteY11" fmla="*/ 57150 h 2105025"/>
              <a:gd name="connsiteX12" fmla="*/ 6614568 w 8014743"/>
              <a:gd name="connsiteY12" fmla="*/ 47625 h 2105025"/>
              <a:gd name="connsiteX13" fmla="*/ 6262143 w 8014743"/>
              <a:gd name="connsiteY13" fmla="*/ 57150 h 2105025"/>
              <a:gd name="connsiteX14" fmla="*/ 5862093 w 8014743"/>
              <a:gd name="connsiteY14" fmla="*/ 66675 h 2105025"/>
              <a:gd name="connsiteX15" fmla="*/ 5776368 w 8014743"/>
              <a:gd name="connsiteY15" fmla="*/ 76200 h 2105025"/>
              <a:gd name="connsiteX16" fmla="*/ 5481093 w 8014743"/>
              <a:gd name="connsiteY16" fmla="*/ 95250 h 2105025"/>
              <a:gd name="connsiteX17" fmla="*/ 5138193 w 8014743"/>
              <a:gd name="connsiteY17" fmla="*/ 85725 h 2105025"/>
              <a:gd name="connsiteX18" fmla="*/ 5071518 w 8014743"/>
              <a:gd name="connsiteY18" fmla="*/ 76200 h 2105025"/>
              <a:gd name="connsiteX19" fmla="*/ 4900068 w 8014743"/>
              <a:gd name="connsiteY19" fmla="*/ 85725 h 2105025"/>
              <a:gd name="connsiteX20" fmla="*/ 4604793 w 8014743"/>
              <a:gd name="connsiteY20" fmla="*/ 85725 h 2105025"/>
              <a:gd name="connsiteX21" fmla="*/ 4147593 w 8014743"/>
              <a:gd name="connsiteY21" fmla="*/ 76200 h 2105025"/>
              <a:gd name="connsiteX22" fmla="*/ 3995193 w 8014743"/>
              <a:gd name="connsiteY22" fmla="*/ 85725 h 2105025"/>
              <a:gd name="connsiteX23" fmla="*/ 3509418 w 8014743"/>
              <a:gd name="connsiteY23" fmla="*/ 66675 h 2105025"/>
              <a:gd name="connsiteX24" fmla="*/ 3176043 w 8014743"/>
              <a:gd name="connsiteY24" fmla="*/ 76200 h 2105025"/>
              <a:gd name="connsiteX25" fmla="*/ 3090318 w 8014743"/>
              <a:gd name="connsiteY25" fmla="*/ 85725 h 2105025"/>
              <a:gd name="connsiteX26" fmla="*/ 2880768 w 8014743"/>
              <a:gd name="connsiteY26" fmla="*/ 76200 h 2105025"/>
              <a:gd name="connsiteX27" fmla="*/ 2718843 w 8014743"/>
              <a:gd name="connsiteY27" fmla="*/ 57150 h 2105025"/>
              <a:gd name="connsiteX28" fmla="*/ 2347368 w 8014743"/>
              <a:gd name="connsiteY28" fmla="*/ 38100 h 2105025"/>
              <a:gd name="connsiteX29" fmla="*/ 2194968 w 8014743"/>
              <a:gd name="connsiteY29" fmla="*/ 47625 h 2105025"/>
              <a:gd name="connsiteX30" fmla="*/ 2023518 w 8014743"/>
              <a:gd name="connsiteY30" fmla="*/ 66675 h 2105025"/>
              <a:gd name="connsiteX31" fmla="*/ 1890168 w 8014743"/>
              <a:gd name="connsiteY31" fmla="*/ 85725 h 2105025"/>
              <a:gd name="connsiteX32" fmla="*/ 1775868 w 8014743"/>
              <a:gd name="connsiteY32" fmla="*/ 95250 h 2105025"/>
              <a:gd name="connsiteX33" fmla="*/ 1699668 w 8014743"/>
              <a:gd name="connsiteY33" fmla="*/ 85725 h 2105025"/>
              <a:gd name="connsiteX34" fmla="*/ 1671093 w 8014743"/>
              <a:gd name="connsiteY34" fmla="*/ 76200 h 2105025"/>
              <a:gd name="connsiteX35" fmla="*/ 1537743 w 8014743"/>
              <a:gd name="connsiteY35" fmla="*/ 66675 h 2105025"/>
              <a:gd name="connsiteX36" fmla="*/ 1404393 w 8014743"/>
              <a:gd name="connsiteY36" fmla="*/ 85725 h 2105025"/>
              <a:gd name="connsiteX37" fmla="*/ 1347243 w 8014743"/>
              <a:gd name="connsiteY37" fmla="*/ 95250 h 2105025"/>
              <a:gd name="connsiteX38" fmla="*/ 1137693 w 8014743"/>
              <a:gd name="connsiteY38" fmla="*/ 104775 h 2105025"/>
              <a:gd name="connsiteX39" fmla="*/ 1109118 w 8014743"/>
              <a:gd name="connsiteY39" fmla="*/ 114300 h 2105025"/>
              <a:gd name="connsiteX40" fmla="*/ 794793 w 8014743"/>
              <a:gd name="connsiteY40" fmla="*/ 114300 h 2105025"/>
              <a:gd name="connsiteX41" fmla="*/ 680493 w 8014743"/>
              <a:gd name="connsiteY41" fmla="*/ 123825 h 2105025"/>
              <a:gd name="connsiteX42" fmla="*/ 651918 w 8014743"/>
              <a:gd name="connsiteY42" fmla="*/ 114300 h 2105025"/>
              <a:gd name="connsiteX43" fmla="*/ 537618 w 8014743"/>
              <a:gd name="connsiteY43" fmla="*/ 95250 h 2105025"/>
              <a:gd name="connsiteX44" fmla="*/ 337593 w 8014743"/>
              <a:gd name="connsiteY44" fmla="*/ 76200 h 2105025"/>
              <a:gd name="connsiteX45" fmla="*/ 232818 w 8014743"/>
              <a:gd name="connsiteY45" fmla="*/ 85725 h 2105025"/>
              <a:gd name="connsiteX46" fmla="*/ 147093 w 8014743"/>
              <a:gd name="connsiteY46" fmla="*/ 133350 h 2105025"/>
              <a:gd name="connsiteX47" fmla="*/ 20762 w 8014743"/>
              <a:gd name="connsiteY47" fmla="*/ 145883 h 2105025"/>
              <a:gd name="connsiteX48" fmla="*/ 13743 w 8014743"/>
              <a:gd name="connsiteY48" fmla="*/ 2047875 h 2105025"/>
              <a:gd name="connsiteX49" fmla="*/ 232818 w 8014743"/>
              <a:gd name="connsiteY49" fmla="*/ 2076450 h 2105025"/>
              <a:gd name="connsiteX50" fmla="*/ 518568 w 8014743"/>
              <a:gd name="connsiteY50" fmla="*/ 2095500 h 2105025"/>
              <a:gd name="connsiteX51" fmla="*/ 566193 w 8014743"/>
              <a:gd name="connsiteY51" fmla="*/ 2105025 h 2105025"/>
              <a:gd name="connsiteX52" fmla="*/ 594768 w 8014743"/>
              <a:gd name="connsiteY52" fmla="*/ 2095500 h 2105025"/>
              <a:gd name="connsiteX53" fmla="*/ 690018 w 8014743"/>
              <a:gd name="connsiteY53" fmla="*/ 2085975 h 2105025"/>
              <a:gd name="connsiteX54" fmla="*/ 1099593 w 8014743"/>
              <a:gd name="connsiteY54" fmla="*/ 2095500 h 2105025"/>
              <a:gd name="connsiteX55" fmla="*/ 1261518 w 8014743"/>
              <a:gd name="connsiteY55" fmla="*/ 2085975 h 2105025"/>
              <a:gd name="connsiteX56" fmla="*/ 1518693 w 8014743"/>
              <a:gd name="connsiteY56" fmla="*/ 2095500 h 2105025"/>
              <a:gd name="connsiteX57" fmla="*/ 1975893 w 8014743"/>
              <a:gd name="connsiteY57" fmla="*/ 2085975 h 2105025"/>
              <a:gd name="connsiteX58" fmla="*/ 2090193 w 8014743"/>
              <a:gd name="connsiteY58" fmla="*/ 2066925 h 2105025"/>
              <a:gd name="connsiteX59" fmla="*/ 2309268 w 8014743"/>
              <a:gd name="connsiteY59" fmla="*/ 2057400 h 2105025"/>
              <a:gd name="connsiteX60" fmla="*/ 2642643 w 8014743"/>
              <a:gd name="connsiteY60" fmla="*/ 2066925 h 2105025"/>
              <a:gd name="connsiteX61" fmla="*/ 2737893 w 8014743"/>
              <a:gd name="connsiteY61" fmla="*/ 2076450 h 2105025"/>
              <a:gd name="connsiteX62" fmla="*/ 2775993 w 8014743"/>
              <a:gd name="connsiteY62" fmla="*/ 2085975 h 2105025"/>
              <a:gd name="connsiteX63" fmla="*/ 2947443 w 8014743"/>
              <a:gd name="connsiteY63" fmla="*/ 2095500 h 2105025"/>
              <a:gd name="connsiteX64" fmla="*/ 2985543 w 8014743"/>
              <a:gd name="connsiteY64" fmla="*/ 2105025 h 2105025"/>
              <a:gd name="connsiteX65" fmla="*/ 3204618 w 8014743"/>
              <a:gd name="connsiteY65" fmla="*/ 2095500 h 2105025"/>
              <a:gd name="connsiteX66" fmla="*/ 3252243 w 8014743"/>
              <a:gd name="connsiteY66" fmla="*/ 2085975 h 2105025"/>
              <a:gd name="connsiteX67" fmla="*/ 3404643 w 8014743"/>
              <a:gd name="connsiteY67" fmla="*/ 2066925 h 2105025"/>
              <a:gd name="connsiteX68" fmla="*/ 3728493 w 8014743"/>
              <a:gd name="connsiteY68" fmla="*/ 2057400 h 2105025"/>
              <a:gd name="connsiteX69" fmla="*/ 3823743 w 8014743"/>
              <a:gd name="connsiteY69" fmla="*/ 2047875 h 2105025"/>
              <a:gd name="connsiteX70" fmla="*/ 3890418 w 8014743"/>
              <a:gd name="connsiteY70" fmla="*/ 2038350 h 2105025"/>
              <a:gd name="connsiteX71" fmla="*/ 4195218 w 8014743"/>
              <a:gd name="connsiteY71" fmla="*/ 2009775 h 2105025"/>
              <a:gd name="connsiteX72" fmla="*/ 4271418 w 8014743"/>
              <a:gd name="connsiteY72" fmla="*/ 1971675 h 2105025"/>
              <a:gd name="connsiteX73" fmla="*/ 4366668 w 8014743"/>
              <a:gd name="connsiteY73" fmla="*/ 1952625 h 2105025"/>
              <a:gd name="connsiteX74" fmla="*/ 4404768 w 8014743"/>
              <a:gd name="connsiteY74" fmla="*/ 1943100 h 2105025"/>
              <a:gd name="connsiteX75" fmla="*/ 5357268 w 8014743"/>
              <a:gd name="connsiteY75" fmla="*/ 1933575 h 2105025"/>
              <a:gd name="connsiteX76" fmla="*/ 5538243 w 8014743"/>
              <a:gd name="connsiteY76" fmla="*/ 1914525 h 2105025"/>
              <a:gd name="connsiteX77" fmla="*/ 5662068 w 8014743"/>
              <a:gd name="connsiteY77" fmla="*/ 1895475 h 2105025"/>
              <a:gd name="connsiteX78" fmla="*/ 6814593 w 8014743"/>
              <a:gd name="connsiteY78" fmla="*/ 1876425 h 2105025"/>
              <a:gd name="connsiteX79" fmla="*/ 6909843 w 8014743"/>
              <a:gd name="connsiteY79" fmla="*/ 1866900 h 2105025"/>
              <a:gd name="connsiteX80" fmla="*/ 6966993 w 8014743"/>
              <a:gd name="connsiteY80" fmla="*/ 1847850 h 2105025"/>
              <a:gd name="connsiteX81" fmla="*/ 7052718 w 8014743"/>
              <a:gd name="connsiteY81" fmla="*/ 1838325 h 2105025"/>
              <a:gd name="connsiteX82" fmla="*/ 7081293 w 8014743"/>
              <a:gd name="connsiteY82" fmla="*/ 1828800 h 2105025"/>
              <a:gd name="connsiteX83" fmla="*/ 7976643 w 8014743"/>
              <a:gd name="connsiteY83" fmla="*/ 1809750 h 2105025"/>
              <a:gd name="connsiteX84" fmla="*/ 7995693 w 8014743"/>
              <a:gd name="connsiteY84" fmla="*/ 1781175 h 2105025"/>
              <a:gd name="connsiteX85" fmla="*/ 8005218 w 8014743"/>
              <a:gd name="connsiteY85" fmla="*/ 1743075 h 2105025"/>
              <a:gd name="connsiteX86" fmla="*/ 8014743 w 8014743"/>
              <a:gd name="connsiteY86" fmla="*/ 1524000 h 2105025"/>
              <a:gd name="connsiteX87" fmla="*/ 8005218 w 8014743"/>
              <a:gd name="connsiteY87" fmla="*/ 1362075 h 2105025"/>
              <a:gd name="connsiteX88" fmla="*/ 7986168 w 8014743"/>
              <a:gd name="connsiteY88" fmla="*/ 1285875 h 2105025"/>
              <a:gd name="connsiteX89" fmla="*/ 7995693 w 8014743"/>
              <a:gd name="connsiteY89" fmla="*/ 971550 h 2105025"/>
              <a:gd name="connsiteX90" fmla="*/ 7976643 w 8014743"/>
              <a:gd name="connsiteY90" fmla="*/ 447675 h 2105025"/>
              <a:gd name="connsiteX91" fmla="*/ 7967118 w 8014743"/>
              <a:gd name="connsiteY91" fmla="*/ 361950 h 2105025"/>
              <a:gd name="connsiteX92" fmla="*/ 7957593 w 8014743"/>
              <a:gd name="connsiteY92" fmla="*/ 333375 h 2105025"/>
              <a:gd name="connsiteX93" fmla="*/ 7948068 w 8014743"/>
              <a:gd name="connsiteY93" fmla="*/ 266700 h 2105025"/>
              <a:gd name="connsiteX94" fmla="*/ 7957593 w 8014743"/>
              <a:gd name="connsiteY94" fmla="*/ 95250 h 2105025"/>
              <a:gd name="connsiteX95" fmla="*/ 7929018 w 8014743"/>
              <a:gd name="connsiteY95"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162300 w 8001000"/>
              <a:gd name="connsiteY24" fmla="*/ 76200 h 2105025"/>
              <a:gd name="connsiteX25" fmla="*/ 3076575 w 8001000"/>
              <a:gd name="connsiteY25" fmla="*/ 85725 h 2105025"/>
              <a:gd name="connsiteX26" fmla="*/ 2867025 w 8001000"/>
              <a:gd name="connsiteY26" fmla="*/ 76200 h 2105025"/>
              <a:gd name="connsiteX27" fmla="*/ 2705100 w 8001000"/>
              <a:gd name="connsiteY27" fmla="*/ 57150 h 2105025"/>
              <a:gd name="connsiteX28" fmla="*/ 2333625 w 8001000"/>
              <a:gd name="connsiteY28" fmla="*/ 38100 h 2105025"/>
              <a:gd name="connsiteX29" fmla="*/ 2181225 w 8001000"/>
              <a:gd name="connsiteY29" fmla="*/ 47625 h 2105025"/>
              <a:gd name="connsiteX30" fmla="*/ 2009775 w 8001000"/>
              <a:gd name="connsiteY30" fmla="*/ 66675 h 2105025"/>
              <a:gd name="connsiteX31" fmla="*/ 1876425 w 8001000"/>
              <a:gd name="connsiteY31" fmla="*/ 85725 h 2105025"/>
              <a:gd name="connsiteX32" fmla="*/ 1762125 w 8001000"/>
              <a:gd name="connsiteY32" fmla="*/ 95250 h 2105025"/>
              <a:gd name="connsiteX33" fmla="*/ 1685925 w 8001000"/>
              <a:gd name="connsiteY33" fmla="*/ 85725 h 2105025"/>
              <a:gd name="connsiteX34" fmla="*/ 1657350 w 8001000"/>
              <a:gd name="connsiteY34" fmla="*/ 76200 h 2105025"/>
              <a:gd name="connsiteX35" fmla="*/ 1524000 w 8001000"/>
              <a:gd name="connsiteY35" fmla="*/ 66675 h 2105025"/>
              <a:gd name="connsiteX36" fmla="*/ 1390650 w 8001000"/>
              <a:gd name="connsiteY36" fmla="*/ 85725 h 2105025"/>
              <a:gd name="connsiteX37" fmla="*/ 1333500 w 8001000"/>
              <a:gd name="connsiteY37" fmla="*/ 95250 h 2105025"/>
              <a:gd name="connsiteX38" fmla="*/ 1123950 w 8001000"/>
              <a:gd name="connsiteY38" fmla="*/ 104775 h 2105025"/>
              <a:gd name="connsiteX39" fmla="*/ 1095375 w 8001000"/>
              <a:gd name="connsiteY39" fmla="*/ 114300 h 2105025"/>
              <a:gd name="connsiteX40" fmla="*/ 781050 w 8001000"/>
              <a:gd name="connsiteY40" fmla="*/ 114300 h 2105025"/>
              <a:gd name="connsiteX41" fmla="*/ 666750 w 8001000"/>
              <a:gd name="connsiteY41" fmla="*/ 123825 h 2105025"/>
              <a:gd name="connsiteX42" fmla="*/ 638175 w 8001000"/>
              <a:gd name="connsiteY42" fmla="*/ 114300 h 2105025"/>
              <a:gd name="connsiteX43" fmla="*/ 523875 w 8001000"/>
              <a:gd name="connsiteY43" fmla="*/ 95250 h 2105025"/>
              <a:gd name="connsiteX44" fmla="*/ 323850 w 8001000"/>
              <a:gd name="connsiteY44" fmla="*/ 76200 h 2105025"/>
              <a:gd name="connsiteX45" fmla="*/ 219075 w 8001000"/>
              <a:gd name="connsiteY45" fmla="*/ 85725 h 2105025"/>
              <a:gd name="connsiteX46" fmla="*/ 133350 w 8001000"/>
              <a:gd name="connsiteY46" fmla="*/ 133350 h 2105025"/>
              <a:gd name="connsiteX47" fmla="*/ 7019 w 8001000"/>
              <a:gd name="connsiteY47" fmla="*/ 145883 h 2105025"/>
              <a:gd name="connsiteX48" fmla="*/ 0 w 8001000"/>
              <a:gd name="connsiteY48" fmla="*/ 2047875 h 2105025"/>
              <a:gd name="connsiteX49" fmla="*/ 219075 w 8001000"/>
              <a:gd name="connsiteY49" fmla="*/ 2076450 h 2105025"/>
              <a:gd name="connsiteX50" fmla="*/ 504825 w 8001000"/>
              <a:gd name="connsiteY50" fmla="*/ 2095500 h 2105025"/>
              <a:gd name="connsiteX51" fmla="*/ 552450 w 8001000"/>
              <a:gd name="connsiteY51" fmla="*/ 2105025 h 2105025"/>
              <a:gd name="connsiteX52" fmla="*/ 581025 w 8001000"/>
              <a:gd name="connsiteY52" fmla="*/ 2095500 h 2105025"/>
              <a:gd name="connsiteX53" fmla="*/ 676275 w 8001000"/>
              <a:gd name="connsiteY53" fmla="*/ 2085975 h 2105025"/>
              <a:gd name="connsiteX54" fmla="*/ 1085850 w 8001000"/>
              <a:gd name="connsiteY54" fmla="*/ 2095500 h 2105025"/>
              <a:gd name="connsiteX55" fmla="*/ 1247775 w 8001000"/>
              <a:gd name="connsiteY55" fmla="*/ 2085975 h 2105025"/>
              <a:gd name="connsiteX56" fmla="*/ 1504950 w 8001000"/>
              <a:gd name="connsiteY56" fmla="*/ 2095500 h 2105025"/>
              <a:gd name="connsiteX57" fmla="*/ 1962150 w 8001000"/>
              <a:gd name="connsiteY57" fmla="*/ 2085975 h 2105025"/>
              <a:gd name="connsiteX58" fmla="*/ 2076450 w 8001000"/>
              <a:gd name="connsiteY58" fmla="*/ 2066925 h 2105025"/>
              <a:gd name="connsiteX59" fmla="*/ 2295525 w 8001000"/>
              <a:gd name="connsiteY59" fmla="*/ 2057400 h 2105025"/>
              <a:gd name="connsiteX60" fmla="*/ 2628900 w 8001000"/>
              <a:gd name="connsiteY60" fmla="*/ 2066925 h 2105025"/>
              <a:gd name="connsiteX61" fmla="*/ 2724150 w 8001000"/>
              <a:gd name="connsiteY61" fmla="*/ 2076450 h 2105025"/>
              <a:gd name="connsiteX62" fmla="*/ 2762250 w 8001000"/>
              <a:gd name="connsiteY62" fmla="*/ 2085975 h 2105025"/>
              <a:gd name="connsiteX63" fmla="*/ 2933700 w 8001000"/>
              <a:gd name="connsiteY63" fmla="*/ 2095500 h 2105025"/>
              <a:gd name="connsiteX64" fmla="*/ 2971800 w 8001000"/>
              <a:gd name="connsiteY64" fmla="*/ 2105025 h 2105025"/>
              <a:gd name="connsiteX65" fmla="*/ 3190875 w 8001000"/>
              <a:gd name="connsiteY65" fmla="*/ 2095500 h 2105025"/>
              <a:gd name="connsiteX66" fmla="*/ 3238500 w 8001000"/>
              <a:gd name="connsiteY66" fmla="*/ 2085975 h 2105025"/>
              <a:gd name="connsiteX67" fmla="*/ 3390900 w 8001000"/>
              <a:gd name="connsiteY67" fmla="*/ 2066925 h 2105025"/>
              <a:gd name="connsiteX68" fmla="*/ 3714750 w 8001000"/>
              <a:gd name="connsiteY68" fmla="*/ 2057400 h 2105025"/>
              <a:gd name="connsiteX69" fmla="*/ 3810000 w 8001000"/>
              <a:gd name="connsiteY69" fmla="*/ 2047875 h 2105025"/>
              <a:gd name="connsiteX70" fmla="*/ 3876675 w 8001000"/>
              <a:gd name="connsiteY70" fmla="*/ 2038350 h 2105025"/>
              <a:gd name="connsiteX71" fmla="*/ 4181475 w 8001000"/>
              <a:gd name="connsiteY71" fmla="*/ 2009775 h 2105025"/>
              <a:gd name="connsiteX72" fmla="*/ 4257675 w 8001000"/>
              <a:gd name="connsiteY72" fmla="*/ 1971675 h 2105025"/>
              <a:gd name="connsiteX73" fmla="*/ 4352925 w 8001000"/>
              <a:gd name="connsiteY73" fmla="*/ 1952625 h 2105025"/>
              <a:gd name="connsiteX74" fmla="*/ 4391025 w 8001000"/>
              <a:gd name="connsiteY74" fmla="*/ 1943100 h 2105025"/>
              <a:gd name="connsiteX75" fmla="*/ 5343525 w 8001000"/>
              <a:gd name="connsiteY75" fmla="*/ 1933575 h 2105025"/>
              <a:gd name="connsiteX76" fmla="*/ 5524500 w 8001000"/>
              <a:gd name="connsiteY76" fmla="*/ 1914525 h 2105025"/>
              <a:gd name="connsiteX77" fmla="*/ 5648325 w 8001000"/>
              <a:gd name="connsiteY77" fmla="*/ 1895475 h 2105025"/>
              <a:gd name="connsiteX78" fmla="*/ 6800850 w 8001000"/>
              <a:gd name="connsiteY78" fmla="*/ 1876425 h 2105025"/>
              <a:gd name="connsiteX79" fmla="*/ 6896100 w 8001000"/>
              <a:gd name="connsiteY79" fmla="*/ 1866900 h 2105025"/>
              <a:gd name="connsiteX80" fmla="*/ 6953250 w 8001000"/>
              <a:gd name="connsiteY80" fmla="*/ 1847850 h 2105025"/>
              <a:gd name="connsiteX81" fmla="*/ 7038975 w 8001000"/>
              <a:gd name="connsiteY81" fmla="*/ 1838325 h 2105025"/>
              <a:gd name="connsiteX82" fmla="*/ 7067550 w 8001000"/>
              <a:gd name="connsiteY82" fmla="*/ 1828800 h 2105025"/>
              <a:gd name="connsiteX83" fmla="*/ 7962900 w 8001000"/>
              <a:gd name="connsiteY83" fmla="*/ 1809750 h 2105025"/>
              <a:gd name="connsiteX84" fmla="*/ 7981950 w 8001000"/>
              <a:gd name="connsiteY84" fmla="*/ 1781175 h 2105025"/>
              <a:gd name="connsiteX85" fmla="*/ 7991475 w 8001000"/>
              <a:gd name="connsiteY85" fmla="*/ 1743075 h 2105025"/>
              <a:gd name="connsiteX86" fmla="*/ 8001000 w 8001000"/>
              <a:gd name="connsiteY86" fmla="*/ 1524000 h 2105025"/>
              <a:gd name="connsiteX87" fmla="*/ 7991475 w 8001000"/>
              <a:gd name="connsiteY87" fmla="*/ 1362075 h 2105025"/>
              <a:gd name="connsiteX88" fmla="*/ 7972425 w 8001000"/>
              <a:gd name="connsiteY88" fmla="*/ 1285875 h 2105025"/>
              <a:gd name="connsiteX89" fmla="*/ 7981950 w 8001000"/>
              <a:gd name="connsiteY89" fmla="*/ 971550 h 2105025"/>
              <a:gd name="connsiteX90" fmla="*/ 7962900 w 8001000"/>
              <a:gd name="connsiteY90" fmla="*/ 447675 h 2105025"/>
              <a:gd name="connsiteX91" fmla="*/ 7953375 w 8001000"/>
              <a:gd name="connsiteY91" fmla="*/ 361950 h 2105025"/>
              <a:gd name="connsiteX92" fmla="*/ 7943850 w 8001000"/>
              <a:gd name="connsiteY92" fmla="*/ 333375 h 2105025"/>
              <a:gd name="connsiteX93" fmla="*/ 7934325 w 8001000"/>
              <a:gd name="connsiteY93" fmla="*/ 266700 h 2105025"/>
              <a:gd name="connsiteX94" fmla="*/ 7943850 w 8001000"/>
              <a:gd name="connsiteY94" fmla="*/ 95250 h 2105025"/>
              <a:gd name="connsiteX95" fmla="*/ 7915275 w 8001000"/>
              <a:gd name="connsiteY95"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162300 w 8001000"/>
              <a:gd name="connsiteY24" fmla="*/ 76200 h 2105025"/>
              <a:gd name="connsiteX25" fmla="*/ 3076575 w 8001000"/>
              <a:gd name="connsiteY25" fmla="*/ 85725 h 2105025"/>
              <a:gd name="connsiteX26" fmla="*/ 2867025 w 8001000"/>
              <a:gd name="connsiteY26" fmla="*/ 76200 h 2105025"/>
              <a:gd name="connsiteX27" fmla="*/ 2705100 w 8001000"/>
              <a:gd name="connsiteY27" fmla="*/ 57150 h 2105025"/>
              <a:gd name="connsiteX28" fmla="*/ 2333625 w 8001000"/>
              <a:gd name="connsiteY28" fmla="*/ 38100 h 2105025"/>
              <a:gd name="connsiteX29" fmla="*/ 2181225 w 8001000"/>
              <a:gd name="connsiteY29" fmla="*/ 47625 h 2105025"/>
              <a:gd name="connsiteX30" fmla="*/ 2009775 w 8001000"/>
              <a:gd name="connsiteY30" fmla="*/ 66675 h 2105025"/>
              <a:gd name="connsiteX31" fmla="*/ 1876425 w 8001000"/>
              <a:gd name="connsiteY31" fmla="*/ 85725 h 2105025"/>
              <a:gd name="connsiteX32" fmla="*/ 1762125 w 8001000"/>
              <a:gd name="connsiteY32" fmla="*/ 95250 h 2105025"/>
              <a:gd name="connsiteX33" fmla="*/ 1685925 w 8001000"/>
              <a:gd name="connsiteY33" fmla="*/ 85725 h 2105025"/>
              <a:gd name="connsiteX34" fmla="*/ 1657350 w 8001000"/>
              <a:gd name="connsiteY34" fmla="*/ 76200 h 2105025"/>
              <a:gd name="connsiteX35" fmla="*/ 1524000 w 8001000"/>
              <a:gd name="connsiteY35" fmla="*/ 66675 h 2105025"/>
              <a:gd name="connsiteX36" fmla="*/ 1390650 w 8001000"/>
              <a:gd name="connsiteY36" fmla="*/ 85725 h 2105025"/>
              <a:gd name="connsiteX37" fmla="*/ 1333500 w 8001000"/>
              <a:gd name="connsiteY37" fmla="*/ 95250 h 2105025"/>
              <a:gd name="connsiteX38" fmla="*/ 1123950 w 8001000"/>
              <a:gd name="connsiteY38" fmla="*/ 104775 h 2105025"/>
              <a:gd name="connsiteX39" fmla="*/ 1095375 w 8001000"/>
              <a:gd name="connsiteY39" fmla="*/ 114300 h 2105025"/>
              <a:gd name="connsiteX40" fmla="*/ 781050 w 8001000"/>
              <a:gd name="connsiteY40" fmla="*/ 114300 h 2105025"/>
              <a:gd name="connsiteX41" fmla="*/ 666750 w 8001000"/>
              <a:gd name="connsiteY41" fmla="*/ 123825 h 2105025"/>
              <a:gd name="connsiteX42" fmla="*/ 638175 w 8001000"/>
              <a:gd name="connsiteY42" fmla="*/ 114300 h 2105025"/>
              <a:gd name="connsiteX43" fmla="*/ 523875 w 8001000"/>
              <a:gd name="connsiteY43" fmla="*/ 95250 h 2105025"/>
              <a:gd name="connsiteX44" fmla="*/ 323850 w 8001000"/>
              <a:gd name="connsiteY44" fmla="*/ 76200 h 2105025"/>
              <a:gd name="connsiteX45" fmla="*/ 263191 w 8001000"/>
              <a:gd name="connsiteY45" fmla="*/ 141873 h 2105025"/>
              <a:gd name="connsiteX46" fmla="*/ 133350 w 8001000"/>
              <a:gd name="connsiteY46" fmla="*/ 133350 h 2105025"/>
              <a:gd name="connsiteX47" fmla="*/ 7019 w 8001000"/>
              <a:gd name="connsiteY47" fmla="*/ 145883 h 2105025"/>
              <a:gd name="connsiteX48" fmla="*/ 0 w 8001000"/>
              <a:gd name="connsiteY48" fmla="*/ 2047875 h 2105025"/>
              <a:gd name="connsiteX49" fmla="*/ 219075 w 8001000"/>
              <a:gd name="connsiteY49" fmla="*/ 2076450 h 2105025"/>
              <a:gd name="connsiteX50" fmla="*/ 504825 w 8001000"/>
              <a:gd name="connsiteY50" fmla="*/ 2095500 h 2105025"/>
              <a:gd name="connsiteX51" fmla="*/ 552450 w 8001000"/>
              <a:gd name="connsiteY51" fmla="*/ 2105025 h 2105025"/>
              <a:gd name="connsiteX52" fmla="*/ 581025 w 8001000"/>
              <a:gd name="connsiteY52" fmla="*/ 2095500 h 2105025"/>
              <a:gd name="connsiteX53" fmla="*/ 676275 w 8001000"/>
              <a:gd name="connsiteY53" fmla="*/ 2085975 h 2105025"/>
              <a:gd name="connsiteX54" fmla="*/ 1085850 w 8001000"/>
              <a:gd name="connsiteY54" fmla="*/ 2095500 h 2105025"/>
              <a:gd name="connsiteX55" fmla="*/ 1247775 w 8001000"/>
              <a:gd name="connsiteY55" fmla="*/ 2085975 h 2105025"/>
              <a:gd name="connsiteX56" fmla="*/ 1504950 w 8001000"/>
              <a:gd name="connsiteY56" fmla="*/ 2095500 h 2105025"/>
              <a:gd name="connsiteX57" fmla="*/ 1962150 w 8001000"/>
              <a:gd name="connsiteY57" fmla="*/ 2085975 h 2105025"/>
              <a:gd name="connsiteX58" fmla="*/ 2076450 w 8001000"/>
              <a:gd name="connsiteY58" fmla="*/ 2066925 h 2105025"/>
              <a:gd name="connsiteX59" fmla="*/ 2295525 w 8001000"/>
              <a:gd name="connsiteY59" fmla="*/ 2057400 h 2105025"/>
              <a:gd name="connsiteX60" fmla="*/ 2628900 w 8001000"/>
              <a:gd name="connsiteY60" fmla="*/ 2066925 h 2105025"/>
              <a:gd name="connsiteX61" fmla="*/ 2724150 w 8001000"/>
              <a:gd name="connsiteY61" fmla="*/ 2076450 h 2105025"/>
              <a:gd name="connsiteX62" fmla="*/ 2762250 w 8001000"/>
              <a:gd name="connsiteY62" fmla="*/ 2085975 h 2105025"/>
              <a:gd name="connsiteX63" fmla="*/ 2933700 w 8001000"/>
              <a:gd name="connsiteY63" fmla="*/ 2095500 h 2105025"/>
              <a:gd name="connsiteX64" fmla="*/ 2971800 w 8001000"/>
              <a:gd name="connsiteY64" fmla="*/ 2105025 h 2105025"/>
              <a:gd name="connsiteX65" fmla="*/ 3190875 w 8001000"/>
              <a:gd name="connsiteY65" fmla="*/ 2095500 h 2105025"/>
              <a:gd name="connsiteX66" fmla="*/ 3238500 w 8001000"/>
              <a:gd name="connsiteY66" fmla="*/ 2085975 h 2105025"/>
              <a:gd name="connsiteX67" fmla="*/ 3390900 w 8001000"/>
              <a:gd name="connsiteY67" fmla="*/ 2066925 h 2105025"/>
              <a:gd name="connsiteX68" fmla="*/ 3714750 w 8001000"/>
              <a:gd name="connsiteY68" fmla="*/ 2057400 h 2105025"/>
              <a:gd name="connsiteX69" fmla="*/ 3810000 w 8001000"/>
              <a:gd name="connsiteY69" fmla="*/ 2047875 h 2105025"/>
              <a:gd name="connsiteX70" fmla="*/ 3876675 w 8001000"/>
              <a:gd name="connsiteY70" fmla="*/ 2038350 h 2105025"/>
              <a:gd name="connsiteX71" fmla="*/ 4181475 w 8001000"/>
              <a:gd name="connsiteY71" fmla="*/ 2009775 h 2105025"/>
              <a:gd name="connsiteX72" fmla="*/ 4257675 w 8001000"/>
              <a:gd name="connsiteY72" fmla="*/ 1971675 h 2105025"/>
              <a:gd name="connsiteX73" fmla="*/ 4352925 w 8001000"/>
              <a:gd name="connsiteY73" fmla="*/ 1952625 h 2105025"/>
              <a:gd name="connsiteX74" fmla="*/ 4391025 w 8001000"/>
              <a:gd name="connsiteY74" fmla="*/ 1943100 h 2105025"/>
              <a:gd name="connsiteX75" fmla="*/ 5343525 w 8001000"/>
              <a:gd name="connsiteY75" fmla="*/ 1933575 h 2105025"/>
              <a:gd name="connsiteX76" fmla="*/ 5524500 w 8001000"/>
              <a:gd name="connsiteY76" fmla="*/ 1914525 h 2105025"/>
              <a:gd name="connsiteX77" fmla="*/ 5648325 w 8001000"/>
              <a:gd name="connsiteY77" fmla="*/ 1895475 h 2105025"/>
              <a:gd name="connsiteX78" fmla="*/ 6800850 w 8001000"/>
              <a:gd name="connsiteY78" fmla="*/ 1876425 h 2105025"/>
              <a:gd name="connsiteX79" fmla="*/ 6896100 w 8001000"/>
              <a:gd name="connsiteY79" fmla="*/ 1866900 h 2105025"/>
              <a:gd name="connsiteX80" fmla="*/ 6953250 w 8001000"/>
              <a:gd name="connsiteY80" fmla="*/ 1847850 h 2105025"/>
              <a:gd name="connsiteX81" fmla="*/ 7038975 w 8001000"/>
              <a:gd name="connsiteY81" fmla="*/ 1838325 h 2105025"/>
              <a:gd name="connsiteX82" fmla="*/ 7067550 w 8001000"/>
              <a:gd name="connsiteY82" fmla="*/ 1828800 h 2105025"/>
              <a:gd name="connsiteX83" fmla="*/ 7962900 w 8001000"/>
              <a:gd name="connsiteY83" fmla="*/ 1809750 h 2105025"/>
              <a:gd name="connsiteX84" fmla="*/ 7981950 w 8001000"/>
              <a:gd name="connsiteY84" fmla="*/ 1781175 h 2105025"/>
              <a:gd name="connsiteX85" fmla="*/ 7991475 w 8001000"/>
              <a:gd name="connsiteY85" fmla="*/ 1743075 h 2105025"/>
              <a:gd name="connsiteX86" fmla="*/ 8001000 w 8001000"/>
              <a:gd name="connsiteY86" fmla="*/ 1524000 h 2105025"/>
              <a:gd name="connsiteX87" fmla="*/ 7991475 w 8001000"/>
              <a:gd name="connsiteY87" fmla="*/ 1362075 h 2105025"/>
              <a:gd name="connsiteX88" fmla="*/ 7972425 w 8001000"/>
              <a:gd name="connsiteY88" fmla="*/ 1285875 h 2105025"/>
              <a:gd name="connsiteX89" fmla="*/ 7981950 w 8001000"/>
              <a:gd name="connsiteY89" fmla="*/ 971550 h 2105025"/>
              <a:gd name="connsiteX90" fmla="*/ 7962900 w 8001000"/>
              <a:gd name="connsiteY90" fmla="*/ 447675 h 2105025"/>
              <a:gd name="connsiteX91" fmla="*/ 7953375 w 8001000"/>
              <a:gd name="connsiteY91" fmla="*/ 361950 h 2105025"/>
              <a:gd name="connsiteX92" fmla="*/ 7943850 w 8001000"/>
              <a:gd name="connsiteY92" fmla="*/ 333375 h 2105025"/>
              <a:gd name="connsiteX93" fmla="*/ 7934325 w 8001000"/>
              <a:gd name="connsiteY93" fmla="*/ 266700 h 2105025"/>
              <a:gd name="connsiteX94" fmla="*/ 7943850 w 8001000"/>
              <a:gd name="connsiteY94" fmla="*/ 95250 h 2105025"/>
              <a:gd name="connsiteX95" fmla="*/ 7915275 w 8001000"/>
              <a:gd name="connsiteY95"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162300 w 8001000"/>
              <a:gd name="connsiteY24" fmla="*/ 76200 h 2105025"/>
              <a:gd name="connsiteX25" fmla="*/ 3076575 w 8001000"/>
              <a:gd name="connsiteY25" fmla="*/ 85725 h 2105025"/>
              <a:gd name="connsiteX26" fmla="*/ 2867025 w 8001000"/>
              <a:gd name="connsiteY26" fmla="*/ 76200 h 2105025"/>
              <a:gd name="connsiteX27" fmla="*/ 2705100 w 8001000"/>
              <a:gd name="connsiteY27" fmla="*/ 57150 h 2105025"/>
              <a:gd name="connsiteX28" fmla="*/ 2333625 w 8001000"/>
              <a:gd name="connsiteY28" fmla="*/ 38100 h 2105025"/>
              <a:gd name="connsiteX29" fmla="*/ 2181225 w 8001000"/>
              <a:gd name="connsiteY29" fmla="*/ 47625 h 2105025"/>
              <a:gd name="connsiteX30" fmla="*/ 2009775 w 8001000"/>
              <a:gd name="connsiteY30" fmla="*/ 66675 h 2105025"/>
              <a:gd name="connsiteX31" fmla="*/ 1876425 w 8001000"/>
              <a:gd name="connsiteY31" fmla="*/ 85725 h 2105025"/>
              <a:gd name="connsiteX32" fmla="*/ 1762125 w 8001000"/>
              <a:gd name="connsiteY32" fmla="*/ 95250 h 2105025"/>
              <a:gd name="connsiteX33" fmla="*/ 1685925 w 8001000"/>
              <a:gd name="connsiteY33" fmla="*/ 85725 h 2105025"/>
              <a:gd name="connsiteX34" fmla="*/ 1657350 w 8001000"/>
              <a:gd name="connsiteY34" fmla="*/ 76200 h 2105025"/>
              <a:gd name="connsiteX35" fmla="*/ 1524000 w 8001000"/>
              <a:gd name="connsiteY35" fmla="*/ 66675 h 2105025"/>
              <a:gd name="connsiteX36" fmla="*/ 1390650 w 8001000"/>
              <a:gd name="connsiteY36" fmla="*/ 85725 h 2105025"/>
              <a:gd name="connsiteX37" fmla="*/ 1333500 w 8001000"/>
              <a:gd name="connsiteY37" fmla="*/ 95250 h 2105025"/>
              <a:gd name="connsiteX38" fmla="*/ 1123950 w 8001000"/>
              <a:gd name="connsiteY38" fmla="*/ 104775 h 2105025"/>
              <a:gd name="connsiteX39" fmla="*/ 1095375 w 8001000"/>
              <a:gd name="connsiteY39" fmla="*/ 114300 h 2105025"/>
              <a:gd name="connsiteX40" fmla="*/ 781050 w 8001000"/>
              <a:gd name="connsiteY40" fmla="*/ 114300 h 2105025"/>
              <a:gd name="connsiteX41" fmla="*/ 666750 w 8001000"/>
              <a:gd name="connsiteY41" fmla="*/ 123825 h 2105025"/>
              <a:gd name="connsiteX42" fmla="*/ 638175 w 8001000"/>
              <a:gd name="connsiteY42" fmla="*/ 114300 h 2105025"/>
              <a:gd name="connsiteX43" fmla="*/ 523875 w 8001000"/>
              <a:gd name="connsiteY43" fmla="*/ 95250 h 2105025"/>
              <a:gd name="connsiteX44" fmla="*/ 392029 w 8001000"/>
              <a:gd name="connsiteY44" fmla="*/ 108284 h 2105025"/>
              <a:gd name="connsiteX45" fmla="*/ 263191 w 8001000"/>
              <a:gd name="connsiteY45" fmla="*/ 141873 h 2105025"/>
              <a:gd name="connsiteX46" fmla="*/ 133350 w 8001000"/>
              <a:gd name="connsiteY46" fmla="*/ 133350 h 2105025"/>
              <a:gd name="connsiteX47" fmla="*/ 7019 w 8001000"/>
              <a:gd name="connsiteY47" fmla="*/ 145883 h 2105025"/>
              <a:gd name="connsiteX48" fmla="*/ 0 w 8001000"/>
              <a:gd name="connsiteY48" fmla="*/ 2047875 h 2105025"/>
              <a:gd name="connsiteX49" fmla="*/ 219075 w 8001000"/>
              <a:gd name="connsiteY49" fmla="*/ 2076450 h 2105025"/>
              <a:gd name="connsiteX50" fmla="*/ 504825 w 8001000"/>
              <a:gd name="connsiteY50" fmla="*/ 2095500 h 2105025"/>
              <a:gd name="connsiteX51" fmla="*/ 552450 w 8001000"/>
              <a:gd name="connsiteY51" fmla="*/ 2105025 h 2105025"/>
              <a:gd name="connsiteX52" fmla="*/ 581025 w 8001000"/>
              <a:gd name="connsiteY52" fmla="*/ 2095500 h 2105025"/>
              <a:gd name="connsiteX53" fmla="*/ 676275 w 8001000"/>
              <a:gd name="connsiteY53" fmla="*/ 2085975 h 2105025"/>
              <a:gd name="connsiteX54" fmla="*/ 1085850 w 8001000"/>
              <a:gd name="connsiteY54" fmla="*/ 2095500 h 2105025"/>
              <a:gd name="connsiteX55" fmla="*/ 1247775 w 8001000"/>
              <a:gd name="connsiteY55" fmla="*/ 2085975 h 2105025"/>
              <a:gd name="connsiteX56" fmla="*/ 1504950 w 8001000"/>
              <a:gd name="connsiteY56" fmla="*/ 2095500 h 2105025"/>
              <a:gd name="connsiteX57" fmla="*/ 1962150 w 8001000"/>
              <a:gd name="connsiteY57" fmla="*/ 2085975 h 2105025"/>
              <a:gd name="connsiteX58" fmla="*/ 2076450 w 8001000"/>
              <a:gd name="connsiteY58" fmla="*/ 2066925 h 2105025"/>
              <a:gd name="connsiteX59" fmla="*/ 2295525 w 8001000"/>
              <a:gd name="connsiteY59" fmla="*/ 2057400 h 2105025"/>
              <a:gd name="connsiteX60" fmla="*/ 2628900 w 8001000"/>
              <a:gd name="connsiteY60" fmla="*/ 2066925 h 2105025"/>
              <a:gd name="connsiteX61" fmla="*/ 2724150 w 8001000"/>
              <a:gd name="connsiteY61" fmla="*/ 2076450 h 2105025"/>
              <a:gd name="connsiteX62" fmla="*/ 2762250 w 8001000"/>
              <a:gd name="connsiteY62" fmla="*/ 2085975 h 2105025"/>
              <a:gd name="connsiteX63" fmla="*/ 2933700 w 8001000"/>
              <a:gd name="connsiteY63" fmla="*/ 2095500 h 2105025"/>
              <a:gd name="connsiteX64" fmla="*/ 2971800 w 8001000"/>
              <a:gd name="connsiteY64" fmla="*/ 2105025 h 2105025"/>
              <a:gd name="connsiteX65" fmla="*/ 3190875 w 8001000"/>
              <a:gd name="connsiteY65" fmla="*/ 2095500 h 2105025"/>
              <a:gd name="connsiteX66" fmla="*/ 3238500 w 8001000"/>
              <a:gd name="connsiteY66" fmla="*/ 2085975 h 2105025"/>
              <a:gd name="connsiteX67" fmla="*/ 3390900 w 8001000"/>
              <a:gd name="connsiteY67" fmla="*/ 2066925 h 2105025"/>
              <a:gd name="connsiteX68" fmla="*/ 3714750 w 8001000"/>
              <a:gd name="connsiteY68" fmla="*/ 2057400 h 2105025"/>
              <a:gd name="connsiteX69" fmla="*/ 3810000 w 8001000"/>
              <a:gd name="connsiteY69" fmla="*/ 2047875 h 2105025"/>
              <a:gd name="connsiteX70" fmla="*/ 3876675 w 8001000"/>
              <a:gd name="connsiteY70" fmla="*/ 2038350 h 2105025"/>
              <a:gd name="connsiteX71" fmla="*/ 4181475 w 8001000"/>
              <a:gd name="connsiteY71" fmla="*/ 2009775 h 2105025"/>
              <a:gd name="connsiteX72" fmla="*/ 4257675 w 8001000"/>
              <a:gd name="connsiteY72" fmla="*/ 1971675 h 2105025"/>
              <a:gd name="connsiteX73" fmla="*/ 4352925 w 8001000"/>
              <a:gd name="connsiteY73" fmla="*/ 1952625 h 2105025"/>
              <a:gd name="connsiteX74" fmla="*/ 4391025 w 8001000"/>
              <a:gd name="connsiteY74" fmla="*/ 1943100 h 2105025"/>
              <a:gd name="connsiteX75" fmla="*/ 5343525 w 8001000"/>
              <a:gd name="connsiteY75" fmla="*/ 1933575 h 2105025"/>
              <a:gd name="connsiteX76" fmla="*/ 5524500 w 8001000"/>
              <a:gd name="connsiteY76" fmla="*/ 1914525 h 2105025"/>
              <a:gd name="connsiteX77" fmla="*/ 5648325 w 8001000"/>
              <a:gd name="connsiteY77" fmla="*/ 1895475 h 2105025"/>
              <a:gd name="connsiteX78" fmla="*/ 6800850 w 8001000"/>
              <a:gd name="connsiteY78" fmla="*/ 1876425 h 2105025"/>
              <a:gd name="connsiteX79" fmla="*/ 6896100 w 8001000"/>
              <a:gd name="connsiteY79" fmla="*/ 1866900 h 2105025"/>
              <a:gd name="connsiteX80" fmla="*/ 6953250 w 8001000"/>
              <a:gd name="connsiteY80" fmla="*/ 1847850 h 2105025"/>
              <a:gd name="connsiteX81" fmla="*/ 7038975 w 8001000"/>
              <a:gd name="connsiteY81" fmla="*/ 1838325 h 2105025"/>
              <a:gd name="connsiteX82" fmla="*/ 7067550 w 8001000"/>
              <a:gd name="connsiteY82" fmla="*/ 1828800 h 2105025"/>
              <a:gd name="connsiteX83" fmla="*/ 7962900 w 8001000"/>
              <a:gd name="connsiteY83" fmla="*/ 1809750 h 2105025"/>
              <a:gd name="connsiteX84" fmla="*/ 7981950 w 8001000"/>
              <a:gd name="connsiteY84" fmla="*/ 1781175 h 2105025"/>
              <a:gd name="connsiteX85" fmla="*/ 7991475 w 8001000"/>
              <a:gd name="connsiteY85" fmla="*/ 1743075 h 2105025"/>
              <a:gd name="connsiteX86" fmla="*/ 8001000 w 8001000"/>
              <a:gd name="connsiteY86" fmla="*/ 1524000 h 2105025"/>
              <a:gd name="connsiteX87" fmla="*/ 7991475 w 8001000"/>
              <a:gd name="connsiteY87" fmla="*/ 1362075 h 2105025"/>
              <a:gd name="connsiteX88" fmla="*/ 7972425 w 8001000"/>
              <a:gd name="connsiteY88" fmla="*/ 1285875 h 2105025"/>
              <a:gd name="connsiteX89" fmla="*/ 7981950 w 8001000"/>
              <a:gd name="connsiteY89" fmla="*/ 971550 h 2105025"/>
              <a:gd name="connsiteX90" fmla="*/ 7962900 w 8001000"/>
              <a:gd name="connsiteY90" fmla="*/ 447675 h 2105025"/>
              <a:gd name="connsiteX91" fmla="*/ 7953375 w 8001000"/>
              <a:gd name="connsiteY91" fmla="*/ 361950 h 2105025"/>
              <a:gd name="connsiteX92" fmla="*/ 7943850 w 8001000"/>
              <a:gd name="connsiteY92" fmla="*/ 333375 h 2105025"/>
              <a:gd name="connsiteX93" fmla="*/ 7934325 w 8001000"/>
              <a:gd name="connsiteY93" fmla="*/ 266700 h 2105025"/>
              <a:gd name="connsiteX94" fmla="*/ 7943850 w 8001000"/>
              <a:gd name="connsiteY94" fmla="*/ 95250 h 2105025"/>
              <a:gd name="connsiteX95" fmla="*/ 7915275 w 8001000"/>
              <a:gd name="connsiteY95"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162300 w 8001000"/>
              <a:gd name="connsiteY24" fmla="*/ 76200 h 2105025"/>
              <a:gd name="connsiteX25" fmla="*/ 3076575 w 8001000"/>
              <a:gd name="connsiteY25" fmla="*/ 85725 h 2105025"/>
              <a:gd name="connsiteX26" fmla="*/ 2867025 w 8001000"/>
              <a:gd name="connsiteY26" fmla="*/ 76200 h 2105025"/>
              <a:gd name="connsiteX27" fmla="*/ 2705100 w 8001000"/>
              <a:gd name="connsiteY27" fmla="*/ 57150 h 2105025"/>
              <a:gd name="connsiteX28" fmla="*/ 2333625 w 8001000"/>
              <a:gd name="connsiteY28" fmla="*/ 38100 h 2105025"/>
              <a:gd name="connsiteX29" fmla="*/ 2181225 w 8001000"/>
              <a:gd name="connsiteY29" fmla="*/ 47625 h 2105025"/>
              <a:gd name="connsiteX30" fmla="*/ 2009775 w 8001000"/>
              <a:gd name="connsiteY30" fmla="*/ 66675 h 2105025"/>
              <a:gd name="connsiteX31" fmla="*/ 1876425 w 8001000"/>
              <a:gd name="connsiteY31" fmla="*/ 85725 h 2105025"/>
              <a:gd name="connsiteX32" fmla="*/ 1762125 w 8001000"/>
              <a:gd name="connsiteY32" fmla="*/ 95250 h 2105025"/>
              <a:gd name="connsiteX33" fmla="*/ 1685925 w 8001000"/>
              <a:gd name="connsiteY33" fmla="*/ 85725 h 2105025"/>
              <a:gd name="connsiteX34" fmla="*/ 1657350 w 8001000"/>
              <a:gd name="connsiteY34" fmla="*/ 76200 h 2105025"/>
              <a:gd name="connsiteX35" fmla="*/ 1524000 w 8001000"/>
              <a:gd name="connsiteY35" fmla="*/ 66675 h 2105025"/>
              <a:gd name="connsiteX36" fmla="*/ 1390650 w 8001000"/>
              <a:gd name="connsiteY36" fmla="*/ 85725 h 2105025"/>
              <a:gd name="connsiteX37" fmla="*/ 1333500 w 8001000"/>
              <a:gd name="connsiteY37" fmla="*/ 95250 h 2105025"/>
              <a:gd name="connsiteX38" fmla="*/ 1123950 w 8001000"/>
              <a:gd name="connsiteY38" fmla="*/ 104775 h 2105025"/>
              <a:gd name="connsiteX39" fmla="*/ 1095375 w 8001000"/>
              <a:gd name="connsiteY39" fmla="*/ 114300 h 2105025"/>
              <a:gd name="connsiteX40" fmla="*/ 781050 w 8001000"/>
              <a:gd name="connsiteY40" fmla="*/ 114300 h 2105025"/>
              <a:gd name="connsiteX41" fmla="*/ 706855 w 8001000"/>
              <a:gd name="connsiteY41" fmla="*/ 107783 h 2105025"/>
              <a:gd name="connsiteX42" fmla="*/ 638175 w 8001000"/>
              <a:gd name="connsiteY42" fmla="*/ 114300 h 2105025"/>
              <a:gd name="connsiteX43" fmla="*/ 523875 w 8001000"/>
              <a:gd name="connsiteY43" fmla="*/ 95250 h 2105025"/>
              <a:gd name="connsiteX44" fmla="*/ 392029 w 8001000"/>
              <a:gd name="connsiteY44" fmla="*/ 108284 h 2105025"/>
              <a:gd name="connsiteX45" fmla="*/ 263191 w 8001000"/>
              <a:gd name="connsiteY45" fmla="*/ 141873 h 2105025"/>
              <a:gd name="connsiteX46" fmla="*/ 133350 w 8001000"/>
              <a:gd name="connsiteY46" fmla="*/ 133350 h 2105025"/>
              <a:gd name="connsiteX47" fmla="*/ 7019 w 8001000"/>
              <a:gd name="connsiteY47" fmla="*/ 145883 h 2105025"/>
              <a:gd name="connsiteX48" fmla="*/ 0 w 8001000"/>
              <a:gd name="connsiteY48" fmla="*/ 2047875 h 2105025"/>
              <a:gd name="connsiteX49" fmla="*/ 219075 w 8001000"/>
              <a:gd name="connsiteY49" fmla="*/ 2076450 h 2105025"/>
              <a:gd name="connsiteX50" fmla="*/ 504825 w 8001000"/>
              <a:gd name="connsiteY50" fmla="*/ 2095500 h 2105025"/>
              <a:gd name="connsiteX51" fmla="*/ 552450 w 8001000"/>
              <a:gd name="connsiteY51" fmla="*/ 2105025 h 2105025"/>
              <a:gd name="connsiteX52" fmla="*/ 581025 w 8001000"/>
              <a:gd name="connsiteY52" fmla="*/ 2095500 h 2105025"/>
              <a:gd name="connsiteX53" fmla="*/ 676275 w 8001000"/>
              <a:gd name="connsiteY53" fmla="*/ 2085975 h 2105025"/>
              <a:gd name="connsiteX54" fmla="*/ 1085850 w 8001000"/>
              <a:gd name="connsiteY54" fmla="*/ 2095500 h 2105025"/>
              <a:gd name="connsiteX55" fmla="*/ 1247775 w 8001000"/>
              <a:gd name="connsiteY55" fmla="*/ 2085975 h 2105025"/>
              <a:gd name="connsiteX56" fmla="*/ 1504950 w 8001000"/>
              <a:gd name="connsiteY56" fmla="*/ 2095500 h 2105025"/>
              <a:gd name="connsiteX57" fmla="*/ 1962150 w 8001000"/>
              <a:gd name="connsiteY57" fmla="*/ 2085975 h 2105025"/>
              <a:gd name="connsiteX58" fmla="*/ 2076450 w 8001000"/>
              <a:gd name="connsiteY58" fmla="*/ 2066925 h 2105025"/>
              <a:gd name="connsiteX59" fmla="*/ 2295525 w 8001000"/>
              <a:gd name="connsiteY59" fmla="*/ 2057400 h 2105025"/>
              <a:gd name="connsiteX60" fmla="*/ 2628900 w 8001000"/>
              <a:gd name="connsiteY60" fmla="*/ 2066925 h 2105025"/>
              <a:gd name="connsiteX61" fmla="*/ 2724150 w 8001000"/>
              <a:gd name="connsiteY61" fmla="*/ 2076450 h 2105025"/>
              <a:gd name="connsiteX62" fmla="*/ 2762250 w 8001000"/>
              <a:gd name="connsiteY62" fmla="*/ 2085975 h 2105025"/>
              <a:gd name="connsiteX63" fmla="*/ 2933700 w 8001000"/>
              <a:gd name="connsiteY63" fmla="*/ 2095500 h 2105025"/>
              <a:gd name="connsiteX64" fmla="*/ 2971800 w 8001000"/>
              <a:gd name="connsiteY64" fmla="*/ 2105025 h 2105025"/>
              <a:gd name="connsiteX65" fmla="*/ 3190875 w 8001000"/>
              <a:gd name="connsiteY65" fmla="*/ 2095500 h 2105025"/>
              <a:gd name="connsiteX66" fmla="*/ 3238500 w 8001000"/>
              <a:gd name="connsiteY66" fmla="*/ 2085975 h 2105025"/>
              <a:gd name="connsiteX67" fmla="*/ 3390900 w 8001000"/>
              <a:gd name="connsiteY67" fmla="*/ 2066925 h 2105025"/>
              <a:gd name="connsiteX68" fmla="*/ 3714750 w 8001000"/>
              <a:gd name="connsiteY68" fmla="*/ 2057400 h 2105025"/>
              <a:gd name="connsiteX69" fmla="*/ 3810000 w 8001000"/>
              <a:gd name="connsiteY69" fmla="*/ 2047875 h 2105025"/>
              <a:gd name="connsiteX70" fmla="*/ 3876675 w 8001000"/>
              <a:gd name="connsiteY70" fmla="*/ 2038350 h 2105025"/>
              <a:gd name="connsiteX71" fmla="*/ 4181475 w 8001000"/>
              <a:gd name="connsiteY71" fmla="*/ 2009775 h 2105025"/>
              <a:gd name="connsiteX72" fmla="*/ 4257675 w 8001000"/>
              <a:gd name="connsiteY72" fmla="*/ 1971675 h 2105025"/>
              <a:gd name="connsiteX73" fmla="*/ 4352925 w 8001000"/>
              <a:gd name="connsiteY73" fmla="*/ 1952625 h 2105025"/>
              <a:gd name="connsiteX74" fmla="*/ 4391025 w 8001000"/>
              <a:gd name="connsiteY74" fmla="*/ 1943100 h 2105025"/>
              <a:gd name="connsiteX75" fmla="*/ 5343525 w 8001000"/>
              <a:gd name="connsiteY75" fmla="*/ 1933575 h 2105025"/>
              <a:gd name="connsiteX76" fmla="*/ 5524500 w 8001000"/>
              <a:gd name="connsiteY76" fmla="*/ 1914525 h 2105025"/>
              <a:gd name="connsiteX77" fmla="*/ 5648325 w 8001000"/>
              <a:gd name="connsiteY77" fmla="*/ 1895475 h 2105025"/>
              <a:gd name="connsiteX78" fmla="*/ 6800850 w 8001000"/>
              <a:gd name="connsiteY78" fmla="*/ 1876425 h 2105025"/>
              <a:gd name="connsiteX79" fmla="*/ 6896100 w 8001000"/>
              <a:gd name="connsiteY79" fmla="*/ 1866900 h 2105025"/>
              <a:gd name="connsiteX80" fmla="*/ 6953250 w 8001000"/>
              <a:gd name="connsiteY80" fmla="*/ 1847850 h 2105025"/>
              <a:gd name="connsiteX81" fmla="*/ 7038975 w 8001000"/>
              <a:gd name="connsiteY81" fmla="*/ 1838325 h 2105025"/>
              <a:gd name="connsiteX82" fmla="*/ 7067550 w 8001000"/>
              <a:gd name="connsiteY82" fmla="*/ 1828800 h 2105025"/>
              <a:gd name="connsiteX83" fmla="*/ 7962900 w 8001000"/>
              <a:gd name="connsiteY83" fmla="*/ 1809750 h 2105025"/>
              <a:gd name="connsiteX84" fmla="*/ 7981950 w 8001000"/>
              <a:gd name="connsiteY84" fmla="*/ 1781175 h 2105025"/>
              <a:gd name="connsiteX85" fmla="*/ 7991475 w 8001000"/>
              <a:gd name="connsiteY85" fmla="*/ 1743075 h 2105025"/>
              <a:gd name="connsiteX86" fmla="*/ 8001000 w 8001000"/>
              <a:gd name="connsiteY86" fmla="*/ 1524000 h 2105025"/>
              <a:gd name="connsiteX87" fmla="*/ 7991475 w 8001000"/>
              <a:gd name="connsiteY87" fmla="*/ 1362075 h 2105025"/>
              <a:gd name="connsiteX88" fmla="*/ 7972425 w 8001000"/>
              <a:gd name="connsiteY88" fmla="*/ 1285875 h 2105025"/>
              <a:gd name="connsiteX89" fmla="*/ 7981950 w 8001000"/>
              <a:gd name="connsiteY89" fmla="*/ 971550 h 2105025"/>
              <a:gd name="connsiteX90" fmla="*/ 7962900 w 8001000"/>
              <a:gd name="connsiteY90" fmla="*/ 447675 h 2105025"/>
              <a:gd name="connsiteX91" fmla="*/ 7953375 w 8001000"/>
              <a:gd name="connsiteY91" fmla="*/ 361950 h 2105025"/>
              <a:gd name="connsiteX92" fmla="*/ 7943850 w 8001000"/>
              <a:gd name="connsiteY92" fmla="*/ 333375 h 2105025"/>
              <a:gd name="connsiteX93" fmla="*/ 7934325 w 8001000"/>
              <a:gd name="connsiteY93" fmla="*/ 266700 h 2105025"/>
              <a:gd name="connsiteX94" fmla="*/ 7943850 w 8001000"/>
              <a:gd name="connsiteY94" fmla="*/ 95250 h 2105025"/>
              <a:gd name="connsiteX95" fmla="*/ 7915275 w 8001000"/>
              <a:gd name="connsiteY95"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162300 w 8001000"/>
              <a:gd name="connsiteY24" fmla="*/ 76200 h 2105025"/>
              <a:gd name="connsiteX25" fmla="*/ 3076575 w 8001000"/>
              <a:gd name="connsiteY25" fmla="*/ 85725 h 2105025"/>
              <a:gd name="connsiteX26" fmla="*/ 2867025 w 8001000"/>
              <a:gd name="connsiteY26" fmla="*/ 76200 h 2105025"/>
              <a:gd name="connsiteX27" fmla="*/ 2705100 w 8001000"/>
              <a:gd name="connsiteY27" fmla="*/ 57150 h 2105025"/>
              <a:gd name="connsiteX28" fmla="*/ 2333625 w 8001000"/>
              <a:gd name="connsiteY28" fmla="*/ 38100 h 2105025"/>
              <a:gd name="connsiteX29" fmla="*/ 2181225 w 8001000"/>
              <a:gd name="connsiteY29" fmla="*/ 47625 h 2105025"/>
              <a:gd name="connsiteX30" fmla="*/ 2009775 w 8001000"/>
              <a:gd name="connsiteY30" fmla="*/ 66675 h 2105025"/>
              <a:gd name="connsiteX31" fmla="*/ 1876425 w 8001000"/>
              <a:gd name="connsiteY31" fmla="*/ 85725 h 2105025"/>
              <a:gd name="connsiteX32" fmla="*/ 1762125 w 8001000"/>
              <a:gd name="connsiteY32" fmla="*/ 63166 h 2105025"/>
              <a:gd name="connsiteX33" fmla="*/ 1685925 w 8001000"/>
              <a:gd name="connsiteY33" fmla="*/ 85725 h 2105025"/>
              <a:gd name="connsiteX34" fmla="*/ 1657350 w 8001000"/>
              <a:gd name="connsiteY34" fmla="*/ 76200 h 2105025"/>
              <a:gd name="connsiteX35" fmla="*/ 1524000 w 8001000"/>
              <a:gd name="connsiteY35" fmla="*/ 66675 h 2105025"/>
              <a:gd name="connsiteX36" fmla="*/ 1390650 w 8001000"/>
              <a:gd name="connsiteY36" fmla="*/ 85725 h 2105025"/>
              <a:gd name="connsiteX37" fmla="*/ 1333500 w 8001000"/>
              <a:gd name="connsiteY37" fmla="*/ 95250 h 2105025"/>
              <a:gd name="connsiteX38" fmla="*/ 1123950 w 8001000"/>
              <a:gd name="connsiteY38" fmla="*/ 104775 h 2105025"/>
              <a:gd name="connsiteX39" fmla="*/ 1095375 w 8001000"/>
              <a:gd name="connsiteY39" fmla="*/ 114300 h 2105025"/>
              <a:gd name="connsiteX40" fmla="*/ 781050 w 8001000"/>
              <a:gd name="connsiteY40" fmla="*/ 114300 h 2105025"/>
              <a:gd name="connsiteX41" fmla="*/ 706855 w 8001000"/>
              <a:gd name="connsiteY41" fmla="*/ 107783 h 2105025"/>
              <a:gd name="connsiteX42" fmla="*/ 638175 w 8001000"/>
              <a:gd name="connsiteY42" fmla="*/ 114300 h 2105025"/>
              <a:gd name="connsiteX43" fmla="*/ 523875 w 8001000"/>
              <a:gd name="connsiteY43" fmla="*/ 95250 h 2105025"/>
              <a:gd name="connsiteX44" fmla="*/ 392029 w 8001000"/>
              <a:gd name="connsiteY44" fmla="*/ 108284 h 2105025"/>
              <a:gd name="connsiteX45" fmla="*/ 263191 w 8001000"/>
              <a:gd name="connsiteY45" fmla="*/ 141873 h 2105025"/>
              <a:gd name="connsiteX46" fmla="*/ 133350 w 8001000"/>
              <a:gd name="connsiteY46" fmla="*/ 133350 h 2105025"/>
              <a:gd name="connsiteX47" fmla="*/ 7019 w 8001000"/>
              <a:gd name="connsiteY47" fmla="*/ 145883 h 2105025"/>
              <a:gd name="connsiteX48" fmla="*/ 0 w 8001000"/>
              <a:gd name="connsiteY48" fmla="*/ 2047875 h 2105025"/>
              <a:gd name="connsiteX49" fmla="*/ 219075 w 8001000"/>
              <a:gd name="connsiteY49" fmla="*/ 2076450 h 2105025"/>
              <a:gd name="connsiteX50" fmla="*/ 504825 w 8001000"/>
              <a:gd name="connsiteY50" fmla="*/ 2095500 h 2105025"/>
              <a:gd name="connsiteX51" fmla="*/ 552450 w 8001000"/>
              <a:gd name="connsiteY51" fmla="*/ 2105025 h 2105025"/>
              <a:gd name="connsiteX52" fmla="*/ 581025 w 8001000"/>
              <a:gd name="connsiteY52" fmla="*/ 2095500 h 2105025"/>
              <a:gd name="connsiteX53" fmla="*/ 676275 w 8001000"/>
              <a:gd name="connsiteY53" fmla="*/ 2085975 h 2105025"/>
              <a:gd name="connsiteX54" fmla="*/ 1085850 w 8001000"/>
              <a:gd name="connsiteY54" fmla="*/ 2095500 h 2105025"/>
              <a:gd name="connsiteX55" fmla="*/ 1247775 w 8001000"/>
              <a:gd name="connsiteY55" fmla="*/ 2085975 h 2105025"/>
              <a:gd name="connsiteX56" fmla="*/ 1504950 w 8001000"/>
              <a:gd name="connsiteY56" fmla="*/ 2095500 h 2105025"/>
              <a:gd name="connsiteX57" fmla="*/ 1962150 w 8001000"/>
              <a:gd name="connsiteY57" fmla="*/ 2085975 h 2105025"/>
              <a:gd name="connsiteX58" fmla="*/ 2076450 w 8001000"/>
              <a:gd name="connsiteY58" fmla="*/ 2066925 h 2105025"/>
              <a:gd name="connsiteX59" fmla="*/ 2295525 w 8001000"/>
              <a:gd name="connsiteY59" fmla="*/ 2057400 h 2105025"/>
              <a:gd name="connsiteX60" fmla="*/ 2628900 w 8001000"/>
              <a:gd name="connsiteY60" fmla="*/ 2066925 h 2105025"/>
              <a:gd name="connsiteX61" fmla="*/ 2724150 w 8001000"/>
              <a:gd name="connsiteY61" fmla="*/ 2076450 h 2105025"/>
              <a:gd name="connsiteX62" fmla="*/ 2762250 w 8001000"/>
              <a:gd name="connsiteY62" fmla="*/ 2085975 h 2105025"/>
              <a:gd name="connsiteX63" fmla="*/ 2933700 w 8001000"/>
              <a:gd name="connsiteY63" fmla="*/ 2095500 h 2105025"/>
              <a:gd name="connsiteX64" fmla="*/ 2971800 w 8001000"/>
              <a:gd name="connsiteY64" fmla="*/ 2105025 h 2105025"/>
              <a:gd name="connsiteX65" fmla="*/ 3190875 w 8001000"/>
              <a:gd name="connsiteY65" fmla="*/ 2095500 h 2105025"/>
              <a:gd name="connsiteX66" fmla="*/ 3238500 w 8001000"/>
              <a:gd name="connsiteY66" fmla="*/ 2085975 h 2105025"/>
              <a:gd name="connsiteX67" fmla="*/ 3390900 w 8001000"/>
              <a:gd name="connsiteY67" fmla="*/ 2066925 h 2105025"/>
              <a:gd name="connsiteX68" fmla="*/ 3714750 w 8001000"/>
              <a:gd name="connsiteY68" fmla="*/ 2057400 h 2105025"/>
              <a:gd name="connsiteX69" fmla="*/ 3810000 w 8001000"/>
              <a:gd name="connsiteY69" fmla="*/ 2047875 h 2105025"/>
              <a:gd name="connsiteX70" fmla="*/ 3876675 w 8001000"/>
              <a:gd name="connsiteY70" fmla="*/ 2038350 h 2105025"/>
              <a:gd name="connsiteX71" fmla="*/ 4181475 w 8001000"/>
              <a:gd name="connsiteY71" fmla="*/ 2009775 h 2105025"/>
              <a:gd name="connsiteX72" fmla="*/ 4257675 w 8001000"/>
              <a:gd name="connsiteY72" fmla="*/ 1971675 h 2105025"/>
              <a:gd name="connsiteX73" fmla="*/ 4352925 w 8001000"/>
              <a:gd name="connsiteY73" fmla="*/ 1952625 h 2105025"/>
              <a:gd name="connsiteX74" fmla="*/ 4391025 w 8001000"/>
              <a:gd name="connsiteY74" fmla="*/ 1943100 h 2105025"/>
              <a:gd name="connsiteX75" fmla="*/ 5343525 w 8001000"/>
              <a:gd name="connsiteY75" fmla="*/ 1933575 h 2105025"/>
              <a:gd name="connsiteX76" fmla="*/ 5524500 w 8001000"/>
              <a:gd name="connsiteY76" fmla="*/ 1914525 h 2105025"/>
              <a:gd name="connsiteX77" fmla="*/ 5648325 w 8001000"/>
              <a:gd name="connsiteY77" fmla="*/ 1895475 h 2105025"/>
              <a:gd name="connsiteX78" fmla="*/ 6800850 w 8001000"/>
              <a:gd name="connsiteY78" fmla="*/ 1876425 h 2105025"/>
              <a:gd name="connsiteX79" fmla="*/ 6896100 w 8001000"/>
              <a:gd name="connsiteY79" fmla="*/ 1866900 h 2105025"/>
              <a:gd name="connsiteX80" fmla="*/ 6953250 w 8001000"/>
              <a:gd name="connsiteY80" fmla="*/ 1847850 h 2105025"/>
              <a:gd name="connsiteX81" fmla="*/ 7038975 w 8001000"/>
              <a:gd name="connsiteY81" fmla="*/ 1838325 h 2105025"/>
              <a:gd name="connsiteX82" fmla="*/ 7067550 w 8001000"/>
              <a:gd name="connsiteY82" fmla="*/ 1828800 h 2105025"/>
              <a:gd name="connsiteX83" fmla="*/ 7962900 w 8001000"/>
              <a:gd name="connsiteY83" fmla="*/ 1809750 h 2105025"/>
              <a:gd name="connsiteX84" fmla="*/ 7981950 w 8001000"/>
              <a:gd name="connsiteY84" fmla="*/ 1781175 h 2105025"/>
              <a:gd name="connsiteX85" fmla="*/ 7991475 w 8001000"/>
              <a:gd name="connsiteY85" fmla="*/ 1743075 h 2105025"/>
              <a:gd name="connsiteX86" fmla="*/ 8001000 w 8001000"/>
              <a:gd name="connsiteY86" fmla="*/ 1524000 h 2105025"/>
              <a:gd name="connsiteX87" fmla="*/ 7991475 w 8001000"/>
              <a:gd name="connsiteY87" fmla="*/ 1362075 h 2105025"/>
              <a:gd name="connsiteX88" fmla="*/ 7972425 w 8001000"/>
              <a:gd name="connsiteY88" fmla="*/ 1285875 h 2105025"/>
              <a:gd name="connsiteX89" fmla="*/ 7981950 w 8001000"/>
              <a:gd name="connsiteY89" fmla="*/ 971550 h 2105025"/>
              <a:gd name="connsiteX90" fmla="*/ 7962900 w 8001000"/>
              <a:gd name="connsiteY90" fmla="*/ 447675 h 2105025"/>
              <a:gd name="connsiteX91" fmla="*/ 7953375 w 8001000"/>
              <a:gd name="connsiteY91" fmla="*/ 361950 h 2105025"/>
              <a:gd name="connsiteX92" fmla="*/ 7943850 w 8001000"/>
              <a:gd name="connsiteY92" fmla="*/ 333375 h 2105025"/>
              <a:gd name="connsiteX93" fmla="*/ 7934325 w 8001000"/>
              <a:gd name="connsiteY93" fmla="*/ 266700 h 2105025"/>
              <a:gd name="connsiteX94" fmla="*/ 7943850 w 8001000"/>
              <a:gd name="connsiteY94" fmla="*/ 95250 h 2105025"/>
              <a:gd name="connsiteX95" fmla="*/ 7915275 w 8001000"/>
              <a:gd name="connsiteY95"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162300 w 8001000"/>
              <a:gd name="connsiteY24" fmla="*/ 76200 h 2105025"/>
              <a:gd name="connsiteX25" fmla="*/ 3076575 w 8001000"/>
              <a:gd name="connsiteY25" fmla="*/ 85725 h 2105025"/>
              <a:gd name="connsiteX26" fmla="*/ 2867025 w 8001000"/>
              <a:gd name="connsiteY26" fmla="*/ 76200 h 2105025"/>
              <a:gd name="connsiteX27" fmla="*/ 2705100 w 8001000"/>
              <a:gd name="connsiteY27" fmla="*/ 57150 h 2105025"/>
              <a:gd name="connsiteX28" fmla="*/ 2333625 w 8001000"/>
              <a:gd name="connsiteY28" fmla="*/ 38100 h 2105025"/>
              <a:gd name="connsiteX29" fmla="*/ 2181225 w 8001000"/>
              <a:gd name="connsiteY29" fmla="*/ 47625 h 2105025"/>
              <a:gd name="connsiteX30" fmla="*/ 2009775 w 8001000"/>
              <a:gd name="connsiteY30" fmla="*/ 66675 h 2105025"/>
              <a:gd name="connsiteX31" fmla="*/ 1876425 w 8001000"/>
              <a:gd name="connsiteY31" fmla="*/ 85725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47875 h 2105025"/>
              <a:gd name="connsiteX48" fmla="*/ 219075 w 8001000"/>
              <a:gd name="connsiteY48" fmla="*/ 2076450 h 2105025"/>
              <a:gd name="connsiteX49" fmla="*/ 504825 w 8001000"/>
              <a:gd name="connsiteY49" fmla="*/ 2095500 h 2105025"/>
              <a:gd name="connsiteX50" fmla="*/ 552450 w 8001000"/>
              <a:gd name="connsiteY50" fmla="*/ 2105025 h 2105025"/>
              <a:gd name="connsiteX51" fmla="*/ 581025 w 8001000"/>
              <a:gd name="connsiteY51" fmla="*/ 2095500 h 2105025"/>
              <a:gd name="connsiteX52" fmla="*/ 676275 w 8001000"/>
              <a:gd name="connsiteY52" fmla="*/ 2085975 h 2105025"/>
              <a:gd name="connsiteX53" fmla="*/ 1085850 w 8001000"/>
              <a:gd name="connsiteY53" fmla="*/ 2095500 h 2105025"/>
              <a:gd name="connsiteX54" fmla="*/ 1247775 w 8001000"/>
              <a:gd name="connsiteY54" fmla="*/ 2085975 h 2105025"/>
              <a:gd name="connsiteX55" fmla="*/ 1504950 w 8001000"/>
              <a:gd name="connsiteY55" fmla="*/ 2095500 h 2105025"/>
              <a:gd name="connsiteX56" fmla="*/ 1962150 w 8001000"/>
              <a:gd name="connsiteY56" fmla="*/ 2085975 h 2105025"/>
              <a:gd name="connsiteX57" fmla="*/ 2076450 w 8001000"/>
              <a:gd name="connsiteY57" fmla="*/ 2066925 h 2105025"/>
              <a:gd name="connsiteX58" fmla="*/ 2295525 w 8001000"/>
              <a:gd name="connsiteY58" fmla="*/ 2057400 h 2105025"/>
              <a:gd name="connsiteX59" fmla="*/ 2628900 w 8001000"/>
              <a:gd name="connsiteY59" fmla="*/ 2066925 h 2105025"/>
              <a:gd name="connsiteX60" fmla="*/ 2724150 w 8001000"/>
              <a:gd name="connsiteY60" fmla="*/ 2076450 h 2105025"/>
              <a:gd name="connsiteX61" fmla="*/ 2762250 w 8001000"/>
              <a:gd name="connsiteY61" fmla="*/ 2085975 h 2105025"/>
              <a:gd name="connsiteX62" fmla="*/ 2933700 w 8001000"/>
              <a:gd name="connsiteY62" fmla="*/ 2095500 h 2105025"/>
              <a:gd name="connsiteX63" fmla="*/ 2971800 w 8001000"/>
              <a:gd name="connsiteY63" fmla="*/ 2105025 h 2105025"/>
              <a:gd name="connsiteX64" fmla="*/ 3190875 w 8001000"/>
              <a:gd name="connsiteY64" fmla="*/ 2095500 h 2105025"/>
              <a:gd name="connsiteX65" fmla="*/ 3238500 w 8001000"/>
              <a:gd name="connsiteY65" fmla="*/ 2085975 h 2105025"/>
              <a:gd name="connsiteX66" fmla="*/ 3390900 w 8001000"/>
              <a:gd name="connsiteY66" fmla="*/ 2066925 h 2105025"/>
              <a:gd name="connsiteX67" fmla="*/ 3714750 w 8001000"/>
              <a:gd name="connsiteY67" fmla="*/ 2057400 h 2105025"/>
              <a:gd name="connsiteX68" fmla="*/ 3810000 w 8001000"/>
              <a:gd name="connsiteY68" fmla="*/ 2047875 h 2105025"/>
              <a:gd name="connsiteX69" fmla="*/ 3876675 w 8001000"/>
              <a:gd name="connsiteY69" fmla="*/ 2038350 h 2105025"/>
              <a:gd name="connsiteX70" fmla="*/ 4181475 w 8001000"/>
              <a:gd name="connsiteY70" fmla="*/ 2009775 h 2105025"/>
              <a:gd name="connsiteX71" fmla="*/ 4257675 w 8001000"/>
              <a:gd name="connsiteY71" fmla="*/ 1971675 h 2105025"/>
              <a:gd name="connsiteX72" fmla="*/ 4352925 w 8001000"/>
              <a:gd name="connsiteY72" fmla="*/ 1952625 h 2105025"/>
              <a:gd name="connsiteX73" fmla="*/ 4391025 w 8001000"/>
              <a:gd name="connsiteY73" fmla="*/ 1943100 h 2105025"/>
              <a:gd name="connsiteX74" fmla="*/ 5343525 w 8001000"/>
              <a:gd name="connsiteY74" fmla="*/ 1933575 h 2105025"/>
              <a:gd name="connsiteX75" fmla="*/ 5524500 w 8001000"/>
              <a:gd name="connsiteY75" fmla="*/ 1914525 h 2105025"/>
              <a:gd name="connsiteX76" fmla="*/ 5648325 w 8001000"/>
              <a:gd name="connsiteY76" fmla="*/ 1895475 h 2105025"/>
              <a:gd name="connsiteX77" fmla="*/ 6800850 w 8001000"/>
              <a:gd name="connsiteY77" fmla="*/ 1876425 h 2105025"/>
              <a:gd name="connsiteX78" fmla="*/ 6896100 w 8001000"/>
              <a:gd name="connsiteY78" fmla="*/ 1866900 h 2105025"/>
              <a:gd name="connsiteX79" fmla="*/ 6953250 w 8001000"/>
              <a:gd name="connsiteY79" fmla="*/ 1847850 h 2105025"/>
              <a:gd name="connsiteX80" fmla="*/ 7038975 w 8001000"/>
              <a:gd name="connsiteY80" fmla="*/ 1838325 h 2105025"/>
              <a:gd name="connsiteX81" fmla="*/ 7067550 w 8001000"/>
              <a:gd name="connsiteY81" fmla="*/ 1828800 h 2105025"/>
              <a:gd name="connsiteX82" fmla="*/ 7962900 w 8001000"/>
              <a:gd name="connsiteY82" fmla="*/ 1809750 h 2105025"/>
              <a:gd name="connsiteX83" fmla="*/ 7981950 w 8001000"/>
              <a:gd name="connsiteY83" fmla="*/ 1781175 h 2105025"/>
              <a:gd name="connsiteX84" fmla="*/ 7991475 w 8001000"/>
              <a:gd name="connsiteY84" fmla="*/ 1743075 h 2105025"/>
              <a:gd name="connsiteX85" fmla="*/ 8001000 w 8001000"/>
              <a:gd name="connsiteY85" fmla="*/ 1524000 h 2105025"/>
              <a:gd name="connsiteX86" fmla="*/ 7991475 w 8001000"/>
              <a:gd name="connsiteY86" fmla="*/ 1362075 h 2105025"/>
              <a:gd name="connsiteX87" fmla="*/ 7972425 w 8001000"/>
              <a:gd name="connsiteY87" fmla="*/ 1285875 h 2105025"/>
              <a:gd name="connsiteX88" fmla="*/ 7981950 w 8001000"/>
              <a:gd name="connsiteY88" fmla="*/ 971550 h 2105025"/>
              <a:gd name="connsiteX89" fmla="*/ 7962900 w 8001000"/>
              <a:gd name="connsiteY89" fmla="*/ 447675 h 2105025"/>
              <a:gd name="connsiteX90" fmla="*/ 7953375 w 8001000"/>
              <a:gd name="connsiteY90" fmla="*/ 361950 h 2105025"/>
              <a:gd name="connsiteX91" fmla="*/ 7943850 w 8001000"/>
              <a:gd name="connsiteY91" fmla="*/ 333375 h 2105025"/>
              <a:gd name="connsiteX92" fmla="*/ 7934325 w 8001000"/>
              <a:gd name="connsiteY92" fmla="*/ 266700 h 2105025"/>
              <a:gd name="connsiteX93" fmla="*/ 7943850 w 8001000"/>
              <a:gd name="connsiteY93" fmla="*/ 95250 h 2105025"/>
              <a:gd name="connsiteX94" fmla="*/ 7915275 w 8001000"/>
              <a:gd name="connsiteY94"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162300 w 8001000"/>
              <a:gd name="connsiteY24" fmla="*/ 76200 h 2105025"/>
              <a:gd name="connsiteX25" fmla="*/ 3076575 w 8001000"/>
              <a:gd name="connsiteY25" fmla="*/ 85725 h 2105025"/>
              <a:gd name="connsiteX26" fmla="*/ 2867025 w 8001000"/>
              <a:gd name="connsiteY26" fmla="*/ 76200 h 2105025"/>
              <a:gd name="connsiteX27" fmla="*/ 2705100 w 8001000"/>
              <a:gd name="connsiteY27" fmla="*/ 57150 h 2105025"/>
              <a:gd name="connsiteX28" fmla="*/ 2333625 w 8001000"/>
              <a:gd name="connsiteY28" fmla="*/ 38100 h 2105025"/>
              <a:gd name="connsiteX29" fmla="*/ 2181225 w 8001000"/>
              <a:gd name="connsiteY29" fmla="*/ 47625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47875 h 2105025"/>
              <a:gd name="connsiteX48" fmla="*/ 219075 w 8001000"/>
              <a:gd name="connsiteY48" fmla="*/ 2076450 h 2105025"/>
              <a:gd name="connsiteX49" fmla="*/ 504825 w 8001000"/>
              <a:gd name="connsiteY49" fmla="*/ 2095500 h 2105025"/>
              <a:gd name="connsiteX50" fmla="*/ 552450 w 8001000"/>
              <a:gd name="connsiteY50" fmla="*/ 2105025 h 2105025"/>
              <a:gd name="connsiteX51" fmla="*/ 581025 w 8001000"/>
              <a:gd name="connsiteY51" fmla="*/ 2095500 h 2105025"/>
              <a:gd name="connsiteX52" fmla="*/ 676275 w 8001000"/>
              <a:gd name="connsiteY52" fmla="*/ 2085975 h 2105025"/>
              <a:gd name="connsiteX53" fmla="*/ 1085850 w 8001000"/>
              <a:gd name="connsiteY53" fmla="*/ 2095500 h 2105025"/>
              <a:gd name="connsiteX54" fmla="*/ 1247775 w 8001000"/>
              <a:gd name="connsiteY54" fmla="*/ 2085975 h 2105025"/>
              <a:gd name="connsiteX55" fmla="*/ 1504950 w 8001000"/>
              <a:gd name="connsiteY55" fmla="*/ 2095500 h 2105025"/>
              <a:gd name="connsiteX56" fmla="*/ 1962150 w 8001000"/>
              <a:gd name="connsiteY56" fmla="*/ 2085975 h 2105025"/>
              <a:gd name="connsiteX57" fmla="*/ 2076450 w 8001000"/>
              <a:gd name="connsiteY57" fmla="*/ 2066925 h 2105025"/>
              <a:gd name="connsiteX58" fmla="*/ 2295525 w 8001000"/>
              <a:gd name="connsiteY58" fmla="*/ 2057400 h 2105025"/>
              <a:gd name="connsiteX59" fmla="*/ 2628900 w 8001000"/>
              <a:gd name="connsiteY59" fmla="*/ 2066925 h 2105025"/>
              <a:gd name="connsiteX60" fmla="*/ 2724150 w 8001000"/>
              <a:gd name="connsiteY60" fmla="*/ 2076450 h 2105025"/>
              <a:gd name="connsiteX61" fmla="*/ 2762250 w 8001000"/>
              <a:gd name="connsiteY61" fmla="*/ 2085975 h 2105025"/>
              <a:gd name="connsiteX62" fmla="*/ 2933700 w 8001000"/>
              <a:gd name="connsiteY62" fmla="*/ 2095500 h 2105025"/>
              <a:gd name="connsiteX63" fmla="*/ 2971800 w 8001000"/>
              <a:gd name="connsiteY63" fmla="*/ 2105025 h 2105025"/>
              <a:gd name="connsiteX64" fmla="*/ 3190875 w 8001000"/>
              <a:gd name="connsiteY64" fmla="*/ 2095500 h 2105025"/>
              <a:gd name="connsiteX65" fmla="*/ 3238500 w 8001000"/>
              <a:gd name="connsiteY65" fmla="*/ 2085975 h 2105025"/>
              <a:gd name="connsiteX66" fmla="*/ 3390900 w 8001000"/>
              <a:gd name="connsiteY66" fmla="*/ 2066925 h 2105025"/>
              <a:gd name="connsiteX67" fmla="*/ 3714750 w 8001000"/>
              <a:gd name="connsiteY67" fmla="*/ 2057400 h 2105025"/>
              <a:gd name="connsiteX68" fmla="*/ 3810000 w 8001000"/>
              <a:gd name="connsiteY68" fmla="*/ 2047875 h 2105025"/>
              <a:gd name="connsiteX69" fmla="*/ 3876675 w 8001000"/>
              <a:gd name="connsiteY69" fmla="*/ 2038350 h 2105025"/>
              <a:gd name="connsiteX70" fmla="*/ 4181475 w 8001000"/>
              <a:gd name="connsiteY70" fmla="*/ 2009775 h 2105025"/>
              <a:gd name="connsiteX71" fmla="*/ 4257675 w 8001000"/>
              <a:gd name="connsiteY71" fmla="*/ 1971675 h 2105025"/>
              <a:gd name="connsiteX72" fmla="*/ 4352925 w 8001000"/>
              <a:gd name="connsiteY72" fmla="*/ 1952625 h 2105025"/>
              <a:gd name="connsiteX73" fmla="*/ 4391025 w 8001000"/>
              <a:gd name="connsiteY73" fmla="*/ 1943100 h 2105025"/>
              <a:gd name="connsiteX74" fmla="*/ 5343525 w 8001000"/>
              <a:gd name="connsiteY74" fmla="*/ 1933575 h 2105025"/>
              <a:gd name="connsiteX75" fmla="*/ 5524500 w 8001000"/>
              <a:gd name="connsiteY75" fmla="*/ 1914525 h 2105025"/>
              <a:gd name="connsiteX76" fmla="*/ 5648325 w 8001000"/>
              <a:gd name="connsiteY76" fmla="*/ 1895475 h 2105025"/>
              <a:gd name="connsiteX77" fmla="*/ 6800850 w 8001000"/>
              <a:gd name="connsiteY77" fmla="*/ 1876425 h 2105025"/>
              <a:gd name="connsiteX78" fmla="*/ 6896100 w 8001000"/>
              <a:gd name="connsiteY78" fmla="*/ 1866900 h 2105025"/>
              <a:gd name="connsiteX79" fmla="*/ 6953250 w 8001000"/>
              <a:gd name="connsiteY79" fmla="*/ 1847850 h 2105025"/>
              <a:gd name="connsiteX80" fmla="*/ 7038975 w 8001000"/>
              <a:gd name="connsiteY80" fmla="*/ 1838325 h 2105025"/>
              <a:gd name="connsiteX81" fmla="*/ 7067550 w 8001000"/>
              <a:gd name="connsiteY81" fmla="*/ 1828800 h 2105025"/>
              <a:gd name="connsiteX82" fmla="*/ 7962900 w 8001000"/>
              <a:gd name="connsiteY82" fmla="*/ 1809750 h 2105025"/>
              <a:gd name="connsiteX83" fmla="*/ 7981950 w 8001000"/>
              <a:gd name="connsiteY83" fmla="*/ 1781175 h 2105025"/>
              <a:gd name="connsiteX84" fmla="*/ 7991475 w 8001000"/>
              <a:gd name="connsiteY84" fmla="*/ 1743075 h 2105025"/>
              <a:gd name="connsiteX85" fmla="*/ 8001000 w 8001000"/>
              <a:gd name="connsiteY85" fmla="*/ 1524000 h 2105025"/>
              <a:gd name="connsiteX86" fmla="*/ 7991475 w 8001000"/>
              <a:gd name="connsiteY86" fmla="*/ 1362075 h 2105025"/>
              <a:gd name="connsiteX87" fmla="*/ 7972425 w 8001000"/>
              <a:gd name="connsiteY87" fmla="*/ 1285875 h 2105025"/>
              <a:gd name="connsiteX88" fmla="*/ 7981950 w 8001000"/>
              <a:gd name="connsiteY88" fmla="*/ 971550 h 2105025"/>
              <a:gd name="connsiteX89" fmla="*/ 7962900 w 8001000"/>
              <a:gd name="connsiteY89" fmla="*/ 447675 h 2105025"/>
              <a:gd name="connsiteX90" fmla="*/ 7953375 w 8001000"/>
              <a:gd name="connsiteY90" fmla="*/ 361950 h 2105025"/>
              <a:gd name="connsiteX91" fmla="*/ 7943850 w 8001000"/>
              <a:gd name="connsiteY91" fmla="*/ 333375 h 2105025"/>
              <a:gd name="connsiteX92" fmla="*/ 7934325 w 8001000"/>
              <a:gd name="connsiteY92" fmla="*/ 266700 h 2105025"/>
              <a:gd name="connsiteX93" fmla="*/ 7943850 w 8001000"/>
              <a:gd name="connsiteY93" fmla="*/ 95250 h 2105025"/>
              <a:gd name="connsiteX94" fmla="*/ 7915275 w 8001000"/>
              <a:gd name="connsiteY94"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162300 w 8001000"/>
              <a:gd name="connsiteY24" fmla="*/ 76200 h 2105025"/>
              <a:gd name="connsiteX25" fmla="*/ 3076575 w 8001000"/>
              <a:gd name="connsiteY25" fmla="*/ 85725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47625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47875 h 2105025"/>
              <a:gd name="connsiteX48" fmla="*/ 219075 w 8001000"/>
              <a:gd name="connsiteY48" fmla="*/ 2076450 h 2105025"/>
              <a:gd name="connsiteX49" fmla="*/ 504825 w 8001000"/>
              <a:gd name="connsiteY49" fmla="*/ 2095500 h 2105025"/>
              <a:gd name="connsiteX50" fmla="*/ 552450 w 8001000"/>
              <a:gd name="connsiteY50" fmla="*/ 2105025 h 2105025"/>
              <a:gd name="connsiteX51" fmla="*/ 581025 w 8001000"/>
              <a:gd name="connsiteY51" fmla="*/ 2095500 h 2105025"/>
              <a:gd name="connsiteX52" fmla="*/ 676275 w 8001000"/>
              <a:gd name="connsiteY52" fmla="*/ 2085975 h 2105025"/>
              <a:gd name="connsiteX53" fmla="*/ 1085850 w 8001000"/>
              <a:gd name="connsiteY53" fmla="*/ 2095500 h 2105025"/>
              <a:gd name="connsiteX54" fmla="*/ 1247775 w 8001000"/>
              <a:gd name="connsiteY54" fmla="*/ 2085975 h 2105025"/>
              <a:gd name="connsiteX55" fmla="*/ 1504950 w 8001000"/>
              <a:gd name="connsiteY55" fmla="*/ 2095500 h 2105025"/>
              <a:gd name="connsiteX56" fmla="*/ 1962150 w 8001000"/>
              <a:gd name="connsiteY56" fmla="*/ 2085975 h 2105025"/>
              <a:gd name="connsiteX57" fmla="*/ 2076450 w 8001000"/>
              <a:gd name="connsiteY57" fmla="*/ 2066925 h 2105025"/>
              <a:gd name="connsiteX58" fmla="*/ 2295525 w 8001000"/>
              <a:gd name="connsiteY58" fmla="*/ 2057400 h 2105025"/>
              <a:gd name="connsiteX59" fmla="*/ 2628900 w 8001000"/>
              <a:gd name="connsiteY59" fmla="*/ 2066925 h 2105025"/>
              <a:gd name="connsiteX60" fmla="*/ 2724150 w 8001000"/>
              <a:gd name="connsiteY60" fmla="*/ 2076450 h 2105025"/>
              <a:gd name="connsiteX61" fmla="*/ 2762250 w 8001000"/>
              <a:gd name="connsiteY61" fmla="*/ 2085975 h 2105025"/>
              <a:gd name="connsiteX62" fmla="*/ 2933700 w 8001000"/>
              <a:gd name="connsiteY62" fmla="*/ 2095500 h 2105025"/>
              <a:gd name="connsiteX63" fmla="*/ 2971800 w 8001000"/>
              <a:gd name="connsiteY63" fmla="*/ 2105025 h 2105025"/>
              <a:gd name="connsiteX64" fmla="*/ 3190875 w 8001000"/>
              <a:gd name="connsiteY64" fmla="*/ 2095500 h 2105025"/>
              <a:gd name="connsiteX65" fmla="*/ 3238500 w 8001000"/>
              <a:gd name="connsiteY65" fmla="*/ 2085975 h 2105025"/>
              <a:gd name="connsiteX66" fmla="*/ 3390900 w 8001000"/>
              <a:gd name="connsiteY66" fmla="*/ 2066925 h 2105025"/>
              <a:gd name="connsiteX67" fmla="*/ 3714750 w 8001000"/>
              <a:gd name="connsiteY67" fmla="*/ 2057400 h 2105025"/>
              <a:gd name="connsiteX68" fmla="*/ 3810000 w 8001000"/>
              <a:gd name="connsiteY68" fmla="*/ 2047875 h 2105025"/>
              <a:gd name="connsiteX69" fmla="*/ 3876675 w 8001000"/>
              <a:gd name="connsiteY69" fmla="*/ 2038350 h 2105025"/>
              <a:gd name="connsiteX70" fmla="*/ 4181475 w 8001000"/>
              <a:gd name="connsiteY70" fmla="*/ 2009775 h 2105025"/>
              <a:gd name="connsiteX71" fmla="*/ 4257675 w 8001000"/>
              <a:gd name="connsiteY71" fmla="*/ 1971675 h 2105025"/>
              <a:gd name="connsiteX72" fmla="*/ 4352925 w 8001000"/>
              <a:gd name="connsiteY72" fmla="*/ 1952625 h 2105025"/>
              <a:gd name="connsiteX73" fmla="*/ 4391025 w 8001000"/>
              <a:gd name="connsiteY73" fmla="*/ 1943100 h 2105025"/>
              <a:gd name="connsiteX74" fmla="*/ 5343525 w 8001000"/>
              <a:gd name="connsiteY74" fmla="*/ 1933575 h 2105025"/>
              <a:gd name="connsiteX75" fmla="*/ 5524500 w 8001000"/>
              <a:gd name="connsiteY75" fmla="*/ 1914525 h 2105025"/>
              <a:gd name="connsiteX76" fmla="*/ 5648325 w 8001000"/>
              <a:gd name="connsiteY76" fmla="*/ 1895475 h 2105025"/>
              <a:gd name="connsiteX77" fmla="*/ 6800850 w 8001000"/>
              <a:gd name="connsiteY77" fmla="*/ 1876425 h 2105025"/>
              <a:gd name="connsiteX78" fmla="*/ 6896100 w 8001000"/>
              <a:gd name="connsiteY78" fmla="*/ 1866900 h 2105025"/>
              <a:gd name="connsiteX79" fmla="*/ 6953250 w 8001000"/>
              <a:gd name="connsiteY79" fmla="*/ 1847850 h 2105025"/>
              <a:gd name="connsiteX80" fmla="*/ 7038975 w 8001000"/>
              <a:gd name="connsiteY80" fmla="*/ 1838325 h 2105025"/>
              <a:gd name="connsiteX81" fmla="*/ 7067550 w 8001000"/>
              <a:gd name="connsiteY81" fmla="*/ 1828800 h 2105025"/>
              <a:gd name="connsiteX82" fmla="*/ 7962900 w 8001000"/>
              <a:gd name="connsiteY82" fmla="*/ 1809750 h 2105025"/>
              <a:gd name="connsiteX83" fmla="*/ 7981950 w 8001000"/>
              <a:gd name="connsiteY83" fmla="*/ 1781175 h 2105025"/>
              <a:gd name="connsiteX84" fmla="*/ 7991475 w 8001000"/>
              <a:gd name="connsiteY84" fmla="*/ 1743075 h 2105025"/>
              <a:gd name="connsiteX85" fmla="*/ 8001000 w 8001000"/>
              <a:gd name="connsiteY85" fmla="*/ 1524000 h 2105025"/>
              <a:gd name="connsiteX86" fmla="*/ 7991475 w 8001000"/>
              <a:gd name="connsiteY86" fmla="*/ 1362075 h 2105025"/>
              <a:gd name="connsiteX87" fmla="*/ 7972425 w 8001000"/>
              <a:gd name="connsiteY87" fmla="*/ 1285875 h 2105025"/>
              <a:gd name="connsiteX88" fmla="*/ 7981950 w 8001000"/>
              <a:gd name="connsiteY88" fmla="*/ 971550 h 2105025"/>
              <a:gd name="connsiteX89" fmla="*/ 7962900 w 8001000"/>
              <a:gd name="connsiteY89" fmla="*/ 447675 h 2105025"/>
              <a:gd name="connsiteX90" fmla="*/ 7953375 w 8001000"/>
              <a:gd name="connsiteY90" fmla="*/ 361950 h 2105025"/>
              <a:gd name="connsiteX91" fmla="*/ 7943850 w 8001000"/>
              <a:gd name="connsiteY91" fmla="*/ 333375 h 2105025"/>
              <a:gd name="connsiteX92" fmla="*/ 7934325 w 8001000"/>
              <a:gd name="connsiteY92" fmla="*/ 266700 h 2105025"/>
              <a:gd name="connsiteX93" fmla="*/ 7943850 w 8001000"/>
              <a:gd name="connsiteY93" fmla="*/ 95250 h 2105025"/>
              <a:gd name="connsiteX94" fmla="*/ 7915275 w 8001000"/>
              <a:gd name="connsiteY94"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162300 w 8001000"/>
              <a:gd name="connsiteY24" fmla="*/ 76200 h 2105025"/>
              <a:gd name="connsiteX25" fmla="*/ 3076575 w 8001000"/>
              <a:gd name="connsiteY25" fmla="*/ 85725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47875 h 2105025"/>
              <a:gd name="connsiteX48" fmla="*/ 219075 w 8001000"/>
              <a:gd name="connsiteY48" fmla="*/ 2076450 h 2105025"/>
              <a:gd name="connsiteX49" fmla="*/ 504825 w 8001000"/>
              <a:gd name="connsiteY49" fmla="*/ 2095500 h 2105025"/>
              <a:gd name="connsiteX50" fmla="*/ 552450 w 8001000"/>
              <a:gd name="connsiteY50" fmla="*/ 2105025 h 2105025"/>
              <a:gd name="connsiteX51" fmla="*/ 581025 w 8001000"/>
              <a:gd name="connsiteY51" fmla="*/ 2095500 h 2105025"/>
              <a:gd name="connsiteX52" fmla="*/ 676275 w 8001000"/>
              <a:gd name="connsiteY52" fmla="*/ 2085975 h 2105025"/>
              <a:gd name="connsiteX53" fmla="*/ 1085850 w 8001000"/>
              <a:gd name="connsiteY53" fmla="*/ 2095500 h 2105025"/>
              <a:gd name="connsiteX54" fmla="*/ 1247775 w 8001000"/>
              <a:gd name="connsiteY54" fmla="*/ 2085975 h 2105025"/>
              <a:gd name="connsiteX55" fmla="*/ 1504950 w 8001000"/>
              <a:gd name="connsiteY55" fmla="*/ 2095500 h 2105025"/>
              <a:gd name="connsiteX56" fmla="*/ 1962150 w 8001000"/>
              <a:gd name="connsiteY56" fmla="*/ 2085975 h 2105025"/>
              <a:gd name="connsiteX57" fmla="*/ 2076450 w 8001000"/>
              <a:gd name="connsiteY57" fmla="*/ 2066925 h 2105025"/>
              <a:gd name="connsiteX58" fmla="*/ 2295525 w 8001000"/>
              <a:gd name="connsiteY58" fmla="*/ 2057400 h 2105025"/>
              <a:gd name="connsiteX59" fmla="*/ 2628900 w 8001000"/>
              <a:gd name="connsiteY59" fmla="*/ 2066925 h 2105025"/>
              <a:gd name="connsiteX60" fmla="*/ 2724150 w 8001000"/>
              <a:gd name="connsiteY60" fmla="*/ 2076450 h 2105025"/>
              <a:gd name="connsiteX61" fmla="*/ 2762250 w 8001000"/>
              <a:gd name="connsiteY61" fmla="*/ 2085975 h 2105025"/>
              <a:gd name="connsiteX62" fmla="*/ 2933700 w 8001000"/>
              <a:gd name="connsiteY62" fmla="*/ 2095500 h 2105025"/>
              <a:gd name="connsiteX63" fmla="*/ 2971800 w 8001000"/>
              <a:gd name="connsiteY63" fmla="*/ 2105025 h 2105025"/>
              <a:gd name="connsiteX64" fmla="*/ 3190875 w 8001000"/>
              <a:gd name="connsiteY64" fmla="*/ 2095500 h 2105025"/>
              <a:gd name="connsiteX65" fmla="*/ 3238500 w 8001000"/>
              <a:gd name="connsiteY65" fmla="*/ 2085975 h 2105025"/>
              <a:gd name="connsiteX66" fmla="*/ 3390900 w 8001000"/>
              <a:gd name="connsiteY66" fmla="*/ 2066925 h 2105025"/>
              <a:gd name="connsiteX67" fmla="*/ 3714750 w 8001000"/>
              <a:gd name="connsiteY67" fmla="*/ 2057400 h 2105025"/>
              <a:gd name="connsiteX68" fmla="*/ 3810000 w 8001000"/>
              <a:gd name="connsiteY68" fmla="*/ 2047875 h 2105025"/>
              <a:gd name="connsiteX69" fmla="*/ 3876675 w 8001000"/>
              <a:gd name="connsiteY69" fmla="*/ 2038350 h 2105025"/>
              <a:gd name="connsiteX70" fmla="*/ 4181475 w 8001000"/>
              <a:gd name="connsiteY70" fmla="*/ 2009775 h 2105025"/>
              <a:gd name="connsiteX71" fmla="*/ 4257675 w 8001000"/>
              <a:gd name="connsiteY71" fmla="*/ 1971675 h 2105025"/>
              <a:gd name="connsiteX72" fmla="*/ 4352925 w 8001000"/>
              <a:gd name="connsiteY72" fmla="*/ 1952625 h 2105025"/>
              <a:gd name="connsiteX73" fmla="*/ 4391025 w 8001000"/>
              <a:gd name="connsiteY73" fmla="*/ 1943100 h 2105025"/>
              <a:gd name="connsiteX74" fmla="*/ 5343525 w 8001000"/>
              <a:gd name="connsiteY74" fmla="*/ 1933575 h 2105025"/>
              <a:gd name="connsiteX75" fmla="*/ 5524500 w 8001000"/>
              <a:gd name="connsiteY75" fmla="*/ 1914525 h 2105025"/>
              <a:gd name="connsiteX76" fmla="*/ 5648325 w 8001000"/>
              <a:gd name="connsiteY76" fmla="*/ 1895475 h 2105025"/>
              <a:gd name="connsiteX77" fmla="*/ 6800850 w 8001000"/>
              <a:gd name="connsiteY77" fmla="*/ 1876425 h 2105025"/>
              <a:gd name="connsiteX78" fmla="*/ 6896100 w 8001000"/>
              <a:gd name="connsiteY78" fmla="*/ 1866900 h 2105025"/>
              <a:gd name="connsiteX79" fmla="*/ 6953250 w 8001000"/>
              <a:gd name="connsiteY79" fmla="*/ 1847850 h 2105025"/>
              <a:gd name="connsiteX80" fmla="*/ 7038975 w 8001000"/>
              <a:gd name="connsiteY80" fmla="*/ 1838325 h 2105025"/>
              <a:gd name="connsiteX81" fmla="*/ 7067550 w 8001000"/>
              <a:gd name="connsiteY81" fmla="*/ 1828800 h 2105025"/>
              <a:gd name="connsiteX82" fmla="*/ 7962900 w 8001000"/>
              <a:gd name="connsiteY82" fmla="*/ 1809750 h 2105025"/>
              <a:gd name="connsiteX83" fmla="*/ 7981950 w 8001000"/>
              <a:gd name="connsiteY83" fmla="*/ 1781175 h 2105025"/>
              <a:gd name="connsiteX84" fmla="*/ 7991475 w 8001000"/>
              <a:gd name="connsiteY84" fmla="*/ 1743075 h 2105025"/>
              <a:gd name="connsiteX85" fmla="*/ 8001000 w 8001000"/>
              <a:gd name="connsiteY85" fmla="*/ 1524000 h 2105025"/>
              <a:gd name="connsiteX86" fmla="*/ 7991475 w 8001000"/>
              <a:gd name="connsiteY86" fmla="*/ 1362075 h 2105025"/>
              <a:gd name="connsiteX87" fmla="*/ 7972425 w 8001000"/>
              <a:gd name="connsiteY87" fmla="*/ 1285875 h 2105025"/>
              <a:gd name="connsiteX88" fmla="*/ 7981950 w 8001000"/>
              <a:gd name="connsiteY88" fmla="*/ 971550 h 2105025"/>
              <a:gd name="connsiteX89" fmla="*/ 7962900 w 8001000"/>
              <a:gd name="connsiteY89" fmla="*/ 447675 h 2105025"/>
              <a:gd name="connsiteX90" fmla="*/ 7953375 w 8001000"/>
              <a:gd name="connsiteY90" fmla="*/ 361950 h 2105025"/>
              <a:gd name="connsiteX91" fmla="*/ 7943850 w 8001000"/>
              <a:gd name="connsiteY91" fmla="*/ 333375 h 2105025"/>
              <a:gd name="connsiteX92" fmla="*/ 7934325 w 8001000"/>
              <a:gd name="connsiteY92" fmla="*/ 266700 h 2105025"/>
              <a:gd name="connsiteX93" fmla="*/ 7943850 w 8001000"/>
              <a:gd name="connsiteY93" fmla="*/ 95250 h 2105025"/>
              <a:gd name="connsiteX94" fmla="*/ 7915275 w 8001000"/>
              <a:gd name="connsiteY94"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162300 w 8001000"/>
              <a:gd name="connsiteY24" fmla="*/ 76200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47875 h 2105025"/>
              <a:gd name="connsiteX48" fmla="*/ 219075 w 8001000"/>
              <a:gd name="connsiteY48" fmla="*/ 2076450 h 2105025"/>
              <a:gd name="connsiteX49" fmla="*/ 504825 w 8001000"/>
              <a:gd name="connsiteY49" fmla="*/ 2095500 h 2105025"/>
              <a:gd name="connsiteX50" fmla="*/ 552450 w 8001000"/>
              <a:gd name="connsiteY50" fmla="*/ 2105025 h 2105025"/>
              <a:gd name="connsiteX51" fmla="*/ 581025 w 8001000"/>
              <a:gd name="connsiteY51" fmla="*/ 2095500 h 2105025"/>
              <a:gd name="connsiteX52" fmla="*/ 676275 w 8001000"/>
              <a:gd name="connsiteY52" fmla="*/ 2085975 h 2105025"/>
              <a:gd name="connsiteX53" fmla="*/ 1085850 w 8001000"/>
              <a:gd name="connsiteY53" fmla="*/ 2095500 h 2105025"/>
              <a:gd name="connsiteX54" fmla="*/ 1247775 w 8001000"/>
              <a:gd name="connsiteY54" fmla="*/ 2085975 h 2105025"/>
              <a:gd name="connsiteX55" fmla="*/ 1504950 w 8001000"/>
              <a:gd name="connsiteY55" fmla="*/ 2095500 h 2105025"/>
              <a:gd name="connsiteX56" fmla="*/ 1962150 w 8001000"/>
              <a:gd name="connsiteY56" fmla="*/ 2085975 h 2105025"/>
              <a:gd name="connsiteX57" fmla="*/ 2076450 w 8001000"/>
              <a:gd name="connsiteY57" fmla="*/ 2066925 h 2105025"/>
              <a:gd name="connsiteX58" fmla="*/ 2295525 w 8001000"/>
              <a:gd name="connsiteY58" fmla="*/ 2057400 h 2105025"/>
              <a:gd name="connsiteX59" fmla="*/ 2628900 w 8001000"/>
              <a:gd name="connsiteY59" fmla="*/ 2066925 h 2105025"/>
              <a:gd name="connsiteX60" fmla="*/ 2724150 w 8001000"/>
              <a:gd name="connsiteY60" fmla="*/ 2076450 h 2105025"/>
              <a:gd name="connsiteX61" fmla="*/ 2762250 w 8001000"/>
              <a:gd name="connsiteY61" fmla="*/ 2085975 h 2105025"/>
              <a:gd name="connsiteX62" fmla="*/ 2933700 w 8001000"/>
              <a:gd name="connsiteY62" fmla="*/ 2095500 h 2105025"/>
              <a:gd name="connsiteX63" fmla="*/ 2971800 w 8001000"/>
              <a:gd name="connsiteY63" fmla="*/ 2105025 h 2105025"/>
              <a:gd name="connsiteX64" fmla="*/ 3190875 w 8001000"/>
              <a:gd name="connsiteY64" fmla="*/ 2095500 h 2105025"/>
              <a:gd name="connsiteX65" fmla="*/ 3238500 w 8001000"/>
              <a:gd name="connsiteY65" fmla="*/ 2085975 h 2105025"/>
              <a:gd name="connsiteX66" fmla="*/ 3390900 w 8001000"/>
              <a:gd name="connsiteY66" fmla="*/ 2066925 h 2105025"/>
              <a:gd name="connsiteX67" fmla="*/ 3714750 w 8001000"/>
              <a:gd name="connsiteY67" fmla="*/ 2057400 h 2105025"/>
              <a:gd name="connsiteX68" fmla="*/ 3810000 w 8001000"/>
              <a:gd name="connsiteY68" fmla="*/ 2047875 h 2105025"/>
              <a:gd name="connsiteX69" fmla="*/ 3876675 w 8001000"/>
              <a:gd name="connsiteY69" fmla="*/ 2038350 h 2105025"/>
              <a:gd name="connsiteX70" fmla="*/ 4181475 w 8001000"/>
              <a:gd name="connsiteY70" fmla="*/ 2009775 h 2105025"/>
              <a:gd name="connsiteX71" fmla="*/ 4257675 w 8001000"/>
              <a:gd name="connsiteY71" fmla="*/ 1971675 h 2105025"/>
              <a:gd name="connsiteX72" fmla="*/ 4352925 w 8001000"/>
              <a:gd name="connsiteY72" fmla="*/ 1952625 h 2105025"/>
              <a:gd name="connsiteX73" fmla="*/ 4391025 w 8001000"/>
              <a:gd name="connsiteY73" fmla="*/ 1943100 h 2105025"/>
              <a:gd name="connsiteX74" fmla="*/ 5343525 w 8001000"/>
              <a:gd name="connsiteY74" fmla="*/ 1933575 h 2105025"/>
              <a:gd name="connsiteX75" fmla="*/ 5524500 w 8001000"/>
              <a:gd name="connsiteY75" fmla="*/ 1914525 h 2105025"/>
              <a:gd name="connsiteX76" fmla="*/ 5648325 w 8001000"/>
              <a:gd name="connsiteY76" fmla="*/ 1895475 h 2105025"/>
              <a:gd name="connsiteX77" fmla="*/ 6800850 w 8001000"/>
              <a:gd name="connsiteY77" fmla="*/ 1876425 h 2105025"/>
              <a:gd name="connsiteX78" fmla="*/ 6896100 w 8001000"/>
              <a:gd name="connsiteY78" fmla="*/ 1866900 h 2105025"/>
              <a:gd name="connsiteX79" fmla="*/ 6953250 w 8001000"/>
              <a:gd name="connsiteY79" fmla="*/ 1847850 h 2105025"/>
              <a:gd name="connsiteX80" fmla="*/ 7038975 w 8001000"/>
              <a:gd name="connsiteY80" fmla="*/ 1838325 h 2105025"/>
              <a:gd name="connsiteX81" fmla="*/ 7067550 w 8001000"/>
              <a:gd name="connsiteY81" fmla="*/ 1828800 h 2105025"/>
              <a:gd name="connsiteX82" fmla="*/ 7962900 w 8001000"/>
              <a:gd name="connsiteY82" fmla="*/ 1809750 h 2105025"/>
              <a:gd name="connsiteX83" fmla="*/ 7981950 w 8001000"/>
              <a:gd name="connsiteY83" fmla="*/ 1781175 h 2105025"/>
              <a:gd name="connsiteX84" fmla="*/ 7991475 w 8001000"/>
              <a:gd name="connsiteY84" fmla="*/ 1743075 h 2105025"/>
              <a:gd name="connsiteX85" fmla="*/ 8001000 w 8001000"/>
              <a:gd name="connsiteY85" fmla="*/ 1524000 h 2105025"/>
              <a:gd name="connsiteX86" fmla="*/ 7991475 w 8001000"/>
              <a:gd name="connsiteY86" fmla="*/ 1362075 h 2105025"/>
              <a:gd name="connsiteX87" fmla="*/ 7972425 w 8001000"/>
              <a:gd name="connsiteY87" fmla="*/ 1285875 h 2105025"/>
              <a:gd name="connsiteX88" fmla="*/ 7981950 w 8001000"/>
              <a:gd name="connsiteY88" fmla="*/ 971550 h 2105025"/>
              <a:gd name="connsiteX89" fmla="*/ 7962900 w 8001000"/>
              <a:gd name="connsiteY89" fmla="*/ 447675 h 2105025"/>
              <a:gd name="connsiteX90" fmla="*/ 7953375 w 8001000"/>
              <a:gd name="connsiteY90" fmla="*/ 361950 h 2105025"/>
              <a:gd name="connsiteX91" fmla="*/ 7943850 w 8001000"/>
              <a:gd name="connsiteY91" fmla="*/ 333375 h 2105025"/>
              <a:gd name="connsiteX92" fmla="*/ 7934325 w 8001000"/>
              <a:gd name="connsiteY92" fmla="*/ 266700 h 2105025"/>
              <a:gd name="connsiteX93" fmla="*/ 7943850 w 8001000"/>
              <a:gd name="connsiteY93" fmla="*/ 95250 h 2105025"/>
              <a:gd name="connsiteX94" fmla="*/ 7915275 w 8001000"/>
              <a:gd name="connsiteY94"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206416 w 8001000"/>
              <a:gd name="connsiteY24" fmla="*/ 52136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47875 h 2105025"/>
              <a:gd name="connsiteX48" fmla="*/ 219075 w 8001000"/>
              <a:gd name="connsiteY48" fmla="*/ 2076450 h 2105025"/>
              <a:gd name="connsiteX49" fmla="*/ 504825 w 8001000"/>
              <a:gd name="connsiteY49" fmla="*/ 2095500 h 2105025"/>
              <a:gd name="connsiteX50" fmla="*/ 552450 w 8001000"/>
              <a:gd name="connsiteY50" fmla="*/ 2105025 h 2105025"/>
              <a:gd name="connsiteX51" fmla="*/ 581025 w 8001000"/>
              <a:gd name="connsiteY51" fmla="*/ 2095500 h 2105025"/>
              <a:gd name="connsiteX52" fmla="*/ 676275 w 8001000"/>
              <a:gd name="connsiteY52" fmla="*/ 2085975 h 2105025"/>
              <a:gd name="connsiteX53" fmla="*/ 1085850 w 8001000"/>
              <a:gd name="connsiteY53" fmla="*/ 2095500 h 2105025"/>
              <a:gd name="connsiteX54" fmla="*/ 1247775 w 8001000"/>
              <a:gd name="connsiteY54" fmla="*/ 2085975 h 2105025"/>
              <a:gd name="connsiteX55" fmla="*/ 1504950 w 8001000"/>
              <a:gd name="connsiteY55" fmla="*/ 2095500 h 2105025"/>
              <a:gd name="connsiteX56" fmla="*/ 1962150 w 8001000"/>
              <a:gd name="connsiteY56" fmla="*/ 2085975 h 2105025"/>
              <a:gd name="connsiteX57" fmla="*/ 2076450 w 8001000"/>
              <a:gd name="connsiteY57" fmla="*/ 2066925 h 2105025"/>
              <a:gd name="connsiteX58" fmla="*/ 2295525 w 8001000"/>
              <a:gd name="connsiteY58" fmla="*/ 2057400 h 2105025"/>
              <a:gd name="connsiteX59" fmla="*/ 2628900 w 8001000"/>
              <a:gd name="connsiteY59" fmla="*/ 2066925 h 2105025"/>
              <a:gd name="connsiteX60" fmla="*/ 2724150 w 8001000"/>
              <a:gd name="connsiteY60" fmla="*/ 2076450 h 2105025"/>
              <a:gd name="connsiteX61" fmla="*/ 2762250 w 8001000"/>
              <a:gd name="connsiteY61" fmla="*/ 2085975 h 2105025"/>
              <a:gd name="connsiteX62" fmla="*/ 2933700 w 8001000"/>
              <a:gd name="connsiteY62" fmla="*/ 2095500 h 2105025"/>
              <a:gd name="connsiteX63" fmla="*/ 2971800 w 8001000"/>
              <a:gd name="connsiteY63" fmla="*/ 2105025 h 2105025"/>
              <a:gd name="connsiteX64" fmla="*/ 3190875 w 8001000"/>
              <a:gd name="connsiteY64" fmla="*/ 2095500 h 2105025"/>
              <a:gd name="connsiteX65" fmla="*/ 3238500 w 8001000"/>
              <a:gd name="connsiteY65" fmla="*/ 2085975 h 2105025"/>
              <a:gd name="connsiteX66" fmla="*/ 3390900 w 8001000"/>
              <a:gd name="connsiteY66" fmla="*/ 2066925 h 2105025"/>
              <a:gd name="connsiteX67" fmla="*/ 3714750 w 8001000"/>
              <a:gd name="connsiteY67" fmla="*/ 2057400 h 2105025"/>
              <a:gd name="connsiteX68" fmla="*/ 3810000 w 8001000"/>
              <a:gd name="connsiteY68" fmla="*/ 2047875 h 2105025"/>
              <a:gd name="connsiteX69" fmla="*/ 3876675 w 8001000"/>
              <a:gd name="connsiteY69" fmla="*/ 2038350 h 2105025"/>
              <a:gd name="connsiteX70" fmla="*/ 4181475 w 8001000"/>
              <a:gd name="connsiteY70" fmla="*/ 2009775 h 2105025"/>
              <a:gd name="connsiteX71" fmla="*/ 4257675 w 8001000"/>
              <a:gd name="connsiteY71" fmla="*/ 1971675 h 2105025"/>
              <a:gd name="connsiteX72" fmla="*/ 4352925 w 8001000"/>
              <a:gd name="connsiteY72" fmla="*/ 1952625 h 2105025"/>
              <a:gd name="connsiteX73" fmla="*/ 4391025 w 8001000"/>
              <a:gd name="connsiteY73" fmla="*/ 1943100 h 2105025"/>
              <a:gd name="connsiteX74" fmla="*/ 5343525 w 8001000"/>
              <a:gd name="connsiteY74" fmla="*/ 1933575 h 2105025"/>
              <a:gd name="connsiteX75" fmla="*/ 5524500 w 8001000"/>
              <a:gd name="connsiteY75" fmla="*/ 1914525 h 2105025"/>
              <a:gd name="connsiteX76" fmla="*/ 5648325 w 8001000"/>
              <a:gd name="connsiteY76" fmla="*/ 1895475 h 2105025"/>
              <a:gd name="connsiteX77" fmla="*/ 6800850 w 8001000"/>
              <a:gd name="connsiteY77" fmla="*/ 1876425 h 2105025"/>
              <a:gd name="connsiteX78" fmla="*/ 6896100 w 8001000"/>
              <a:gd name="connsiteY78" fmla="*/ 1866900 h 2105025"/>
              <a:gd name="connsiteX79" fmla="*/ 6953250 w 8001000"/>
              <a:gd name="connsiteY79" fmla="*/ 1847850 h 2105025"/>
              <a:gd name="connsiteX80" fmla="*/ 7038975 w 8001000"/>
              <a:gd name="connsiteY80" fmla="*/ 1838325 h 2105025"/>
              <a:gd name="connsiteX81" fmla="*/ 7067550 w 8001000"/>
              <a:gd name="connsiteY81" fmla="*/ 1828800 h 2105025"/>
              <a:gd name="connsiteX82" fmla="*/ 7962900 w 8001000"/>
              <a:gd name="connsiteY82" fmla="*/ 1809750 h 2105025"/>
              <a:gd name="connsiteX83" fmla="*/ 7981950 w 8001000"/>
              <a:gd name="connsiteY83" fmla="*/ 1781175 h 2105025"/>
              <a:gd name="connsiteX84" fmla="*/ 7991475 w 8001000"/>
              <a:gd name="connsiteY84" fmla="*/ 1743075 h 2105025"/>
              <a:gd name="connsiteX85" fmla="*/ 8001000 w 8001000"/>
              <a:gd name="connsiteY85" fmla="*/ 1524000 h 2105025"/>
              <a:gd name="connsiteX86" fmla="*/ 7991475 w 8001000"/>
              <a:gd name="connsiteY86" fmla="*/ 1362075 h 2105025"/>
              <a:gd name="connsiteX87" fmla="*/ 7972425 w 8001000"/>
              <a:gd name="connsiteY87" fmla="*/ 1285875 h 2105025"/>
              <a:gd name="connsiteX88" fmla="*/ 7981950 w 8001000"/>
              <a:gd name="connsiteY88" fmla="*/ 971550 h 2105025"/>
              <a:gd name="connsiteX89" fmla="*/ 7962900 w 8001000"/>
              <a:gd name="connsiteY89" fmla="*/ 447675 h 2105025"/>
              <a:gd name="connsiteX90" fmla="*/ 7953375 w 8001000"/>
              <a:gd name="connsiteY90" fmla="*/ 361950 h 2105025"/>
              <a:gd name="connsiteX91" fmla="*/ 7943850 w 8001000"/>
              <a:gd name="connsiteY91" fmla="*/ 333375 h 2105025"/>
              <a:gd name="connsiteX92" fmla="*/ 7934325 w 8001000"/>
              <a:gd name="connsiteY92" fmla="*/ 266700 h 2105025"/>
              <a:gd name="connsiteX93" fmla="*/ 7943850 w 8001000"/>
              <a:gd name="connsiteY93" fmla="*/ 95250 h 2105025"/>
              <a:gd name="connsiteX94" fmla="*/ 7915275 w 8001000"/>
              <a:gd name="connsiteY94" fmla="*/ 9525 h 2105025"/>
              <a:gd name="connsiteX0" fmla="*/ 7915275 w 8001000"/>
              <a:gd name="connsiteY0" fmla="*/ 9525 h 2105751"/>
              <a:gd name="connsiteX1" fmla="*/ 7915275 w 8001000"/>
              <a:gd name="connsiteY1" fmla="*/ 9525 h 2105751"/>
              <a:gd name="connsiteX2" fmla="*/ 7829550 w 8001000"/>
              <a:gd name="connsiteY2" fmla="*/ 0 h 2105751"/>
              <a:gd name="connsiteX3" fmla="*/ 7772400 w 8001000"/>
              <a:gd name="connsiteY3" fmla="*/ 9525 h 2105751"/>
              <a:gd name="connsiteX4" fmla="*/ 7600950 w 8001000"/>
              <a:gd name="connsiteY4" fmla="*/ 28575 h 2105751"/>
              <a:gd name="connsiteX5" fmla="*/ 7410450 w 8001000"/>
              <a:gd name="connsiteY5" fmla="*/ 47625 h 2105751"/>
              <a:gd name="connsiteX6" fmla="*/ 7334250 w 8001000"/>
              <a:gd name="connsiteY6" fmla="*/ 57150 h 2105751"/>
              <a:gd name="connsiteX7" fmla="*/ 7219950 w 8001000"/>
              <a:gd name="connsiteY7" fmla="*/ 47625 h 2105751"/>
              <a:gd name="connsiteX8" fmla="*/ 7134225 w 8001000"/>
              <a:gd name="connsiteY8" fmla="*/ 38100 h 2105751"/>
              <a:gd name="connsiteX9" fmla="*/ 7000875 w 8001000"/>
              <a:gd name="connsiteY9" fmla="*/ 47625 h 2105751"/>
              <a:gd name="connsiteX10" fmla="*/ 6781800 w 8001000"/>
              <a:gd name="connsiteY10" fmla="*/ 66675 h 2105751"/>
              <a:gd name="connsiteX11" fmla="*/ 6715125 w 8001000"/>
              <a:gd name="connsiteY11" fmla="*/ 57150 h 2105751"/>
              <a:gd name="connsiteX12" fmla="*/ 6600825 w 8001000"/>
              <a:gd name="connsiteY12" fmla="*/ 47625 h 2105751"/>
              <a:gd name="connsiteX13" fmla="*/ 6248400 w 8001000"/>
              <a:gd name="connsiteY13" fmla="*/ 57150 h 2105751"/>
              <a:gd name="connsiteX14" fmla="*/ 5848350 w 8001000"/>
              <a:gd name="connsiteY14" fmla="*/ 66675 h 2105751"/>
              <a:gd name="connsiteX15" fmla="*/ 5762625 w 8001000"/>
              <a:gd name="connsiteY15" fmla="*/ 76200 h 2105751"/>
              <a:gd name="connsiteX16" fmla="*/ 5467350 w 8001000"/>
              <a:gd name="connsiteY16" fmla="*/ 95250 h 2105751"/>
              <a:gd name="connsiteX17" fmla="*/ 5124450 w 8001000"/>
              <a:gd name="connsiteY17" fmla="*/ 85725 h 2105751"/>
              <a:gd name="connsiteX18" fmla="*/ 5057775 w 8001000"/>
              <a:gd name="connsiteY18" fmla="*/ 76200 h 2105751"/>
              <a:gd name="connsiteX19" fmla="*/ 4886325 w 8001000"/>
              <a:gd name="connsiteY19" fmla="*/ 85725 h 2105751"/>
              <a:gd name="connsiteX20" fmla="*/ 4591050 w 8001000"/>
              <a:gd name="connsiteY20" fmla="*/ 85725 h 2105751"/>
              <a:gd name="connsiteX21" fmla="*/ 4133850 w 8001000"/>
              <a:gd name="connsiteY21" fmla="*/ 76200 h 2105751"/>
              <a:gd name="connsiteX22" fmla="*/ 3981450 w 8001000"/>
              <a:gd name="connsiteY22" fmla="*/ 85725 h 2105751"/>
              <a:gd name="connsiteX23" fmla="*/ 3495675 w 8001000"/>
              <a:gd name="connsiteY23" fmla="*/ 66675 h 2105751"/>
              <a:gd name="connsiteX24" fmla="*/ 3206416 w 8001000"/>
              <a:gd name="connsiteY24" fmla="*/ 52136 h 2105751"/>
              <a:gd name="connsiteX25" fmla="*/ 3104648 w 8001000"/>
              <a:gd name="connsiteY25" fmla="*/ 61662 h 2105751"/>
              <a:gd name="connsiteX26" fmla="*/ 2867025 w 8001000"/>
              <a:gd name="connsiteY26" fmla="*/ 76200 h 2105751"/>
              <a:gd name="connsiteX27" fmla="*/ 2705100 w 8001000"/>
              <a:gd name="connsiteY27" fmla="*/ 57150 h 2105751"/>
              <a:gd name="connsiteX28" fmla="*/ 2349667 w 8001000"/>
              <a:gd name="connsiteY28" fmla="*/ 62163 h 2105751"/>
              <a:gd name="connsiteX29" fmla="*/ 2181225 w 8001000"/>
              <a:gd name="connsiteY29" fmla="*/ 59657 h 2105751"/>
              <a:gd name="connsiteX30" fmla="*/ 2009775 w 8001000"/>
              <a:gd name="connsiteY30" fmla="*/ 66675 h 2105751"/>
              <a:gd name="connsiteX31" fmla="*/ 1880435 w 8001000"/>
              <a:gd name="connsiteY31" fmla="*/ 61661 h 2105751"/>
              <a:gd name="connsiteX32" fmla="*/ 1762125 w 8001000"/>
              <a:gd name="connsiteY32" fmla="*/ 63166 h 2105751"/>
              <a:gd name="connsiteX33" fmla="*/ 1657350 w 8001000"/>
              <a:gd name="connsiteY33" fmla="*/ 76200 h 2105751"/>
              <a:gd name="connsiteX34" fmla="*/ 1524000 w 8001000"/>
              <a:gd name="connsiteY34" fmla="*/ 66675 h 2105751"/>
              <a:gd name="connsiteX35" fmla="*/ 1390650 w 8001000"/>
              <a:gd name="connsiteY35" fmla="*/ 85725 h 2105751"/>
              <a:gd name="connsiteX36" fmla="*/ 1333500 w 8001000"/>
              <a:gd name="connsiteY36" fmla="*/ 95250 h 2105751"/>
              <a:gd name="connsiteX37" fmla="*/ 1123950 w 8001000"/>
              <a:gd name="connsiteY37" fmla="*/ 104775 h 2105751"/>
              <a:gd name="connsiteX38" fmla="*/ 1095375 w 8001000"/>
              <a:gd name="connsiteY38" fmla="*/ 114300 h 2105751"/>
              <a:gd name="connsiteX39" fmla="*/ 781050 w 8001000"/>
              <a:gd name="connsiteY39" fmla="*/ 114300 h 2105751"/>
              <a:gd name="connsiteX40" fmla="*/ 706855 w 8001000"/>
              <a:gd name="connsiteY40" fmla="*/ 107783 h 2105751"/>
              <a:gd name="connsiteX41" fmla="*/ 638175 w 8001000"/>
              <a:gd name="connsiteY41" fmla="*/ 114300 h 2105751"/>
              <a:gd name="connsiteX42" fmla="*/ 523875 w 8001000"/>
              <a:gd name="connsiteY42" fmla="*/ 95250 h 2105751"/>
              <a:gd name="connsiteX43" fmla="*/ 392029 w 8001000"/>
              <a:gd name="connsiteY43" fmla="*/ 108284 h 2105751"/>
              <a:gd name="connsiteX44" fmla="*/ 263191 w 8001000"/>
              <a:gd name="connsiteY44" fmla="*/ 141873 h 2105751"/>
              <a:gd name="connsiteX45" fmla="*/ 133350 w 8001000"/>
              <a:gd name="connsiteY45" fmla="*/ 133350 h 2105751"/>
              <a:gd name="connsiteX46" fmla="*/ 7019 w 8001000"/>
              <a:gd name="connsiteY46" fmla="*/ 145883 h 2105751"/>
              <a:gd name="connsiteX47" fmla="*/ 0 w 8001000"/>
              <a:gd name="connsiteY47" fmla="*/ 2047875 h 2105751"/>
              <a:gd name="connsiteX48" fmla="*/ 219075 w 8001000"/>
              <a:gd name="connsiteY48" fmla="*/ 2076450 h 2105751"/>
              <a:gd name="connsiteX49" fmla="*/ 504825 w 8001000"/>
              <a:gd name="connsiteY49" fmla="*/ 2095500 h 2105751"/>
              <a:gd name="connsiteX50" fmla="*/ 552450 w 8001000"/>
              <a:gd name="connsiteY50" fmla="*/ 2105025 h 2105751"/>
              <a:gd name="connsiteX51" fmla="*/ 544428 w 8001000"/>
              <a:gd name="connsiteY51" fmla="*/ 2104021 h 2105751"/>
              <a:gd name="connsiteX52" fmla="*/ 581025 w 8001000"/>
              <a:gd name="connsiteY52" fmla="*/ 2095500 h 2105751"/>
              <a:gd name="connsiteX53" fmla="*/ 676275 w 8001000"/>
              <a:gd name="connsiteY53" fmla="*/ 2085975 h 2105751"/>
              <a:gd name="connsiteX54" fmla="*/ 1085850 w 8001000"/>
              <a:gd name="connsiteY54" fmla="*/ 2095500 h 2105751"/>
              <a:gd name="connsiteX55" fmla="*/ 1247775 w 8001000"/>
              <a:gd name="connsiteY55" fmla="*/ 2085975 h 2105751"/>
              <a:gd name="connsiteX56" fmla="*/ 1504950 w 8001000"/>
              <a:gd name="connsiteY56" fmla="*/ 2095500 h 2105751"/>
              <a:gd name="connsiteX57" fmla="*/ 1962150 w 8001000"/>
              <a:gd name="connsiteY57" fmla="*/ 2085975 h 2105751"/>
              <a:gd name="connsiteX58" fmla="*/ 2076450 w 8001000"/>
              <a:gd name="connsiteY58" fmla="*/ 2066925 h 2105751"/>
              <a:gd name="connsiteX59" fmla="*/ 2295525 w 8001000"/>
              <a:gd name="connsiteY59" fmla="*/ 2057400 h 2105751"/>
              <a:gd name="connsiteX60" fmla="*/ 2628900 w 8001000"/>
              <a:gd name="connsiteY60" fmla="*/ 2066925 h 2105751"/>
              <a:gd name="connsiteX61" fmla="*/ 2724150 w 8001000"/>
              <a:gd name="connsiteY61" fmla="*/ 2076450 h 2105751"/>
              <a:gd name="connsiteX62" fmla="*/ 2762250 w 8001000"/>
              <a:gd name="connsiteY62" fmla="*/ 2085975 h 2105751"/>
              <a:gd name="connsiteX63" fmla="*/ 2933700 w 8001000"/>
              <a:gd name="connsiteY63" fmla="*/ 2095500 h 2105751"/>
              <a:gd name="connsiteX64" fmla="*/ 2971800 w 8001000"/>
              <a:gd name="connsiteY64" fmla="*/ 2105025 h 2105751"/>
              <a:gd name="connsiteX65" fmla="*/ 3190875 w 8001000"/>
              <a:gd name="connsiteY65" fmla="*/ 2095500 h 2105751"/>
              <a:gd name="connsiteX66" fmla="*/ 3238500 w 8001000"/>
              <a:gd name="connsiteY66" fmla="*/ 2085975 h 2105751"/>
              <a:gd name="connsiteX67" fmla="*/ 3390900 w 8001000"/>
              <a:gd name="connsiteY67" fmla="*/ 2066925 h 2105751"/>
              <a:gd name="connsiteX68" fmla="*/ 3714750 w 8001000"/>
              <a:gd name="connsiteY68" fmla="*/ 2057400 h 2105751"/>
              <a:gd name="connsiteX69" fmla="*/ 3810000 w 8001000"/>
              <a:gd name="connsiteY69" fmla="*/ 2047875 h 2105751"/>
              <a:gd name="connsiteX70" fmla="*/ 3876675 w 8001000"/>
              <a:gd name="connsiteY70" fmla="*/ 2038350 h 2105751"/>
              <a:gd name="connsiteX71" fmla="*/ 4181475 w 8001000"/>
              <a:gd name="connsiteY71" fmla="*/ 2009775 h 2105751"/>
              <a:gd name="connsiteX72" fmla="*/ 4257675 w 8001000"/>
              <a:gd name="connsiteY72" fmla="*/ 1971675 h 2105751"/>
              <a:gd name="connsiteX73" fmla="*/ 4352925 w 8001000"/>
              <a:gd name="connsiteY73" fmla="*/ 1952625 h 2105751"/>
              <a:gd name="connsiteX74" fmla="*/ 4391025 w 8001000"/>
              <a:gd name="connsiteY74" fmla="*/ 1943100 h 2105751"/>
              <a:gd name="connsiteX75" fmla="*/ 5343525 w 8001000"/>
              <a:gd name="connsiteY75" fmla="*/ 1933575 h 2105751"/>
              <a:gd name="connsiteX76" fmla="*/ 5524500 w 8001000"/>
              <a:gd name="connsiteY76" fmla="*/ 1914525 h 2105751"/>
              <a:gd name="connsiteX77" fmla="*/ 5648325 w 8001000"/>
              <a:gd name="connsiteY77" fmla="*/ 1895475 h 2105751"/>
              <a:gd name="connsiteX78" fmla="*/ 6800850 w 8001000"/>
              <a:gd name="connsiteY78" fmla="*/ 1876425 h 2105751"/>
              <a:gd name="connsiteX79" fmla="*/ 6896100 w 8001000"/>
              <a:gd name="connsiteY79" fmla="*/ 1866900 h 2105751"/>
              <a:gd name="connsiteX80" fmla="*/ 6953250 w 8001000"/>
              <a:gd name="connsiteY80" fmla="*/ 1847850 h 2105751"/>
              <a:gd name="connsiteX81" fmla="*/ 7038975 w 8001000"/>
              <a:gd name="connsiteY81" fmla="*/ 1838325 h 2105751"/>
              <a:gd name="connsiteX82" fmla="*/ 7067550 w 8001000"/>
              <a:gd name="connsiteY82" fmla="*/ 1828800 h 2105751"/>
              <a:gd name="connsiteX83" fmla="*/ 7962900 w 8001000"/>
              <a:gd name="connsiteY83" fmla="*/ 1809750 h 2105751"/>
              <a:gd name="connsiteX84" fmla="*/ 7981950 w 8001000"/>
              <a:gd name="connsiteY84" fmla="*/ 1781175 h 2105751"/>
              <a:gd name="connsiteX85" fmla="*/ 7991475 w 8001000"/>
              <a:gd name="connsiteY85" fmla="*/ 1743075 h 2105751"/>
              <a:gd name="connsiteX86" fmla="*/ 8001000 w 8001000"/>
              <a:gd name="connsiteY86" fmla="*/ 1524000 h 2105751"/>
              <a:gd name="connsiteX87" fmla="*/ 7991475 w 8001000"/>
              <a:gd name="connsiteY87" fmla="*/ 1362075 h 2105751"/>
              <a:gd name="connsiteX88" fmla="*/ 7972425 w 8001000"/>
              <a:gd name="connsiteY88" fmla="*/ 1285875 h 2105751"/>
              <a:gd name="connsiteX89" fmla="*/ 7981950 w 8001000"/>
              <a:gd name="connsiteY89" fmla="*/ 971550 h 2105751"/>
              <a:gd name="connsiteX90" fmla="*/ 7962900 w 8001000"/>
              <a:gd name="connsiteY90" fmla="*/ 447675 h 2105751"/>
              <a:gd name="connsiteX91" fmla="*/ 7953375 w 8001000"/>
              <a:gd name="connsiteY91" fmla="*/ 361950 h 2105751"/>
              <a:gd name="connsiteX92" fmla="*/ 7943850 w 8001000"/>
              <a:gd name="connsiteY92" fmla="*/ 333375 h 2105751"/>
              <a:gd name="connsiteX93" fmla="*/ 7934325 w 8001000"/>
              <a:gd name="connsiteY93" fmla="*/ 266700 h 2105751"/>
              <a:gd name="connsiteX94" fmla="*/ 7943850 w 8001000"/>
              <a:gd name="connsiteY94" fmla="*/ 95250 h 2105751"/>
              <a:gd name="connsiteX95" fmla="*/ 7915275 w 8001000"/>
              <a:gd name="connsiteY95" fmla="*/ 9525 h 2105751"/>
              <a:gd name="connsiteX0" fmla="*/ 7915275 w 8001000"/>
              <a:gd name="connsiteY0" fmla="*/ 9525 h 2105751"/>
              <a:gd name="connsiteX1" fmla="*/ 7915275 w 8001000"/>
              <a:gd name="connsiteY1" fmla="*/ 9525 h 2105751"/>
              <a:gd name="connsiteX2" fmla="*/ 7829550 w 8001000"/>
              <a:gd name="connsiteY2" fmla="*/ 0 h 2105751"/>
              <a:gd name="connsiteX3" fmla="*/ 7772400 w 8001000"/>
              <a:gd name="connsiteY3" fmla="*/ 9525 h 2105751"/>
              <a:gd name="connsiteX4" fmla="*/ 7600950 w 8001000"/>
              <a:gd name="connsiteY4" fmla="*/ 28575 h 2105751"/>
              <a:gd name="connsiteX5" fmla="*/ 7410450 w 8001000"/>
              <a:gd name="connsiteY5" fmla="*/ 47625 h 2105751"/>
              <a:gd name="connsiteX6" fmla="*/ 7334250 w 8001000"/>
              <a:gd name="connsiteY6" fmla="*/ 57150 h 2105751"/>
              <a:gd name="connsiteX7" fmla="*/ 7219950 w 8001000"/>
              <a:gd name="connsiteY7" fmla="*/ 47625 h 2105751"/>
              <a:gd name="connsiteX8" fmla="*/ 7134225 w 8001000"/>
              <a:gd name="connsiteY8" fmla="*/ 38100 h 2105751"/>
              <a:gd name="connsiteX9" fmla="*/ 7000875 w 8001000"/>
              <a:gd name="connsiteY9" fmla="*/ 47625 h 2105751"/>
              <a:gd name="connsiteX10" fmla="*/ 6781800 w 8001000"/>
              <a:gd name="connsiteY10" fmla="*/ 66675 h 2105751"/>
              <a:gd name="connsiteX11" fmla="*/ 6715125 w 8001000"/>
              <a:gd name="connsiteY11" fmla="*/ 57150 h 2105751"/>
              <a:gd name="connsiteX12" fmla="*/ 6600825 w 8001000"/>
              <a:gd name="connsiteY12" fmla="*/ 47625 h 2105751"/>
              <a:gd name="connsiteX13" fmla="*/ 6248400 w 8001000"/>
              <a:gd name="connsiteY13" fmla="*/ 57150 h 2105751"/>
              <a:gd name="connsiteX14" fmla="*/ 5848350 w 8001000"/>
              <a:gd name="connsiteY14" fmla="*/ 66675 h 2105751"/>
              <a:gd name="connsiteX15" fmla="*/ 5762625 w 8001000"/>
              <a:gd name="connsiteY15" fmla="*/ 76200 h 2105751"/>
              <a:gd name="connsiteX16" fmla="*/ 5467350 w 8001000"/>
              <a:gd name="connsiteY16" fmla="*/ 95250 h 2105751"/>
              <a:gd name="connsiteX17" fmla="*/ 5124450 w 8001000"/>
              <a:gd name="connsiteY17" fmla="*/ 85725 h 2105751"/>
              <a:gd name="connsiteX18" fmla="*/ 5057775 w 8001000"/>
              <a:gd name="connsiteY18" fmla="*/ 76200 h 2105751"/>
              <a:gd name="connsiteX19" fmla="*/ 4886325 w 8001000"/>
              <a:gd name="connsiteY19" fmla="*/ 85725 h 2105751"/>
              <a:gd name="connsiteX20" fmla="*/ 4591050 w 8001000"/>
              <a:gd name="connsiteY20" fmla="*/ 85725 h 2105751"/>
              <a:gd name="connsiteX21" fmla="*/ 4133850 w 8001000"/>
              <a:gd name="connsiteY21" fmla="*/ 76200 h 2105751"/>
              <a:gd name="connsiteX22" fmla="*/ 3981450 w 8001000"/>
              <a:gd name="connsiteY22" fmla="*/ 85725 h 2105751"/>
              <a:gd name="connsiteX23" fmla="*/ 3495675 w 8001000"/>
              <a:gd name="connsiteY23" fmla="*/ 66675 h 2105751"/>
              <a:gd name="connsiteX24" fmla="*/ 3206416 w 8001000"/>
              <a:gd name="connsiteY24" fmla="*/ 52136 h 2105751"/>
              <a:gd name="connsiteX25" fmla="*/ 3104648 w 8001000"/>
              <a:gd name="connsiteY25" fmla="*/ 61662 h 2105751"/>
              <a:gd name="connsiteX26" fmla="*/ 2867025 w 8001000"/>
              <a:gd name="connsiteY26" fmla="*/ 76200 h 2105751"/>
              <a:gd name="connsiteX27" fmla="*/ 2705100 w 8001000"/>
              <a:gd name="connsiteY27" fmla="*/ 57150 h 2105751"/>
              <a:gd name="connsiteX28" fmla="*/ 2349667 w 8001000"/>
              <a:gd name="connsiteY28" fmla="*/ 62163 h 2105751"/>
              <a:gd name="connsiteX29" fmla="*/ 2181225 w 8001000"/>
              <a:gd name="connsiteY29" fmla="*/ 59657 h 2105751"/>
              <a:gd name="connsiteX30" fmla="*/ 2009775 w 8001000"/>
              <a:gd name="connsiteY30" fmla="*/ 66675 h 2105751"/>
              <a:gd name="connsiteX31" fmla="*/ 1880435 w 8001000"/>
              <a:gd name="connsiteY31" fmla="*/ 61661 h 2105751"/>
              <a:gd name="connsiteX32" fmla="*/ 1762125 w 8001000"/>
              <a:gd name="connsiteY32" fmla="*/ 63166 h 2105751"/>
              <a:gd name="connsiteX33" fmla="*/ 1657350 w 8001000"/>
              <a:gd name="connsiteY33" fmla="*/ 76200 h 2105751"/>
              <a:gd name="connsiteX34" fmla="*/ 1524000 w 8001000"/>
              <a:gd name="connsiteY34" fmla="*/ 66675 h 2105751"/>
              <a:gd name="connsiteX35" fmla="*/ 1390650 w 8001000"/>
              <a:gd name="connsiteY35" fmla="*/ 85725 h 2105751"/>
              <a:gd name="connsiteX36" fmla="*/ 1333500 w 8001000"/>
              <a:gd name="connsiteY36" fmla="*/ 95250 h 2105751"/>
              <a:gd name="connsiteX37" fmla="*/ 1123950 w 8001000"/>
              <a:gd name="connsiteY37" fmla="*/ 104775 h 2105751"/>
              <a:gd name="connsiteX38" fmla="*/ 1095375 w 8001000"/>
              <a:gd name="connsiteY38" fmla="*/ 114300 h 2105751"/>
              <a:gd name="connsiteX39" fmla="*/ 781050 w 8001000"/>
              <a:gd name="connsiteY39" fmla="*/ 114300 h 2105751"/>
              <a:gd name="connsiteX40" fmla="*/ 706855 w 8001000"/>
              <a:gd name="connsiteY40" fmla="*/ 107783 h 2105751"/>
              <a:gd name="connsiteX41" fmla="*/ 638175 w 8001000"/>
              <a:gd name="connsiteY41" fmla="*/ 114300 h 2105751"/>
              <a:gd name="connsiteX42" fmla="*/ 523875 w 8001000"/>
              <a:gd name="connsiteY42" fmla="*/ 95250 h 2105751"/>
              <a:gd name="connsiteX43" fmla="*/ 392029 w 8001000"/>
              <a:gd name="connsiteY43" fmla="*/ 108284 h 2105751"/>
              <a:gd name="connsiteX44" fmla="*/ 263191 w 8001000"/>
              <a:gd name="connsiteY44" fmla="*/ 141873 h 2105751"/>
              <a:gd name="connsiteX45" fmla="*/ 133350 w 8001000"/>
              <a:gd name="connsiteY45" fmla="*/ 133350 h 2105751"/>
              <a:gd name="connsiteX46" fmla="*/ 7019 w 8001000"/>
              <a:gd name="connsiteY46" fmla="*/ 145883 h 2105751"/>
              <a:gd name="connsiteX47" fmla="*/ 0 w 8001000"/>
              <a:gd name="connsiteY47" fmla="*/ 2067928 h 2105751"/>
              <a:gd name="connsiteX48" fmla="*/ 219075 w 8001000"/>
              <a:gd name="connsiteY48" fmla="*/ 2076450 h 2105751"/>
              <a:gd name="connsiteX49" fmla="*/ 504825 w 8001000"/>
              <a:gd name="connsiteY49" fmla="*/ 2095500 h 2105751"/>
              <a:gd name="connsiteX50" fmla="*/ 552450 w 8001000"/>
              <a:gd name="connsiteY50" fmla="*/ 2105025 h 2105751"/>
              <a:gd name="connsiteX51" fmla="*/ 544428 w 8001000"/>
              <a:gd name="connsiteY51" fmla="*/ 2104021 h 2105751"/>
              <a:gd name="connsiteX52" fmla="*/ 581025 w 8001000"/>
              <a:gd name="connsiteY52" fmla="*/ 2095500 h 2105751"/>
              <a:gd name="connsiteX53" fmla="*/ 676275 w 8001000"/>
              <a:gd name="connsiteY53" fmla="*/ 2085975 h 2105751"/>
              <a:gd name="connsiteX54" fmla="*/ 1085850 w 8001000"/>
              <a:gd name="connsiteY54" fmla="*/ 2095500 h 2105751"/>
              <a:gd name="connsiteX55" fmla="*/ 1247775 w 8001000"/>
              <a:gd name="connsiteY55" fmla="*/ 2085975 h 2105751"/>
              <a:gd name="connsiteX56" fmla="*/ 1504950 w 8001000"/>
              <a:gd name="connsiteY56" fmla="*/ 2095500 h 2105751"/>
              <a:gd name="connsiteX57" fmla="*/ 1962150 w 8001000"/>
              <a:gd name="connsiteY57" fmla="*/ 2085975 h 2105751"/>
              <a:gd name="connsiteX58" fmla="*/ 2076450 w 8001000"/>
              <a:gd name="connsiteY58" fmla="*/ 2066925 h 2105751"/>
              <a:gd name="connsiteX59" fmla="*/ 2295525 w 8001000"/>
              <a:gd name="connsiteY59" fmla="*/ 2057400 h 2105751"/>
              <a:gd name="connsiteX60" fmla="*/ 2628900 w 8001000"/>
              <a:gd name="connsiteY60" fmla="*/ 2066925 h 2105751"/>
              <a:gd name="connsiteX61" fmla="*/ 2724150 w 8001000"/>
              <a:gd name="connsiteY61" fmla="*/ 2076450 h 2105751"/>
              <a:gd name="connsiteX62" fmla="*/ 2762250 w 8001000"/>
              <a:gd name="connsiteY62" fmla="*/ 2085975 h 2105751"/>
              <a:gd name="connsiteX63" fmla="*/ 2933700 w 8001000"/>
              <a:gd name="connsiteY63" fmla="*/ 2095500 h 2105751"/>
              <a:gd name="connsiteX64" fmla="*/ 2971800 w 8001000"/>
              <a:gd name="connsiteY64" fmla="*/ 2105025 h 2105751"/>
              <a:gd name="connsiteX65" fmla="*/ 3190875 w 8001000"/>
              <a:gd name="connsiteY65" fmla="*/ 2095500 h 2105751"/>
              <a:gd name="connsiteX66" fmla="*/ 3238500 w 8001000"/>
              <a:gd name="connsiteY66" fmla="*/ 2085975 h 2105751"/>
              <a:gd name="connsiteX67" fmla="*/ 3390900 w 8001000"/>
              <a:gd name="connsiteY67" fmla="*/ 2066925 h 2105751"/>
              <a:gd name="connsiteX68" fmla="*/ 3714750 w 8001000"/>
              <a:gd name="connsiteY68" fmla="*/ 2057400 h 2105751"/>
              <a:gd name="connsiteX69" fmla="*/ 3810000 w 8001000"/>
              <a:gd name="connsiteY69" fmla="*/ 2047875 h 2105751"/>
              <a:gd name="connsiteX70" fmla="*/ 3876675 w 8001000"/>
              <a:gd name="connsiteY70" fmla="*/ 2038350 h 2105751"/>
              <a:gd name="connsiteX71" fmla="*/ 4181475 w 8001000"/>
              <a:gd name="connsiteY71" fmla="*/ 2009775 h 2105751"/>
              <a:gd name="connsiteX72" fmla="*/ 4257675 w 8001000"/>
              <a:gd name="connsiteY72" fmla="*/ 1971675 h 2105751"/>
              <a:gd name="connsiteX73" fmla="*/ 4352925 w 8001000"/>
              <a:gd name="connsiteY73" fmla="*/ 1952625 h 2105751"/>
              <a:gd name="connsiteX74" fmla="*/ 4391025 w 8001000"/>
              <a:gd name="connsiteY74" fmla="*/ 1943100 h 2105751"/>
              <a:gd name="connsiteX75" fmla="*/ 5343525 w 8001000"/>
              <a:gd name="connsiteY75" fmla="*/ 1933575 h 2105751"/>
              <a:gd name="connsiteX76" fmla="*/ 5524500 w 8001000"/>
              <a:gd name="connsiteY76" fmla="*/ 1914525 h 2105751"/>
              <a:gd name="connsiteX77" fmla="*/ 5648325 w 8001000"/>
              <a:gd name="connsiteY77" fmla="*/ 1895475 h 2105751"/>
              <a:gd name="connsiteX78" fmla="*/ 6800850 w 8001000"/>
              <a:gd name="connsiteY78" fmla="*/ 1876425 h 2105751"/>
              <a:gd name="connsiteX79" fmla="*/ 6896100 w 8001000"/>
              <a:gd name="connsiteY79" fmla="*/ 1866900 h 2105751"/>
              <a:gd name="connsiteX80" fmla="*/ 6953250 w 8001000"/>
              <a:gd name="connsiteY80" fmla="*/ 1847850 h 2105751"/>
              <a:gd name="connsiteX81" fmla="*/ 7038975 w 8001000"/>
              <a:gd name="connsiteY81" fmla="*/ 1838325 h 2105751"/>
              <a:gd name="connsiteX82" fmla="*/ 7067550 w 8001000"/>
              <a:gd name="connsiteY82" fmla="*/ 1828800 h 2105751"/>
              <a:gd name="connsiteX83" fmla="*/ 7962900 w 8001000"/>
              <a:gd name="connsiteY83" fmla="*/ 1809750 h 2105751"/>
              <a:gd name="connsiteX84" fmla="*/ 7981950 w 8001000"/>
              <a:gd name="connsiteY84" fmla="*/ 1781175 h 2105751"/>
              <a:gd name="connsiteX85" fmla="*/ 7991475 w 8001000"/>
              <a:gd name="connsiteY85" fmla="*/ 1743075 h 2105751"/>
              <a:gd name="connsiteX86" fmla="*/ 8001000 w 8001000"/>
              <a:gd name="connsiteY86" fmla="*/ 1524000 h 2105751"/>
              <a:gd name="connsiteX87" fmla="*/ 7991475 w 8001000"/>
              <a:gd name="connsiteY87" fmla="*/ 1362075 h 2105751"/>
              <a:gd name="connsiteX88" fmla="*/ 7972425 w 8001000"/>
              <a:gd name="connsiteY88" fmla="*/ 1285875 h 2105751"/>
              <a:gd name="connsiteX89" fmla="*/ 7981950 w 8001000"/>
              <a:gd name="connsiteY89" fmla="*/ 971550 h 2105751"/>
              <a:gd name="connsiteX90" fmla="*/ 7962900 w 8001000"/>
              <a:gd name="connsiteY90" fmla="*/ 447675 h 2105751"/>
              <a:gd name="connsiteX91" fmla="*/ 7953375 w 8001000"/>
              <a:gd name="connsiteY91" fmla="*/ 361950 h 2105751"/>
              <a:gd name="connsiteX92" fmla="*/ 7943850 w 8001000"/>
              <a:gd name="connsiteY92" fmla="*/ 333375 h 2105751"/>
              <a:gd name="connsiteX93" fmla="*/ 7934325 w 8001000"/>
              <a:gd name="connsiteY93" fmla="*/ 266700 h 2105751"/>
              <a:gd name="connsiteX94" fmla="*/ 7943850 w 8001000"/>
              <a:gd name="connsiteY94" fmla="*/ 95250 h 2105751"/>
              <a:gd name="connsiteX95" fmla="*/ 7915275 w 8001000"/>
              <a:gd name="connsiteY95" fmla="*/ 9525 h 2105751"/>
              <a:gd name="connsiteX0" fmla="*/ 7915275 w 8001000"/>
              <a:gd name="connsiteY0" fmla="*/ 9525 h 2105751"/>
              <a:gd name="connsiteX1" fmla="*/ 7915275 w 8001000"/>
              <a:gd name="connsiteY1" fmla="*/ 9525 h 2105751"/>
              <a:gd name="connsiteX2" fmla="*/ 7829550 w 8001000"/>
              <a:gd name="connsiteY2" fmla="*/ 0 h 2105751"/>
              <a:gd name="connsiteX3" fmla="*/ 7772400 w 8001000"/>
              <a:gd name="connsiteY3" fmla="*/ 9525 h 2105751"/>
              <a:gd name="connsiteX4" fmla="*/ 7600950 w 8001000"/>
              <a:gd name="connsiteY4" fmla="*/ 28575 h 2105751"/>
              <a:gd name="connsiteX5" fmla="*/ 7410450 w 8001000"/>
              <a:gd name="connsiteY5" fmla="*/ 47625 h 2105751"/>
              <a:gd name="connsiteX6" fmla="*/ 7334250 w 8001000"/>
              <a:gd name="connsiteY6" fmla="*/ 57150 h 2105751"/>
              <a:gd name="connsiteX7" fmla="*/ 7219950 w 8001000"/>
              <a:gd name="connsiteY7" fmla="*/ 47625 h 2105751"/>
              <a:gd name="connsiteX8" fmla="*/ 7134225 w 8001000"/>
              <a:gd name="connsiteY8" fmla="*/ 38100 h 2105751"/>
              <a:gd name="connsiteX9" fmla="*/ 7000875 w 8001000"/>
              <a:gd name="connsiteY9" fmla="*/ 47625 h 2105751"/>
              <a:gd name="connsiteX10" fmla="*/ 6781800 w 8001000"/>
              <a:gd name="connsiteY10" fmla="*/ 66675 h 2105751"/>
              <a:gd name="connsiteX11" fmla="*/ 6715125 w 8001000"/>
              <a:gd name="connsiteY11" fmla="*/ 57150 h 2105751"/>
              <a:gd name="connsiteX12" fmla="*/ 6600825 w 8001000"/>
              <a:gd name="connsiteY12" fmla="*/ 47625 h 2105751"/>
              <a:gd name="connsiteX13" fmla="*/ 6248400 w 8001000"/>
              <a:gd name="connsiteY13" fmla="*/ 57150 h 2105751"/>
              <a:gd name="connsiteX14" fmla="*/ 5848350 w 8001000"/>
              <a:gd name="connsiteY14" fmla="*/ 66675 h 2105751"/>
              <a:gd name="connsiteX15" fmla="*/ 5762625 w 8001000"/>
              <a:gd name="connsiteY15" fmla="*/ 76200 h 2105751"/>
              <a:gd name="connsiteX16" fmla="*/ 5467350 w 8001000"/>
              <a:gd name="connsiteY16" fmla="*/ 95250 h 2105751"/>
              <a:gd name="connsiteX17" fmla="*/ 5124450 w 8001000"/>
              <a:gd name="connsiteY17" fmla="*/ 85725 h 2105751"/>
              <a:gd name="connsiteX18" fmla="*/ 5057775 w 8001000"/>
              <a:gd name="connsiteY18" fmla="*/ 76200 h 2105751"/>
              <a:gd name="connsiteX19" fmla="*/ 4886325 w 8001000"/>
              <a:gd name="connsiteY19" fmla="*/ 85725 h 2105751"/>
              <a:gd name="connsiteX20" fmla="*/ 4591050 w 8001000"/>
              <a:gd name="connsiteY20" fmla="*/ 85725 h 2105751"/>
              <a:gd name="connsiteX21" fmla="*/ 4133850 w 8001000"/>
              <a:gd name="connsiteY21" fmla="*/ 76200 h 2105751"/>
              <a:gd name="connsiteX22" fmla="*/ 3981450 w 8001000"/>
              <a:gd name="connsiteY22" fmla="*/ 85725 h 2105751"/>
              <a:gd name="connsiteX23" fmla="*/ 3495675 w 8001000"/>
              <a:gd name="connsiteY23" fmla="*/ 66675 h 2105751"/>
              <a:gd name="connsiteX24" fmla="*/ 3206416 w 8001000"/>
              <a:gd name="connsiteY24" fmla="*/ 52136 h 2105751"/>
              <a:gd name="connsiteX25" fmla="*/ 3104648 w 8001000"/>
              <a:gd name="connsiteY25" fmla="*/ 61662 h 2105751"/>
              <a:gd name="connsiteX26" fmla="*/ 2867025 w 8001000"/>
              <a:gd name="connsiteY26" fmla="*/ 76200 h 2105751"/>
              <a:gd name="connsiteX27" fmla="*/ 2705100 w 8001000"/>
              <a:gd name="connsiteY27" fmla="*/ 57150 h 2105751"/>
              <a:gd name="connsiteX28" fmla="*/ 2349667 w 8001000"/>
              <a:gd name="connsiteY28" fmla="*/ 62163 h 2105751"/>
              <a:gd name="connsiteX29" fmla="*/ 2181225 w 8001000"/>
              <a:gd name="connsiteY29" fmla="*/ 59657 h 2105751"/>
              <a:gd name="connsiteX30" fmla="*/ 2009775 w 8001000"/>
              <a:gd name="connsiteY30" fmla="*/ 66675 h 2105751"/>
              <a:gd name="connsiteX31" fmla="*/ 1880435 w 8001000"/>
              <a:gd name="connsiteY31" fmla="*/ 61661 h 2105751"/>
              <a:gd name="connsiteX32" fmla="*/ 1762125 w 8001000"/>
              <a:gd name="connsiteY32" fmla="*/ 63166 h 2105751"/>
              <a:gd name="connsiteX33" fmla="*/ 1657350 w 8001000"/>
              <a:gd name="connsiteY33" fmla="*/ 76200 h 2105751"/>
              <a:gd name="connsiteX34" fmla="*/ 1524000 w 8001000"/>
              <a:gd name="connsiteY34" fmla="*/ 66675 h 2105751"/>
              <a:gd name="connsiteX35" fmla="*/ 1390650 w 8001000"/>
              <a:gd name="connsiteY35" fmla="*/ 85725 h 2105751"/>
              <a:gd name="connsiteX36" fmla="*/ 1333500 w 8001000"/>
              <a:gd name="connsiteY36" fmla="*/ 95250 h 2105751"/>
              <a:gd name="connsiteX37" fmla="*/ 1123950 w 8001000"/>
              <a:gd name="connsiteY37" fmla="*/ 104775 h 2105751"/>
              <a:gd name="connsiteX38" fmla="*/ 1095375 w 8001000"/>
              <a:gd name="connsiteY38" fmla="*/ 114300 h 2105751"/>
              <a:gd name="connsiteX39" fmla="*/ 781050 w 8001000"/>
              <a:gd name="connsiteY39" fmla="*/ 114300 h 2105751"/>
              <a:gd name="connsiteX40" fmla="*/ 706855 w 8001000"/>
              <a:gd name="connsiteY40" fmla="*/ 107783 h 2105751"/>
              <a:gd name="connsiteX41" fmla="*/ 638175 w 8001000"/>
              <a:gd name="connsiteY41" fmla="*/ 114300 h 2105751"/>
              <a:gd name="connsiteX42" fmla="*/ 523875 w 8001000"/>
              <a:gd name="connsiteY42" fmla="*/ 95250 h 2105751"/>
              <a:gd name="connsiteX43" fmla="*/ 392029 w 8001000"/>
              <a:gd name="connsiteY43" fmla="*/ 108284 h 2105751"/>
              <a:gd name="connsiteX44" fmla="*/ 263191 w 8001000"/>
              <a:gd name="connsiteY44" fmla="*/ 141873 h 2105751"/>
              <a:gd name="connsiteX45" fmla="*/ 133350 w 8001000"/>
              <a:gd name="connsiteY45" fmla="*/ 133350 h 2105751"/>
              <a:gd name="connsiteX46" fmla="*/ 7019 w 8001000"/>
              <a:gd name="connsiteY46" fmla="*/ 145883 h 2105751"/>
              <a:gd name="connsiteX47" fmla="*/ 0 w 8001000"/>
              <a:gd name="connsiteY47" fmla="*/ 2067928 h 2105751"/>
              <a:gd name="connsiteX48" fmla="*/ 231106 w 8001000"/>
              <a:gd name="connsiteY48" fmla="*/ 2060408 h 2105751"/>
              <a:gd name="connsiteX49" fmla="*/ 504825 w 8001000"/>
              <a:gd name="connsiteY49" fmla="*/ 2095500 h 2105751"/>
              <a:gd name="connsiteX50" fmla="*/ 552450 w 8001000"/>
              <a:gd name="connsiteY50" fmla="*/ 2105025 h 2105751"/>
              <a:gd name="connsiteX51" fmla="*/ 544428 w 8001000"/>
              <a:gd name="connsiteY51" fmla="*/ 2104021 h 2105751"/>
              <a:gd name="connsiteX52" fmla="*/ 581025 w 8001000"/>
              <a:gd name="connsiteY52" fmla="*/ 2095500 h 2105751"/>
              <a:gd name="connsiteX53" fmla="*/ 676275 w 8001000"/>
              <a:gd name="connsiteY53" fmla="*/ 2085975 h 2105751"/>
              <a:gd name="connsiteX54" fmla="*/ 1085850 w 8001000"/>
              <a:gd name="connsiteY54" fmla="*/ 2095500 h 2105751"/>
              <a:gd name="connsiteX55" fmla="*/ 1247775 w 8001000"/>
              <a:gd name="connsiteY55" fmla="*/ 2085975 h 2105751"/>
              <a:gd name="connsiteX56" fmla="*/ 1504950 w 8001000"/>
              <a:gd name="connsiteY56" fmla="*/ 2095500 h 2105751"/>
              <a:gd name="connsiteX57" fmla="*/ 1962150 w 8001000"/>
              <a:gd name="connsiteY57" fmla="*/ 2085975 h 2105751"/>
              <a:gd name="connsiteX58" fmla="*/ 2076450 w 8001000"/>
              <a:gd name="connsiteY58" fmla="*/ 2066925 h 2105751"/>
              <a:gd name="connsiteX59" fmla="*/ 2295525 w 8001000"/>
              <a:gd name="connsiteY59" fmla="*/ 2057400 h 2105751"/>
              <a:gd name="connsiteX60" fmla="*/ 2628900 w 8001000"/>
              <a:gd name="connsiteY60" fmla="*/ 2066925 h 2105751"/>
              <a:gd name="connsiteX61" fmla="*/ 2724150 w 8001000"/>
              <a:gd name="connsiteY61" fmla="*/ 2076450 h 2105751"/>
              <a:gd name="connsiteX62" fmla="*/ 2762250 w 8001000"/>
              <a:gd name="connsiteY62" fmla="*/ 2085975 h 2105751"/>
              <a:gd name="connsiteX63" fmla="*/ 2933700 w 8001000"/>
              <a:gd name="connsiteY63" fmla="*/ 2095500 h 2105751"/>
              <a:gd name="connsiteX64" fmla="*/ 2971800 w 8001000"/>
              <a:gd name="connsiteY64" fmla="*/ 2105025 h 2105751"/>
              <a:gd name="connsiteX65" fmla="*/ 3190875 w 8001000"/>
              <a:gd name="connsiteY65" fmla="*/ 2095500 h 2105751"/>
              <a:gd name="connsiteX66" fmla="*/ 3238500 w 8001000"/>
              <a:gd name="connsiteY66" fmla="*/ 2085975 h 2105751"/>
              <a:gd name="connsiteX67" fmla="*/ 3390900 w 8001000"/>
              <a:gd name="connsiteY67" fmla="*/ 2066925 h 2105751"/>
              <a:gd name="connsiteX68" fmla="*/ 3714750 w 8001000"/>
              <a:gd name="connsiteY68" fmla="*/ 2057400 h 2105751"/>
              <a:gd name="connsiteX69" fmla="*/ 3810000 w 8001000"/>
              <a:gd name="connsiteY69" fmla="*/ 2047875 h 2105751"/>
              <a:gd name="connsiteX70" fmla="*/ 3876675 w 8001000"/>
              <a:gd name="connsiteY70" fmla="*/ 2038350 h 2105751"/>
              <a:gd name="connsiteX71" fmla="*/ 4181475 w 8001000"/>
              <a:gd name="connsiteY71" fmla="*/ 2009775 h 2105751"/>
              <a:gd name="connsiteX72" fmla="*/ 4257675 w 8001000"/>
              <a:gd name="connsiteY72" fmla="*/ 1971675 h 2105751"/>
              <a:gd name="connsiteX73" fmla="*/ 4352925 w 8001000"/>
              <a:gd name="connsiteY73" fmla="*/ 1952625 h 2105751"/>
              <a:gd name="connsiteX74" fmla="*/ 4391025 w 8001000"/>
              <a:gd name="connsiteY74" fmla="*/ 1943100 h 2105751"/>
              <a:gd name="connsiteX75" fmla="*/ 5343525 w 8001000"/>
              <a:gd name="connsiteY75" fmla="*/ 1933575 h 2105751"/>
              <a:gd name="connsiteX76" fmla="*/ 5524500 w 8001000"/>
              <a:gd name="connsiteY76" fmla="*/ 1914525 h 2105751"/>
              <a:gd name="connsiteX77" fmla="*/ 5648325 w 8001000"/>
              <a:gd name="connsiteY77" fmla="*/ 1895475 h 2105751"/>
              <a:gd name="connsiteX78" fmla="*/ 6800850 w 8001000"/>
              <a:gd name="connsiteY78" fmla="*/ 1876425 h 2105751"/>
              <a:gd name="connsiteX79" fmla="*/ 6896100 w 8001000"/>
              <a:gd name="connsiteY79" fmla="*/ 1866900 h 2105751"/>
              <a:gd name="connsiteX80" fmla="*/ 6953250 w 8001000"/>
              <a:gd name="connsiteY80" fmla="*/ 1847850 h 2105751"/>
              <a:gd name="connsiteX81" fmla="*/ 7038975 w 8001000"/>
              <a:gd name="connsiteY81" fmla="*/ 1838325 h 2105751"/>
              <a:gd name="connsiteX82" fmla="*/ 7067550 w 8001000"/>
              <a:gd name="connsiteY82" fmla="*/ 1828800 h 2105751"/>
              <a:gd name="connsiteX83" fmla="*/ 7962900 w 8001000"/>
              <a:gd name="connsiteY83" fmla="*/ 1809750 h 2105751"/>
              <a:gd name="connsiteX84" fmla="*/ 7981950 w 8001000"/>
              <a:gd name="connsiteY84" fmla="*/ 1781175 h 2105751"/>
              <a:gd name="connsiteX85" fmla="*/ 7991475 w 8001000"/>
              <a:gd name="connsiteY85" fmla="*/ 1743075 h 2105751"/>
              <a:gd name="connsiteX86" fmla="*/ 8001000 w 8001000"/>
              <a:gd name="connsiteY86" fmla="*/ 1524000 h 2105751"/>
              <a:gd name="connsiteX87" fmla="*/ 7991475 w 8001000"/>
              <a:gd name="connsiteY87" fmla="*/ 1362075 h 2105751"/>
              <a:gd name="connsiteX88" fmla="*/ 7972425 w 8001000"/>
              <a:gd name="connsiteY88" fmla="*/ 1285875 h 2105751"/>
              <a:gd name="connsiteX89" fmla="*/ 7981950 w 8001000"/>
              <a:gd name="connsiteY89" fmla="*/ 971550 h 2105751"/>
              <a:gd name="connsiteX90" fmla="*/ 7962900 w 8001000"/>
              <a:gd name="connsiteY90" fmla="*/ 447675 h 2105751"/>
              <a:gd name="connsiteX91" fmla="*/ 7953375 w 8001000"/>
              <a:gd name="connsiteY91" fmla="*/ 361950 h 2105751"/>
              <a:gd name="connsiteX92" fmla="*/ 7943850 w 8001000"/>
              <a:gd name="connsiteY92" fmla="*/ 333375 h 2105751"/>
              <a:gd name="connsiteX93" fmla="*/ 7934325 w 8001000"/>
              <a:gd name="connsiteY93" fmla="*/ 266700 h 2105751"/>
              <a:gd name="connsiteX94" fmla="*/ 7943850 w 8001000"/>
              <a:gd name="connsiteY94" fmla="*/ 95250 h 2105751"/>
              <a:gd name="connsiteX95" fmla="*/ 7915275 w 8001000"/>
              <a:gd name="connsiteY95" fmla="*/ 9525 h 2105751"/>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206416 w 8001000"/>
              <a:gd name="connsiteY24" fmla="*/ 52136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67928 h 2105025"/>
              <a:gd name="connsiteX48" fmla="*/ 231106 w 8001000"/>
              <a:gd name="connsiteY48" fmla="*/ 2060408 h 2105025"/>
              <a:gd name="connsiteX49" fmla="*/ 504825 w 8001000"/>
              <a:gd name="connsiteY49" fmla="*/ 2095500 h 2105025"/>
              <a:gd name="connsiteX50" fmla="*/ 552450 w 8001000"/>
              <a:gd name="connsiteY50" fmla="*/ 2105025 h 2105025"/>
              <a:gd name="connsiteX51" fmla="*/ 581025 w 8001000"/>
              <a:gd name="connsiteY51" fmla="*/ 2095500 h 2105025"/>
              <a:gd name="connsiteX52" fmla="*/ 676275 w 8001000"/>
              <a:gd name="connsiteY52" fmla="*/ 2085975 h 2105025"/>
              <a:gd name="connsiteX53" fmla="*/ 1085850 w 8001000"/>
              <a:gd name="connsiteY53" fmla="*/ 2095500 h 2105025"/>
              <a:gd name="connsiteX54" fmla="*/ 1247775 w 8001000"/>
              <a:gd name="connsiteY54" fmla="*/ 2085975 h 2105025"/>
              <a:gd name="connsiteX55" fmla="*/ 1504950 w 8001000"/>
              <a:gd name="connsiteY55" fmla="*/ 2095500 h 2105025"/>
              <a:gd name="connsiteX56" fmla="*/ 1962150 w 8001000"/>
              <a:gd name="connsiteY56" fmla="*/ 2085975 h 2105025"/>
              <a:gd name="connsiteX57" fmla="*/ 2076450 w 8001000"/>
              <a:gd name="connsiteY57" fmla="*/ 2066925 h 2105025"/>
              <a:gd name="connsiteX58" fmla="*/ 2295525 w 8001000"/>
              <a:gd name="connsiteY58" fmla="*/ 2057400 h 2105025"/>
              <a:gd name="connsiteX59" fmla="*/ 2628900 w 8001000"/>
              <a:gd name="connsiteY59" fmla="*/ 2066925 h 2105025"/>
              <a:gd name="connsiteX60" fmla="*/ 2724150 w 8001000"/>
              <a:gd name="connsiteY60" fmla="*/ 2076450 h 2105025"/>
              <a:gd name="connsiteX61" fmla="*/ 2762250 w 8001000"/>
              <a:gd name="connsiteY61" fmla="*/ 2085975 h 2105025"/>
              <a:gd name="connsiteX62" fmla="*/ 2933700 w 8001000"/>
              <a:gd name="connsiteY62" fmla="*/ 2095500 h 2105025"/>
              <a:gd name="connsiteX63" fmla="*/ 2971800 w 8001000"/>
              <a:gd name="connsiteY63" fmla="*/ 2105025 h 2105025"/>
              <a:gd name="connsiteX64" fmla="*/ 3190875 w 8001000"/>
              <a:gd name="connsiteY64" fmla="*/ 2095500 h 2105025"/>
              <a:gd name="connsiteX65" fmla="*/ 3238500 w 8001000"/>
              <a:gd name="connsiteY65" fmla="*/ 2085975 h 2105025"/>
              <a:gd name="connsiteX66" fmla="*/ 3390900 w 8001000"/>
              <a:gd name="connsiteY66" fmla="*/ 2066925 h 2105025"/>
              <a:gd name="connsiteX67" fmla="*/ 3714750 w 8001000"/>
              <a:gd name="connsiteY67" fmla="*/ 2057400 h 2105025"/>
              <a:gd name="connsiteX68" fmla="*/ 3810000 w 8001000"/>
              <a:gd name="connsiteY68" fmla="*/ 2047875 h 2105025"/>
              <a:gd name="connsiteX69" fmla="*/ 3876675 w 8001000"/>
              <a:gd name="connsiteY69" fmla="*/ 2038350 h 2105025"/>
              <a:gd name="connsiteX70" fmla="*/ 4181475 w 8001000"/>
              <a:gd name="connsiteY70" fmla="*/ 2009775 h 2105025"/>
              <a:gd name="connsiteX71" fmla="*/ 4257675 w 8001000"/>
              <a:gd name="connsiteY71" fmla="*/ 1971675 h 2105025"/>
              <a:gd name="connsiteX72" fmla="*/ 4352925 w 8001000"/>
              <a:gd name="connsiteY72" fmla="*/ 1952625 h 2105025"/>
              <a:gd name="connsiteX73" fmla="*/ 4391025 w 8001000"/>
              <a:gd name="connsiteY73" fmla="*/ 1943100 h 2105025"/>
              <a:gd name="connsiteX74" fmla="*/ 5343525 w 8001000"/>
              <a:gd name="connsiteY74" fmla="*/ 1933575 h 2105025"/>
              <a:gd name="connsiteX75" fmla="*/ 5524500 w 8001000"/>
              <a:gd name="connsiteY75" fmla="*/ 1914525 h 2105025"/>
              <a:gd name="connsiteX76" fmla="*/ 5648325 w 8001000"/>
              <a:gd name="connsiteY76" fmla="*/ 1895475 h 2105025"/>
              <a:gd name="connsiteX77" fmla="*/ 6800850 w 8001000"/>
              <a:gd name="connsiteY77" fmla="*/ 1876425 h 2105025"/>
              <a:gd name="connsiteX78" fmla="*/ 6896100 w 8001000"/>
              <a:gd name="connsiteY78" fmla="*/ 1866900 h 2105025"/>
              <a:gd name="connsiteX79" fmla="*/ 6953250 w 8001000"/>
              <a:gd name="connsiteY79" fmla="*/ 1847850 h 2105025"/>
              <a:gd name="connsiteX80" fmla="*/ 7038975 w 8001000"/>
              <a:gd name="connsiteY80" fmla="*/ 1838325 h 2105025"/>
              <a:gd name="connsiteX81" fmla="*/ 7067550 w 8001000"/>
              <a:gd name="connsiteY81" fmla="*/ 1828800 h 2105025"/>
              <a:gd name="connsiteX82" fmla="*/ 7962900 w 8001000"/>
              <a:gd name="connsiteY82" fmla="*/ 1809750 h 2105025"/>
              <a:gd name="connsiteX83" fmla="*/ 7981950 w 8001000"/>
              <a:gd name="connsiteY83" fmla="*/ 1781175 h 2105025"/>
              <a:gd name="connsiteX84" fmla="*/ 7991475 w 8001000"/>
              <a:gd name="connsiteY84" fmla="*/ 1743075 h 2105025"/>
              <a:gd name="connsiteX85" fmla="*/ 8001000 w 8001000"/>
              <a:gd name="connsiteY85" fmla="*/ 1524000 h 2105025"/>
              <a:gd name="connsiteX86" fmla="*/ 7991475 w 8001000"/>
              <a:gd name="connsiteY86" fmla="*/ 1362075 h 2105025"/>
              <a:gd name="connsiteX87" fmla="*/ 7972425 w 8001000"/>
              <a:gd name="connsiteY87" fmla="*/ 1285875 h 2105025"/>
              <a:gd name="connsiteX88" fmla="*/ 7981950 w 8001000"/>
              <a:gd name="connsiteY88" fmla="*/ 971550 h 2105025"/>
              <a:gd name="connsiteX89" fmla="*/ 7962900 w 8001000"/>
              <a:gd name="connsiteY89" fmla="*/ 447675 h 2105025"/>
              <a:gd name="connsiteX90" fmla="*/ 7953375 w 8001000"/>
              <a:gd name="connsiteY90" fmla="*/ 361950 h 2105025"/>
              <a:gd name="connsiteX91" fmla="*/ 7943850 w 8001000"/>
              <a:gd name="connsiteY91" fmla="*/ 333375 h 2105025"/>
              <a:gd name="connsiteX92" fmla="*/ 7934325 w 8001000"/>
              <a:gd name="connsiteY92" fmla="*/ 266700 h 2105025"/>
              <a:gd name="connsiteX93" fmla="*/ 7943850 w 8001000"/>
              <a:gd name="connsiteY93" fmla="*/ 95250 h 2105025"/>
              <a:gd name="connsiteX94" fmla="*/ 7915275 w 8001000"/>
              <a:gd name="connsiteY94"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206416 w 8001000"/>
              <a:gd name="connsiteY24" fmla="*/ 52136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67928 h 2105025"/>
              <a:gd name="connsiteX48" fmla="*/ 231106 w 8001000"/>
              <a:gd name="connsiteY48" fmla="*/ 2060408 h 2105025"/>
              <a:gd name="connsiteX49" fmla="*/ 504825 w 8001000"/>
              <a:gd name="connsiteY49" fmla="*/ 2095500 h 2105025"/>
              <a:gd name="connsiteX50" fmla="*/ 581025 w 8001000"/>
              <a:gd name="connsiteY50" fmla="*/ 2095500 h 2105025"/>
              <a:gd name="connsiteX51" fmla="*/ 676275 w 8001000"/>
              <a:gd name="connsiteY51" fmla="*/ 2085975 h 2105025"/>
              <a:gd name="connsiteX52" fmla="*/ 1085850 w 8001000"/>
              <a:gd name="connsiteY52" fmla="*/ 2095500 h 2105025"/>
              <a:gd name="connsiteX53" fmla="*/ 1247775 w 8001000"/>
              <a:gd name="connsiteY53" fmla="*/ 2085975 h 2105025"/>
              <a:gd name="connsiteX54" fmla="*/ 1504950 w 8001000"/>
              <a:gd name="connsiteY54" fmla="*/ 2095500 h 2105025"/>
              <a:gd name="connsiteX55" fmla="*/ 1962150 w 8001000"/>
              <a:gd name="connsiteY55" fmla="*/ 2085975 h 2105025"/>
              <a:gd name="connsiteX56" fmla="*/ 2076450 w 8001000"/>
              <a:gd name="connsiteY56" fmla="*/ 2066925 h 2105025"/>
              <a:gd name="connsiteX57" fmla="*/ 2295525 w 8001000"/>
              <a:gd name="connsiteY57" fmla="*/ 2057400 h 2105025"/>
              <a:gd name="connsiteX58" fmla="*/ 2628900 w 8001000"/>
              <a:gd name="connsiteY58" fmla="*/ 2066925 h 2105025"/>
              <a:gd name="connsiteX59" fmla="*/ 2724150 w 8001000"/>
              <a:gd name="connsiteY59" fmla="*/ 2076450 h 2105025"/>
              <a:gd name="connsiteX60" fmla="*/ 2762250 w 8001000"/>
              <a:gd name="connsiteY60" fmla="*/ 2085975 h 2105025"/>
              <a:gd name="connsiteX61" fmla="*/ 2933700 w 8001000"/>
              <a:gd name="connsiteY61" fmla="*/ 2095500 h 2105025"/>
              <a:gd name="connsiteX62" fmla="*/ 2971800 w 8001000"/>
              <a:gd name="connsiteY62" fmla="*/ 2105025 h 2105025"/>
              <a:gd name="connsiteX63" fmla="*/ 3190875 w 8001000"/>
              <a:gd name="connsiteY63" fmla="*/ 2095500 h 2105025"/>
              <a:gd name="connsiteX64" fmla="*/ 3238500 w 8001000"/>
              <a:gd name="connsiteY64" fmla="*/ 2085975 h 2105025"/>
              <a:gd name="connsiteX65" fmla="*/ 3390900 w 8001000"/>
              <a:gd name="connsiteY65" fmla="*/ 2066925 h 2105025"/>
              <a:gd name="connsiteX66" fmla="*/ 3714750 w 8001000"/>
              <a:gd name="connsiteY66" fmla="*/ 2057400 h 2105025"/>
              <a:gd name="connsiteX67" fmla="*/ 3810000 w 8001000"/>
              <a:gd name="connsiteY67" fmla="*/ 2047875 h 2105025"/>
              <a:gd name="connsiteX68" fmla="*/ 3876675 w 8001000"/>
              <a:gd name="connsiteY68" fmla="*/ 2038350 h 2105025"/>
              <a:gd name="connsiteX69" fmla="*/ 4181475 w 8001000"/>
              <a:gd name="connsiteY69" fmla="*/ 2009775 h 2105025"/>
              <a:gd name="connsiteX70" fmla="*/ 4257675 w 8001000"/>
              <a:gd name="connsiteY70" fmla="*/ 1971675 h 2105025"/>
              <a:gd name="connsiteX71" fmla="*/ 4352925 w 8001000"/>
              <a:gd name="connsiteY71" fmla="*/ 1952625 h 2105025"/>
              <a:gd name="connsiteX72" fmla="*/ 4391025 w 8001000"/>
              <a:gd name="connsiteY72" fmla="*/ 1943100 h 2105025"/>
              <a:gd name="connsiteX73" fmla="*/ 5343525 w 8001000"/>
              <a:gd name="connsiteY73" fmla="*/ 1933575 h 2105025"/>
              <a:gd name="connsiteX74" fmla="*/ 5524500 w 8001000"/>
              <a:gd name="connsiteY74" fmla="*/ 1914525 h 2105025"/>
              <a:gd name="connsiteX75" fmla="*/ 5648325 w 8001000"/>
              <a:gd name="connsiteY75" fmla="*/ 1895475 h 2105025"/>
              <a:gd name="connsiteX76" fmla="*/ 6800850 w 8001000"/>
              <a:gd name="connsiteY76" fmla="*/ 1876425 h 2105025"/>
              <a:gd name="connsiteX77" fmla="*/ 6896100 w 8001000"/>
              <a:gd name="connsiteY77" fmla="*/ 1866900 h 2105025"/>
              <a:gd name="connsiteX78" fmla="*/ 6953250 w 8001000"/>
              <a:gd name="connsiteY78" fmla="*/ 1847850 h 2105025"/>
              <a:gd name="connsiteX79" fmla="*/ 7038975 w 8001000"/>
              <a:gd name="connsiteY79" fmla="*/ 1838325 h 2105025"/>
              <a:gd name="connsiteX80" fmla="*/ 7067550 w 8001000"/>
              <a:gd name="connsiteY80" fmla="*/ 1828800 h 2105025"/>
              <a:gd name="connsiteX81" fmla="*/ 7962900 w 8001000"/>
              <a:gd name="connsiteY81" fmla="*/ 1809750 h 2105025"/>
              <a:gd name="connsiteX82" fmla="*/ 7981950 w 8001000"/>
              <a:gd name="connsiteY82" fmla="*/ 1781175 h 2105025"/>
              <a:gd name="connsiteX83" fmla="*/ 7991475 w 8001000"/>
              <a:gd name="connsiteY83" fmla="*/ 1743075 h 2105025"/>
              <a:gd name="connsiteX84" fmla="*/ 8001000 w 8001000"/>
              <a:gd name="connsiteY84" fmla="*/ 1524000 h 2105025"/>
              <a:gd name="connsiteX85" fmla="*/ 7991475 w 8001000"/>
              <a:gd name="connsiteY85" fmla="*/ 1362075 h 2105025"/>
              <a:gd name="connsiteX86" fmla="*/ 7972425 w 8001000"/>
              <a:gd name="connsiteY86" fmla="*/ 1285875 h 2105025"/>
              <a:gd name="connsiteX87" fmla="*/ 7981950 w 8001000"/>
              <a:gd name="connsiteY87" fmla="*/ 971550 h 2105025"/>
              <a:gd name="connsiteX88" fmla="*/ 7962900 w 8001000"/>
              <a:gd name="connsiteY88" fmla="*/ 447675 h 2105025"/>
              <a:gd name="connsiteX89" fmla="*/ 7953375 w 8001000"/>
              <a:gd name="connsiteY89" fmla="*/ 361950 h 2105025"/>
              <a:gd name="connsiteX90" fmla="*/ 7943850 w 8001000"/>
              <a:gd name="connsiteY90" fmla="*/ 333375 h 2105025"/>
              <a:gd name="connsiteX91" fmla="*/ 7934325 w 8001000"/>
              <a:gd name="connsiteY91" fmla="*/ 266700 h 2105025"/>
              <a:gd name="connsiteX92" fmla="*/ 7943850 w 8001000"/>
              <a:gd name="connsiteY92" fmla="*/ 95250 h 2105025"/>
              <a:gd name="connsiteX93" fmla="*/ 7915275 w 8001000"/>
              <a:gd name="connsiteY93"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206416 w 8001000"/>
              <a:gd name="connsiteY24" fmla="*/ 52136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67928 h 2105025"/>
              <a:gd name="connsiteX48" fmla="*/ 231106 w 8001000"/>
              <a:gd name="connsiteY48" fmla="*/ 2060408 h 2105025"/>
              <a:gd name="connsiteX49" fmla="*/ 472741 w 8001000"/>
              <a:gd name="connsiteY49" fmla="*/ 2083468 h 2105025"/>
              <a:gd name="connsiteX50" fmla="*/ 581025 w 8001000"/>
              <a:gd name="connsiteY50" fmla="*/ 2095500 h 2105025"/>
              <a:gd name="connsiteX51" fmla="*/ 676275 w 8001000"/>
              <a:gd name="connsiteY51" fmla="*/ 2085975 h 2105025"/>
              <a:gd name="connsiteX52" fmla="*/ 1085850 w 8001000"/>
              <a:gd name="connsiteY52" fmla="*/ 2095500 h 2105025"/>
              <a:gd name="connsiteX53" fmla="*/ 1247775 w 8001000"/>
              <a:gd name="connsiteY53" fmla="*/ 2085975 h 2105025"/>
              <a:gd name="connsiteX54" fmla="*/ 1504950 w 8001000"/>
              <a:gd name="connsiteY54" fmla="*/ 2095500 h 2105025"/>
              <a:gd name="connsiteX55" fmla="*/ 1962150 w 8001000"/>
              <a:gd name="connsiteY55" fmla="*/ 2085975 h 2105025"/>
              <a:gd name="connsiteX56" fmla="*/ 2076450 w 8001000"/>
              <a:gd name="connsiteY56" fmla="*/ 2066925 h 2105025"/>
              <a:gd name="connsiteX57" fmla="*/ 2295525 w 8001000"/>
              <a:gd name="connsiteY57" fmla="*/ 2057400 h 2105025"/>
              <a:gd name="connsiteX58" fmla="*/ 2628900 w 8001000"/>
              <a:gd name="connsiteY58" fmla="*/ 2066925 h 2105025"/>
              <a:gd name="connsiteX59" fmla="*/ 2724150 w 8001000"/>
              <a:gd name="connsiteY59" fmla="*/ 2076450 h 2105025"/>
              <a:gd name="connsiteX60" fmla="*/ 2762250 w 8001000"/>
              <a:gd name="connsiteY60" fmla="*/ 2085975 h 2105025"/>
              <a:gd name="connsiteX61" fmla="*/ 2933700 w 8001000"/>
              <a:gd name="connsiteY61" fmla="*/ 2095500 h 2105025"/>
              <a:gd name="connsiteX62" fmla="*/ 2971800 w 8001000"/>
              <a:gd name="connsiteY62" fmla="*/ 2105025 h 2105025"/>
              <a:gd name="connsiteX63" fmla="*/ 3190875 w 8001000"/>
              <a:gd name="connsiteY63" fmla="*/ 2095500 h 2105025"/>
              <a:gd name="connsiteX64" fmla="*/ 3238500 w 8001000"/>
              <a:gd name="connsiteY64" fmla="*/ 2085975 h 2105025"/>
              <a:gd name="connsiteX65" fmla="*/ 3390900 w 8001000"/>
              <a:gd name="connsiteY65" fmla="*/ 2066925 h 2105025"/>
              <a:gd name="connsiteX66" fmla="*/ 3714750 w 8001000"/>
              <a:gd name="connsiteY66" fmla="*/ 2057400 h 2105025"/>
              <a:gd name="connsiteX67" fmla="*/ 3810000 w 8001000"/>
              <a:gd name="connsiteY67" fmla="*/ 2047875 h 2105025"/>
              <a:gd name="connsiteX68" fmla="*/ 3876675 w 8001000"/>
              <a:gd name="connsiteY68" fmla="*/ 2038350 h 2105025"/>
              <a:gd name="connsiteX69" fmla="*/ 4181475 w 8001000"/>
              <a:gd name="connsiteY69" fmla="*/ 2009775 h 2105025"/>
              <a:gd name="connsiteX70" fmla="*/ 4257675 w 8001000"/>
              <a:gd name="connsiteY70" fmla="*/ 1971675 h 2105025"/>
              <a:gd name="connsiteX71" fmla="*/ 4352925 w 8001000"/>
              <a:gd name="connsiteY71" fmla="*/ 1952625 h 2105025"/>
              <a:gd name="connsiteX72" fmla="*/ 4391025 w 8001000"/>
              <a:gd name="connsiteY72" fmla="*/ 1943100 h 2105025"/>
              <a:gd name="connsiteX73" fmla="*/ 5343525 w 8001000"/>
              <a:gd name="connsiteY73" fmla="*/ 1933575 h 2105025"/>
              <a:gd name="connsiteX74" fmla="*/ 5524500 w 8001000"/>
              <a:gd name="connsiteY74" fmla="*/ 1914525 h 2105025"/>
              <a:gd name="connsiteX75" fmla="*/ 5648325 w 8001000"/>
              <a:gd name="connsiteY75" fmla="*/ 1895475 h 2105025"/>
              <a:gd name="connsiteX76" fmla="*/ 6800850 w 8001000"/>
              <a:gd name="connsiteY76" fmla="*/ 1876425 h 2105025"/>
              <a:gd name="connsiteX77" fmla="*/ 6896100 w 8001000"/>
              <a:gd name="connsiteY77" fmla="*/ 1866900 h 2105025"/>
              <a:gd name="connsiteX78" fmla="*/ 6953250 w 8001000"/>
              <a:gd name="connsiteY78" fmla="*/ 1847850 h 2105025"/>
              <a:gd name="connsiteX79" fmla="*/ 7038975 w 8001000"/>
              <a:gd name="connsiteY79" fmla="*/ 1838325 h 2105025"/>
              <a:gd name="connsiteX80" fmla="*/ 7067550 w 8001000"/>
              <a:gd name="connsiteY80" fmla="*/ 1828800 h 2105025"/>
              <a:gd name="connsiteX81" fmla="*/ 7962900 w 8001000"/>
              <a:gd name="connsiteY81" fmla="*/ 1809750 h 2105025"/>
              <a:gd name="connsiteX82" fmla="*/ 7981950 w 8001000"/>
              <a:gd name="connsiteY82" fmla="*/ 1781175 h 2105025"/>
              <a:gd name="connsiteX83" fmla="*/ 7991475 w 8001000"/>
              <a:gd name="connsiteY83" fmla="*/ 1743075 h 2105025"/>
              <a:gd name="connsiteX84" fmla="*/ 8001000 w 8001000"/>
              <a:gd name="connsiteY84" fmla="*/ 1524000 h 2105025"/>
              <a:gd name="connsiteX85" fmla="*/ 7991475 w 8001000"/>
              <a:gd name="connsiteY85" fmla="*/ 1362075 h 2105025"/>
              <a:gd name="connsiteX86" fmla="*/ 7972425 w 8001000"/>
              <a:gd name="connsiteY86" fmla="*/ 1285875 h 2105025"/>
              <a:gd name="connsiteX87" fmla="*/ 7981950 w 8001000"/>
              <a:gd name="connsiteY87" fmla="*/ 971550 h 2105025"/>
              <a:gd name="connsiteX88" fmla="*/ 7962900 w 8001000"/>
              <a:gd name="connsiteY88" fmla="*/ 447675 h 2105025"/>
              <a:gd name="connsiteX89" fmla="*/ 7953375 w 8001000"/>
              <a:gd name="connsiteY89" fmla="*/ 361950 h 2105025"/>
              <a:gd name="connsiteX90" fmla="*/ 7943850 w 8001000"/>
              <a:gd name="connsiteY90" fmla="*/ 333375 h 2105025"/>
              <a:gd name="connsiteX91" fmla="*/ 7934325 w 8001000"/>
              <a:gd name="connsiteY91" fmla="*/ 266700 h 2105025"/>
              <a:gd name="connsiteX92" fmla="*/ 7943850 w 8001000"/>
              <a:gd name="connsiteY92" fmla="*/ 95250 h 2105025"/>
              <a:gd name="connsiteX93" fmla="*/ 7915275 w 8001000"/>
              <a:gd name="connsiteY93"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206416 w 8001000"/>
              <a:gd name="connsiteY24" fmla="*/ 52136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67928 h 2105025"/>
              <a:gd name="connsiteX48" fmla="*/ 231106 w 8001000"/>
              <a:gd name="connsiteY48" fmla="*/ 2060408 h 2105025"/>
              <a:gd name="connsiteX49" fmla="*/ 472741 w 8001000"/>
              <a:gd name="connsiteY49" fmla="*/ 2083468 h 2105025"/>
              <a:gd name="connsiteX50" fmla="*/ 581025 w 8001000"/>
              <a:gd name="connsiteY50" fmla="*/ 2095500 h 2105025"/>
              <a:gd name="connsiteX51" fmla="*/ 676275 w 8001000"/>
              <a:gd name="connsiteY51" fmla="*/ 2085975 h 2105025"/>
              <a:gd name="connsiteX52" fmla="*/ 973555 w 8001000"/>
              <a:gd name="connsiteY52" fmla="*/ 2087479 h 2105025"/>
              <a:gd name="connsiteX53" fmla="*/ 1247775 w 8001000"/>
              <a:gd name="connsiteY53" fmla="*/ 2085975 h 2105025"/>
              <a:gd name="connsiteX54" fmla="*/ 1504950 w 8001000"/>
              <a:gd name="connsiteY54" fmla="*/ 2095500 h 2105025"/>
              <a:gd name="connsiteX55" fmla="*/ 1962150 w 8001000"/>
              <a:gd name="connsiteY55" fmla="*/ 2085975 h 2105025"/>
              <a:gd name="connsiteX56" fmla="*/ 2076450 w 8001000"/>
              <a:gd name="connsiteY56" fmla="*/ 2066925 h 2105025"/>
              <a:gd name="connsiteX57" fmla="*/ 2295525 w 8001000"/>
              <a:gd name="connsiteY57" fmla="*/ 2057400 h 2105025"/>
              <a:gd name="connsiteX58" fmla="*/ 2628900 w 8001000"/>
              <a:gd name="connsiteY58" fmla="*/ 2066925 h 2105025"/>
              <a:gd name="connsiteX59" fmla="*/ 2724150 w 8001000"/>
              <a:gd name="connsiteY59" fmla="*/ 2076450 h 2105025"/>
              <a:gd name="connsiteX60" fmla="*/ 2762250 w 8001000"/>
              <a:gd name="connsiteY60" fmla="*/ 2085975 h 2105025"/>
              <a:gd name="connsiteX61" fmla="*/ 2933700 w 8001000"/>
              <a:gd name="connsiteY61" fmla="*/ 2095500 h 2105025"/>
              <a:gd name="connsiteX62" fmla="*/ 2971800 w 8001000"/>
              <a:gd name="connsiteY62" fmla="*/ 2105025 h 2105025"/>
              <a:gd name="connsiteX63" fmla="*/ 3190875 w 8001000"/>
              <a:gd name="connsiteY63" fmla="*/ 2095500 h 2105025"/>
              <a:gd name="connsiteX64" fmla="*/ 3238500 w 8001000"/>
              <a:gd name="connsiteY64" fmla="*/ 2085975 h 2105025"/>
              <a:gd name="connsiteX65" fmla="*/ 3390900 w 8001000"/>
              <a:gd name="connsiteY65" fmla="*/ 2066925 h 2105025"/>
              <a:gd name="connsiteX66" fmla="*/ 3714750 w 8001000"/>
              <a:gd name="connsiteY66" fmla="*/ 2057400 h 2105025"/>
              <a:gd name="connsiteX67" fmla="*/ 3810000 w 8001000"/>
              <a:gd name="connsiteY67" fmla="*/ 2047875 h 2105025"/>
              <a:gd name="connsiteX68" fmla="*/ 3876675 w 8001000"/>
              <a:gd name="connsiteY68" fmla="*/ 2038350 h 2105025"/>
              <a:gd name="connsiteX69" fmla="*/ 4181475 w 8001000"/>
              <a:gd name="connsiteY69" fmla="*/ 2009775 h 2105025"/>
              <a:gd name="connsiteX70" fmla="*/ 4257675 w 8001000"/>
              <a:gd name="connsiteY70" fmla="*/ 1971675 h 2105025"/>
              <a:gd name="connsiteX71" fmla="*/ 4352925 w 8001000"/>
              <a:gd name="connsiteY71" fmla="*/ 1952625 h 2105025"/>
              <a:gd name="connsiteX72" fmla="*/ 4391025 w 8001000"/>
              <a:gd name="connsiteY72" fmla="*/ 1943100 h 2105025"/>
              <a:gd name="connsiteX73" fmla="*/ 5343525 w 8001000"/>
              <a:gd name="connsiteY73" fmla="*/ 1933575 h 2105025"/>
              <a:gd name="connsiteX74" fmla="*/ 5524500 w 8001000"/>
              <a:gd name="connsiteY74" fmla="*/ 1914525 h 2105025"/>
              <a:gd name="connsiteX75" fmla="*/ 5648325 w 8001000"/>
              <a:gd name="connsiteY75" fmla="*/ 1895475 h 2105025"/>
              <a:gd name="connsiteX76" fmla="*/ 6800850 w 8001000"/>
              <a:gd name="connsiteY76" fmla="*/ 1876425 h 2105025"/>
              <a:gd name="connsiteX77" fmla="*/ 6896100 w 8001000"/>
              <a:gd name="connsiteY77" fmla="*/ 1866900 h 2105025"/>
              <a:gd name="connsiteX78" fmla="*/ 6953250 w 8001000"/>
              <a:gd name="connsiteY78" fmla="*/ 1847850 h 2105025"/>
              <a:gd name="connsiteX79" fmla="*/ 7038975 w 8001000"/>
              <a:gd name="connsiteY79" fmla="*/ 1838325 h 2105025"/>
              <a:gd name="connsiteX80" fmla="*/ 7067550 w 8001000"/>
              <a:gd name="connsiteY80" fmla="*/ 1828800 h 2105025"/>
              <a:gd name="connsiteX81" fmla="*/ 7962900 w 8001000"/>
              <a:gd name="connsiteY81" fmla="*/ 1809750 h 2105025"/>
              <a:gd name="connsiteX82" fmla="*/ 7981950 w 8001000"/>
              <a:gd name="connsiteY82" fmla="*/ 1781175 h 2105025"/>
              <a:gd name="connsiteX83" fmla="*/ 7991475 w 8001000"/>
              <a:gd name="connsiteY83" fmla="*/ 1743075 h 2105025"/>
              <a:gd name="connsiteX84" fmla="*/ 8001000 w 8001000"/>
              <a:gd name="connsiteY84" fmla="*/ 1524000 h 2105025"/>
              <a:gd name="connsiteX85" fmla="*/ 7991475 w 8001000"/>
              <a:gd name="connsiteY85" fmla="*/ 1362075 h 2105025"/>
              <a:gd name="connsiteX86" fmla="*/ 7972425 w 8001000"/>
              <a:gd name="connsiteY86" fmla="*/ 1285875 h 2105025"/>
              <a:gd name="connsiteX87" fmla="*/ 7981950 w 8001000"/>
              <a:gd name="connsiteY87" fmla="*/ 971550 h 2105025"/>
              <a:gd name="connsiteX88" fmla="*/ 7962900 w 8001000"/>
              <a:gd name="connsiteY88" fmla="*/ 447675 h 2105025"/>
              <a:gd name="connsiteX89" fmla="*/ 7953375 w 8001000"/>
              <a:gd name="connsiteY89" fmla="*/ 361950 h 2105025"/>
              <a:gd name="connsiteX90" fmla="*/ 7943850 w 8001000"/>
              <a:gd name="connsiteY90" fmla="*/ 333375 h 2105025"/>
              <a:gd name="connsiteX91" fmla="*/ 7934325 w 8001000"/>
              <a:gd name="connsiteY91" fmla="*/ 266700 h 2105025"/>
              <a:gd name="connsiteX92" fmla="*/ 7943850 w 8001000"/>
              <a:gd name="connsiteY92" fmla="*/ 95250 h 2105025"/>
              <a:gd name="connsiteX93" fmla="*/ 7915275 w 8001000"/>
              <a:gd name="connsiteY93"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206416 w 8001000"/>
              <a:gd name="connsiteY24" fmla="*/ 52136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67928 h 2105025"/>
              <a:gd name="connsiteX48" fmla="*/ 231106 w 8001000"/>
              <a:gd name="connsiteY48" fmla="*/ 2060408 h 2105025"/>
              <a:gd name="connsiteX49" fmla="*/ 472741 w 8001000"/>
              <a:gd name="connsiteY49" fmla="*/ 2083468 h 2105025"/>
              <a:gd name="connsiteX50" fmla="*/ 581025 w 8001000"/>
              <a:gd name="connsiteY50" fmla="*/ 2095500 h 2105025"/>
              <a:gd name="connsiteX51" fmla="*/ 676275 w 8001000"/>
              <a:gd name="connsiteY51" fmla="*/ 2085975 h 2105025"/>
              <a:gd name="connsiteX52" fmla="*/ 973555 w 8001000"/>
              <a:gd name="connsiteY52" fmla="*/ 2087479 h 2105025"/>
              <a:gd name="connsiteX53" fmla="*/ 1247775 w 8001000"/>
              <a:gd name="connsiteY53" fmla="*/ 2085975 h 2105025"/>
              <a:gd name="connsiteX54" fmla="*/ 1581150 w 8001000"/>
              <a:gd name="connsiteY54" fmla="*/ 2067427 h 2105025"/>
              <a:gd name="connsiteX55" fmla="*/ 1962150 w 8001000"/>
              <a:gd name="connsiteY55" fmla="*/ 2085975 h 2105025"/>
              <a:gd name="connsiteX56" fmla="*/ 2076450 w 8001000"/>
              <a:gd name="connsiteY56" fmla="*/ 2066925 h 2105025"/>
              <a:gd name="connsiteX57" fmla="*/ 2295525 w 8001000"/>
              <a:gd name="connsiteY57" fmla="*/ 2057400 h 2105025"/>
              <a:gd name="connsiteX58" fmla="*/ 2628900 w 8001000"/>
              <a:gd name="connsiteY58" fmla="*/ 2066925 h 2105025"/>
              <a:gd name="connsiteX59" fmla="*/ 2724150 w 8001000"/>
              <a:gd name="connsiteY59" fmla="*/ 2076450 h 2105025"/>
              <a:gd name="connsiteX60" fmla="*/ 2762250 w 8001000"/>
              <a:gd name="connsiteY60" fmla="*/ 2085975 h 2105025"/>
              <a:gd name="connsiteX61" fmla="*/ 2933700 w 8001000"/>
              <a:gd name="connsiteY61" fmla="*/ 2095500 h 2105025"/>
              <a:gd name="connsiteX62" fmla="*/ 2971800 w 8001000"/>
              <a:gd name="connsiteY62" fmla="*/ 2105025 h 2105025"/>
              <a:gd name="connsiteX63" fmla="*/ 3190875 w 8001000"/>
              <a:gd name="connsiteY63" fmla="*/ 2095500 h 2105025"/>
              <a:gd name="connsiteX64" fmla="*/ 3238500 w 8001000"/>
              <a:gd name="connsiteY64" fmla="*/ 2085975 h 2105025"/>
              <a:gd name="connsiteX65" fmla="*/ 3390900 w 8001000"/>
              <a:gd name="connsiteY65" fmla="*/ 2066925 h 2105025"/>
              <a:gd name="connsiteX66" fmla="*/ 3714750 w 8001000"/>
              <a:gd name="connsiteY66" fmla="*/ 2057400 h 2105025"/>
              <a:gd name="connsiteX67" fmla="*/ 3810000 w 8001000"/>
              <a:gd name="connsiteY67" fmla="*/ 2047875 h 2105025"/>
              <a:gd name="connsiteX68" fmla="*/ 3876675 w 8001000"/>
              <a:gd name="connsiteY68" fmla="*/ 2038350 h 2105025"/>
              <a:gd name="connsiteX69" fmla="*/ 4181475 w 8001000"/>
              <a:gd name="connsiteY69" fmla="*/ 2009775 h 2105025"/>
              <a:gd name="connsiteX70" fmla="*/ 4257675 w 8001000"/>
              <a:gd name="connsiteY70" fmla="*/ 1971675 h 2105025"/>
              <a:gd name="connsiteX71" fmla="*/ 4352925 w 8001000"/>
              <a:gd name="connsiteY71" fmla="*/ 1952625 h 2105025"/>
              <a:gd name="connsiteX72" fmla="*/ 4391025 w 8001000"/>
              <a:gd name="connsiteY72" fmla="*/ 1943100 h 2105025"/>
              <a:gd name="connsiteX73" fmla="*/ 5343525 w 8001000"/>
              <a:gd name="connsiteY73" fmla="*/ 1933575 h 2105025"/>
              <a:gd name="connsiteX74" fmla="*/ 5524500 w 8001000"/>
              <a:gd name="connsiteY74" fmla="*/ 1914525 h 2105025"/>
              <a:gd name="connsiteX75" fmla="*/ 5648325 w 8001000"/>
              <a:gd name="connsiteY75" fmla="*/ 1895475 h 2105025"/>
              <a:gd name="connsiteX76" fmla="*/ 6800850 w 8001000"/>
              <a:gd name="connsiteY76" fmla="*/ 1876425 h 2105025"/>
              <a:gd name="connsiteX77" fmla="*/ 6896100 w 8001000"/>
              <a:gd name="connsiteY77" fmla="*/ 1866900 h 2105025"/>
              <a:gd name="connsiteX78" fmla="*/ 6953250 w 8001000"/>
              <a:gd name="connsiteY78" fmla="*/ 1847850 h 2105025"/>
              <a:gd name="connsiteX79" fmla="*/ 7038975 w 8001000"/>
              <a:gd name="connsiteY79" fmla="*/ 1838325 h 2105025"/>
              <a:gd name="connsiteX80" fmla="*/ 7067550 w 8001000"/>
              <a:gd name="connsiteY80" fmla="*/ 1828800 h 2105025"/>
              <a:gd name="connsiteX81" fmla="*/ 7962900 w 8001000"/>
              <a:gd name="connsiteY81" fmla="*/ 1809750 h 2105025"/>
              <a:gd name="connsiteX82" fmla="*/ 7981950 w 8001000"/>
              <a:gd name="connsiteY82" fmla="*/ 1781175 h 2105025"/>
              <a:gd name="connsiteX83" fmla="*/ 7991475 w 8001000"/>
              <a:gd name="connsiteY83" fmla="*/ 1743075 h 2105025"/>
              <a:gd name="connsiteX84" fmla="*/ 8001000 w 8001000"/>
              <a:gd name="connsiteY84" fmla="*/ 1524000 h 2105025"/>
              <a:gd name="connsiteX85" fmla="*/ 7991475 w 8001000"/>
              <a:gd name="connsiteY85" fmla="*/ 1362075 h 2105025"/>
              <a:gd name="connsiteX86" fmla="*/ 7972425 w 8001000"/>
              <a:gd name="connsiteY86" fmla="*/ 1285875 h 2105025"/>
              <a:gd name="connsiteX87" fmla="*/ 7981950 w 8001000"/>
              <a:gd name="connsiteY87" fmla="*/ 971550 h 2105025"/>
              <a:gd name="connsiteX88" fmla="*/ 7962900 w 8001000"/>
              <a:gd name="connsiteY88" fmla="*/ 447675 h 2105025"/>
              <a:gd name="connsiteX89" fmla="*/ 7953375 w 8001000"/>
              <a:gd name="connsiteY89" fmla="*/ 361950 h 2105025"/>
              <a:gd name="connsiteX90" fmla="*/ 7943850 w 8001000"/>
              <a:gd name="connsiteY90" fmla="*/ 333375 h 2105025"/>
              <a:gd name="connsiteX91" fmla="*/ 7934325 w 8001000"/>
              <a:gd name="connsiteY91" fmla="*/ 266700 h 2105025"/>
              <a:gd name="connsiteX92" fmla="*/ 7943850 w 8001000"/>
              <a:gd name="connsiteY92" fmla="*/ 95250 h 2105025"/>
              <a:gd name="connsiteX93" fmla="*/ 7915275 w 8001000"/>
              <a:gd name="connsiteY93"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206416 w 8001000"/>
              <a:gd name="connsiteY24" fmla="*/ 52136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67928 h 2105025"/>
              <a:gd name="connsiteX48" fmla="*/ 231106 w 8001000"/>
              <a:gd name="connsiteY48" fmla="*/ 2060408 h 2105025"/>
              <a:gd name="connsiteX49" fmla="*/ 472741 w 8001000"/>
              <a:gd name="connsiteY49" fmla="*/ 2083468 h 2105025"/>
              <a:gd name="connsiteX50" fmla="*/ 581025 w 8001000"/>
              <a:gd name="connsiteY50" fmla="*/ 2095500 h 2105025"/>
              <a:gd name="connsiteX51" fmla="*/ 676275 w 8001000"/>
              <a:gd name="connsiteY51" fmla="*/ 2085975 h 2105025"/>
              <a:gd name="connsiteX52" fmla="*/ 973555 w 8001000"/>
              <a:gd name="connsiteY52" fmla="*/ 2087479 h 2105025"/>
              <a:gd name="connsiteX53" fmla="*/ 1247775 w 8001000"/>
              <a:gd name="connsiteY53" fmla="*/ 2085975 h 2105025"/>
              <a:gd name="connsiteX54" fmla="*/ 1581150 w 8001000"/>
              <a:gd name="connsiteY54" fmla="*/ 2067427 h 2105025"/>
              <a:gd name="connsiteX55" fmla="*/ 1926055 w 8001000"/>
              <a:gd name="connsiteY55" fmla="*/ 2049881 h 2105025"/>
              <a:gd name="connsiteX56" fmla="*/ 2076450 w 8001000"/>
              <a:gd name="connsiteY56" fmla="*/ 2066925 h 2105025"/>
              <a:gd name="connsiteX57" fmla="*/ 2295525 w 8001000"/>
              <a:gd name="connsiteY57" fmla="*/ 2057400 h 2105025"/>
              <a:gd name="connsiteX58" fmla="*/ 2628900 w 8001000"/>
              <a:gd name="connsiteY58" fmla="*/ 2066925 h 2105025"/>
              <a:gd name="connsiteX59" fmla="*/ 2724150 w 8001000"/>
              <a:gd name="connsiteY59" fmla="*/ 2076450 h 2105025"/>
              <a:gd name="connsiteX60" fmla="*/ 2762250 w 8001000"/>
              <a:gd name="connsiteY60" fmla="*/ 2085975 h 2105025"/>
              <a:gd name="connsiteX61" fmla="*/ 2933700 w 8001000"/>
              <a:gd name="connsiteY61" fmla="*/ 2095500 h 2105025"/>
              <a:gd name="connsiteX62" fmla="*/ 2971800 w 8001000"/>
              <a:gd name="connsiteY62" fmla="*/ 2105025 h 2105025"/>
              <a:gd name="connsiteX63" fmla="*/ 3190875 w 8001000"/>
              <a:gd name="connsiteY63" fmla="*/ 2095500 h 2105025"/>
              <a:gd name="connsiteX64" fmla="*/ 3238500 w 8001000"/>
              <a:gd name="connsiteY64" fmla="*/ 2085975 h 2105025"/>
              <a:gd name="connsiteX65" fmla="*/ 3390900 w 8001000"/>
              <a:gd name="connsiteY65" fmla="*/ 2066925 h 2105025"/>
              <a:gd name="connsiteX66" fmla="*/ 3714750 w 8001000"/>
              <a:gd name="connsiteY66" fmla="*/ 2057400 h 2105025"/>
              <a:gd name="connsiteX67" fmla="*/ 3810000 w 8001000"/>
              <a:gd name="connsiteY67" fmla="*/ 2047875 h 2105025"/>
              <a:gd name="connsiteX68" fmla="*/ 3876675 w 8001000"/>
              <a:gd name="connsiteY68" fmla="*/ 2038350 h 2105025"/>
              <a:gd name="connsiteX69" fmla="*/ 4181475 w 8001000"/>
              <a:gd name="connsiteY69" fmla="*/ 2009775 h 2105025"/>
              <a:gd name="connsiteX70" fmla="*/ 4257675 w 8001000"/>
              <a:gd name="connsiteY70" fmla="*/ 1971675 h 2105025"/>
              <a:gd name="connsiteX71" fmla="*/ 4352925 w 8001000"/>
              <a:gd name="connsiteY71" fmla="*/ 1952625 h 2105025"/>
              <a:gd name="connsiteX72" fmla="*/ 4391025 w 8001000"/>
              <a:gd name="connsiteY72" fmla="*/ 1943100 h 2105025"/>
              <a:gd name="connsiteX73" fmla="*/ 5343525 w 8001000"/>
              <a:gd name="connsiteY73" fmla="*/ 1933575 h 2105025"/>
              <a:gd name="connsiteX74" fmla="*/ 5524500 w 8001000"/>
              <a:gd name="connsiteY74" fmla="*/ 1914525 h 2105025"/>
              <a:gd name="connsiteX75" fmla="*/ 5648325 w 8001000"/>
              <a:gd name="connsiteY75" fmla="*/ 1895475 h 2105025"/>
              <a:gd name="connsiteX76" fmla="*/ 6800850 w 8001000"/>
              <a:gd name="connsiteY76" fmla="*/ 1876425 h 2105025"/>
              <a:gd name="connsiteX77" fmla="*/ 6896100 w 8001000"/>
              <a:gd name="connsiteY77" fmla="*/ 1866900 h 2105025"/>
              <a:gd name="connsiteX78" fmla="*/ 6953250 w 8001000"/>
              <a:gd name="connsiteY78" fmla="*/ 1847850 h 2105025"/>
              <a:gd name="connsiteX79" fmla="*/ 7038975 w 8001000"/>
              <a:gd name="connsiteY79" fmla="*/ 1838325 h 2105025"/>
              <a:gd name="connsiteX80" fmla="*/ 7067550 w 8001000"/>
              <a:gd name="connsiteY80" fmla="*/ 1828800 h 2105025"/>
              <a:gd name="connsiteX81" fmla="*/ 7962900 w 8001000"/>
              <a:gd name="connsiteY81" fmla="*/ 1809750 h 2105025"/>
              <a:gd name="connsiteX82" fmla="*/ 7981950 w 8001000"/>
              <a:gd name="connsiteY82" fmla="*/ 1781175 h 2105025"/>
              <a:gd name="connsiteX83" fmla="*/ 7991475 w 8001000"/>
              <a:gd name="connsiteY83" fmla="*/ 1743075 h 2105025"/>
              <a:gd name="connsiteX84" fmla="*/ 8001000 w 8001000"/>
              <a:gd name="connsiteY84" fmla="*/ 1524000 h 2105025"/>
              <a:gd name="connsiteX85" fmla="*/ 7991475 w 8001000"/>
              <a:gd name="connsiteY85" fmla="*/ 1362075 h 2105025"/>
              <a:gd name="connsiteX86" fmla="*/ 7972425 w 8001000"/>
              <a:gd name="connsiteY86" fmla="*/ 1285875 h 2105025"/>
              <a:gd name="connsiteX87" fmla="*/ 7981950 w 8001000"/>
              <a:gd name="connsiteY87" fmla="*/ 971550 h 2105025"/>
              <a:gd name="connsiteX88" fmla="*/ 7962900 w 8001000"/>
              <a:gd name="connsiteY88" fmla="*/ 447675 h 2105025"/>
              <a:gd name="connsiteX89" fmla="*/ 7953375 w 8001000"/>
              <a:gd name="connsiteY89" fmla="*/ 361950 h 2105025"/>
              <a:gd name="connsiteX90" fmla="*/ 7943850 w 8001000"/>
              <a:gd name="connsiteY90" fmla="*/ 333375 h 2105025"/>
              <a:gd name="connsiteX91" fmla="*/ 7934325 w 8001000"/>
              <a:gd name="connsiteY91" fmla="*/ 266700 h 2105025"/>
              <a:gd name="connsiteX92" fmla="*/ 7943850 w 8001000"/>
              <a:gd name="connsiteY92" fmla="*/ 95250 h 2105025"/>
              <a:gd name="connsiteX93" fmla="*/ 7915275 w 8001000"/>
              <a:gd name="connsiteY93"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206416 w 8001000"/>
              <a:gd name="connsiteY24" fmla="*/ 52136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67928 h 2105025"/>
              <a:gd name="connsiteX48" fmla="*/ 231106 w 8001000"/>
              <a:gd name="connsiteY48" fmla="*/ 2060408 h 2105025"/>
              <a:gd name="connsiteX49" fmla="*/ 472741 w 8001000"/>
              <a:gd name="connsiteY49" fmla="*/ 2083468 h 2105025"/>
              <a:gd name="connsiteX50" fmla="*/ 581025 w 8001000"/>
              <a:gd name="connsiteY50" fmla="*/ 2095500 h 2105025"/>
              <a:gd name="connsiteX51" fmla="*/ 676275 w 8001000"/>
              <a:gd name="connsiteY51" fmla="*/ 2085975 h 2105025"/>
              <a:gd name="connsiteX52" fmla="*/ 973555 w 8001000"/>
              <a:gd name="connsiteY52" fmla="*/ 2087479 h 2105025"/>
              <a:gd name="connsiteX53" fmla="*/ 1247775 w 8001000"/>
              <a:gd name="connsiteY53" fmla="*/ 2085975 h 2105025"/>
              <a:gd name="connsiteX54" fmla="*/ 1581150 w 8001000"/>
              <a:gd name="connsiteY54" fmla="*/ 2067427 h 2105025"/>
              <a:gd name="connsiteX55" fmla="*/ 1926055 w 8001000"/>
              <a:gd name="connsiteY55" fmla="*/ 2049881 h 2105025"/>
              <a:gd name="connsiteX56" fmla="*/ 2084471 w 8001000"/>
              <a:gd name="connsiteY56" fmla="*/ 2038851 h 2105025"/>
              <a:gd name="connsiteX57" fmla="*/ 2295525 w 8001000"/>
              <a:gd name="connsiteY57" fmla="*/ 2057400 h 2105025"/>
              <a:gd name="connsiteX58" fmla="*/ 2628900 w 8001000"/>
              <a:gd name="connsiteY58" fmla="*/ 2066925 h 2105025"/>
              <a:gd name="connsiteX59" fmla="*/ 2724150 w 8001000"/>
              <a:gd name="connsiteY59" fmla="*/ 2076450 h 2105025"/>
              <a:gd name="connsiteX60" fmla="*/ 2762250 w 8001000"/>
              <a:gd name="connsiteY60" fmla="*/ 2085975 h 2105025"/>
              <a:gd name="connsiteX61" fmla="*/ 2933700 w 8001000"/>
              <a:gd name="connsiteY61" fmla="*/ 2095500 h 2105025"/>
              <a:gd name="connsiteX62" fmla="*/ 2971800 w 8001000"/>
              <a:gd name="connsiteY62" fmla="*/ 2105025 h 2105025"/>
              <a:gd name="connsiteX63" fmla="*/ 3190875 w 8001000"/>
              <a:gd name="connsiteY63" fmla="*/ 2095500 h 2105025"/>
              <a:gd name="connsiteX64" fmla="*/ 3238500 w 8001000"/>
              <a:gd name="connsiteY64" fmla="*/ 2085975 h 2105025"/>
              <a:gd name="connsiteX65" fmla="*/ 3390900 w 8001000"/>
              <a:gd name="connsiteY65" fmla="*/ 2066925 h 2105025"/>
              <a:gd name="connsiteX66" fmla="*/ 3714750 w 8001000"/>
              <a:gd name="connsiteY66" fmla="*/ 2057400 h 2105025"/>
              <a:gd name="connsiteX67" fmla="*/ 3810000 w 8001000"/>
              <a:gd name="connsiteY67" fmla="*/ 2047875 h 2105025"/>
              <a:gd name="connsiteX68" fmla="*/ 3876675 w 8001000"/>
              <a:gd name="connsiteY68" fmla="*/ 2038350 h 2105025"/>
              <a:gd name="connsiteX69" fmla="*/ 4181475 w 8001000"/>
              <a:gd name="connsiteY69" fmla="*/ 2009775 h 2105025"/>
              <a:gd name="connsiteX70" fmla="*/ 4257675 w 8001000"/>
              <a:gd name="connsiteY70" fmla="*/ 1971675 h 2105025"/>
              <a:gd name="connsiteX71" fmla="*/ 4352925 w 8001000"/>
              <a:gd name="connsiteY71" fmla="*/ 1952625 h 2105025"/>
              <a:gd name="connsiteX72" fmla="*/ 4391025 w 8001000"/>
              <a:gd name="connsiteY72" fmla="*/ 1943100 h 2105025"/>
              <a:gd name="connsiteX73" fmla="*/ 5343525 w 8001000"/>
              <a:gd name="connsiteY73" fmla="*/ 1933575 h 2105025"/>
              <a:gd name="connsiteX74" fmla="*/ 5524500 w 8001000"/>
              <a:gd name="connsiteY74" fmla="*/ 1914525 h 2105025"/>
              <a:gd name="connsiteX75" fmla="*/ 5648325 w 8001000"/>
              <a:gd name="connsiteY75" fmla="*/ 1895475 h 2105025"/>
              <a:gd name="connsiteX76" fmla="*/ 6800850 w 8001000"/>
              <a:gd name="connsiteY76" fmla="*/ 1876425 h 2105025"/>
              <a:gd name="connsiteX77" fmla="*/ 6896100 w 8001000"/>
              <a:gd name="connsiteY77" fmla="*/ 1866900 h 2105025"/>
              <a:gd name="connsiteX78" fmla="*/ 6953250 w 8001000"/>
              <a:gd name="connsiteY78" fmla="*/ 1847850 h 2105025"/>
              <a:gd name="connsiteX79" fmla="*/ 7038975 w 8001000"/>
              <a:gd name="connsiteY79" fmla="*/ 1838325 h 2105025"/>
              <a:gd name="connsiteX80" fmla="*/ 7067550 w 8001000"/>
              <a:gd name="connsiteY80" fmla="*/ 1828800 h 2105025"/>
              <a:gd name="connsiteX81" fmla="*/ 7962900 w 8001000"/>
              <a:gd name="connsiteY81" fmla="*/ 1809750 h 2105025"/>
              <a:gd name="connsiteX82" fmla="*/ 7981950 w 8001000"/>
              <a:gd name="connsiteY82" fmla="*/ 1781175 h 2105025"/>
              <a:gd name="connsiteX83" fmla="*/ 7991475 w 8001000"/>
              <a:gd name="connsiteY83" fmla="*/ 1743075 h 2105025"/>
              <a:gd name="connsiteX84" fmla="*/ 8001000 w 8001000"/>
              <a:gd name="connsiteY84" fmla="*/ 1524000 h 2105025"/>
              <a:gd name="connsiteX85" fmla="*/ 7991475 w 8001000"/>
              <a:gd name="connsiteY85" fmla="*/ 1362075 h 2105025"/>
              <a:gd name="connsiteX86" fmla="*/ 7972425 w 8001000"/>
              <a:gd name="connsiteY86" fmla="*/ 1285875 h 2105025"/>
              <a:gd name="connsiteX87" fmla="*/ 7981950 w 8001000"/>
              <a:gd name="connsiteY87" fmla="*/ 971550 h 2105025"/>
              <a:gd name="connsiteX88" fmla="*/ 7962900 w 8001000"/>
              <a:gd name="connsiteY88" fmla="*/ 447675 h 2105025"/>
              <a:gd name="connsiteX89" fmla="*/ 7953375 w 8001000"/>
              <a:gd name="connsiteY89" fmla="*/ 361950 h 2105025"/>
              <a:gd name="connsiteX90" fmla="*/ 7943850 w 8001000"/>
              <a:gd name="connsiteY90" fmla="*/ 333375 h 2105025"/>
              <a:gd name="connsiteX91" fmla="*/ 7934325 w 8001000"/>
              <a:gd name="connsiteY91" fmla="*/ 266700 h 2105025"/>
              <a:gd name="connsiteX92" fmla="*/ 7943850 w 8001000"/>
              <a:gd name="connsiteY92" fmla="*/ 95250 h 2105025"/>
              <a:gd name="connsiteX93" fmla="*/ 7915275 w 8001000"/>
              <a:gd name="connsiteY93"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206416 w 8001000"/>
              <a:gd name="connsiteY24" fmla="*/ 52136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67928 h 2105025"/>
              <a:gd name="connsiteX48" fmla="*/ 231106 w 8001000"/>
              <a:gd name="connsiteY48" fmla="*/ 2060408 h 2105025"/>
              <a:gd name="connsiteX49" fmla="*/ 472741 w 8001000"/>
              <a:gd name="connsiteY49" fmla="*/ 2083468 h 2105025"/>
              <a:gd name="connsiteX50" fmla="*/ 581025 w 8001000"/>
              <a:gd name="connsiteY50" fmla="*/ 2095500 h 2105025"/>
              <a:gd name="connsiteX51" fmla="*/ 676275 w 8001000"/>
              <a:gd name="connsiteY51" fmla="*/ 2085975 h 2105025"/>
              <a:gd name="connsiteX52" fmla="*/ 973555 w 8001000"/>
              <a:gd name="connsiteY52" fmla="*/ 2087479 h 2105025"/>
              <a:gd name="connsiteX53" fmla="*/ 1247775 w 8001000"/>
              <a:gd name="connsiteY53" fmla="*/ 2085975 h 2105025"/>
              <a:gd name="connsiteX54" fmla="*/ 1581150 w 8001000"/>
              <a:gd name="connsiteY54" fmla="*/ 2067427 h 2105025"/>
              <a:gd name="connsiteX55" fmla="*/ 1926055 w 8001000"/>
              <a:gd name="connsiteY55" fmla="*/ 2049881 h 2105025"/>
              <a:gd name="connsiteX56" fmla="*/ 2084471 w 8001000"/>
              <a:gd name="connsiteY56" fmla="*/ 2038851 h 2105025"/>
              <a:gd name="connsiteX57" fmla="*/ 2347662 w 8001000"/>
              <a:gd name="connsiteY57" fmla="*/ 2049379 h 2105025"/>
              <a:gd name="connsiteX58" fmla="*/ 2628900 w 8001000"/>
              <a:gd name="connsiteY58" fmla="*/ 2066925 h 2105025"/>
              <a:gd name="connsiteX59" fmla="*/ 2724150 w 8001000"/>
              <a:gd name="connsiteY59" fmla="*/ 2076450 h 2105025"/>
              <a:gd name="connsiteX60" fmla="*/ 2762250 w 8001000"/>
              <a:gd name="connsiteY60" fmla="*/ 2085975 h 2105025"/>
              <a:gd name="connsiteX61" fmla="*/ 2933700 w 8001000"/>
              <a:gd name="connsiteY61" fmla="*/ 2095500 h 2105025"/>
              <a:gd name="connsiteX62" fmla="*/ 2971800 w 8001000"/>
              <a:gd name="connsiteY62" fmla="*/ 2105025 h 2105025"/>
              <a:gd name="connsiteX63" fmla="*/ 3190875 w 8001000"/>
              <a:gd name="connsiteY63" fmla="*/ 2095500 h 2105025"/>
              <a:gd name="connsiteX64" fmla="*/ 3238500 w 8001000"/>
              <a:gd name="connsiteY64" fmla="*/ 2085975 h 2105025"/>
              <a:gd name="connsiteX65" fmla="*/ 3390900 w 8001000"/>
              <a:gd name="connsiteY65" fmla="*/ 2066925 h 2105025"/>
              <a:gd name="connsiteX66" fmla="*/ 3714750 w 8001000"/>
              <a:gd name="connsiteY66" fmla="*/ 2057400 h 2105025"/>
              <a:gd name="connsiteX67" fmla="*/ 3810000 w 8001000"/>
              <a:gd name="connsiteY67" fmla="*/ 2047875 h 2105025"/>
              <a:gd name="connsiteX68" fmla="*/ 3876675 w 8001000"/>
              <a:gd name="connsiteY68" fmla="*/ 2038350 h 2105025"/>
              <a:gd name="connsiteX69" fmla="*/ 4181475 w 8001000"/>
              <a:gd name="connsiteY69" fmla="*/ 2009775 h 2105025"/>
              <a:gd name="connsiteX70" fmla="*/ 4257675 w 8001000"/>
              <a:gd name="connsiteY70" fmla="*/ 1971675 h 2105025"/>
              <a:gd name="connsiteX71" fmla="*/ 4352925 w 8001000"/>
              <a:gd name="connsiteY71" fmla="*/ 1952625 h 2105025"/>
              <a:gd name="connsiteX72" fmla="*/ 4391025 w 8001000"/>
              <a:gd name="connsiteY72" fmla="*/ 1943100 h 2105025"/>
              <a:gd name="connsiteX73" fmla="*/ 5343525 w 8001000"/>
              <a:gd name="connsiteY73" fmla="*/ 1933575 h 2105025"/>
              <a:gd name="connsiteX74" fmla="*/ 5524500 w 8001000"/>
              <a:gd name="connsiteY74" fmla="*/ 1914525 h 2105025"/>
              <a:gd name="connsiteX75" fmla="*/ 5648325 w 8001000"/>
              <a:gd name="connsiteY75" fmla="*/ 1895475 h 2105025"/>
              <a:gd name="connsiteX76" fmla="*/ 6800850 w 8001000"/>
              <a:gd name="connsiteY76" fmla="*/ 1876425 h 2105025"/>
              <a:gd name="connsiteX77" fmla="*/ 6896100 w 8001000"/>
              <a:gd name="connsiteY77" fmla="*/ 1866900 h 2105025"/>
              <a:gd name="connsiteX78" fmla="*/ 6953250 w 8001000"/>
              <a:gd name="connsiteY78" fmla="*/ 1847850 h 2105025"/>
              <a:gd name="connsiteX79" fmla="*/ 7038975 w 8001000"/>
              <a:gd name="connsiteY79" fmla="*/ 1838325 h 2105025"/>
              <a:gd name="connsiteX80" fmla="*/ 7067550 w 8001000"/>
              <a:gd name="connsiteY80" fmla="*/ 1828800 h 2105025"/>
              <a:gd name="connsiteX81" fmla="*/ 7962900 w 8001000"/>
              <a:gd name="connsiteY81" fmla="*/ 1809750 h 2105025"/>
              <a:gd name="connsiteX82" fmla="*/ 7981950 w 8001000"/>
              <a:gd name="connsiteY82" fmla="*/ 1781175 h 2105025"/>
              <a:gd name="connsiteX83" fmla="*/ 7991475 w 8001000"/>
              <a:gd name="connsiteY83" fmla="*/ 1743075 h 2105025"/>
              <a:gd name="connsiteX84" fmla="*/ 8001000 w 8001000"/>
              <a:gd name="connsiteY84" fmla="*/ 1524000 h 2105025"/>
              <a:gd name="connsiteX85" fmla="*/ 7991475 w 8001000"/>
              <a:gd name="connsiteY85" fmla="*/ 1362075 h 2105025"/>
              <a:gd name="connsiteX86" fmla="*/ 7972425 w 8001000"/>
              <a:gd name="connsiteY86" fmla="*/ 1285875 h 2105025"/>
              <a:gd name="connsiteX87" fmla="*/ 7981950 w 8001000"/>
              <a:gd name="connsiteY87" fmla="*/ 971550 h 2105025"/>
              <a:gd name="connsiteX88" fmla="*/ 7962900 w 8001000"/>
              <a:gd name="connsiteY88" fmla="*/ 447675 h 2105025"/>
              <a:gd name="connsiteX89" fmla="*/ 7953375 w 8001000"/>
              <a:gd name="connsiteY89" fmla="*/ 361950 h 2105025"/>
              <a:gd name="connsiteX90" fmla="*/ 7943850 w 8001000"/>
              <a:gd name="connsiteY90" fmla="*/ 333375 h 2105025"/>
              <a:gd name="connsiteX91" fmla="*/ 7934325 w 8001000"/>
              <a:gd name="connsiteY91" fmla="*/ 266700 h 2105025"/>
              <a:gd name="connsiteX92" fmla="*/ 7943850 w 8001000"/>
              <a:gd name="connsiteY92" fmla="*/ 95250 h 2105025"/>
              <a:gd name="connsiteX93" fmla="*/ 7915275 w 8001000"/>
              <a:gd name="connsiteY93"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206416 w 8001000"/>
              <a:gd name="connsiteY24" fmla="*/ 52136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67928 h 2105025"/>
              <a:gd name="connsiteX48" fmla="*/ 231106 w 8001000"/>
              <a:gd name="connsiteY48" fmla="*/ 2060408 h 2105025"/>
              <a:gd name="connsiteX49" fmla="*/ 472741 w 8001000"/>
              <a:gd name="connsiteY49" fmla="*/ 2083468 h 2105025"/>
              <a:gd name="connsiteX50" fmla="*/ 581025 w 8001000"/>
              <a:gd name="connsiteY50" fmla="*/ 2095500 h 2105025"/>
              <a:gd name="connsiteX51" fmla="*/ 676275 w 8001000"/>
              <a:gd name="connsiteY51" fmla="*/ 2085975 h 2105025"/>
              <a:gd name="connsiteX52" fmla="*/ 973555 w 8001000"/>
              <a:gd name="connsiteY52" fmla="*/ 2087479 h 2105025"/>
              <a:gd name="connsiteX53" fmla="*/ 1247775 w 8001000"/>
              <a:gd name="connsiteY53" fmla="*/ 2085975 h 2105025"/>
              <a:gd name="connsiteX54" fmla="*/ 1581150 w 8001000"/>
              <a:gd name="connsiteY54" fmla="*/ 2067427 h 2105025"/>
              <a:gd name="connsiteX55" fmla="*/ 1926055 w 8001000"/>
              <a:gd name="connsiteY55" fmla="*/ 2049881 h 2105025"/>
              <a:gd name="connsiteX56" fmla="*/ 2084471 w 8001000"/>
              <a:gd name="connsiteY56" fmla="*/ 2038851 h 2105025"/>
              <a:gd name="connsiteX57" fmla="*/ 2347662 w 8001000"/>
              <a:gd name="connsiteY57" fmla="*/ 2049379 h 2105025"/>
              <a:gd name="connsiteX58" fmla="*/ 2628900 w 8001000"/>
              <a:gd name="connsiteY58" fmla="*/ 2066925 h 2105025"/>
              <a:gd name="connsiteX59" fmla="*/ 2585786 w 8001000"/>
              <a:gd name="connsiteY59" fmla="*/ 2067927 h 2105025"/>
              <a:gd name="connsiteX60" fmla="*/ 2724150 w 8001000"/>
              <a:gd name="connsiteY60" fmla="*/ 2076450 h 2105025"/>
              <a:gd name="connsiteX61" fmla="*/ 2762250 w 8001000"/>
              <a:gd name="connsiteY61" fmla="*/ 2085975 h 2105025"/>
              <a:gd name="connsiteX62" fmla="*/ 2933700 w 8001000"/>
              <a:gd name="connsiteY62" fmla="*/ 2095500 h 2105025"/>
              <a:gd name="connsiteX63" fmla="*/ 2971800 w 8001000"/>
              <a:gd name="connsiteY63" fmla="*/ 2105025 h 2105025"/>
              <a:gd name="connsiteX64" fmla="*/ 3190875 w 8001000"/>
              <a:gd name="connsiteY64" fmla="*/ 2095500 h 2105025"/>
              <a:gd name="connsiteX65" fmla="*/ 3238500 w 8001000"/>
              <a:gd name="connsiteY65" fmla="*/ 2085975 h 2105025"/>
              <a:gd name="connsiteX66" fmla="*/ 3390900 w 8001000"/>
              <a:gd name="connsiteY66" fmla="*/ 2066925 h 2105025"/>
              <a:gd name="connsiteX67" fmla="*/ 3714750 w 8001000"/>
              <a:gd name="connsiteY67" fmla="*/ 2057400 h 2105025"/>
              <a:gd name="connsiteX68" fmla="*/ 3810000 w 8001000"/>
              <a:gd name="connsiteY68" fmla="*/ 2047875 h 2105025"/>
              <a:gd name="connsiteX69" fmla="*/ 3876675 w 8001000"/>
              <a:gd name="connsiteY69" fmla="*/ 2038350 h 2105025"/>
              <a:gd name="connsiteX70" fmla="*/ 4181475 w 8001000"/>
              <a:gd name="connsiteY70" fmla="*/ 2009775 h 2105025"/>
              <a:gd name="connsiteX71" fmla="*/ 4257675 w 8001000"/>
              <a:gd name="connsiteY71" fmla="*/ 1971675 h 2105025"/>
              <a:gd name="connsiteX72" fmla="*/ 4352925 w 8001000"/>
              <a:gd name="connsiteY72" fmla="*/ 1952625 h 2105025"/>
              <a:gd name="connsiteX73" fmla="*/ 4391025 w 8001000"/>
              <a:gd name="connsiteY73" fmla="*/ 1943100 h 2105025"/>
              <a:gd name="connsiteX74" fmla="*/ 5343525 w 8001000"/>
              <a:gd name="connsiteY74" fmla="*/ 1933575 h 2105025"/>
              <a:gd name="connsiteX75" fmla="*/ 5524500 w 8001000"/>
              <a:gd name="connsiteY75" fmla="*/ 1914525 h 2105025"/>
              <a:gd name="connsiteX76" fmla="*/ 5648325 w 8001000"/>
              <a:gd name="connsiteY76" fmla="*/ 1895475 h 2105025"/>
              <a:gd name="connsiteX77" fmla="*/ 6800850 w 8001000"/>
              <a:gd name="connsiteY77" fmla="*/ 1876425 h 2105025"/>
              <a:gd name="connsiteX78" fmla="*/ 6896100 w 8001000"/>
              <a:gd name="connsiteY78" fmla="*/ 1866900 h 2105025"/>
              <a:gd name="connsiteX79" fmla="*/ 6953250 w 8001000"/>
              <a:gd name="connsiteY79" fmla="*/ 1847850 h 2105025"/>
              <a:gd name="connsiteX80" fmla="*/ 7038975 w 8001000"/>
              <a:gd name="connsiteY80" fmla="*/ 1838325 h 2105025"/>
              <a:gd name="connsiteX81" fmla="*/ 7067550 w 8001000"/>
              <a:gd name="connsiteY81" fmla="*/ 1828800 h 2105025"/>
              <a:gd name="connsiteX82" fmla="*/ 7962900 w 8001000"/>
              <a:gd name="connsiteY82" fmla="*/ 1809750 h 2105025"/>
              <a:gd name="connsiteX83" fmla="*/ 7981950 w 8001000"/>
              <a:gd name="connsiteY83" fmla="*/ 1781175 h 2105025"/>
              <a:gd name="connsiteX84" fmla="*/ 7991475 w 8001000"/>
              <a:gd name="connsiteY84" fmla="*/ 1743075 h 2105025"/>
              <a:gd name="connsiteX85" fmla="*/ 8001000 w 8001000"/>
              <a:gd name="connsiteY85" fmla="*/ 1524000 h 2105025"/>
              <a:gd name="connsiteX86" fmla="*/ 7991475 w 8001000"/>
              <a:gd name="connsiteY86" fmla="*/ 1362075 h 2105025"/>
              <a:gd name="connsiteX87" fmla="*/ 7972425 w 8001000"/>
              <a:gd name="connsiteY87" fmla="*/ 1285875 h 2105025"/>
              <a:gd name="connsiteX88" fmla="*/ 7981950 w 8001000"/>
              <a:gd name="connsiteY88" fmla="*/ 971550 h 2105025"/>
              <a:gd name="connsiteX89" fmla="*/ 7962900 w 8001000"/>
              <a:gd name="connsiteY89" fmla="*/ 447675 h 2105025"/>
              <a:gd name="connsiteX90" fmla="*/ 7953375 w 8001000"/>
              <a:gd name="connsiteY90" fmla="*/ 361950 h 2105025"/>
              <a:gd name="connsiteX91" fmla="*/ 7943850 w 8001000"/>
              <a:gd name="connsiteY91" fmla="*/ 333375 h 2105025"/>
              <a:gd name="connsiteX92" fmla="*/ 7934325 w 8001000"/>
              <a:gd name="connsiteY92" fmla="*/ 266700 h 2105025"/>
              <a:gd name="connsiteX93" fmla="*/ 7943850 w 8001000"/>
              <a:gd name="connsiteY93" fmla="*/ 95250 h 2105025"/>
              <a:gd name="connsiteX94" fmla="*/ 7915275 w 8001000"/>
              <a:gd name="connsiteY94"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206416 w 8001000"/>
              <a:gd name="connsiteY24" fmla="*/ 52136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67928 h 2105025"/>
              <a:gd name="connsiteX48" fmla="*/ 231106 w 8001000"/>
              <a:gd name="connsiteY48" fmla="*/ 2060408 h 2105025"/>
              <a:gd name="connsiteX49" fmla="*/ 472741 w 8001000"/>
              <a:gd name="connsiteY49" fmla="*/ 2083468 h 2105025"/>
              <a:gd name="connsiteX50" fmla="*/ 581025 w 8001000"/>
              <a:gd name="connsiteY50" fmla="*/ 2095500 h 2105025"/>
              <a:gd name="connsiteX51" fmla="*/ 676275 w 8001000"/>
              <a:gd name="connsiteY51" fmla="*/ 2085975 h 2105025"/>
              <a:gd name="connsiteX52" fmla="*/ 973555 w 8001000"/>
              <a:gd name="connsiteY52" fmla="*/ 2087479 h 2105025"/>
              <a:gd name="connsiteX53" fmla="*/ 1247775 w 8001000"/>
              <a:gd name="connsiteY53" fmla="*/ 2085975 h 2105025"/>
              <a:gd name="connsiteX54" fmla="*/ 1581150 w 8001000"/>
              <a:gd name="connsiteY54" fmla="*/ 2067427 h 2105025"/>
              <a:gd name="connsiteX55" fmla="*/ 1926055 w 8001000"/>
              <a:gd name="connsiteY55" fmla="*/ 2049881 h 2105025"/>
              <a:gd name="connsiteX56" fmla="*/ 2084471 w 8001000"/>
              <a:gd name="connsiteY56" fmla="*/ 2038851 h 2105025"/>
              <a:gd name="connsiteX57" fmla="*/ 2347662 w 8001000"/>
              <a:gd name="connsiteY57" fmla="*/ 2049379 h 2105025"/>
              <a:gd name="connsiteX58" fmla="*/ 2585786 w 8001000"/>
              <a:gd name="connsiteY58" fmla="*/ 2067927 h 2105025"/>
              <a:gd name="connsiteX59" fmla="*/ 2724150 w 8001000"/>
              <a:gd name="connsiteY59" fmla="*/ 2076450 h 2105025"/>
              <a:gd name="connsiteX60" fmla="*/ 2762250 w 8001000"/>
              <a:gd name="connsiteY60" fmla="*/ 2085975 h 2105025"/>
              <a:gd name="connsiteX61" fmla="*/ 2933700 w 8001000"/>
              <a:gd name="connsiteY61" fmla="*/ 2095500 h 2105025"/>
              <a:gd name="connsiteX62" fmla="*/ 2971800 w 8001000"/>
              <a:gd name="connsiteY62" fmla="*/ 2105025 h 2105025"/>
              <a:gd name="connsiteX63" fmla="*/ 3190875 w 8001000"/>
              <a:gd name="connsiteY63" fmla="*/ 2095500 h 2105025"/>
              <a:gd name="connsiteX64" fmla="*/ 3238500 w 8001000"/>
              <a:gd name="connsiteY64" fmla="*/ 2085975 h 2105025"/>
              <a:gd name="connsiteX65" fmla="*/ 3390900 w 8001000"/>
              <a:gd name="connsiteY65" fmla="*/ 2066925 h 2105025"/>
              <a:gd name="connsiteX66" fmla="*/ 3714750 w 8001000"/>
              <a:gd name="connsiteY66" fmla="*/ 2057400 h 2105025"/>
              <a:gd name="connsiteX67" fmla="*/ 3810000 w 8001000"/>
              <a:gd name="connsiteY67" fmla="*/ 2047875 h 2105025"/>
              <a:gd name="connsiteX68" fmla="*/ 3876675 w 8001000"/>
              <a:gd name="connsiteY68" fmla="*/ 2038350 h 2105025"/>
              <a:gd name="connsiteX69" fmla="*/ 4181475 w 8001000"/>
              <a:gd name="connsiteY69" fmla="*/ 2009775 h 2105025"/>
              <a:gd name="connsiteX70" fmla="*/ 4257675 w 8001000"/>
              <a:gd name="connsiteY70" fmla="*/ 1971675 h 2105025"/>
              <a:gd name="connsiteX71" fmla="*/ 4352925 w 8001000"/>
              <a:gd name="connsiteY71" fmla="*/ 1952625 h 2105025"/>
              <a:gd name="connsiteX72" fmla="*/ 4391025 w 8001000"/>
              <a:gd name="connsiteY72" fmla="*/ 1943100 h 2105025"/>
              <a:gd name="connsiteX73" fmla="*/ 5343525 w 8001000"/>
              <a:gd name="connsiteY73" fmla="*/ 1933575 h 2105025"/>
              <a:gd name="connsiteX74" fmla="*/ 5524500 w 8001000"/>
              <a:gd name="connsiteY74" fmla="*/ 1914525 h 2105025"/>
              <a:gd name="connsiteX75" fmla="*/ 5648325 w 8001000"/>
              <a:gd name="connsiteY75" fmla="*/ 1895475 h 2105025"/>
              <a:gd name="connsiteX76" fmla="*/ 6800850 w 8001000"/>
              <a:gd name="connsiteY76" fmla="*/ 1876425 h 2105025"/>
              <a:gd name="connsiteX77" fmla="*/ 6896100 w 8001000"/>
              <a:gd name="connsiteY77" fmla="*/ 1866900 h 2105025"/>
              <a:gd name="connsiteX78" fmla="*/ 6953250 w 8001000"/>
              <a:gd name="connsiteY78" fmla="*/ 1847850 h 2105025"/>
              <a:gd name="connsiteX79" fmla="*/ 7038975 w 8001000"/>
              <a:gd name="connsiteY79" fmla="*/ 1838325 h 2105025"/>
              <a:gd name="connsiteX80" fmla="*/ 7067550 w 8001000"/>
              <a:gd name="connsiteY80" fmla="*/ 1828800 h 2105025"/>
              <a:gd name="connsiteX81" fmla="*/ 7962900 w 8001000"/>
              <a:gd name="connsiteY81" fmla="*/ 1809750 h 2105025"/>
              <a:gd name="connsiteX82" fmla="*/ 7981950 w 8001000"/>
              <a:gd name="connsiteY82" fmla="*/ 1781175 h 2105025"/>
              <a:gd name="connsiteX83" fmla="*/ 7991475 w 8001000"/>
              <a:gd name="connsiteY83" fmla="*/ 1743075 h 2105025"/>
              <a:gd name="connsiteX84" fmla="*/ 8001000 w 8001000"/>
              <a:gd name="connsiteY84" fmla="*/ 1524000 h 2105025"/>
              <a:gd name="connsiteX85" fmla="*/ 7991475 w 8001000"/>
              <a:gd name="connsiteY85" fmla="*/ 1362075 h 2105025"/>
              <a:gd name="connsiteX86" fmla="*/ 7972425 w 8001000"/>
              <a:gd name="connsiteY86" fmla="*/ 1285875 h 2105025"/>
              <a:gd name="connsiteX87" fmla="*/ 7981950 w 8001000"/>
              <a:gd name="connsiteY87" fmla="*/ 971550 h 2105025"/>
              <a:gd name="connsiteX88" fmla="*/ 7962900 w 8001000"/>
              <a:gd name="connsiteY88" fmla="*/ 447675 h 2105025"/>
              <a:gd name="connsiteX89" fmla="*/ 7953375 w 8001000"/>
              <a:gd name="connsiteY89" fmla="*/ 361950 h 2105025"/>
              <a:gd name="connsiteX90" fmla="*/ 7943850 w 8001000"/>
              <a:gd name="connsiteY90" fmla="*/ 333375 h 2105025"/>
              <a:gd name="connsiteX91" fmla="*/ 7934325 w 8001000"/>
              <a:gd name="connsiteY91" fmla="*/ 266700 h 2105025"/>
              <a:gd name="connsiteX92" fmla="*/ 7943850 w 8001000"/>
              <a:gd name="connsiteY92" fmla="*/ 95250 h 2105025"/>
              <a:gd name="connsiteX93" fmla="*/ 7915275 w 8001000"/>
              <a:gd name="connsiteY93" fmla="*/ 9525 h 2105025"/>
              <a:gd name="connsiteX0" fmla="*/ 7915275 w 8001000"/>
              <a:gd name="connsiteY0" fmla="*/ 9525 h 2105025"/>
              <a:gd name="connsiteX1" fmla="*/ 7915275 w 8001000"/>
              <a:gd name="connsiteY1" fmla="*/ 9525 h 2105025"/>
              <a:gd name="connsiteX2" fmla="*/ 7829550 w 8001000"/>
              <a:gd name="connsiteY2" fmla="*/ 0 h 2105025"/>
              <a:gd name="connsiteX3" fmla="*/ 7772400 w 8001000"/>
              <a:gd name="connsiteY3" fmla="*/ 9525 h 2105025"/>
              <a:gd name="connsiteX4" fmla="*/ 7600950 w 8001000"/>
              <a:gd name="connsiteY4" fmla="*/ 28575 h 2105025"/>
              <a:gd name="connsiteX5" fmla="*/ 7410450 w 8001000"/>
              <a:gd name="connsiteY5" fmla="*/ 47625 h 2105025"/>
              <a:gd name="connsiteX6" fmla="*/ 7334250 w 8001000"/>
              <a:gd name="connsiteY6" fmla="*/ 57150 h 2105025"/>
              <a:gd name="connsiteX7" fmla="*/ 7219950 w 8001000"/>
              <a:gd name="connsiteY7" fmla="*/ 47625 h 2105025"/>
              <a:gd name="connsiteX8" fmla="*/ 7134225 w 8001000"/>
              <a:gd name="connsiteY8" fmla="*/ 38100 h 2105025"/>
              <a:gd name="connsiteX9" fmla="*/ 7000875 w 8001000"/>
              <a:gd name="connsiteY9" fmla="*/ 47625 h 2105025"/>
              <a:gd name="connsiteX10" fmla="*/ 6781800 w 8001000"/>
              <a:gd name="connsiteY10" fmla="*/ 66675 h 2105025"/>
              <a:gd name="connsiteX11" fmla="*/ 6715125 w 8001000"/>
              <a:gd name="connsiteY11" fmla="*/ 57150 h 2105025"/>
              <a:gd name="connsiteX12" fmla="*/ 6600825 w 8001000"/>
              <a:gd name="connsiteY12" fmla="*/ 47625 h 2105025"/>
              <a:gd name="connsiteX13" fmla="*/ 6248400 w 8001000"/>
              <a:gd name="connsiteY13" fmla="*/ 57150 h 2105025"/>
              <a:gd name="connsiteX14" fmla="*/ 5848350 w 8001000"/>
              <a:gd name="connsiteY14" fmla="*/ 66675 h 2105025"/>
              <a:gd name="connsiteX15" fmla="*/ 5762625 w 8001000"/>
              <a:gd name="connsiteY15" fmla="*/ 76200 h 2105025"/>
              <a:gd name="connsiteX16" fmla="*/ 5467350 w 8001000"/>
              <a:gd name="connsiteY16" fmla="*/ 95250 h 2105025"/>
              <a:gd name="connsiteX17" fmla="*/ 5124450 w 8001000"/>
              <a:gd name="connsiteY17" fmla="*/ 85725 h 2105025"/>
              <a:gd name="connsiteX18" fmla="*/ 5057775 w 8001000"/>
              <a:gd name="connsiteY18" fmla="*/ 76200 h 2105025"/>
              <a:gd name="connsiteX19" fmla="*/ 4886325 w 8001000"/>
              <a:gd name="connsiteY19" fmla="*/ 85725 h 2105025"/>
              <a:gd name="connsiteX20" fmla="*/ 4591050 w 8001000"/>
              <a:gd name="connsiteY20" fmla="*/ 85725 h 2105025"/>
              <a:gd name="connsiteX21" fmla="*/ 4133850 w 8001000"/>
              <a:gd name="connsiteY21" fmla="*/ 76200 h 2105025"/>
              <a:gd name="connsiteX22" fmla="*/ 3981450 w 8001000"/>
              <a:gd name="connsiteY22" fmla="*/ 85725 h 2105025"/>
              <a:gd name="connsiteX23" fmla="*/ 3495675 w 8001000"/>
              <a:gd name="connsiteY23" fmla="*/ 66675 h 2105025"/>
              <a:gd name="connsiteX24" fmla="*/ 3206416 w 8001000"/>
              <a:gd name="connsiteY24" fmla="*/ 52136 h 2105025"/>
              <a:gd name="connsiteX25" fmla="*/ 3104648 w 8001000"/>
              <a:gd name="connsiteY25" fmla="*/ 61662 h 2105025"/>
              <a:gd name="connsiteX26" fmla="*/ 2867025 w 8001000"/>
              <a:gd name="connsiteY26" fmla="*/ 76200 h 2105025"/>
              <a:gd name="connsiteX27" fmla="*/ 2705100 w 8001000"/>
              <a:gd name="connsiteY27" fmla="*/ 57150 h 2105025"/>
              <a:gd name="connsiteX28" fmla="*/ 2349667 w 8001000"/>
              <a:gd name="connsiteY28" fmla="*/ 62163 h 2105025"/>
              <a:gd name="connsiteX29" fmla="*/ 2181225 w 8001000"/>
              <a:gd name="connsiteY29" fmla="*/ 59657 h 2105025"/>
              <a:gd name="connsiteX30" fmla="*/ 2009775 w 8001000"/>
              <a:gd name="connsiteY30" fmla="*/ 66675 h 2105025"/>
              <a:gd name="connsiteX31" fmla="*/ 1880435 w 8001000"/>
              <a:gd name="connsiteY31" fmla="*/ 61661 h 2105025"/>
              <a:gd name="connsiteX32" fmla="*/ 1762125 w 8001000"/>
              <a:gd name="connsiteY32" fmla="*/ 63166 h 2105025"/>
              <a:gd name="connsiteX33" fmla="*/ 1657350 w 8001000"/>
              <a:gd name="connsiteY33" fmla="*/ 76200 h 2105025"/>
              <a:gd name="connsiteX34" fmla="*/ 1524000 w 8001000"/>
              <a:gd name="connsiteY34" fmla="*/ 66675 h 2105025"/>
              <a:gd name="connsiteX35" fmla="*/ 1390650 w 8001000"/>
              <a:gd name="connsiteY35" fmla="*/ 85725 h 2105025"/>
              <a:gd name="connsiteX36" fmla="*/ 1333500 w 8001000"/>
              <a:gd name="connsiteY36" fmla="*/ 95250 h 2105025"/>
              <a:gd name="connsiteX37" fmla="*/ 1123950 w 8001000"/>
              <a:gd name="connsiteY37" fmla="*/ 104775 h 2105025"/>
              <a:gd name="connsiteX38" fmla="*/ 1095375 w 8001000"/>
              <a:gd name="connsiteY38" fmla="*/ 114300 h 2105025"/>
              <a:gd name="connsiteX39" fmla="*/ 781050 w 8001000"/>
              <a:gd name="connsiteY39" fmla="*/ 114300 h 2105025"/>
              <a:gd name="connsiteX40" fmla="*/ 706855 w 8001000"/>
              <a:gd name="connsiteY40" fmla="*/ 107783 h 2105025"/>
              <a:gd name="connsiteX41" fmla="*/ 638175 w 8001000"/>
              <a:gd name="connsiteY41" fmla="*/ 114300 h 2105025"/>
              <a:gd name="connsiteX42" fmla="*/ 523875 w 8001000"/>
              <a:gd name="connsiteY42" fmla="*/ 95250 h 2105025"/>
              <a:gd name="connsiteX43" fmla="*/ 392029 w 8001000"/>
              <a:gd name="connsiteY43" fmla="*/ 108284 h 2105025"/>
              <a:gd name="connsiteX44" fmla="*/ 263191 w 8001000"/>
              <a:gd name="connsiteY44" fmla="*/ 141873 h 2105025"/>
              <a:gd name="connsiteX45" fmla="*/ 133350 w 8001000"/>
              <a:gd name="connsiteY45" fmla="*/ 133350 h 2105025"/>
              <a:gd name="connsiteX46" fmla="*/ 7019 w 8001000"/>
              <a:gd name="connsiteY46" fmla="*/ 145883 h 2105025"/>
              <a:gd name="connsiteX47" fmla="*/ 0 w 8001000"/>
              <a:gd name="connsiteY47" fmla="*/ 2067928 h 2105025"/>
              <a:gd name="connsiteX48" fmla="*/ 231106 w 8001000"/>
              <a:gd name="connsiteY48" fmla="*/ 2060408 h 2105025"/>
              <a:gd name="connsiteX49" fmla="*/ 472741 w 8001000"/>
              <a:gd name="connsiteY49" fmla="*/ 2083468 h 2105025"/>
              <a:gd name="connsiteX50" fmla="*/ 581025 w 8001000"/>
              <a:gd name="connsiteY50" fmla="*/ 2095500 h 2105025"/>
              <a:gd name="connsiteX51" fmla="*/ 676275 w 8001000"/>
              <a:gd name="connsiteY51" fmla="*/ 2085975 h 2105025"/>
              <a:gd name="connsiteX52" fmla="*/ 973555 w 8001000"/>
              <a:gd name="connsiteY52" fmla="*/ 2087479 h 2105025"/>
              <a:gd name="connsiteX53" fmla="*/ 1247775 w 8001000"/>
              <a:gd name="connsiteY53" fmla="*/ 2085975 h 2105025"/>
              <a:gd name="connsiteX54" fmla="*/ 1581150 w 8001000"/>
              <a:gd name="connsiteY54" fmla="*/ 2067427 h 2105025"/>
              <a:gd name="connsiteX55" fmla="*/ 1926055 w 8001000"/>
              <a:gd name="connsiteY55" fmla="*/ 2049881 h 2105025"/>
              <a:gd name="connsiteX56" fmla="*/ 2084471 w 8001000"/>
              <a:gd name="connsiteY56" fmla="*/ 2038851 h 2105025"/>
              <a:gd name="connsiteX57" fmla="*/ 2347662 w 8001000"/>
              <a:gd name="connsiteY57" fmla="*/ 2049379 h 2105025"/>
              <a:gd name="connsiteX58" fmla="*/ 2585786 w 8001000"/>
              <a:gd name="connsiteY58" fmla="*/ 2067927 h 2105025"/>
              <a:gd name="connsiteX59" fmla="*/ 2704097 w 8001000"/>
              <a:gd name="connsiteY59" fmla="*/ 2088481 h 2105025"/>
              <a:gd name="connsiteX60" fmla="*/ 2762250 w 8001000"/>
              <a:gd name="connsiteY60" fmla="*/ 2085975 h 2105025"/>
              <a:gd name="connsiteX61" fmla="*/ 2933700 w 8001000"/>
              <a:gd name="connsiteY61" fmla="*/ 2095500 h 2105025"/>
              <a:gd name="connsiteX62" fmla="*/ 2971800 w 8001000"/>
              <a:gd name="connsiteY62" fmla="*/ 2105025 h 2105025"/>
              <a:gd name="connsiteX63" fmla="*/ 3190875 w 8001000"/>
              <a:gd name="connsiteY63" fmla="*/ 2095500 h 2105025"/>
              <a:gd name="connsiteX64" fmla="*/ 3238500 w 8001000"/>
              <a:gd name="connsiteY64" fmla="*/ 2085975 h 2105025"/>
              <a:gd name="connsiteX65" fmla="*/ 3390900 w 8001000"/>
              <a:gd name="connsiteY65" fmla="*/ 2066925 h 2105025"/>
              <a:gd name="connsiteX66" fmla="*/ 3714750 w 8001000"/>
              <a:gd name="connsiteY66" fmla="*/ 2057400 h 2105025"/>
              <a:gd name="connsiteX67" fmla="*/ 3810000 w 8001000"/>
              <a:gd name="connsiteY67" fmla="*/ 2047875 h 2105025"/>
              <a:gd name="connsiteX68" fmla="*/ 3876675 w 8001000"/>
              <a:gd name="connsiteY68" fmla="*/ 2038350 h 2105025"/>
              <a:gd name="connsiteX69" fmla="*/ 4181475 w 8001000"/>
              <a:gd name="connsiteY69" fmla="*/ 2009775 h 2105025"/>
              <a:gd name="connsiteX70" fmla="*/ 4257675 w 8001000"/>
              <a:gd name="connsiteY70" fmla="*/ 1971675 h 2105025"/>
              <a:gd name="connsiteX71" fmla="*/ 4352925 w 8001000"/>
              <a:gd name="connsiteY71" fmla="*/ 1952625 h 2105025"/>
              <a:gd name="connsiteX72" fmla="*/ 4391025 w 8001000"/>
              <a:gd name="connsiteY72" fmla="*/ 1943100 h 2105025"/>
              <a:gd name="connsiteX73" fmla="*/ 5343525 w 8001000"/>
              <a:gd name="connsiteY73" fmla="*/ 1933575 h 2105025"/>
              <a:gd name="connsiteX74" fmla="*/ 5524500 w 8001000"/>
              <a:gd name="connsiteY74" fmla="*/ 1914525 h 2105025"/>
              <a:gd name="connsiteX75" fmla="*/ 5648325 w 8001000"/>
              <a:gd name="connsiteY75" fmla="*/ 1895475 h 2105025"/>
              <a:gd name="connsiteX76" fmla="*/ 6800850 w 8001000"/>
              <a:gd name="connsiteY76" fmla="*/ 1876425 h 2105025"/>
              <a:gd name="connsiteX77" fmla="*/ 6896100 w 8001000"/>
              <a:gd name="connsiteY77" fmla="*/ 1866900 h 2105025"/>
              <a:gd name="connsiteX78" fmla="*/ 6953250 w 8001000"/>
              <a:gd name="connsiteY78" fmla="*/ 1847850 h 2105025"/>
              <a:gd name="connsiteX79" fmla="*/ 7038975 w 8001000"/>
              <a:gd name="connsiteY79" fmla="*/ 1838325 h 2105025"/>
              <a:gd name="connsiteX80" fmla="*/ 7067550 w 8001000"/>
              <a:gd name="connsiteY80" fmla="*/ 1828800 h 2105025"/>
              <a:gd name="connsiteX81" fmla="*/ 7962900 w 8001000"/>
              <a:gd name="connsiteY81" fmla="*/ 1809750 h 2105025"/>
              <a:gd name="connsiteX82" fmla="*/ 7981950 w 8001000"/>
              <a:gd name="connsiteY82" fmla="*/ 1781175 h 2105025"/>
              <a:gd name="connsiteX83" fmla="*/ 7991475 w 8001000"/>
              <a:gd name="connsiteY83" fmla="*/ 1743075 h 2105025"/>
              <a:gd name="connsiteX84" fmla="*/ 8001000 w 8001000"/>
              <a:gd name="connsiteY84" fmla="*/ 1524000 h 2105025"/>
              <a:gd name="connsiteX85" fmla="*/ 7991475 w 8001000"/>
              <a:gd name="connsiteY85" fmla="*/ 1362075 h 2105025"/>
              <a:gd name="connsiteX86" fmla="*/ 7972425 w 8001000"/>
              <a:gd name="connsiteY86" fmla="*/ 1285875 h 2105025"/>
              <a:gd name="connsiteX87" fmla="*/ 7981950 w 8001000"/>
              <a:gd name="connsiteY87" fmla="*/ 971550 h 2105025"/>
              <a:gd name="connsiteX88" fmla="*/ 7962900 w 8001000"/>
              <a:gd name="connsiteY88" fmla="*/ 447675 h 2105025"/>
              <a:gd name="connsiteX89" fmla="*/ 7953375 w 8001000"/>
              <a:gd name="connsiteY89" fmla="*/ 361950 h 2105025"/>
              <a:gd name="connsiteX90" fmla="*/ 7943850 w 8001000"/>
              <a:gd name="connsiteY90" fmla="*/ 333375 h 2105025"/>
              <a:gd name="connsiteX91" fmla="*/ 7934325 w 8001000"/>
              <a:gd name="connsiteY91" fmla="*/ 266700 h 2105025"/>
              <a:gd name="connsiteX92" fmla="*/ 7943850 w 8001000"/>
              <a:gd name="connsiteY92" fmla="*/ 95250 h 2105025"/>
              <a:gd name="connsiteX93" fmla="*/ 7915275 w 8001000"/>
              <a:gd name="connsiteY93" fmla="*/ 9525 h 2105025"/>
              <a:gd name="connsiteX0" fmla="*/ 7915275 w 8001000"/>
              <a:gd name="connsiteY0" fmla="*/ 9525 h 2095816"/>
              <a:gd name="connsiteX1" fmla="*/ 7915275 w 8001000"/>
              <a:gd name="connsiteY1" fmla="*/ 9525 h 2095816"/>
              <a:gd name="connsiteX2" fmla="*/ 7829550 w 8001000"/>
              <a:gd name="connsiteY2" fmla="*/ 0 h 2095816"/>
              <a:gd name="connsiteX3" fmla="*/ 7772400 w 8001000"/>
              <a:gd name="connsiteY3" fmla="*/ 9525 h 2095816"/>
              <a:gd name="connsiteX4" fmla="*/ 7600950 w 8001000"/>
              <a:gd name="connsiteY4" fmla="*/ 28575 h 2095816"/>
              <a:gd name="connsiteX5" fmla="*/ 7410450 w 8001000"/>
              <a:gd name="connsiteY5" fmla="*/ 47625 h 2095816"/>
              <a:gd name="connsiteX6" fmla="*/ 7334250 w 8001000"/>
              <a:gd name="connsiteY6" fmla="*/ 57150 h 2095816"/>
              <a:gd name="connsiteX7" fmla="*/ 7219950 w 8001000"/>
              <a:gd name="connsiteY7" fmla="*/ 47625 h 2095816"/>
              <a:gd name="connsiteX8" fmla="*/ 7134225 w 8001000"/>
              <a:gd name="connsiteY8" fmla="*/ 38100 h 2095816"/>
              <a:gd name="connsiteX9" fmla="*/ 7000875 w 8001000"/>
              <a:gd name="connsiteY9" fmla="*/ 47625 h 2095816"/>
              <a:gd name="connsiteX10" fmla="*/ 6781800 w 8001000"/>
              <a:gd name="connsiteY10" fmla="*/ 66675 h 2095816"/>
              <a:gd name="connsiteX11" fmla="*/ 6715125 w 8001000"/>
              <a:gd name="connsiteY11" fmla="*/ 57150 h 2095816"/>
              <a:gd name="connsiteX12" fmla="*/ 6600825 w 8001000"/>
              <a:gd name="connsiteY12" fmla="*/ 47625 h 2095816"/>
              <a:gd name="connsiteX13" fmla="*/ 6248400 w 8001000"/>
              <a:gd name="connsiteY13" fmla="*/ 57150 h 2095816"/>
              <a:gd name="connsiteX14" fmla="*/ 5848350 w 8001000"/>
              <a:gd name="connsiteY14" fmla="*/ 66675 h 2095816"/>
              <a:gd name="connsiteX15" fmla="*/ 5762625 w 8001000"/>
              <a:gd name="connsiteY15" fmla="*/ 76200 h 2095816"/>
              <a:gd name="connsiteX16" fmla="*/ 5467350 w 8001000"/>
              <a:gd name="connsiteY16" fmla="*/ 95250 h 2095816"/>
              <a:gd name="connsiteX17" fmla="*/ 5124450 w 8001000"/>
              <a:gd name="connsiteY17" fmla="*/ 85725 h 2095816"/>
              <a:gd name="connsiteX18" fmla="*/ 5057775 w 8001000"/>
              <a:gd name="connsiteY18" fmla="*/ 76200 h 2095816"/>
              <a:gd name="connsiteX19" fmla="*/ 4886325 w 8001000"/>
              <a:gd name="connsiteY19" fmla="*/ 85725 h 2095816"/>
              <a:gd name="connsiteX20" fmla="*/ 4591050 w 8001000"/>
              <a:gd name="connsiteY20" fmla="*/ 85725 h 2095816"/>
              <a:gd name="connsiteX21" fmla="*/ 4133850 w 8001000"/>
              <a:gd name="connsiteY21" fmla="*/ 76200 h 2095816"/>
              <a:gd name="connsiteX22" fmla="*/ 3981450 w 8001000"/>
              <a:gd name="connsiteY22" fmla="*/ 85725 h 2095816"/>
              <a:gd name="connsiteX23" fmla="*/ 3495675 w 8001000"/>
              <a:gd name="connsiteY23" fmla="*/ 66675 h 2095816"/>
              <a:gd name="connsiteX24" fmla="*/ 3206416 w 8001000"/>
              <a:gd name="connsiteY24" fmla="*/ 52136 h 2095816"/>
              <a:gd name="connsiteX25" fmla="*/ 3104648 w 8001000"/>
              <a:gd name="connsiteY25" fmla="*/ 61662 h 2095816"/>
              <a:gd name="connsiteX26" fmla="*/ 2867025 w 8001000"/>
              <a:gd name="connsiteY26" fmla="*/ 76200 h 2095816"/>
              <a:gd name="connsiteX27" fmla="*/ 2705100 w 8001000"/>
              <a:gd name="connsiteY27" fmla="*/ 57150 h 2095816"/>
              <a:gd name="connsiteX28" fmla="*/ 2349667 w 8001000"/>
              <a:gd name="connsiteY28" fmla="*/ 62163 h 2095816"/>
              <a:gd name="connsiteX29" fmla="*/ 2181225 w 8001000"/>
              <a:gd name="connsiteY29" fmla="*/ 59657 h 2095816"/>
              <a:gd name="connsiteX30" fmla="*/ 2009775 w 8001000"/>
              <a:gd name="connsiteY30" fmla="*/ 66675 h 2095816"/>
              <a:gd name="connsiteX31" fmla="*/ 1880435 w 8001000"/>
              <a:gd name="connsiteY31" fmla="*/ 61661 h 2095816"/>
              <a:gd name="connsiteX32" fmla="*/ 1762125 w 8001000"/>
              <a:gd name="connsiteY32" fmla="*/ 63166 h 2095816"/>
              <a:gd name="connsiteX33" fmla="*/ 1657350 w 8001000"/>
              <a:gd name="connsiteY33" fmla="*/ 76200 h 2095816"/>
              <a:gd name="connsiteX34" fmla="*/ 1524000 w 8001000"/>
              <a:gd name="connsiteY34" fmla="*/ 66675 h 2095816"/>
              <a:gd name="connsiteX35" fmla="*/ 1390650 w 8001000"/>
              <a:gd name="connsiteY35" fmla="*/ 85725 h 2095816"/>
              <a:gd name="connsiteX36" fmla="*/ 1333500 w 8001000"/>
              <a:gd name="connsiteY36" fmla="*/ 95250 h 2095816"/>
              <a:gd name="connsiteX37" fmla="*/ 1123950 w 8001000"/>
              <a:gd name="connsiteY37" fmla="*/ 104775 h 2095816"/>
              <a:gd name="connsiteX38" fmla="*/ 1095375 w 8001000"/>
              <a:gd name="connsiteY38" fmla="*/ 114300 h 2095816"/>
              <a:gd name="connsiteX39" fmla="*/ 781050 w 8001000"/>
              <a:gd name="connsiteY39" fmla="*/ 114300 h 2095816"/>
              <a:gd name="connsiteX40" fmla="*/ 706855 w 8001000"/>
              <a:gd name="connsiteY40" fmla="*/ 107783 h 2095816"/>
              <a:gd name="connsiteX41" fmla="*/ 638175 w 8001000"/>
              <a:gd name="connsiteY41" fmla="*/ 114300 h 2095816"/>
              <a:gd name="connsiteX42" fmla="*/ 523875 w 8001000"/>
              <a:gd name="connsiteY42" fmla="*/ 95250 h 2095816"/>
              <a:gd name="connsiteX43" fmla="*/ 392029 w 8001000"/>
              <a:gd name="connsiteY43" fmla="*/ 108284 h 2095816"/>
              <a:gd name="connsiteX44" fmla="*/ 263191 w 8001000"/>
              <a:gd name="connsiteY44" fmla="*/ 141873 h 2095816"/>
              <a:gd name="connsiteX45" fmla="*/ 133350 w 8001000"/>
              <a:gd name="connsiteY45" fmla="*/ 133350 h 2095816"/>
              <a:gd name="connsiteX46" fmla="*/ 7019 w 8001000"/>
              <a:gd name="connsiteY46" fmla="*/ 145883 h 2095816"/>
              <a:gd name="connsiteX47" fmla="*/ 0 w 8001000"/>
              <a:gd name="connsiteY47" fmla="*/ 2067928 h 2095816"/>
              <a:gd name="connsiteX48" fmla="*/ 231106 w 8001000"/>
              <a:gd name="connsiteY48" fmla="*/ 2060408 h 2095816"/>
              <a:gd name="connsiteX49" fmla="*/ 472741 w 8001000"/>
              <a:gd name="connsiteY49" fmla="*/ 2083468 h 2095816"/>
              <a:gd name="connsiteX50" fmla="*/ 581025 w 8001000"/>
              <a:gd name="connsiteY50" fmla="*/ 2095500 h 2095816"/>
              <a:gd name="connsiteX51" fmla="*/ 676275 w 8001000"/>
              <a:gd name="connsiteY51" fmla="*/ 2085975 h 2095816"/>
              <a:gd name="connsiteX52" fmla="*/ 973555 w 8001000"/>
              <a:gd name="connsiteY52" fmla="*/ 2087479 h 2095816"/>
              <a:gd name="connsiteX53" fmla="*/ 1247775 w 8001000"/>
              <a:gd name="connsiteY53" fmla="*/ 2085975 h 2095816"/>
              <a:gd name="connsiteX54" fmla="*/ 1581150 w 8001000"/>
              <a:gd name="connsiteY54" fmla="*/ 2067427 h 2095816"/>
              <a:gd name="connsiteX55" fmla="*/ 1926055 w 8001000"/>
              <a:gd name="connsiteY55" fmla="*/ 2049881 h 2095816"/>
              <a:gd name="connsiteX56" fmla="*/ 2084471 w 8001000"/>
              <a:gd name="connsiteY56" fmla="*/ 2038851 h 2095816"/>
              <a:gd name="connsiteX57" fmla="*/ 2347662 w 8001000"/>
              <a:gd name="connsiteY57" fmla="*/ 2049379 h 2095816"/>
              <a:gd name="connsiteX58" fmla="*/ 2585786 w 8001000"/>
              <a:gd name="connsiteY58" fmla="*/ 2067927 h 2095816"/>
              <a:gd name="connsiteX59" fmla="*/ 2704097 w 8001000"/>
              <a:gd name="connsiteY59" fmla="*/ 2088481 h 2095816"/>
              <a:gd name="connsiteX60" fmla="*/ 2762250 w 8001000"/>
              <a:gd name="connsiteY60" fmla="*/ 2085975 h 2095816"/>
              <a:gd name="connsiteX61" fmla="*/ 2933700 w 8001000"/>
              <a:gd name="connsiteY61" fmla="*/ 2095500 h 2095816"/>
              <a:gd name="connsiteX62" fmla="*/ 3048000 w 8001000"/>
              <a:gd name="connsiteY62" fmla="*/ 2076951 h 2095816"/>
              <a:gd name="connsiteX63" fmla="*/ 3190875 w 8001000"/>
              <a:gd name="connsiteY63" fmla="*/ 2095500 h 2095816"/>
              <a:gd name="connsiteX64" fmla="*/ 3238500 w 8001000"/>
              <a:gd name="connsiteY64" fmla="*/ 2085975 h 2095816"/>
              <a:gd name="connsiteX65" fmla="*/ 3390900 w 8001000"/>
              <a:gd name="connsiteY65" fmla="*/ 2066925 h 2095816"/>
              <a:gd name="connsiteX66" fmla="*/ 3714750 w 8001000"/>
              <a:gd name="connsiteY66" fmla="*/ 2057400 h 2095816"/>
              <a:gd name="connsiteX67" fmla="*/ 3810000 w 8001000"/>
              <a:gd name="connsiteY67" fmla="*/ 2047875 h 2095816"/>
              <a:gd name="connsiteX68" fmla="*/ 3876675 w 8001000"/>
              <a:gd name="connsiteY68" fmla="*/ 2038350 h 2095816"/>
              <a:gd name="connsiteX69" fmla="*/ 4181475 w 8001000"/>
              <a:gd name="connsiteY69" fmla="*/ 2009775 h 2095816"/>
              <a:gd name="connsiteX70" fmla="*/ 4257675 w 8001000"/>
              <a:gd name="connsiteY70" fmla="*/ 1971675 h 2095816"/>
              <a:gd name="connsiteX71" fmla="*/ 4352925 w 8001000"/>
              <a:gd name="connsiteY71" fmla="*/ 1952625 h 2095816"/>
              <a:gd name="connsiteX72" fmla="*/ 4391025 w 8001000"/>
              <a:gd name="connsiteY72" fmla="*/ 1943100 h 2095816"/>
              <a:gd name="connsiteX73" fmla="*/ 5343525 w 8001000"/>
              <a:gd name="connsiteY73" fmla="*/ 1933575 h 2095816"/>
              <a:gd name="connsiteX74" fmla="*/ 5524500 w 8001000"/>
              <a:gd name="connsiteY74" fmla="*/ 1914525 h 2095816"/>
              <a:gd name="connsiteX75" fmla="*/ 5648325 w 8001000"/>
              <a:gd name="connsiteY75" fmla="*/ 1895475 h 2095816"/>
              <a:gd name="connsiteX76" fmla="*/ 6800850 w 8001000"/>
              <a:gd name="connsiteY76" fmla="*/ 1876425 h 2095816"/>
              <a:gd name="connsiteX77" fmla="*/ 6896100 w 8001000"/>
              <a:gd name="connsiteY77" fmla="*/ 1866900 h 2095816"/>
              <a:gd name="connsiteX78" fmla="*/ 6953250 w 8001000"/>
              <a:gd name="connsiteY78" fmla="*/ 1847850 h 2095816"/>
              <a:gd name="connsiteX79" fmla="*/ 7038975 w 8001000"/>
              <a:gd name="connsiteY79" fmla="*/ 1838325 h 2095816"/>
              <a:gd name="connsiteX80" fmla="*/ 7067550 w 8001000"/>
              <a:gd name="connsiteY80" fmla="*/ 1828800 h 2095816"/>
              <a:gd name="connsiteX81" fmla="*/ 7962900 w 8001000"/>
              <a:gd name="connsiteY81" fmla="*/ 1809750 h 2095816"/>
              <a:gd name="connsiteX82" fmla="*/ 7981950 w 8001000"/>
              <a:gd name="connsiteY82" fmla="*/ 1781175 h 2095816"/>
              <a:gd name="connsiteX83" fmla="*/ 7991475 w 8001000"/>
              <a:gd name="connsiteY83" fmla="*/ 1743075 h 2095816"/>
              <a:gd name="connsiteX84" fmla="*/ 8001000 w 8001000"/>
              <a:gd name="connsiteY84" fmla="*/ 1524000 h 2095816"/>
              <a:gd name="connsiteX85" fmla="*/ 7991475 w 8001000"/>
              <a:gd name="connsiteY85" fmla="*/ 1362075 h 2095816"/>
              <a:gd name="connsiteX86" fmla="*/ 7972425 w 8001000"/>
              <a:gd name="connsiteY86" fmla="*/ 1285875 h 2095816"/>
              <a:gd name="connsiteX87" fmla="*/ 7981950 w 8001000"/>
              <a:gd name="connsiteY87" fmla="*/ 971550 h 2095816"/>
              <a:gd name="connsiteX88" fmla="*/ 7962900 w 8001000"/>
              <a:gd name="connsiteY88" fmla="*/ 447675 h 2095816"/>
              <a:gd name="connsiteX89" fmla="*/ 7953375 w 8001000"/>
              <a:gd name="connsiteY89" fmla="*/ 361950 h 2095816"/>
              <a:gd name="connsiteX90" fmla="*/ 7943850 w 8001000"/>
              <a:gd name="connsiteY90" fmla="*/ 333375 h 2095816"/>
              <a:gd name="connsiteX91" fmla="*/ 7934325 w 8001000"/>
              <a:gd name="connsiteY91" fmla="*/ 266700 h 2095816"/>
              <a:gd name="connsiteX92" fmla="*/ 7943850 w 8001000"/>
              <a:gd name="connsiteY92" fmla="*/ 95250 h 2095816"/>
              <a:gd name="connsiteX93" fmla="*/ 7915275 w 8001000"/>
              <a:gd name="connsiteY93" fmla="*/ 9525 h 2095816"/>
              <a:gd name="connsiteX0" fmla="*/ 7915275 w 8001000"/>
              <a:gd name="connsiteY0" fmla="*/ 9525 h 2095838"/>
              <a:gd name="connsiteX1" fmla="*/ 7915275 w 8001000"/>
              <a:gd name="connsiteY1" fmla="*/ 9525 h 2095838"/>
              <a:gd name="connsiteX2" fmla="*/ 7829550 w 8001000"/>
              <a:gd name="connsiteY2" fmla="*/ 0 h 2095838"/>
              <a:gd name="connsiteX3" fmla="*/ 7772400 w 8001000"/>
              <a:gd name="connsiteY3" fmla="*/ 9525 h 2095838"/>
              <a:gd name="connsiteX4" fmla="*/ 7600950 w 8001000"/>
              <a:gd name="connsiteY4" fmla="*/ 28575 h 2095838"/>
              <a:gd name="connsiteX5" fmla="*/ 7410450 w 8001000"/>
              <a:gd name="connsiteY5" fmla="*/ 47625 h 2095838"/>
              <a:gd name="connsiteX6" fmla="*/ 7334250 w 8001000"/>
              <a:gd name="connsiteY6" fmla="*/ 57150 h 2095838"/>
              <a:gd name="connsiteX7" fmla="*/ 7219950 w 8001000"/>
              <a:gd name="connsiteY7" fmla="*/ 47625 h 2095838"/>
              <a:gd name="connsiteX8" fmla="*/ 7134225 w 8001000"/>
              <a:gd name="connsiteY8" fmla="*/ 38100 h 2095838"/>
              <a:gd name="connsiteX9" fmla="*/ 7000875 w 8001000"/>
              <a:gd name="connsiteY9" fmla="*/ 47625 h 2095838"/>
              <a:gd name="connsiteX10" fmla="*/ 6781800 w 8001000"/>
              <a:gd name="connsiteY10" fmla="*/ 66675 h 2095838"/>
              <a:gd name="connsiteX11" fmla="*/ 6715125 w 8001000"/>
              <a:gd name="connsiteY11" fmla="*/ 57150 h 2095838"/>
              <a:gd name="connsiteX12" fmla="*/ 6600825 w 8001000"/>
              <a:gd name="connsiteY12" fmla="*/ 47625 h 2095838"/>
              <a:gd name="connsiteX13" fmla="*/ 6248400 w 8001000"/>
              <a:gd name="connsiteY13" fmla="*/ 57150 h 2095838"/>
              <a:gd name="connsiteX14" fmla="*/ 5848350 w 8001000"/>
              <a:gd name="connsiteY14" fmla="*/ 66675 h 2095838"/>
              <a:gd name="connsiteX15" fmla="*/ 5762625 w 8001000"/>
              <a:gd name="connsiteY15" fmla="*/ 76200 h 2095838"/>
              <a:gd name="connsiteX16" fmla="*/ 5467350 w 8001000"/>
              <a:gd name="connsiteY16" fmla="*/ 95250 h 2095838"/>
              <a:gd name="connsiteX17" fmla="*/ 5124450 w 8001000"/>
              <a:gd name="connsiteY17" fmla="*/ 85725 h 2095838"/>
              <a:gd name="connsiteX18" fmla="*/ 5057775 w 8001000"/>
              <a:gd name="connsiteY18" fmla="*/ 76200 h 2095838"/>
              <a:gd name="connsiteX19" fmla="*/ 4886325 w 8001000"/>
              <a:gd name="connsiteY19" fmla="*/ 85725 h 2095838"/>
              <a:gd name="connsiteX20" fmla="*/ 4591050 w 8001000"/>
              <a:gd name="connsiteY20" fmla="*/ 85725 h 2095838"/>
              <a:gd name="connsiteX21" fmla="*/ 4133850 w 8001000"/>
              <a:gd name="connsiteY21" fmla="*/ 76200 h 2095838"/>
              <a:gd name="connsiteX22" fmla="*/ 3981450 w 8001000"/>
              <a:gd name="connsiteY22" fmla="*/ 85725 h 2095838"/>
              <a:gd name="connsiteX23" fmla="*/ 3495675 w 8001000"/>
              <a:gd name="connsiteY23" fmla="*/ 66675 h 2095838"/>
              <a:gd name="connsiteX24" fmla="*/ 3206416 w 8001000"/>
              <a:gd name="connsiteY24" fmla="*/ 52136 h 2095838"/>
              <a:gd name="connsiteX25" fmla="*/ 3104648 w 8001000"/>
              <a:gd name="connsiteY25" fmla="*/ 61662 h 2095838"/>
              <a:gd name="connsiteX26" fmla="*/ 2867025 w 8001000"/>
              <a:gd name="connsiteY26" fmla="*/ 76200 h 2095838"/>
              <a:gd name="connsiteX27" fmla="*/ 2705100 w 8001000"/>
              <a:gd name="connsiteY27" fmla="*/ 57150 h 2095838"/>
              <a:gd name="connsiteX28" fmla="*/ 2349667 w 8001000"/>
              <a:gd name="connsiteY28" fmla="*/ 62163 h 2095838"/>
              <a:gd name="connsiteX29" fmla="*/ 2181225 w 8001000"/>
              <a:gd name="connsiteY29" fmla="*/ 59657 h 2095838"/>
              <a:gd name="connsiteX30" fmla="*/ 2009775 w 8001000"/>
              <a:gd name="connsiteY30" fmla="*/ 66675 h 2095838"/>
              <a:gd name="connsiteX31" fmla="*/ 1880435 w 8001000"/>
              <a:gd name="connsiteY31" fmla="*/ 61661 h 2095838"/>
              <a:gd name="connsiteX32" fmla="*/ 1762125 w 8001000"/>
              <a:gd name="connsiteY32" fmla="*/ 63166 h 2095838"/>
              <a:gd name="connsiteX33" fmla="*/ 1657350 w 8001000"/>
              <a:gd name="connsiteY33" fmla="*/ 76200 h 2095838"/>
              <a:gd name="connsiteX34" fmla="*/ 1524000 w 8001000"/>
              <a:gd name="connsiteY34" fmla="*/ 66675 h 2095838"/>
              <a:gd name="connsiteX35" fmla="*/ 1390650 w 8001000"/>
              <a:gd name="connsiteY35" fmla="*/ 85725 h 2095838"/>
              <a:gd name="connsiteX36" fmla="*/ 1333500 w 8001000"/>
              <a:gd name="connsiteY36" fmla="*/ 95250 h 2095838"/>
              <a:gd name="connsiteX37" fmla="*/ 1123950 w 8001000"/>
              <a:gd name="connsiteY37" fmla="*/ 104775 h 2095838"/>
              <a:gd name="connsiteX38" fmla="*/ 1095375 w 8001000"/>
              <a:gd name="connsiteY38" fmla="*/ 114300 h 2095838"/>
              <a:gd name="connsiteX39" fmla="*/ 781050 w 8001000"/>
              <a:gd name="connsiteY39" fmla="*/ 114300 h 2095838"/>
              <a:gd name="connsiteX40" fmla="*/ 706855 w 8001000"/>
              <a:gd name="connsiteY40" fmla="*/ 107783 h 2095838"/>
              <a:gd name="connsiteX41" fmla="*/ 638175 w 8001000"/>
              <a:gd name="connsiteY41" fmla="*/ 114300 h 2095838"/>
              <a:gd name="connsiteX42" fmla="*/ 523875 w 8001000"/>
              <a:gd name="connsiteY42" fmla="*/ 95250 h 2095838"/>
              <a:gd name="connsiteX43" fmla="*/ 392029 w 8001000"/>
              <a:gd name="connsiteY43" fmla="*/ 108284 h 2095838"/>
              <a:gd name="connsiteX44" fmla="*/ 263191 w 8001000"/>
              <a:gd name="connsiteY44" fmla="*/ 141873 h 2095838"/>
              <a:gd name="connsiteX45" fmla="*/ 133350 w 8001000"/>
              <a:gd name="connsiteY45" fmla="*/ 133350 h 2095838"/>
              <a:gd name="connsiteX46" fmla="*/ 7019 w 8001000"/>
              <a:gd name="connsiteY46" fmla="*/ 145883 h 2095838"/>
              <a:gd name="connsiteX47" fmla="*/ 0 w 8001000"/>
              <a:gd name="connsiteY47" fmla="*/ 2067928 h 2095838"/>
              <a:gd name="connsiteX48" fmla="*/ 231106 w 8001000"/>
              <a:gd name="connsiteY48" fmla="*/ 2060408 h 2095838"/>
              <a:gd name="connsiteX49" fmla="*/ 472741 w 8001000"/>
              <a:gd name="connsiteY49" fmla="*/ 2083468 h 2095838"/>
              <a:gd name="connsiteX50" fmla="*/ 581025 w 8001000"/>
              <a:gd name="connsiteY50" fmla="*/ 2095500 h 2095838"/>
              <a:gd name="connsiteX51" fmla="*/ 676275 w 8001000"/>
              <a:gd name="connsiteY51" fmla="*/ 2085975 h 2095838"/>
              <a:gd name="connsiteX52" fmla="*/ 973555 w 8001000"/>
              <a:gd name="connsiteY52" fmla="*/ 2087479 h 2095838"/>
              <a:gd name="connsiteX53" fmla="*/ 1247775 w 8001000"/>
              <a:gd name="connsiteY53" fmla="*/ 2085975 h 2095838"/>
              <a:gd name="connsiteX54" fmla="*/ 1581150 w 8001000"/>
              <a:gd name="connsiteY54" fmla="*/ 2067427 h 2095838"/>
              <a:gd name="connsiteX55" fmla="*/ 1926055 w 8001000"/>
              <a:gd name="connsiteY55" fmla="*/ 2049881 h 2095838"/>
              <a:gd name="connsiteX56" fmla="*/ 2084471 w 8001000"/>
              <a:gd name="connsiteY56" fmla="*/ 2038851 h 2095838"/>
              <a:gd name="connsiteX57" fmla="*/ 2347662 w 8001000"/>
              <a:gd name="connsiteY57" fmla="*/ 2049379 h 2095838"/>
              <a:gd name="connsiteX58" fmla="*/ 2585786 w 8001000"/>
              <a:gd name="connsiteY58" fmla="*/ 2067927 h 2095838"/>
              <a:gd name="connsiteX59" fmla="*/ 2704097 w 8001000"/>
              <a:gd name="connsiteY59" fmla="*/ 2088481 h 2095838"/>
              <a:gd name="connsiteX60" fmla="*/ 2762250 w 8001000"/>
              <a:gd name="connsiteY60" fmla="*/ 2085975 h 2095838"/>
              <a:gd name="connsiteX61" fmla="*/ 2933700 w 8001000"/>
              <a:gd name="connsiteY61" fmla="*/ 2095500 h 2095838"/>
              <a:gd name="connsiteX62" fmla="*/ 3048000 w 8001000"/>
              <a:gd name="connsiteY62" fmla="*/ 2076951 h 2095838"/>
              <a:gd name="connsiteX63" fmla="*/ 3238500 w 8001000"/>
              <a:gd name="connsiteY63" fmla="*/ 2085975 h 2095838"/>
              <a:gd name="connsiteX64" fmla="*/ 3390900 w 8001000"/>
              <a:gd name="connsiteY64" fmla="*/ 2066925 h 2095838"/>
              <a:gd name="connsiteX65" fmla="*/ 3714750 w 8001000"/>
              <a:gd name="connsiteY65" fmla="*/ 2057400 h 2095838"/>
              <a:gd name="connsiteX66" fmla="*/ 3810000 w 8001000"/>
              <a:gd name="connsiteY66" fmla="*/ 2047875 h 2095838"/>
              <a:gd name="connsiteX67" fmla="*/ 3876675 w 8001000"/>
              <a:gd name="connsiteY67" fmla="*/ 2038350 h 2095838"/>
              <a:gd name="connsiteX68" fmla="*/ 4181475 w 8001000"/>
              <a:gd name="connsiteY68" fmla="*/ 2009775 h 2095838"/>
              <a:gd name="connsiteX69" fmla="*/ 4257675 w 8001000"/>
              <a:gd name="connsiteY69" fmla="*/ 1971675 h 2095838"/>
              <a:gd name="connsiteX70" fmla="*/ 4352925 w 8001000"/>
              <a:gd name="connsiteY70" fmla="*/ 1952625 h 2095838"/>
              <a:gd name="connsiteX71" fmla="*/ 4391025 w 8001000"/>
              <a:gd name="connsiteY71" fmla="*/ 1943100 h 2095838"/>
              <a:gd name="connsiteX72" fmla="*/ 5343525 w 8001000"/>
              <a:gd name="connsiteY72" fmla="*/ 1933575 h 2095838"/>
              <a:gd name="connsiteX73" fmla="*/ 5524500 w 8001000"/>
              <a:gd name="connsiteY73" fmla="*/ 1914525 h 2095838"/>
              <a:gd name="connsiteX74" fmla="*/ 5648325 w 8001000"/>
              <a:gd name="connsiteY74" fmla="*/ 1895475 h 2095838"/>
              <a:gd name="connsiteX75" fmla="*/ 6800850 w 8001000"/>
              <a:gd name="connsiteY75" fmla="*/ 1876425 h 2095838"/>
              <a:gd name="connsiteX76" fmla="*/ 6896100 w 8001000"/>
              <a:gd name="connsiteY76" fmla="*/ 1866900 h 2095838"/>
              <a:gd name="connsiteX77" fmla="*/ 6953250 w 8001000"/>
              <a:gd name="connsiteY77" fmla="*/ 1847850 h 2095838"/>
              <a:gd name="connsiteX78" fmla="*/ 7038975 w 8001000"/>
              <a:gd name="connsiteY78" fmla="*/ 1838325 h 2095838"/>
              <a:gd name="connsiteX79" fmla="*/ 7067550 w 8001000"/>
              <a:gd name="connsiteY79" fmla="*/ 1828800 h 2095838"/>
              <a:gd name="connsiteX80" fmla="*/ 7962900 w 8001000"/>
              <a:gd name="connsiteY80" fmla="*/ 1809750 h 2095838"/>
              <a:gd name="connsiteX81" fmla="*/ 7981950 w 8001000"/>
              <a:gd name="connsiteY81" fmla="*/ 1781175 h 2095838"/>
              <a:gd name="connsiteX82" fmla="*/ 7991475 w 8001000"/>
              <a:gd name="connsiteY82" fmla="*/ 1743075 h 2095838"/>
              <a:gd name="connsiteX83" fmla="*/ 8001000 w 8001000"/>
              <a:gd name="connsiteY83" fmla="*/ 1524000 h 2095838"/>
              <a:gd name="connsiteX84" fmla="*/ 7991475 w 8001000"/>
              <a:gd name="connsiteY84" fmla="*/ 1362075 h 2095838"/>
              <a:gd name="connsiteX85" fmla="*/ 7972425 w 8001000"/>
              <a:gd name="connsiteY85" fmla="*/ 1285875 h 2095838"/>
              <a:gd name="connsiteX86" fmla="*/ 7981950 w 8001000"/>
              <a:gd name="connsiteY86" fmla="*/ 971550 h 2095838"/>
              <a:gd name="connsiteX87" fmla="*/ 7962900 w 8001000"/>
              <a:gd name="connsiteY87" fmla="*/ 447675 h 2095838"/>
              <a:gd name="connsiteX88" fmla="*/ 7953375 w 8001000"/>
              <a:gd name="connsiteY88" fmla="*/ 361950 h 2095838"/>
              <a:gd name="connsiteX89" fmla="*/ 7943850 w 8001000"/>
              <a:gd name="connsiteY89" fmla="*/ 333375 h 2095838"/>
              <a:gd name="connsiteX90" fmla="*/ 7934325 w 8001000"/>
              <a:gd name="connsiteY90" fmla="*/ 266700 h 2095838"/>
              <a:gd name="connsiteX91" fmla="*/ 7943850 w 8001000"/>
              <a:gd name="connsiteY91" fmla="*/ 95250 h 2095838"/>
              <a:gd name="connsiteX92" fmla="*/ 7915275 w 8001000"/>
              <a:gd name="connsiteY92" fmla="*/ 9525 h 2095838"/>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715125 w 8001000"/>
              <a:gd name="connsiteY11" fmla="*/ 57150 h 2095896"/>
              <a:gd name="connsiteX12" fmla="*/ 6600825 w 8001000"/>
              <a:gd name="connsiteY12" fmla="*/ 47625 h 2095896"/>
              <a:gd name="connsiteX13" fmla="*/ 6248400 w 8001000"/>
              <a:gd name="connsiteY13" fmla="*/ 57150 h 2095896"/>
              <a:gd name="connsiteX14" fmla="*/ 5848350 w 8001000"/>
              <a:gd name="connsiteY14" fmla="*/ 66675 h 2095896"/>
              <a:gd name="connsiteX15" fmla="*/ 5762625 w 8001000"/>
              <a:gd name="connsiteY15" fmla="*/ 76200 h 2095896"/>
              <a:gd name="connsiteX16" fmla="*/ 5467350 w 8001000"/>
              <a:gd name="connsiteY16" fmla="*/ 95250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390900 w 8001000"/>
              <a:gd name="connsiteY64" fmla="*/ 2066925 h 2095896"/>
              <a:gd name="connsiteX65" fmla="*/ 3714750 w 8001000"/>
              <a:gd name="connsiteY65" fmla="*/ 2057400 h 2095896"/>
              <a:gd name="connsiteX66" fmla="*/ 3810000 w 8001000"/>
              <a:gd name="connsiteY66" fmla="*/ 2047875 h 2095896"/>
              <a:gd name="connsiteX67" fmla="*/ 3876675 w 8001000"/>
              <a:gd name="connsiteY67" fmla="*/ 2038350 h 2095896"/>
              <a:gd name="connsiteX68" fmla="*/ 4181475 w 8001000"/>
              <a:gd name="connsiteY68" fmla="*/ 2009775 h 2095896"/>
              <a:gd name="connsiteX69" fmla="*/ 4257675 w 8001000"/>
              <a:gd name="connsiteY69" fmla="*/ 1971675 h 2095896"/>
              <a:gd name="connsiteX70" fmla="*/ 4352925 w 8001000"/>
              <a:gd name="connsiteY70" fmla="*/ 1952625 h 2095896"/>
              <a:gd name="connsiteX71" fmla="*/ 4391025 w 8001000"/>
              <a:gd name="connsiteY71" fmla="*/ 1943100 h 2095896"/>
              <a:gd name="connsiteX72" fmla="*/ 5343525 w 8001000"/>
              <a:gd name="connsiteY72" fmla="*/ 1933575 h 2095896"/>
              <a:gd name="connsiteX73" fmla="*/ 5524500 w 8001000"/>
              <a:gd name="connsiteY73" fmla="*/ 1914525 h 2095896"/>
              <a:gd name="connsiteX74" fmla="*/ 5648325 w 8001000"/>
              <a:gd name="connsiteY74" fmla="*/ 1895475 h 2095896"/>
              <a:gd name="connsiteX75" fmla="*/ 6800850 w 8001000"/>
              <a:gd name="connsiteY75" fmla="*/ 1876425 h 2095896"/>
              <a:gd name="connsiteX76" fmla="*/ 6896100 w 8001000"/>
              <a:gd name="connsiteY76" fmla="*/ 1866900 h 2095896"/>
              <a:gd name="connsiteX77" fmla="*/ 6953250 w 8001000"/>
              <a:gd name="connsiteY77" fmla="*/ 1847850 h 2095896"/>
              <a:gd name="connsiteX78" fmla="*/ 7038975 w 8001000"/>
              <a:gd name="connsiteY78" fmla="*/ 1838325 h 2095896"/>
              <a:gd name="connsiteX79" fmla="*/ 7067550 w 8001000"/>
              <a:gd name="connsiteY79" fmla="*/ 1828800 h 2095896"/>
              <a:gd name="connsiteX80" fmla="*/ 7962900 w 8001000"/>
              <a:gd name="connsiteY80" fmla="*/ 1809750 h 2095896"/>
              <a:gd name="connsiteX81" fmla="*/ 7981950 w 8001000"/>
              <a:gd name="connsiteY81" fmla="*/ 1781175 h 2095896"/>
              <a:gd name="connsiteX82" fmla="*/ 7991475 w 8001000"/>
              <a:gd name="connsiteY82" fmla="*/ 1743075 h 2095896"/>
              <a:gd name="connsiteX83" fmla="*/ 8001000 w 8001000"/>
              <a:gd name="connsiteY83" fmla="*/ 1524000 h 2095896"/>
              <a:gd name="connsiteX84" fmla="*/ 7991475 w 8001000"/>
              <a:gd name="connsiteY84" fmla="*/ 1362075 h 2095896"/>
              <a:gd name="connsiteX85" fmla="*/ 7972425 w 8001000"/>
              <a:gd name="connsiteY85" fmla="*/ 1285875 h 2095896"/>
              <a:gd name="connsiteX86" fmla="*/ 7981950 w 8001000"/>
              <a:gd name="connsiteY86" fmla="*/ 971550 h 2095896"/>
              <a:gd name="connsiteX87" fmla="*/ 7962900 w 8001000"/>
              <a:gd name="connsiteY87" fmla="*/ 447675 h 2095896"/>
              <a:gd name="connsiteX88" fmla="*/ 7953375 w 8001000"/>
              <a:gd name="connsiteY88" fmla="*/ 361950 h 2095896"/>
              <a:gd name="connsiteX89" fmla="*/ 7943850 w 8001000"/>
              <a:gd name="connsiteY89" fmla="*/ 333375 h 2095896"/>
              <a:gd name="connsiteX90" fmla="*/ 7934325 w 8001000"/>
              <a:gd name="connsiteY90" fmla="*/ 266700 h 2095896"/>
              <a:gd name="connsiteX91" fmla="*/ 7943850 w 8001000"/>
              <a:gd name="connsiteY91" fmla="*/ 95250 h 2095896"/>
              <a:gd name="connsiteX92" fmla="*/ 7915275 w 8001000"/>
              <a:gd name="connsiteY92"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715125 w 8001000"/>
              <a:gd name="connsiteY11" fmla="*/ 57150 h 2095896"/>
              <a:gd name="connsiteX12" fmla="*/ 6600825 w 8001000"/>
              <a:gd name="connsiteY12" fmla="*/ 47625 h 2095896"/>
              <a:gd name="connsiteX13" fmla="*/ 6248400 w 8001000"/>
              <a:gd name="connsiteY13" fmla="*/ 57150 h 2095896"/>
              <a:gd name="connsiteX14" fmla="*/ 5848350 w 8001000"/>
              <a:gd name="connsiteY14" fmla="*/ 66675 h 2095896"/>
              <a:gd name="connsiteX15" fmla="*/ 5762625 w 8001000"/>
              <a:gd name="connsiteY15" fmla="*/ 76200 h 2095896"/>
              <a:gd name="connsiteX16" fmla="*/ 5467350 w 8001000"/>
              <a:gd name="connsiteY16" fmla="*/ 95250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714750 w 8001000"/>
              <a:gd name="connsiteY65" fmla="*/ 2057400 h 2095896"/>
              <a:gd name="connsiteX66" fmla="*/ 3810000 w 8001000"/>
              <a:gd name="connsiteY66" fmla="*/ 2047875 h 2095896"/>
              <a:gd name="connsiteX67" fmla="*/ 3876675 w 8001000"/>
              <a:gd name="connsiteY67" fmla="*/ 2038350 h 2095896"/>
              <a:gd name="connsiteX68" fmla="*/ 4181475 w 8001000"/>
              <a:gd name="connsiteY68" fmla="*/ 2009775 h 2095896"/>
              <a:gd name="connsiteX69" fmla="*/ 4257675 w 8001000"/>
              <a:gd name="connsiteY69" fmla="*/ 1971675 h 2095896"/>
              <a:gd name="connsiteX70" fmla="*/ 4352925 w 8001000"/>
              <a:gd name="connsiteY70" fmla="*/ 1952625 h 2095896"/>
              <a:gd name="connsiteX71" fmla="*/ 4391025 w 8001000"/>
              <a:gd name="connsiteY71" fmla="*/ 1943100 h 2095896"/>
              <a:gd name="connsiteX72" fmla="*/ 5343525 w 8001000"/>
              <a:gd name="connsiteY72" fmla="*/ 1933575 h 2095896"/>
              <a:gd name="connsiteX73" fmla="*/ 5524500 w 8001000"/>
              <a:gd name="connsiteY73" fmla="*/ 1914525 h 2095896"/>
              <a:gd name="connsiteX74" fmla="*/ 5648325 w 8001000"/>
              <a:gd name="connsiteY74" fmla="*/ 1895475 h 2095896"/>
              <a:gd name="connsiteX75" fmla="*/ 6800850 w 8001000"/>
              <a:gd name="connsiteY75" fmla="*/ 1876425 h 2095896"/>
              <a:gd name="connsiteX76" fmla="*/ 6896100 w 8001000"/>
              <a:gd name="connsiteY76" fmla="*/ 1866900 h 2095896"/>
              <a:gd name="connsiteX77" fmla="*/ 6953250 w 8001000"/>
              <a:gd name="connsiteY77" fmla="*/ 1847850 h 2095896"/>
              <a:gd name="connsiteX78" fmla="*/ 7038975 w 8001000"/>
              <a:gd name="connsiteY78" fmla="*/ 1838325 h 2095896"/>
              <a:gd name="connsiteX79" fmla="*/ 7067550 w 8001000"/>
              <a:gd name="connsiteY79" fmla="*/ 1828800 h 2095896"/>
              <a:gd name="connsiteX80" fmla="*/ 7962900 w 8001000"/>
              <a:gd name="connsiteY80" fmla="*/ 1809750 h 2095896"/>
              <a:gd name="connsiteX81" fmla="*/ 7981950 w 8001000"/>
              <a:gd name="connsiteY81" fmla="*/ 1781175 h 2095896"/>
              <a:gd name="connsiteX82" fmla="*/ 7991475 w 8001000"/>
              <a:gd name="connsiteY82" fmla="*/ 1743075 h 2095896"/>
              <a:gd name="connsiteX83" fmla="*/ 8001000 w 8001000"/>
              <a:gd name="connsiteY83" fmla="*/ 1524000 h 2095896"/>
              <a:gd name="connsiteX84" fmla="*/ 7991475 w 8001000"/>
              <a:gd name="connsiteY84" fmla="*/ 1362075 h 2095896"/>
              <a:gd name="connsiteX85" fmla="*/ 7972425 w 8001000"/>
              <a:gd name="connsiteY85" fmla="*/ 1285875 h 2095896"/>
              <a:gd name="connsiteX86" fmla="*/ 7981950 w 8001000"/>
              <a:gd name="connsiteY86" fmla="*/ 971550 h 2095896"/>
              <a:gd name="connsiteX87" fmla="*/ 7962900 w 8001000"/>
              <a:gd name="connsiteY87" fmla="*/ 447675 h 2095896"/>
              <a:gd name="connsiteX88" fmla="*/ 7953375 w 8001000"/>
              <a:gd name="connsiteY88" fmla="*/ 361950 h 2095896"/>
              <a:gd name="connsiteX89" fmla="*/ 7943850 w 8001000"/>
              <a:gd name="connsiteY89" fmla="*/ 333375 h 2095896"/>
              <a:gd name="connsiteX90" fmla="*/ 7934325 w 8001000"/>
              <a:gd name="connsiteY90" fmla="*/ 266700 h 2095896"/>
              <a:gd name="connsiteX91" fmla="*/ 7943850 w 8001000"/>
              <a:gd name="connsiteY91" fmla="*/ 95250 h 2095896"/>
              <a:gd name="connsiteX92" fmla="*/ 7915275 w 8001000"/>
              <a:gd name="connsiteY92"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715125 w 8001000"/>
              <a:gd name="connsiteY11" fmla="*/ 57150 h 2095896"/>
              <a:gd name="connsiteX12" fmla="*/ 6600825 w 8001000"/>
              <a:gd name="connsiteY12" fmla="*/ 47625 h 2095896"/>
              <a:gd name="connsiteX13" fmla="*/ 6248400 w 8001000"/>
              <a:gd name="connsiteY13" fmla="*/ 57150 h 2095896"/>
              <a:gd name="connsiteX14" fmla="*/ 5848350 w 8001000"/>
              <a:gd name="connsiteY14" fmla="*/ 66675 h 2095896"/>
              <a:gd name="connsiteX15" fmla="*/ 5762625 w 8001000"/>
              <a:gd name="connsiteY15" fmla="*/ 76200 h 2095896"/>
              <a:gd name="connsiteX16" fmla="*/ 5467350 w 8001000"/>
              <a:gd name="connsiteY16" fmla="*/ 95250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10000 w 8001000"/>
              <a:gd name="connsiteY66" fmla="*/ 2047875 h 2095896"/>
              <a:gd name="connsiteX67" fmla="*/ 3876675 w 8001000"/>
              <a:gd name="connsiteY67" fmla="*/ 2038350 h 2095896"/>
              <a:gd name="connsiteX68" fmla="*/ 4181475 w 8001000"/>
              <a:gd name="connsiteY68" fmla="*/ 2009775 h 2095896"/>
              <a:gd name="connsiteX69" fmla="*/ 4257675 w 8001000"/>
              <a:gd name="connsiteY69" fmla="*/ 1971675 h 2095896"/>
              <a:gd name="connsiteX70" fmla="*/ 4352925 w 8001000"/>
              <a:gd name="connsiteY70" fmla="*/ 1952625 h 2095896"/>
              <a:gd name="connsiteX71" fmla="*/ 4391025 w 8001000"/>
              <a:gd name="connsiteY71" fmla="*/ 1943100 h 2095896"/>
              <a:gd name="connsiteX72" fmla="*/ 5343525 w 8001000"/>
              <a:gd name="connsiteY72" fmla="*/ 1933575 h 2095896"/>
              <a:gd name="connsiteX73" fmla="*/ 5524500 w 8001000"/>
              <a:gd name="connsiteY73" fmla="*/ 1914525 h 2095896"/>
              <a:gd name="connsiteX74" fmla="*/ 5648325 w 8001000"/>
              <a:gd name="connsiteY74" fmla="*/ 1895475 h 2095896"/>
              <a:gd name="connsiteX75" fmla="*/ 6800850 w 8001000"/>
              <a:gd name="connsiteY75" fmla="*/ 1876425 h 2095896"/>
              <a:gd name="connsiteX76" fmla="*/ 6896100 w 8001000"/>
              <a:gd name="connsiteY76" fmla="*/ 1866900 h 2095896"/>
              <a:gd name="connsiteX77" fmla="*/ 6953250 w 8001000"/>
              <a:gd name="connsiteY77" fmla="*/ 1847850 h 2095896"/>
              <a:gd name="connsiteX78" fmla="*/ 7038975 w 8001000"/>
              <a:gd name="connsiteY78" fmla="*/ 1838325 h 2095896"/>
              <a:gd name="connsiteX79" fmla="*/ 7067550 w 8001000"/>
              <a:gd name="connsiteY79" fmla="*/ 1828800 h 2095896"/>
              <a:gd name="connsiteX80" fmla="*/ 7962900 w 8001000"/>
              <a:gd name="connsiteY80" fmla="*/ 1809750 h 2095896"/>
              <a:gd name="connsiteX81" fmla="*/ 7981950 w 8001000"/>
              <a:gd name="connsiteY81" fmla="*/ 1781175 h 2095896"/>
              <a:gd name="connsiteX82" fmla="*/ 7991475 w 8001000"/>
              <a:gd name="connsiteY82" fmla="*/ 1743075 h 2095896"/>
              <a:gd name="connsiteX83" fmla="*/ 8001000 w 8001000"/>
              <a:gd name="connsiteY83" fmla="*/ 1524000 h 2095896"/>
              <a:gd name="connsiteX84" fmla="*/ 7991475 w 8001000"/>
              <a:gd name="connsiteY84" fmla="*/ 1362075 h 2095896"/>
              <a:gd name="connsiteX85" fmla="*/ 7972425 w 8001000"/>
              <a:gd name="connsiteY85" fmla="*/ 1285875 h 2095896"/>
              <a:gd name="connsiteX86" fmla="*/ 7981950 w 8001000"/>
              <a:gd name="connsiteY86" fmla="*/ 971550 h 2095896"/>
              <a:gd name="connsiteX87" fmla="*/ 7962900 w 8001000"/>
              <a:gd name="connsiteY87" fmla="*/ 447675 h 2095896"/>
              <a:gd name="connsiteX88" fmla="*/ 7953375 w 8001000"/>
              <a:gd name="connsiteY88" fmla="*/ 361950 h 2095896"/>
              <a:gd name="connsiteX89" fmla="*/ 7943850 w 8001000"/>
              <a:gd name="connsiteY89" fmla="*/ 333375 h 2095896"/>
              <a:gd name="connsiteX90" fmla="*/ 7934325 w 8001000"/>
              <a:gd name="connsiteY90" fmla="*/ 266700 h 2095896"/>
              <a:gd name="connsiteX91" fmla="*/ 7943850 w 8001000"/>
              <a:gd name="connsiteY91" fmla="*/ 95250 h 2095896"/>
              <a:gd name="connsiteX92" fmla="*/ 7915275 w 8001000"/>
              <a:gd name="connsiteY92"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715125 w 8001000"/>
              <a:gd name="connsiteY11" fmla="*/ 57150 h 2095896"/>
              <a:gd name="connsiteX12" fmla="*/ 6600825 w 8001000"/>
              <a:gd name="connsiteY12" fmla="*/ 47625 h 2095896"/>
              <a:gd name="connsiteX13" fmla="*/ 6248400 w 8001000"/>
              <a:gd name="connsiteY13" fmla="*/ 57150 h 2095896"/>
              <a:gd name="connsiteX14" fmla="*/ 5848350 w 8001000"/>
              <a:gd name="connsiteY14" fmla="*/ 66675 h 2095896"/>
              <a:gd name="connsiteX15" fmla="*/ 5762625 w 8001000"/>
              <a:gd name="connsiteY15" fmla="*/ 76200 h 2095896"/>
              <a:gd name="connsiteX16" fmla="*/ 5467350 w 8001000"/>
              <a:gd name="connsiteY16" fmla="*/ 95250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876675 w 8001000"/>
              <a:gd name="connsiteY67" fmla="*/ 2038350 h 2095896"/>
              <a:gd name="connsiteX68" fmla="*/ 4181475 w 8001000"/>
              <a:gd name="connsiteY68" fmla="*/ 2009775 h 2095896"/>
              <a:gd name="connsiteX69" fmla="*/ 4257675 w 8001000"/>
              <a:gd name="connsiteY69" fmla="*/ 1971675 h 2095896"/>
              <a:gd name="connsiteX70" fmla="*/ 4352925 w 8001000"/>
              <a:gd name="connsiteY70" fmla="*/ 1952625 h 2095896"/>
              <a:gd name="connsiteX71" fmla="*/ 4391025 w 8001000"/>
              <a:gd name="connsiteY71" fmla="*/ 1943100 h 2095896"/>
              <a:gd name="connsiteX72" fmla="*/ 5343525 w 8001000"/>
              <a:gd name="connsiteY72" fmla="*/ 1933575 h 2095896"/>
              <a:gd name="connsiteX73" fmla="*/ 5524500 w 8001000"/>
              <a:gd name="connsiteY73" fmla="*/ 1914525 h 2095896"/>
              <a:gd name="connsiteX74" fmla="*/ 5648325 w 8001000"/>
              <a:gd name="connsiteY74" fmla="*/ 1895475 h 2095896"/>
              <a:gd name="connsiteX75" fmla="*/ 6800850 w 8001000"/>
              <a:gd name="connsiteY75" fmla="*/ 1876425 h 2095896"/>
              <a:gd name="connsiteX76" fmla="*/ 6896100 w 8001000"/>
              <a:gd name="connsiteY76" fmla="*/ 1866900 h 2095896"/>
              <a:gd name="connsiteX77" fmla="*/ 6953250 w 8001000"/>
              <a:gd name="connsiteY77" fmla="*/ 1847850 h 2095896"/>
              <a:gd name="connsiteX78" fmla="*/ 7038975 w 8001000"/>
              <a:gd name="connsiteY78" fmla="*/ 1838325 h 2095896"/>
              <a:gd name="connsiteX79" fmla="*/ 7067550 w 8001000"/>
              <a:gd name="connsiteY79" fmla="*/ 1828800 h 2095896"/>
              <a:gd name="connsiteX80" fmla="*/ 7962900 w 8001000"/>
              <a:gd name="connsiteY80" fmla="*/ 1809750 h 2095896"/>
              <a:gd name="connsiteX81" fmla="*/ 7981950 w 8001000"/>
              <a:gd name="connsiteY81" fmla="*/ 1781175 h 2095896"/>
              <a:gd name="connsiteX82" fmla="*/ 7991475 w 8001000"/>
              <a:gd name="connsiteY82" fmla="*/ 1743075 h 2095896"/>
              <a:gd name="connsiteX83" fmla="*/ 8001000 w 8001000"/>
              <a:gd name="connsiteY83" fmla="*/ 1524000 h 2095896"/>
              <a:gd name="connsiteX84" fmla="*/ 7991475 w 8001000"/>
              <a:gd name="connsiteY84" fmla="*/ 1362075 h 2095896"/>
              <a:gd name="connsiteX85" fmla="*/ 7972425 w 8001000"/>
              <a:gd name="connsiteY85" fmla="*/ 1285875 h 2095896"/>
              <a:gd name="connsiteX86" fmla="*/ 7981950 w 8001000"/>
              <a:gd name="connsiteY86" fmla="*/ 971550 h 2095896"/>
              <a:gd name="connsiteX87" fmla="*/ 7962900 w 8001000"/>
              <a:gd name="connsiteY87" fmla="*/ 447675 h 2095896"/>
              <a:gd name="connsiteX88" fmla="*/ 7953375 w 8001000"/>
              <a:gd name="connsiteY88" fmla="*/ 361950 h 2095896"/>
              <a:gd name="connsiteX89" fmla="*/ 7943850 w 8001000"/>
              <a:gd name="connsiteY89" fmla="*/ 333375 h 2095896"/>
              <a:gd name="connsiteX90" fmla="*/ 7934325 w 8001000"/>
              <a:gd name="connsiteY90" fmla="*/ 266700 h 2095896"/>
              <a:gd name="connsiteX91" fmla="*/ 7943850 w 8001000"/>
              <a:gd name="connsiteY91" fmla="*/ 95250 h 2095896"/>
              <a:gd name="connsiteX92" fmla="*/ 7915275 w 8001000"/>
              <a:gd name="connsiteY92"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715125 w 8001000"/>
              <a:gd name="connsiteY11" fmla="*/ 57150 h 2095896"/>
              <a:gd name="connsiteX12" fmla="*/ 6600825 w 8001000"/>
              <a:gd name="connsiteY12" fmla="*/ 47625 h 2095896"/>
              <a:gd name="connsiteX13" fmla="*/ 6248400 w 8001000"/>
              <a:gd name="connsiteY13" fmla="*/ 57150 h 2095896"/>
              <a:gd name="connsiteX14" fmla="*/ 5848350 w 8001000"/>
              <a:gd name="connsiteY14" fmla="*/ 66675 h 2095896"/>
              <a:gd name="connsiteX15" fmla="*/ 5762625 w 8001000"/>
              <a:gd name="connsiteY15" fmla="*/ 76200 h 2095896"/>
              <a:gd name="connsiteX16" fmla="*/ 5467350 w 8001000"/>
              <a:gd name="connsiteY16" fmla="*/ 95250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57675 w 8001000"/>
              <a:gd name="connsiteY69" fmla="*/ 1971675 h 2095896"/>
              <a:gd name="connsiteX70" fmla="*/ 4352925 w 8001000"/>
              <a:gd name="connsiteY70" fmla="*/ 1952625 h 2095896"/>
              <a:gd name="connsiteX71" fmla="*/ 4391025 w 8001000"/>
              <a:gd name="connsiteY71" fmla="*/ 1943100 h 2095896"/>
              <a:gd name="connsiteX72" fmla="*/ 5343525 w 8001000"/>
              <a:gd name="connsiteY72" fmla="*/ 1933575 h 2095896"/>
              <a:gd name="connsiteX73" fmla="*/ 5524500 w 8001000"/>
              <a:gd name="connsiteY73" fmla="*/ 1914525 h 2095896"/>
              <a:gd name="connsiteX74" fmla="*/ 5648325 w 8001000"/>
              <a:gd name="connsiteY74" fmla="*/ 1895475 h 2095896"/>
              <a:gd name="connsiteX75" fmla="*/ 6800850 w 8001000"/>
              <a:gd name="connsiteY75" fmla="*/ 1876425 h 2095896"/>
              <a:gd name="connsiteX76" fmla="*/ 6896100 w 8001000"/>
              <a:gd name="connsiteY76" fmla="*/ 1866900 h 2095896"/>
              <a:gd name="connsiteX77" fmla="*/ 6953250 w 8001000"/>
              <a:gd name="connsiteY77" fmla="*/ 1847850 h 2095896"/>
              <a:gd name="connsiteX78" fmla="*/ 7038975 w 8001000"/>
              <a:gd name="connsiteY78" fmla="*/ 1838325 h 2095896"/>
              <a:gd name="connsiteX79" fmla="*/ 7067550 w 8001000"/>
              <a:gd name="connsiteY79" fmla="*/ 1828800 h 2095896"/>
              <a:gd name="connsiteX80" fmla="*/ 7962900 w 8001000"/>
              <a:gd name="connsiteY80" fmla="*/ 1809750 h 2095896"/>
              <a:gd name="connsiteX81" fmla="*/ 7981950 w 8001000"/>
              <a:gd name="connsiteY81" fmla="*/ 1781175 h 2095896"/>
              <a:gd name="connsiteX82" fmla="*/ 7991475 w 8001000"/>
              <a:gd name="connsiteY82" fmla="*/ 1743075 h 2095896"/>
              <a:gd name="connsiteX83" fmla="*/ 8001000 w 8001000"/>
              <a:gd name="connsiteY83" fmla="*/ 1524000 h 2095896"/>
              <a:gd name="connsiteX84" fmla="*/ 7991475 w 8001000"/>
              <a:gd name="connsiteY84" fmla="*/ 1362075 h 2095896"/>
              <a:gd name="connsiteX85" fmla="*/ 7972425 w 8001000"/>
              <a:gd name="connsiteY85" fmla="*/ 1285875 h 2095896"/>
              <a:gd name="connsiteX86" fmla="*/ 7981950 w 8001000"/>
              <a:gd name="connsiteY86" fmla="*/ 971550 h 2095896"/>
              <a:gd name="connsiteX87" fmla="*/ 7962900 w 8001000"/>
              <a:gd name="connsiteY87" fmla="*/ 447675 h 2095896"/>
              <a:gd name="connsiteX88" fmla="*/ 7953375 w 8001000"/>
              <a:gd name="connsiteY88" fmla="*/ 361950 h 2095896"/>
              <a:gd name="connsiteX89" fmla="*/ 7943850 w 8001000"/>
              <a:gd name="connsiteY89" fmla="*/ 333375 h 2095896"/>
              <a:gd name="connsiteX90" fmla="*/ 7934325 w 8001000"/>
              <a:gd name="connsiteY90" fmla="*/ 266700 h 2095896"/>
              <a:gd name="connsiteX91" fmla="*/ 7943850 w 8001000"/>
              <a:gd name="connsiteY91" fmla="*/ 95250 h 2095896"/>
              <a:gd name="connsiteX92" fmla="*/ 7915275 w 8001000"/>
              <a:gd name="connsiteY92"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715125 w 8001000"/>
              <a:gd name="connsiteY11" fmla="*/ 57150 h 2095896"/>
              <a:gd name="connsiteX12" fmla="*/ 6600825 w 8001000"/>
              <a:gd name="connsiteY12" fmla="*/ 47625 h 2095896"/>
              <a:gd name="connsiteX13" fmla="*/ 6248400 w 8001000"/>
              <a:gd name="connsiteY13" fmla="*/ 57150 h 2095896"/>
              <a:gd name="connsiteX14" fmla="*/ 5848350 w 8001000"/>
              <a:gd name="connsiteY14" fmla="*/ 66675 h 2095896"/>
              <a:gd name="connsiteX15" fmla="*/ 5762625 w 8001000"/>
              <a:gd name="connsiteY15" fmla="*/ 76200 h 2095896"/>
              <a:gd name="connsiteX16" fmla="*/ 5467350 w 8001000"/>
              <a:gd name="connsiteY16" fmla="*/ 95250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352925 w 8001000"/>
              <a:gd name="connsiteY70" fmla="*/ 1952625 h 2095896"/>
              <a:gd name="connsiteX71" fmla="*/ 4391025 w 8001000"/>
              <a:gd name="connsiteY71" fmla="*/ 1943100 h 2095896"/>
              <a:gd name="connsiteX72" fmla="*/ 5343525 w 8001000"/>
              <a:gd name="connsiteY72" fmla="*/ 1933575 h 2095896"/>
              <a:gd name="connsiteX73" fmla="*/ 5524500 w 8001000"/>
              <a:gd name="connsiteY73" fmla="*/ 1914525 h 2095896"/>
              <a:gd name="connsiteX74" fmla="*/ 5648325 w 8001000"/>
              <a:gd name="connsiteY74" fmla="*/ 1895475 h 2095896"/>
              <a:gd name="connsiteX75" fmla="*/ 6800850 w 8001000"/>
              <a:gd name="connsiteY75" fmla="*/ 1876425 h 2095896"/>
              <a:gd name="connsiteX76" fmla="*/ 6896100 w 8001000"/>
              <a:gd name="connsiteY76" fmla="*/ 1866900 h 2095896"/>
              <a:gd name="connsiteX77" fmla="*/ 6953250 w 8001000"/>
              <a:gd name="connsiteY77" fmla="*/ 1847850 h 2095896"/>
              <a:gd name="connsiteX78" fmla="*/ 7038975 w 8001000"/>
              <a:gd name="connsiteY78" fmla="*/ 1838325 h 2095896"/>
              <a:gd name="connsiteX79" fmla="*/ 7067550 w 8001000"/>
              <a:gd name="connsiteY79" fmla="*/ 1828800 h 2095896"/>
              <a:gd name="connsiteX80" fmla="*/ 7962900 w 8001000"/>
              <a:gd name="connsiteY80" fmla="*/ 1809750 h 2095896"/>
              <a:gd name="connsiteX81" fmla="*/ 7981950 w 8001000"/>
              <a:gd name="connsiteY81" fmla="*/ 1781175 h 2095896"/>
              <a:gd name="connsiteX82" fmla="*/ 7991475 w 8001000"/>
              <a:gd name="connsiteY82" fmla="*/ 1743075 h 2095896"/>
              <a:gd name="connsiteX83" fmla="*/ 8001000 w 8001000"/>
              <a:gd name="connsiteY83" fmla="*/ 1524000 h 2095896"/>
              <a:gd name="connsiteX84" fmla="*/ 7991475 w 8001000"/>
              <a:gd name="connsiteY84" fmla="*/ 1362075 h 2095896"/>
              <a:gd name="connsiteX85" fmla="*/ 7972425 w 8001000"/>
              <a:gd name="connsiteY85" fmla="*/ 1285875 h 2095896"/>
              <a:gd name="connsiteX86" fmla="*/ 7981950 w 8001000"/>
              <a:gd name="connsiteY86" fmla="*/ 971550 h 2095896"/>
              <a:gd name="connsiteX87" fmla="*/ 7962900 w 8001000"/>
              <a:gd name="connsiteY87" fmla="*/ 447675 h 2095896"/>
              <a:gd name="connsiteX88" fmla="*/ 7953375 w 8001000"/>
              <a:gd name="connsiteY88" fmla="*/ 361950 h 2095896"/>
              <a:gd name="connsiteX89" fmla="*/ 7943850 w 8001000"/>
              <a:gd name="connsiteY89" fmla="*/ 333375 h 2095896"/>
              <a:gd name="connsiteX90" fmla="*/ 7934325 w 8001000"/>
              <a:gd name="connsiteY90" fmla="*/ 266700 h 2095896"/>
              <a:gd name="connsiteX91" fmla="*/ 7943850 w 8001000"/>
              <a:gd name="connsiteY91" fmla="*/ 95250 h 2095896"/>
              <a:gd name="connsiteX92" fmla="*/ 7915275 w 8001000"/>
              <a:gd name="connsiteY92"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715125 w 8001000"/>
              <a:gd name="connsiteY11" fmla="*/ 57150 h 2095896"/>
              <a:gd name="connsiteX12" fmla="*/ 6600825 w 8001000"/>
              <a:gd name="connsiteY12" fmla="*/ 47625 h 2095896"/>
              <a:gd name="connsiteX13" fmla="*/ 6248400 w 8001000"/>
              <a:gd name="connsiteY13" fmla="*/ 57150 h 2095896"/>
              <a:gd name="connsiteX14" fmla="*/ 5848350 w 8001000"/>
              <a:gd name="connsiteY14" fmla="*/ 66675 h 2095896"/>
              <a:gd name="connsiteX15" fmla="*/ 5762625 w 8001000"/>
              <a:gd name="connsiteY15" fmla="*/ 76200 h 2095896"/>
              <a:gd name="connsiteX16" fmla="*/ 5467350 w 8001000"/>
              <a:gd name="connsiteY16" fmla="*/ 95250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391025 w 8001000"/>
              <a:gd name="connsiteY70" fmla="*/ 1943100 h 2095896"/>
              <a:gd name="connsiteX71" fmla="*/ 5343525 w 8001000"/>
              <a:gd name="connsiteY71" fmla="*/ 1933575 h 2095896"/>
              <a:gd name="connsiteX72" fmla="*/ 5524500 w 8001000"/>
              <a:gd name="connsiteY72" fmla="*/ 1914525 h 2095896"/>
              <a:gd name="connsiteX73" fmla="*/ 5648325 w 8001000"/>
              <a:gd name="connsiteY73" fmla="*/ 1895475 h 2095896"/>
              <a:gd name="connsiteX74" fmla="*/ 6800850 w 8001000"/>
              <a:gd name="connsiteY74" fmla="*/ 1876425 h 2095896"/>
              <a:gd name="connsiteX75" fmla="*/ 6896100 w 8001000"/>
              <a:gd name="connsiteY75" fmla="*/ 1866900 h 2095896"/>
              <a:gd name="connsiteX76" fmla="*/ 6953250 w 8001000"/>
              <a:gd name="connsiteY76" fmla="*/ 1847850 h 2095896"/>
              <a:gd name="connsiteX77" fmla="*/ 7038975 w 8001000"/>
              <a:gd name="connsiteY77" fmla="*/ 1838325 h 2095896"/>
              <a:gd name="connsiteX78" fmla="*/ 7067550 w 8001000"/>
              <a:gd name="connsiteY78" fmla="*/ 1828800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715125 w 8001000"/>
              <a:gd name="connsiteY11" fmla="*/ 57150 h 2095896"/>
              <a:gd name="connsiteX12" fmla="*/ 6600825 w 8001000"/>
              <a:gd name="connsiteY12" fmla="*/ 47625 h 2095896"/>
              <a:gd name="connsiteX13" fmla="*/ 6248400 w 8001000"/>
              <a:gd name="connsiteY13" fmla="*/ 57150 h 2095896"/>
              <a:gd name="connsiteX14" fmla="*/ 5848350 w 8001000"/>
              <a:gd name="connsiteY14" fmla="*/ 66675 h 2095896"/>
              <a:gd name="connsiteX15" fmla="*/ 5762625 w 8001000"/>
              <a:gd name="connsiteY15" fmla="*/ 76200 h 2095896"/>
              <a:gd name="connsiteX16" fmla="*/ 5467350 w 8001000"/>
              <a:gd name="connsiteY16" fmla="*/ 95250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343525 w 8001000"/>
              <a:gd name="connsiteY71" fmla="*/ 1933575 h 2095896"/>
              <a:gd name="connsiteX72" fmla="*/ 5524500 w 8001000"/>
              <a:gd name="connsiteY72" fmla="*/ 1914525 h 2095896"/>
              <a:gd name="connsiteX73" fmla="*/ 5648325 w 8001000"/>
              <a:gd name="connsiteY73" fmla="*/ 1895475 h 2095896"/>
              <a:gd name="connsiteX74" fmla="*/ 6800850 w 8001000"/>
              <a:gd name="connsiteY74" fmla="*/ 1876425 h 2095896"/>
              <a:gd name="connsiteX75" fmla="*/ 6896100 w 8001000"/>
              <a:gd name="connsiteY75" fmla="*/ 1866900 h 2095896"/>
              <a:gd name="connsiteX76" fmla="*/ 6953250 w 8001000"/>
              <a:gd name="connsiteY76" fmla="*/ 1847850 h 2095896"/>
              <a:gd name="connsiteX77" fmla="*/ 7038975 w 8001000"/>
              <a:gd name="connsiteY77" fmla="*/ 1838325 h 2095896"/>
              <a:gd name="connsiteX78" fmla="*/ 7067550 w 8001000"/>
              <a:gd name="connsiteY78" fmla="*/ 1828800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715125 w 8001000"/>
              <a:gd name="connsiteY11" fmla="*/ 57150 h 2095896"/>
              <a:gd name="connsiteX12" fmla="*/ 6600825 w 8001000"/>
              <a:gd name="connsiteY12" fmla="*/ 47625 h 2095896"/>
              <a:gd name="connsiteX13" fmla="*/ 6248400 w 8001000"/>
              <a:gd name="connsiteY13" fmla="*/ 57150 h 2095896"/>
              <a:gd name="connsiteX14" fmla="*/ 5848350 w 8001000"/>
              <a:gd name="connsiteY14" fmla="*/ 66675 h 2095896"/>
              <a:gd name="connsiteX15" fmla="*/ 5762625 w 8001000"/>
              <a:gd name="connsiteY15" fmla="*/ 76200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343525 w 8001000"/>
              <a:gd name="connsiteY71" fmla="*/ 1933575 h 2095896"/>
              <a:gd name="connsiteX72" fmla="*/ 5524500 w 8001000"/>
              <a:gd name="connsiteY72" fmla="*/ 1914525 h 2095896"/>
              <a:gd name="connsiteX73" fmla="*/ 5648325 w 8001000"/>
              <a:gd name="connsiteY73" fmla="*/ 1895475 h 2095896"/>
              <a:gd name="connsiteX74" fmla="*/ 6800850 w 8001000"/>
              <a:gd name="connsiteY74" fmla="*/ 1876425 h 2095896"/>
              <a:gd name="connsiteX75" fmla="*/ 6896100 w 8001000"/>
              <a:gd name="connsiteY75" fmla="*/ 1866900 h 2095896"/>
              <a:gd name="connsiteX76" fmla="*/ 6953250 w 8001000"/>
              <a:gd name="connsiteY76" fmla="*/ 1847850 h 2095896"/>
              <a:gd name="connsiteX77" fmla="*/ 7038975 w 8001000"/>
              <a:gd name="connsiteY77" fmla="*/ 1838325 h 2095896"/>
              <a:gd name="connsiteX78" fmla="*/ 7067550 w 8001000"/>
              <a:gd name="connsiteY78" fmla="*/ 1828800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715125 w 8001000"/>
              <a:gd name="connsiteY11" fmla="*/ 57150 h 2095896"/>
              <a:gd name="connsiteX12" fmla="*/ 6600825 w 8001000"/>
              <a:gd name="connsiteY12" fmla="*/ 47625 h 2095896"/>
              <a:gd name="connsiteX13" fmla="*/ 6248400 w 8001000"/>
              <a:gd name="connsiteY13" fmla="*/ 57150 h 2095896"/>
              <a:gd name="connsiteX14" fmla="*/ 5848350 w 8001000"/>
              <a:gd name="connsiteY14" fmla="*/ 66675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343525 w 8001000"/>
              <a:gd name="connsiteY71" fmla="*/ 1933575 h 2095896"/>
              <a:gd name="connsiteX72" fmla="*/ 5524500 w 8001000"/>
              <a:gd name="connsiteY72" fmla="*/ 1914525 h 2095896"/>
              <a:gd name="connsiteX73" fmla="*/ 5648325 w 8001000"/>
              <a:gd name="connsiteY73" fmla="*/ 1895475 h 2095896"/>
              <a:gd name="connsiteX74" fmla="*/ 6800850 w 8001000"/>
              <a:gd name="connsiteY74" fmla="*/ 1876425 h 2095896"/>
              <a:gd name="connsiteX75" fmla="*/ 6896100 w 8001000"/>
              <a:gd name="connsiteY75" fmla="*/ 1866900 h 2095896"/>
              <a:gd name="connsiteX76" fmla="*/ 6953250 w 8001000"/>
              <a:gd name="connsiteY76" fmla="*/ 1847850 h 2095896"/>
              <a:gd name="connsiteX77" fmla="*/ 7038975 w 8001000"/>
              <a:gd name="connsiteY77" fmla="*/ 1838325 h 2095896"/>
              <a:gd name="connsiteX78" fmla="*/ 7067550 w 8001000"/>
              <a:gd name="connsiteY78" fmla="*/ 1828800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715125 w 8001000"/>
              <a:gd name="connsiteY11" fmla="*/ 57150 h 2095896"/>
              <a:gd name="connsiteX12" fmla="*/ 6600825 w 8001000"/>
              <a:gd name="connsiteY12" fmla="*/ 47625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343525 w 8001000"/>
              <a:gd name="connsiteY71" fmla="*/ 1933575 h 2095896"/>
              <a:gd name="connsiteX72" fmla="*/ 5524500 w 8001000"/>
              <a:gd name="connsiteY72" fmla="*/ 1914525 h 2095896"/>
              <a:gd name="connsiteX73" fmla="*/ 5648325 w 8001000"/>
              <a:gd name="connsiteY73" fmla="*/ 1895475 h 2095896"/>
              <a:gd name="connsiteX74" fmla="*/ 6800850 w 8001000"/>
              <a:gd name="connsiteY74" fmla="*/ 1876425 h 2095896"/>
              <a:gd name="connsiteX75" fmla="*/ 6896100 w 8001000"/>
              <a:gd name="connsiteY75" fmla="*/ 1866900 h 2095896"/>
              <a:gd name="connsiteX76" fmla="*/ 6953250 w 8001000"/>
              <a:gd name="connsiteY76" fmla="*/ 1847850 h 2095896"/>
              <a:gd name="connsiteX77" fmla="*/ 7038975 w 8001000"/>
              <a:gd name="connsiteY77" fmla="*/ 1838325 h 2095896"/>
              <a:gd name="connsiteX78" fmla="*/ 7067550 w 8001000"/>
              <a:gd name="connsiteY78" fmla="*/ 1828800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715125 w 8001000"/>
              <a:gd name="connsiteY11" fmla="*/ 57150 h 2095896"/>
              <a:gd name="connsiteX12" fmla="*/ 6544677 w 8001000"/>
              <a:gd name="connsiteY12" fmla="*/ 67678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343525 w 8001000"/>
              <a:gd name="connsiteY71" fmla="*/ 1933575 h 2095896"/>
              <a:gd name="connsiteX72" fmla="*/ 5524500 w 8001000"/>
              <a:gd name="connsiteY72" fmla="*/ 1914525 h 2095896"/>
              <a:gd name="connsiteX73" fmla="*/ 5648325 w 8001000"/>
              <a:gd name="connsiteY73" fmla="*/ 1895475 h 2095896"/>
              <a:gd name="connsiteX74" fmla="*/ 6800850 w 8001000"/>
              <a:gd name="connsiteY74" fmla="*/ 1876425 h 2095896"/>
              <a:gd name="connsiteX75" fmla="*/ 6896100 w 8001000"/>
              <a:gd name="connsiteY75" fmla="*/ 1866900 h 2095896"/>
              <a:gd name="connsiteX76" fmla="*/ 6953250 w 8001000"/>
              <a:gd name="connsiteY76" fmla="*/ 1847850 h 2095896"/>
              <a:gd name="connsiteX77" fmla="*/ 7038975 w 8001000"/>
              <a:gd name="connsiteY77" fmla="*/ 1838325 h 2095896"/>
              <a:gd name="connsiteX78" fmla="*/ 7067550 w 8001000"/>
              <a:gd name="connsiteY78" fmla="*/ 1828800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34225 w 8001000"/>
              <a:gd name="connsiteY8" fmla="*/ 38100 h 2095896"/>
              <a:gd name="connsiteX9" fmla="*/ 7000875 w 8001000"/>
              <a:gd name="connsiteY9" fmla="*/ 47625 h 2095896"/>
              <a:gd name="connsiteX10" fmla="*/ 6781800 w 8001000"/>
              <a:gd name="connsiteY10" fmla="*/ 66675 h 2095896"/>
              <a:gd name="connsiteX11" fmla="*/ 6691062 w 8001000"/>
              <a:gd name="connsiteY11" fmla="*/ 73192 h 2095896"/>
              <a:gd name="connsiteX12" fmla="*/ 6544677 w 8001000"/>
              <a:gd name="connsiteY12" fmla="*/ 67678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343525 w 8001000"/>
              <a:gd name="connsiteY71" fmla="*/ 1933575 h 2095896"/>
              <a:gd name="connsiteX72" fmla="*/ 5524500 w 8001000"/>
              <a:gd name="connsiteY72" fmla="*/ 1914525 h 2095896"/>
              <a:gd name="connsiteX73" fmla="*/ 5648325 w 8001000"/>
              <a:gd name="connsiteY73" fmla="*/ 1895475 h 2095896"/>
              <a:gd name="connsiteX74" fmla="*/ 6800850 w 8001000"/>
              <a:gd name="connsiteY74" fmla="*/ 1876425 h 2095896"/>
              <a:gd name="connsiteX75" fmla="*/ 6896100 w 8001000"/>
              <a:gd name="connsiteY75" fmla="*/ 1866900 h 2095896"/>
              <a:gd name="connsiteX76" fmla="*/ 6953250 w 8001000"/>
              <a:gd name="connsiteY76" fmla="*/ 1847850 h 2095896"/>
              <a:gd name="connsiteX77" fmla="*/ 7038975 w 8001000"/>
              <a:gd name="connsiteY77" fmla="*/ 1838325 h 2095896"/>
              <a:gd name="connsiteX78" fmla="*/ 7067550 w 8001000"/>
              <a:gd name="connsiteY78" fmla="*/ 1828800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10162 w 8001000"/>
              <a:gd name="connsiteY8" fmla="*/ 58152 h 2095896"/>
              <a:gd name="connsiteX9" fmla="*/ 7000875 w 8001000"/>
              <a:gd name="connsiteY9" fmla="*/ 47625 h 2095896"/>
              <a:gd name="connsiteX10" fmla="*/ 6781800 w 8001000"/>
              <a:gd name="connsiteY10" fmla="*/ 66675 h 2095896"/>
              <a:gd name="connsiteX11" fmla="*/ 6691062 w 8001000"/>
              <a:gd name="connsiteY11" fmla="*/ 73192 h 2095896"/>
              <a:gd name="connsiteX12" fmla="*/ 6544677 w 8001000"/>
              <a:gd name="connsiteY12" fmla="*/ 67678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343525 w 8001000"/>
              <a:gd name="connsiteY71" fmla="*/ 1933575 h 2095896"/>
              <a:gd name="connsiteX72" fmla="*/ 5524500 w 8001000"/>
              <a:gd name="connsiteY72" fmla="*/ 1914525 h 2095896"/>
              <a:gd name="connsiteX73" fmla="*/ 5648325 w 8001000"/>
              <a:gd name="connsiteY73" fmla="*/ 1895475 h 2095896"/>
              <a:gd name="connsiteX74" fmla="*/ 6800850 w 8001000"/>
              <a:gd name="connsiteY74" fmla="*/ 1876425 h 2095896"/>
              <a:gd name="connsiteX75" fmla="*/ 6896100 w 8001000"/>
              <a:gd name="connsiteY75" fmla="*/ 1866900 h 2095896"/>
              <a:gd name="connsiteX76" fmla="*/ 6953250 w 8001000"/>
              <a:gd name="connsiteY76" fmla="*/ 1847850 h 2095896"/>
              <a:gd name="connsiteX77" fmla="*/ 7038975 w 8001000"/>
              <a:gd name="connsiteY77" fmla="*/ 1838325 h 2095896"/>
              <a:gd name="connsiteX78" fmla="*/ 7067550 w 8001000"/>
              <a:gd name="connsiteY78" fmla="*/ 1828800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10162 w 8001000"/>
              <a:gd name="connsiteY8" fmla="*/ 58152 h 2095896"/>
              <a:gd name="connsiteX9" fmla="*/ 7000875 w 8001000"/>
              <a:gd name="connsiteY9" fmla="*/ 47625 h 2095896"/>
              <a:gd name="connsiteX10" fmla="*/ 6781800 w 8001000"/>
              <a:gd name="connsiteY10" fmla="*/ 66675 h 2095896"/>
              <a:gd name="connsiteX11" fmla="*/ 6691062 w 8001000"/>
              <a:gd name="connsiteY11" fmla="*/ 73192 h 2095896"/>
              <a:gd name="connsiteX12" fmla="*/ 6544677 w 8001000"/>
              <a:gd name="connsiteY12" fmla="*/ 67678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343525 w 8001000"/>
              <a:gd name="connsiteY71" fmla="*/ 1933575 h 2095896"/>
              <a:gd name="connsiteX72" fmla="*/ 5524500 w 8001000"/>
              <a:gd name="connsiteY72" fmla="*/ 1914525 h 2095896"/>
              <a:gd name="connsiteX73" fmla="*/ 6029325 w 8001000"/>
              <a:gd name="connsiteY73" fmla="*/ 1911518 h 2095896"/>
              <a:gd name="connsiteX74" fmla="*/ 6800850 w 8001000"/>
              <a:gd name="connsiteY74" fmla="*/ 1876425 h 2095896"/>
              <a:gd name="connsiteX75" fmla="*/ 6896100 w 8001000"/>
              <a:gd name="connsiteY75" fmla="*/ 1866900 h 2095896"/>
              <a:gd name="connsiteX76" fmla="*/ 6953250 w 8001000"/>
              <a:gd name="connsiteY76" fmla="*/ 1847850 h 2095896"/>
              <a:gd name="connsiteX77" fmla="*/ 7038975 w 8001000"/>
              <a:gd name="connsiteY77" fmla="*/ 1838325 h 2095896"/>
              <a:gd name="connsiteX78" fmla="*/ 7067550 w 8001000"/>
              <a:gd name="connsiteY78" fmla="*/ 1828800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10162 w 8001000"/>
              <a:gd name="connsiteY8" fmla="*/ 58152 h 2095896"/>
              <a:gd name="connsiteX9" fmla="*/ 7000875 w 8001000"/>
              <a:gd name="connsiteY9" fmla="*/ 47625 h 2095896"/>
              <a:gd name="connsiteX10" fmla="*/ 6781800 w 8001000"/>
              <a:gd name="connsiteY10" fmla="*/ 66675 h 2095896"/>
              <a:gd name="connsiteX11" fmla="*/ 6691062 w 8001000"/>
              <a:gd name="connsiteY11" fmla="*/ 73192 h 2095896"/>
              <a:gd name="connsiteX12" fmla="*/ 6544677 w 8001000"/>
              <a:gd name="connsiteY12" fmla="*/ 67678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343525 w 8001000"/>
              <a:gd name="connsiteY71" fmla="*/ 1933575 h 2095896"/>
              <a:gd name="connsiteX72" fmla="*/ 5524500 w 8001000"/>
              <a:gd name="connsiteY72" fmla="*/ 1914525 h 2095896"/>
              <a:gd name="connsiteX73" fmla="*/ 6029325 w 8001000"/>
              <a:gd name="connsiteY73" fmla="*/ 1911518 h 2095896"/>
              <a:gd name="connsiteX74" fmla="*/ 6600324 w 8001000"/>
              <a:gd name="connsiteY74" fmla="*/ 1908509 h 2095896"/>
              <a:gd name="connsiteX75" fmla="*/ 6896100 w 8001000"/>
              <a:gd name="connsiteY75" fmla="*/ 1866900 h 2095896"/>
              <a:gd name="connsiteX76" fmla="*/ 6953250 w 8001000"/>
              <a:gd name="connsiteY76" fmla="*/ 1847850 h 2095896"/>
              <a:gd name="connsiteX77" fmla="*/ 7038975 w 8001000"/>
              <a:gd name="connsiteY77" fmla="*/ 1838325 h 2095896"/>
              <a:gd name="connsiteX78" fmla="*/ 7067550 w 8001000"/>
              <a:gd name="connsiteY78" fmla="*/ 1828800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10162 w 8001000"/>
              <a:gd name="connsiteY8" fmla="*/ 58152 h 2095896"/>
              <a:gd name="connsiteX9" fmla="*/ 7000875 w 8001000"/>
              <a:gd name="connsiteY9" fmla="*/ 47625 h 2095896"/>
              <a:gd name="connsiteX10" fmla="*/ 6781800 w 8001000"/>
              <a:gd name="connsiteY10" fmla="*/ 66675 h 2095896"/>
              <a:gd name="connsiteX11" fmla="*/ 6691062 w 8001000"/>
              <a:gd name="connsiteY11" fmla="*/ 73192 h 2095896"/>
              <a:gd name="connsiteX12" fmla="*/ 6544677 w 8001000"/>
              <a:gd name="connsiteY12" fmla="*/ 67678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126956 w 8001000"/>
              <a:gd name="connsiteY71" fmla="*/ 1917533 h 2095896"/>
              <a:gd name="connsiteX72" fmla="*/ 5524500 w 8001000"/>
              <a:gd name="connsiteY72" fmla="*/ 1914525 h 2095896"/>
              <a:gd name="connsiteX73" fmla="*/ 6029325 w 8001000"/>
              <a:gd name="connsiteY73" fmla="*/ 1911518 h 2095896"/>
              <a:gd name="connsiteX74" fmla="*/ 6600324 w 8001000"/>
              <a:gd name="connsiteY74" fmla="*/ 1908509 h 2095896"/>
              <a:gd name="connsiteX75" fmla="*/ 6896100 w 8001000"/>
              <a:gd name="connsiteY75" fmla="*/ 1866900 h 2095896"/>
              <a:gd name="connsiteX76" fmla="*/ 6953250 w 8001000"/>
              <a:gd name="connsiteY76" fmla="*/ 1847850 h 2095896"/>
              <a:gd name="connsiteX77" fmla="*/ 7038975 w 8001000"/>
              <a:gd name="connsiteY77" fmla="*/ 1838325 h 2095896"/>
              <a:gd name="connsiteX78" fmla="*/ 7067550 w 8001000"/>
              <a:gd name="connsiteY78" fmla="*/ 1828800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10162 w 8001000"/>
              <a:gd name="connsiteY8" fmla="*/ 58152 h 2095896"/>
              <a:gd name="connsiteX9" fmla="*/ 7000875 w 8001000"/>
              <a:gd name="connsiteY9" fmla="*/ 47625 h 2095896"/>
              <a:gd name="connsiteX10" fmla="*/ 6781800 w 8001000"/>
              <a:gd name="connsiteY10" fmla="*/ 66675 h 2095896"/>
              <a:gd name="connsiteX11" fmla="*/ 6691062 w 8001000"/>
              <a:gd name="connsiteY11" fmla="*/ 73192 h 2095896"/>
              <a:gd name="connsiteX12" fmla="*/ 6544677 w 8001000"/>
              <a:gd name="connsiteY12" fmla="*/ 67678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126956 w 8001000"/>
              <a:gd name="connsiteY71" fmla="*/ 1917533 h 2095896"/>
              <a:gd name="connsiteX72" fmla="*/ 5524500 w 8001000"/>
              <a:gd name="connsiteY72" fmla="*/ 1914525 h 2095896"/>
              <a:gd name="connsiteX73" fmla="*/ 6029325 w 8001000"/>
              <a:gd name="connsiteY73" fmla="*/ 1911518 h 2095896"/>
              <a:gd name="connsiteX74" fmla="*/ 6600324 w 8001000"/>
              <a:gd name="connsiteY74" fmla="*/ 1908509 h 2095896"/>
              <a:gd name="connsiteX75" fmla="*/ 6896100 w 8001000"/>
              <a:gd name="connsiteY75" fmla="*/ 1866900 h 2095896"/>
              <a:gd name="connsiteX76" fmla="*/ 6953250 w 8001000"/>
              <a:gd name="connsiteY76" fmla="*/ 1847850 h 2095896"/>
              <a:gd name="connsiteX77" fmla="*/ 7038975 w 8001000"/>
              <a:gd name="connsiteY77" fmla="*/ 1838325 h 2095896"/>
              <a:gd name="connsiteX78" fmla="*/ 7408444 w 8001000"/>
              <a:gd name="connsiteY78" fmla="*/ 1852863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10162 w 8001000"/>
              <a:gd name="connsiteY8" fmla="*/ 58152 h 2095896"/>
              <a:gd name="connsiteX9" fmla="*/ 7000875 w 8001000"/>
              <a:gd name="connsiteY9" fmla="*/ 47625 h 2095896"/>
              <a:gd name="connsiteX10" fmla="*/ 6781800 w 8001000"/>
              <a:gd name="connsiteY10" fmla="*/ 66675 h 2095896"/>
              <a:gd name="connsiteX11" fmla="*/ 6691062 w 8001000"/>
              <a:gd name="connsiteY11" fmla="*/ 73192 h 2095896"/>
              <a:gd name="connsiteX12" fmla="*/ 6544677 w 8001000"/>
              <a:gd name="connsiteY12" fmla="*/ 67678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126956 w 8001000"/>
              <a:gd name="connsiteY71" fmla="*/ 1917533 h 2095896"/>
              <a:gd name="connsiteX72" fmla="*/ 5524500 w 8001000"/>
              <a:gd name="connsiteY72" fmla="*/ 1914525 h 2095896"/>
              <a:gd name="connsiteX73" fmla="*/ 6029325 w 8001000"/>
              <a:gd name="connsiteY73" fmla="*/ 1911518 h 2095896"/>
              <a:gd name="connsiteX74" fmla="*/ 6600324 w 8001000"/>
              <a:gd name="connsiteY74" fmla="*/ 1908509 h 2095896"/>
              <a:gd name="connsiteX75" fmla="*/ 6896100 w 8001000"/>
              <a:gd name="connsiteY75" fmla="*/ 1866900 h 2095896"/>
              <a:gd name="connsiteX76" fmla="*/ 6953250 w 8001000"/>
              <a:gd name="connsiteY76" fmla="*/ 1847850 h 2095896"/>
              <a:gd name="connsiteX77" fmla="*/ 7091112 w 8001000"/>
              <a:gd name="connsiteY77" fmla="*/ 1850357 h 2095896"/>
              <a:gd name="connsiteX78" fmla="*/ 7408444 w 8001000"/>
              <a:gd name="connsiteY78" fmla="*/ 1852863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10162 w 8001000"/>
              <a:gd name="connsiteY8" fmla="*/ 58152 h 2095896"/>
              <a:gd name="connsiteX9" fmla="*/ 7000875 w 8001000"/>
              <a:gd name="connsiteY9" fmla="*/ 47625 h 2095896"/>
              <a:gd name="connsiteX10" fmla="*/ 6781800 w 8001000"/>
              <a:gd name="connsiteY10" fmla="*/ 66675 h 2095896"/>
              <a:gd name="connsiteX11" fmla="*/ 6691062 w 8001000"/>
              <a:gd name="connsiteY11" fmla="*/ 73192 h 2095896"/>
              <a:gd name="connsiteX12" fmla="*/ 6544677 w 8001000"/>
              <a:gd name="connsiteY12" fmla="*/ 67678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126956 w 8001000"/>
              <a:gd name="connsiteY71" fmla="*/ 1917533 h 2095896"/>
              <a:gd name="connsiteX72" fmla="*/ 5524500 w 8001000"/>
              <a:gd name="connsiteY72" fmla="*/ 1914525 h 2095896"/>
              <a:gd name="connsiteX73" fmla="*/ 6029325 w 8001000"/>
              <a:gd name="connsiteY73" fmla="*/ 1911518 h 2095896"/>
              <a:gd name="connsiteX74" fmla="*/ 6600324 w 8001000"/>
              <a:gd name="connsiteY74" fmla="*/ 1908509 h 2095896"/>
              <a:gd name="connsiteX75" fmla="*/ 6896100 w 8001000"/>
              <a:gd name="connsiteY75" fmla="*/ 1866900 h 2095896"/>
              <a:gd name="connsiteX76" fmla="*/ 6985334 w 8001000"/>
              <a:gd name="connsiteY76" fmla="*/ 1863892 h 2095896"/>
              <a:gd name="connsiteX77" fmla="*/ 7091112 w 8001000"/>
              <a:gd name="connsiteY77" fmla="*/ 1850357 h 2095896"/>
              <a:gd name="connsiteX78" fmla="*/ 7408444 w 8001000"/>
              <a:gd name="connsiteY78" fmla="*/ 1852863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10450 w 8001000"/>
              <a:gd name="connsiteY5" fmla="*/ 47625 h 2095896"/>
              <a:gd name="connsiteX6" fmla="*/ 7334250 w 8001000"/>
              <a:gd name="connsiteY6" fmla="*/ 57150 h 2095896"/>
              <a:gd name="connsiteX7" fmla="*/ 7219950 w 8001000"/>
              <a:gd name="connsiteY7" fmla="*/ 47625 h 2095896"/>
              <a:gd name="connsiteX8" fmla="*/ 7110162 w 8001000"/>
              <a:gd name="connsiteY8" fmla="*/ 58152 h 2095896"/>
              <a:gd name="connsiteX9" fmla="*/ 7000875 w 8001000"/>
              <a:gd name="connsiteY9" fmla="*/ 47625 h 2095896"/>
              <a:gd name="connsiteX10" fmla="*/ 6781800 w 8001000"/>
              <a:gd name="connsiteY10" fmla="*/ 66675 h 2095896"/>
              <a:gd name="connsiteX11" fmla="*/ 6691062 w 8001000"/>
              <a:gd name="connsiteY11" fmla="*/ 73192 h 2095896"/>
              <a:gd name="connsiteX12" fmla="*/ 6544677 w 8001000"/>
              <a:gd name="connsiteY12" fmla="*/ 67678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126956 w 8001000"/>
              <a:gd name="connsiteY71" fmla="*/ 1917533 h 2095896"/>
              <a:gd name="connsiteX72" fmla="*/ 5524500 w 8001000"/>
              <a:gd name="connsiteY72" fmla="*/ 1914525 h 2095896"/>
              <a:gd name="connsiteX73" fmla="*/ 6029325 w 8001000"/>
              <a:gd name="connsiteY73" fmla="*/ 1911518 h 2095896"/>
              <a:gd name="connsiteX74" fmla="*/ 6600324 w 8001000"/>
              <a:gd name="connsiteY74" fmla="*/ 1908509 h 2095896"/>
              <a:gd name="connsiteX75" fmla="*/ 6872036 w 8001000"/>
              <a:gd name="connsiteY75" fmla="*/ 1870910 h 2095896"/>
              <a:gd name="connsiteX76" fmla="*/ 6985334 w 8001000"/>
              <a:gd name="connsiteY76" fmla="*/ 1863892 h 2095896"/>
              <a:gd name="connsiteX77" fmla="*/ 7091112 w 8001000"/>
              <a:gd name="connsiteY77" fmla="*/ 1850357 h 2095896"/>
              <a:gd name="connsiteX78" fmla="*/ 7408444 w 8001000"/>
              <a:gd name="connsiteY78" fmla="*/ 1852863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15275 w 8001000"/>
              <a:gd name="connsiteY0" fmla="*/ 9525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46544 w 8001000"/>
              <a:gd name="connsiteY5" fmla="*/ 31583 h 2095896"/>
              <a:gd name="connsiteX6" fmla="*/ 7334250 w 8001000"/>
              <a:gd name="connsiteY6" fmla="*/ 57150 h 2095896"/>
              <a:gd name="connsiteX7" fmla="*/ 7219950 w 8001000"/>
              <a:gd name="connsiteY7" fmla="*/ 47625 h 2095896"/>
              <a:gd name="connsiteX8" fmla="*/ 7110162 w 8001000"/>
              <a:gd name="connsiteY8" fmla="*/ 58152 h 2095896"/>
              <a:gd name="connsiteX9" fmla="*/ 7000875 w 8001000"/>
              <a:gd name="connsiteY9" fmla="*/ 47625 h 2095896"/>
              <a:gd name="connsiteX10" fmla="*/ 6781800 w 8001000"/>
              <a:gd name="connsiteY10" fmla="*/ 66675 h 2095896"/>
              <a:gd name="connsiteX11" fmla="*/ 6691062 w 8001000"/>
              <a:gd name="connsiteY11" fmla="*/ 73192 h 2095896"/>
              <a:gd name="connsiteX12" fmla="*/ 6544677 w 8001000"/>
              <a:gd name="connsiteY12" fmla="*/ 67678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126956 w 8001000"/>
              <a:gd name="connsiteY71" fmla="*/ 1917533 h 2095896"/>
              <a:gd name="connsiteX72" fmla="*/ 5524500 w 8001000"/>
              <a:gd name="connsiteY72" fmla="*/ 1914525 h 2095896"/>
              <a:gd name="connsiteX73" fmla="*/ 6029325 w 8001000"/>
              <a:gd name="connsiteY73" fmla="*/ 1911518 h 2095896"/>
              <a:gd name="connsiteX74" fmla="*/ 6600324 w 8001000"/>
              <a:gd name="connsiteY74" fmla="*/ 1908509 h 2095896"/>
              <a:gd name="connsiteX75" fmla="*/ 6872036 w 8001000"/>
              <a:gd name="connsiteY75" fmla="*/ 1870910 h 2095896"/>
              <a:gd name="connsiteX76" fmla="*/ 6985334 w 8001000"/>
              <a:gd name="connsiteY76" fmla="*/ 1863892 h 2095896"/>
              <a:gd name="connsiteX77" fmla="*/ 7091112 w 8001000"/>
              <a:gd name="connsiteY77" fmla="*/ 1850357 h 2095896"/>
              <a:gd name="connsiteX78" fmla="*/ 7408444 w 8001000"/>
              <a:gd name="connsiteY78" fmla="*/ 1852863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15275 w 8001000"/>
              <a:gd name="connsiteY91" fmla="*/ 9525 h 2095896"/>
              <a:gd name="connsiteX0" fmla="*/ 7947359 w 8001000"/>
              <a:gd name="connsiteY0" fmla="*/ 13536 h 2095896"/>
              <a:gd name="connsiteX1" fmla="*/ 7915275 w 8001000"/>
              <a:gd name="connsiteY1" fmla="*/ 9525 h 2095896"/>
              <a:gd name="connsiteX2" fmla="*/ 7829550 w 8001000"/>
              <a:gd name="connsiteY2" fmla="*/ 0 h 2095896"/>
              <a:gd name="connsiteX3" fmla="*/ 7772400 w 8001000"/>
              <a:gd name="connsiteY3" fmla="*/ 9525 h 2095896"/>
              <a:gd name="connsiteX4" fmla="*/ 7600950 w 8001000"/>
              <a:gd name="connsiteY4" fmla="*/ 28575 h 2095896"/>
              <a:gd name="connsiteX5" fmla="*/ 7446544 w 8001000"/>
              <a:gd name="connsiteY5" fmla="*/ 31583 h 2095896"/>
              <a:gd name="connsiteX6" fmla="*/ 7334250 w 8001000"/>
              <a:gd name="connsiteY6" fmla="*/ 57150 h 2095896"/>
              <a:gd name="connsiteX7" fmla="*/ 7219950 w 8001000"/>
              <a:gd name="connsiteY7" fmla="*/ 47625 h 2095896"/>
              <a:gd name="connsiteX8" fmla="*/ 7110162 w 8001000"/>
              <a:gd name="connsiteY8" fmla="*/ 58152 h 2095896"/>
              <a:gd name="connsiteX9" fmla="*/ 7000875 w 8001000"/>
              <a:gd name="connsiteY9" fmla="*/ 47625 h 2095896"/>
              <a:gd name="connsiteX10" fmla="*/ 6781800 w 8001000"/>
              <a:gd name="connsiteY10" fmla="*/ 66675 h 2095896"/>
              <a:gd name="connsiteX11" fmla="*/ 6691062 w 8001000"/>
              <a:gd name="connsiteY11" fmla="*/ 73192 h 2095896"/>
              <a:gd name="connsiteX12" fmla="*/ 6544677 w 8001000"/>
              <a:gd name="connsiteY12" fmla="*/ 67678 h 2095896"/>
              <a:gd name="connsiteX13" fmla="*/ 6248400 w 8001000"/>
              <a:gd name="connsiteY13" fmla="*/ 57150 h 2095896"/>
              <a:gd name="connsiteX14" fmla="*/ 5876424 w 8001000"/>
              <a:gd name="connsiteY14" fmla="*/ 58654 h 2095896"/>
              <a:gd name="connsiteX15" fmla="*/ 5754604 w 8001000"/>
              <a:gd name="connsiteY15" fmla="*/ 60157 h 2095896"/>
              <a:gd name="connsiteX16" fmla="*/ 5451308 w 8001000"/>
              <a:gd name="connsiteY16" fmla="*/ 63165 h 2095896"/>
              <a:gd name="connsiteX17" fmla="*/ 5124450 w 8001000"/>
              <a:gd name="connsiteY17" fmla="*/ 85725 h 2095896"/>
              <a:gd name="connsiteX18" fmla="*/ 5057775 w 8001000"/>
              <a:gd name="connsiteY18" fmla="*/ 76200 h 2095896"/>
              <a:gd name="connsiteX19" fmla="*/ 4886325 w 8001000"/>
              <a:gd name="connsiteY19" fmla="*/ 85725 h 2095896"/>
              <a:gd name="connsiteX20" fmla="*/ 4591050 w 8001000"/>
              <a:gd name="connsiteY20" fmla="*/ 85725 h 2095896"/>
              <a:gd name="connsiteX21" fmla="*/ 4133850 w 8001000"/>
              <a:gd name="connsiteY21" fmla="*/ 76200 h 2095896"/>
              <a:gd name="connsiteX22" fmla="*/ 3981450 w 8001000"/>
              <a:gd name="connsiteY22" fmla="*/ 85725 h 2095896"/>
              <a:gd name="connsiteX23" fmla="*/ 3495675 w 8001000"/>
              <a:gd name="connsiteY23" fmla="*/ 66675 h 2095896"/>
              <a:gd name="connsiteX24" fmla="*/ 3206416 w 8001000"/>
              <a:gd name="connsiteY24" fmla="*/ 52136 h 2095896"/>
              <a:gd name="connsiteX25" fmla="*/ 3104648 w 8001000"/>
              <a:gd name="connsiteY25" fmla="*/ 61662 h 2095896"/>
              <a:gd name="connsiteX26" fmla="*/ 2867025 w 8001000"/>
              <a:gd name="connsiteY26" fmla="*/ 76200 h 2095896"/>
              <a:gd name="connsiteX27" fmla="*/ 2705100 w 8001000"/>
              <a:gd name="connsiteY27" fmla="*/ 57150 h 2095896"/>
              <a:gd name="connsiteX28" fmla="*/ 2349667 w 8001000"/>
              <a:gd name="connsiteY28" fmla="*/ 62163 h 2095896"/>
              <a:gd name="connsiteX29" fmla="*/ 2181225 w 8001000"/>
              <a:gd name="connsiteY29" fmla="*/ 59657 h 2095896"/>
              <a:gd name="connsiteX30" fmla="*/ 2009775 w 8001000"/>
              <a:gd name="connsiteY30" fmla="*/ 66675 h 2095896"/>
              <a:gd name="connsiteX31" fmla="*/ 1880435 w 8001000"/>
              <a:gd name="connsiteY31" fmla="*/ 61661 h 2095896"/>
              <a:gd name="connsiteX32" fmla="*/ 1762125 w 8001000"/>
              <a:gd name="connsiteY32" fmla="*/ 63166 h 2095896"/>
              <a:gd name="connsiteX33" fmla="*/ 1657350 w 8001000"/>
              <a:gd name="connsiteY33" fmla="*/ 76200 h 2095896"/>
              <a:gd name="connsiteX34" fmla="*/ 1524000 w 8001000"/>
              <a:gd name="connsiteY34" fmla="*/ 66675 h 2095896"/>
              <a:gd name="connsiteX35" fmla="*/ 1390650 w 8001000"/>
              <a:gd name="connsiteY35" fmla="*/ 85725 h 2095896"/>
              <a:gd name="connsiteX36" fmla="*/ 1333500 w 8001000"/>
              <a:gd name="connsiteY36" fmla="*/ 95250 h 2095896"/>
              <a:gd name="connsiteX37" fmla="*/ 1123950 w 8001000"/>
              <a:gd name="connsiteY37" fmla="*/ 104775 h 2095896"/>
              <a:gd name="connsiteX38" fmla="*/ 1095375 w 8001000"/>
              <a:gd name="connsiteY38" fmla="*/ 114300 h 2095896"/>
              <a:gd name="connsiteX39" fmla="*/ 781050 w 8001000"/>
              <a:gd name="connsiteY39" fmla="*/ 114300 h 2095896"/>
              <a:gd name="connsiteX40" fmla="*/ 706855 w 8001000"/>
              <a:gd name="connsiteY40" fmla="*/ 107783 h 2095896"/>
              <a:gd name="connsiteX41" fmla="*/ 638175 w 8001000"/>
              <a:gd name="connsiteY41" fmla="*/ 114300 h 2095896"/>
              <a:gd name="connsiteX42" fmla="*/ 523875 w 8001000"/>
              <a:gd name="connsiteY42" fmla="*/ 95250 h 2095896"/>
              <a:gd name="connsiteX43" fmla="*/ 392029 w 8001000"/>
              <a:gd name="connsiteY43" fmla="*/ 108284 h 2095896"/>
              <a:gd name="connsiteX44" fmla="*/ 263191 w 8001000"/>
              <a:gd name="connsiteY44" fmla="*/ 141873 h 2095896"/>
              <a:gd name="connsiteX45" fmla="*/ 133350 w 8001000"/>
              <a:gd name="connsiteY45" fmla="*/ 133350 h 2095896"/>
              <a:gd name="connsiteX46" fmla="*/ 7019 w 8001000"/>
              <a:gd name="connsiteY46" fmla="*/ 145883 h 2095896"/>
              <a:gd name="connsiteX47" fmla="*/ 0 w 8001000"/>
              <a:gd name="connsiteY47" fmla="*/ 2067928 h 2095896"/>
              <a:gd name="connsiteX48" fmla="*/ 231106 w 8001000"/>
              <a:gd name="connsiteY48" fmla="*/ 2060408 h 2095896"/>
              <a:gd name="connsiteX49" fmla="*/ 472741 w 8001000"/>
              <a:gd name="connsiteY49" fmla="*/ 2083468 h 2095896"/>
              <a:gd name="connsiteX50" fmla="*/ 581025 w 8001000"/>
              <a:gd name="connsiteY50" fmla="*/ 2095500 h 2095896"/>
              <a:gd name="connsiteX51" fmla="*/ 676275 w 8001000"/>
              <a:gd name="connsiteY51" fmla="*/ 2085975 h 2095896"/>
              <a:gd name="connsiteX52" fmla="*/ 973555 w 8001000"/>
              <a:gd name="connsiteY52" fmla="*/ 2087479 h 2095896"/>
              <a:gd name="connsiteX53" fmla="*/ 1247775 w 8001000"/>
              <a:gd name="connsiteY53" fmla="*/ 2085975 h 2095896"/>
              <a:gd name="connsiteX54" fmla="*/ 1581150 w 8001000"/>
              <a:gd name="connsiteY54" fmla="*/ 2067427 h 2095896"/>
              <a:gd name="connsiteX55" fmla="*/ 1926055 w 8001000"/>
              <a:gd name="connsiteY55" fmla="*/ 2049881 h 2095896"/>
              <a:gd name="connsiteX56" fmla="*/ 2084471 w 8001000"/>
              <a:gd name="connsiteY56" fmla="*/ 2038851 h 2095896"/>
              <a:gd name="connsiteX57" fmla="*/ 2347662 w 8001000"/>
              <a:gd name="connsiteY57" fmla="*/ 2049379 h 2095896"/>
              <a:gd name="connsiteX58" fmla="*/ 2585786 w 8001000"/>
              <a:gd name="connsiteY58" fmla="*/ 2067927 h 2095896"/>
              <a:gd name="connsiteX59" fmla="*/ 2704097 w 8001000"/>
              <a:gd name="connsiteY59" fmla="*/ 2088481 h 2095896"/>
              <a:gd name="connsiteX60" fmla="*/ 2762250 w 8001000"/>
              <a:gd name="connsiteY60" fmla="*/ 2085975 h 2095896"/>
              <a:gd name="connsiteX61" fmla="*/ 2933700 w 8001000"/>
              <a:gd name="connsiteY61" fmla="*/ 2095500 h 2095896"/>
              <a:gd name="connsiteX62" fmla="*/ 3048000 w 8001000"/>
              <a:gd name="connsiteY62" fmla="*/ 2076951 h 2095896"/>
              <a:gd name="connsiteX63" fmla="*/ 3238500 w 8001000"/>
              <a:gd name="connsiteY63" fmla="*/ 2065922 h 2095896"/>
              <a:gd name="connsiteX64" fmla="*/ 3443036 w 8001000"/>
              <a:gd name="connsiteY64" fmla="*/ 2046872 h 2095896"/>
              <a:gd name="connsiteX65" fmla="*/ 3686676 w 8001000"/>
              <a:gd name="connsiteY65" fmla="*/ 2037347 h 2095896"/>
              <a:gd name="connsiteX66" fmla="*/ 3801979 w 8001000"/>
              <a:gd name="connsiteY66" fmla="*/ 2023812 h 2095896"/>
              <a:gd name="connsiteX67" fmla="*/ 3936833 w 8001000"/>
              <a:gd name="connsiteY67" fmla="*/ 2030329 h 2095896"/>
              <a:gd name="connsiteX68" fmla="*/ 4181475 w 8001000"/>
              <a:gd name="connsiteY68" fmla="*/ 2009775 h 2095896"/>
              <a:gd name="connsiteX69" fmla="*/ 4277728 w 8001000"/>
              <a:gd name="connsiteY69" fmla="*/ 1991728 h 2095896"/>
              <a:gd name="connsiteX70" fmla="*/ 4527383 w 8001000"/>
              <a:gd name="connsiteY70" fmla="*/ 1959142 h 2095896"/>
              <a:gd name="connsiteX71" fmla="*/ 5126956 w 8001000"/>
              <a:gd name="connsiteY71" fmla="*/ 1917533 h 2095896"/>
              <a:gd name="connsiteX72" fmla="*/ 5524500 w 8001000"/>
              <a:gd name="connsiteY72" fmla="*/ 1914525 h 2095896"/>
              <a:gd name="connsiteX73" fmla="*/ 6029325 w 8001000"/>
              <a:gd name="connsiteY73" fmla="*/ 1911518 h 2095896"/>
              <a:gd name="connsiteX74" fmla="*/ 6600324 w 8001000"/>
              <a:gd name="connsiteY74" fmla="*/ 1908509 h 2095896"/>
              <a:gd name="connsiteX75" fmla="*/ 6872036 w 8001000"/>
              <a:gd name="connsiteY75" fmla="*/ 1870910 h 2095896"/>
              <a:gd name="connsiteX76" fmla="*/ 6985334 w 8001000"/>
              <a:gd name="connsiteY76" fmla="*/ 1863892 h 2095896"/>
              <a:gd name="connsiteX77" fmla="*/ 7091112 w 8001000"/>
              <a:gd name="connsiteY77" fmla="*/ 1850357 h 2095896"/>
              <a:gd name="connsiteX78" fmla="*/ 7408444 w 8001000"/>
              <a:gd name="connsiteY78" fmla="*/ 1852863 h 2095896"/>
              <a:gd name="connsiteX79" fmla="*/ 7962900 w 8001000"/>
              <a:gd name="connsiteY79" fmla="*/ 1809750 h 2095896"/>
              <a:gd name="connsiteX80" fmla="*/ 7981950 w 8001000"/>
              <a:gd name="connsiteY80" fmla="*/ 1781175 h 2095896"/>
              <a:gd name="connsiteX81" fmla="*/ 7991475 w 8001000"/>
              <a:gd name="connsiteY81" fmla="*/ 1743075 h 2095896"/>
              <a:gd name="connsiteX82" fmla="*/ 8001000 w 8001000"/>
              <a:gd name="connsiteY82" fmla="*/ 1524000 h 2095896"/>
              <a:gd name="connsiteX83" fmla="*/ 7991475 w 8001000"/>
              <a:gd name="connsiteY83" fmla="*/ 1362075 h 2095896"/>
              <a:gd name="connsiteX84" fmla="*/ 7972425 w 8001000"/>
              <a:gd name="connsiteY84" fmla="*/ 1285875 h 2095896"/>
              <a:gd name="connsiteX85" fmla="*/ 7981950 w 8001000"/>
              <a:gd name="connsiteY85" fmla="*/ 971550 h 2095896"/>
              <a:gd name="connsiteX86" fmla="*/ 7962900 w 8001000"/>
              <a:gd name="connsiteY86" fmla="*/ 447675 h 2095896"/>
              <a:gd name="connsiteX87" fmla="*/ 7953375 w 8001000"/>
              <a:gd name="connsiteY87" fmla="*/ 361950 h 2095896"/>
              <a:gd name="connsiteX88" fmla="*/ 7943850 w 8001000"/>
              <a:gd name="connsiteY88" fmla="*/ 333375 h 2095896"/>
              <a:gd name="connsiteX89" fmla="*/ 7934325 w 8001000"/>
              <a:gd name="connsiteY89" fmla="*/ 266700 h 2095896"/>
              <a:gd name="connsiteX90" fmla="*/ 7943850 w 8001000"/>
              <a:gd name="connsiteY90" fmla="*/ 95250 h 2095896"/>
              <a:gd name="connsiteX91" fmla="*/ 7947359 w 8001000"/>
              <a:gd name="connsiteY91" fmla="*/ 13536 h 2095896"/>
              <a:gd name="connsiteX0" fmla="*/ 7947359 w 8001000"/>
              <a:gd name="connsiteY0" fmla="*/ 19607 h 2101967"/>
              <a:gd name="connsiteX1" fmla="*/ 7915275 w 8001000"/>
              <a:gd name="connsiteY1" fmla="*/ 15596 h 2101967"/>
              <a:gd name="connsiteX2" fmla="*/ 7829550 w 8001000"/>
              <a:gd name="connsiteY2" fmla="*/ 6071 h 2101967"/>
              <a:gd name="connsiteX3" fmla="*/ 7772400 w 8001000"/>
              <a:gd name="connsiteY3" fmla="*/ 15596 h 2101967"/>
              <a:gd name="connsiteX4" fmla="*/ 7600950 w 8001000"/>
              <a:gd name="connsiteY4" fmla="*/ 34646 h 2101967"/>
              <a:gd name="connsiteX5" fmla="*/ 7446544 w 8001000"/>
              <a:gd name="connsiteY5" fmla="*/ 37654 h 2101967"/>
              <a:gd name="connsiteX6" fmla="*/ 7334250 w 8001000"/>
              <a:gd name="connsiteY6" fmla="*/ 63221 h 2101967"/>
              <a:gd name="connsiteX7" fmla="*/ 7219950 w 8001000"/>
              <a:gd name="connsiteY7" fmla="*/ 53696 h 2101967"/>
              <a:gd name="connsiteX8" fmla="*/ 7110162 w 8001000"/>
              <a:gd name="connsiteY8" fmla="*/ 64223 h 2101967"/>
              <a:gd name="connsiteX9" fmla="*/ 7000875 w 8001000"/>
              <a:gd name="connsiteY9" fmla="*/ 53696 h 2101967"/>
              <a:gd name="connsiteX10" fmla="*/ 6781800 w 8001000"/>
              <a:gd name="connsiteY10" fmla="*/ 72746 h 2101967"/>
              <a:gd name="connsiteX11" fmla="*/ 6691062 w 8001000"/>
              <a:gd name="connsiteY11" fmla="*/ 79263 h 2101967"/>
              <a:gd name="connsiteX12" fmla="*/ 6544677 w 8001000"/>
              <a:gd name="connsiteY12" fmla="*/ 73749 h 2101967"/>
              <a:gd name="connsiteX13" fmla="*/ 6248400 w 8001000"/>
              <a:gd name="connsiteY13" fmla="*/ 63221 h 2101967"/>
              <a:gd name="connsiteX14" fmla="*/ 5876424 w 8001000"/>
              <a:gd name="connsiteY14" fmla="*/ 64725 h 2101967"/>
              <a:gd name="connsiteX15" fmla="*/ 5754604 w 8001000"/>
              <a:gd name="connsiteY15" fmla="*/ 66228 h 2101967"/>
              <a:gd name="connsiteX16" fmla="*/ 5451308 w 8001000"/>
              <a:gd name="connsiteY16" fmla="*/ 69236 h 2101967"/>
              <a:gd name="connsiteX17" fmla="*/ 5124450 w 8001000"/>
              <a:gd name="connsiteY17" fmla="*/ 91796 h 2101967"/>
              <a:gd name="connsiteX18" fmla="*/ 5057775 w 8001000"/>
              <a:gd name="connsiteY18" fmla="*/ 82271 h 2101967"/>
              <a:gd name="connsiteX19" fmla="*/ 4886325 w 8001000"/>
              <a:gd name="connsiteY19" fmla="*/ 91796 h 2101967"/>
              <a:gd name="connsiteX20" fmla="*/ 4591050 w 8001000"/>
              <a:gd name="connsiteY20" fmla="*/ 91796 h 2101967"/>
              <a:gd name="connsiteX21" fmla="*/ 4133850 w 8001000"/>
              <a:gd name="connsiteY21" fmla="*/ 82271 h 2101967"/>
              <a:gd name="connsiteX22" fmla="*/ 3981450 w 8001000"/>
              <a:gd name="connsiteY22" fmla="*/ 91796 h 2101967"/>
              <a:gd name="connsiteX23" fmla="*/ 3495675 w 8001000"/>
              <a:gd name="connsiteY23" fmla="*/ 72746 h 2101967"/>
              <a:gd name="connsiteX24" fmla="*/ 3206416 w 8001000"/>
              <a:gd name="connsiteY24" fmla="*/ 58207 h 2101967"/>
              <a:gd name="connsiteX25" fmla="*/ 3104648 w 8001000"/>
              <a:gd name="connsiteY25" fmla="*/ 67733 h 2101967"/>
              <a:gd name="connsiteX26" fmla="*/ 2867025 w 8001000"/>
              <a:gd name="connsiteY26" fmla="*/ 82271 h 2101967"/>
              <a:gd name="connsiteX27" fmla="*/ 2705100 w 8001000"/>
              <a:gd name="connsiteY27" fmla="*/ 63221 h 2101967"/>
              <a:gd name="connsiteX28" fmla="*/ 2349667 w 8001000"/>
              <a:gd name="connsiteY28" fmla="*/ 68234 h 2101967"/>
              <a:gd name="connsiteX29" fmla="*/ 2181225 w 8001000"/>
              <a:gd name="connsiteY29" fmla="*/ 65728 h 2101967"/>
              <a:gd name="connsiteX30" fmla="*/ 2009775 w 8001000"/>
              <a:gd name="connsiteY30" fmla="*/ 72746 h 2101967"/>
              <a:gd name="connsiteX31" fmla="*/ 1880435 w 8001000"/>
              <a:gd name="connsiteY31" fmla="*/ 67732 h 2101967"/>
              <a:gd name="connsiteX32" fmla="*/ 1762125 w 8001000"/>
              <a:gd name="connsiteY32" fmla="*/ 69237 h 2101967"/>
              <a:gd name="connsiteX33" fmla="*/ 1657350 w 8001000"/>
              <a:gd name="connsiteY33" fmla="*/ 82271 h 2101967"/>
              <a:gd name="connsiteX34" fmla="*/ 1524000 w 8001000"/>
              <a:gd name="connsiteY34" fmla="*/ 72746 h 2101967"/>
              <a:gd name="connsiteX35" fmla="*/ 1390650 w 8001000"/>
              <a:gd name="connsiteY35" fmla="*/ 91796 h 2101967"/>
              <a:gd name="connsiteX36" fmla="*/ 1333500 w 8001000"/>
              <a:gd name="connsiteY36" fmla="*/ 101321 h 2101967"/>
              <a:gd name="connsiteX37" fmla="*/ 1123950 w 8001000"/>
              <a:gd name="connsiteY37" fmla="*/ 110846 h 2101967"/>
              <a:gd name="connsiteX38" fmla="*/ 1095375 w 8001000"/>
              <a:gd name="connsiteY38" fmla="*/ 120371 h 2101967"/>
              <a:gd name="connsiteX39" fmla="*/ 781050 w 8001000"/>
              <a:gd name="connsiteY39" fmla="*/ 120371 h 2101967"/>
              <a:gd name="connsiteX40" fmla="*/ 706855 w 8001000"/>
              <a:gd name="connsiteY40" fmla="*/ 113854 h 2101967"/>
              <a:gd name="connsiteX41" fmla="*/ 638175 w 8001000"/>
              <a:gd name="connsiteY41" fmla="*/ 120371 h 2101967"/>
              <a:gd name="connsiteX42" fmla="*/ 523875 w 8001000"/>
              <a:gd name="connsiteY42" fmla="*/ 101321 h 2101967"/>
              <a:gd name="connsiteX43" fmla="*/ 392029 w 8001000"/>
              <a:gd name="connsiteY43" fmla="*/ 114355 h 2101967"/>
              <a:gd name="connsiteX44" fmla="*/ 263191 w 8001000"/>
              <a:gd name="connsiteY44" fmla="*/ 147944 h 2101967"/>
              <a:gd name="connsiteX45" fmla="*/ 133350 w 8001000"/>
              <a:gd name="connsiteY45" fmla="*/ 139421 h 2101967"/>
              <a:gd name="connsiteX46" fmla="*/ 7019 w 8001000"/>
              <a:gd name="connsiteY46" fmla="*/ 151954 h 2101967"/>
              <a:gd name="connsiteX47" fmla="*/ 0 w 8001000"/>
              <a:gd name="connsiteY47" fmla="*/ 2073999 h 2101967"/>
              <a:gd name="connsiteX48" fmla="*/ 231106 w 8001000"/>
              <a:gd name="connsiteY48" fmla="*/ 2066479 h 2101967"/>
              <a:gd name="connsiteX49" fmla="*/ 472741 w 8001000"/>
              <a:gd name="connsiteY49" fmla="*/ 2089539 h 2101967"/>
              <a:gd name="connsiteX50" fmla="*/ 581025 w 8001000"/>
              <a:gd name="connsiteY50" fmla="*/ 2101571 h 2101967"/>
              <a:gd name="connsiteX51" fmla="*/ 676275 w 8001000"/>
              <a:gd name="connsiteY51" fmla="*/ 2092046 h 2101967"/>
              <a:gd name="connsiteX52" fmla="*/ 973555 w 8001000"/>
              <a:gd name="connsiteY52" fmla="*/ 2093550 h 2101967"/>
              <a:gd name="connsiteX53" fmla="*/ 1247775 w 8001000"/>
              <a:gd name="connsiteY53" fmla="*/ 2092046 h 2101967"/>
              <a:gd name="connsiteX54" fmla="*/ 1581150 w 8001000"/>
              <a:gd name="connsiteY54" fmla="*/ 2073498 h 2101967"/>
              <a:gd name="connsiteX55" fmla="*/ 1926055 w 8001000"/>
              <a:gd name="connsiteY55" fmla="*/ 2055952 h 2101967"/>
              <a:gd name="connsiteX56" fmla="*/ 2084471 w 8001000"/>
              <a:gd name="connsiteY56" fmla="*/ 2044922 h 2101967"/>
              <a:gd name="connsiteX57" fmla="*/ 2347662 w 8001000"/>
              <a:gd name="connsiteY57" fmla="*/ 2055450 h 2101967"/>
              <a:gd name="connsiteX58" fmla="*/ 2585786 w 8001000"/>
              <a:gd name="connsiteY58" fmla="*/ 2073998 h 2101967"/>
              <a:gd name="connsiteX59" fmla="*/ 2704097 w 8001000"/>
              <a:gd name="connsiteY59" fmla="*/ 2094552 h 2101967"/>
              <a:gd name="connsiteX60" fmla="*/ 2762250 w 8001000"/>
              <a:gd name="connsiteY60" fmla="*/ 2092046 h 2101967"/>
              <a:gd name="connsiteX61" fmla="*/ 2933700 w 8001000"/>
              <a:gd name="connsiteY61" fmla="*/ 2101571 h 2101967"/>
              <a:gd name="connsiteX62" fmla="*/ 3048000 w 8001000"/>
              <a:gd name="connsiteY62" fmla="*/ 2083022 h 2101967"/>
              <a:gd name="connsiteX63" fmla="*/ 3238500 w 8001000"/>
              <a:gd name="connsiteY63" fmla="*/ 2071993 h 2101967"/>
              <a:gd name="connsiteX64" fmla="*/ 3443036 w 8001000"/>
              <a:gd name="connsiteY64" fmla="*/ 2052943 h 2101967"/>
              <a:gd name="connsiteX65" fmla="*/ 3686676 w 8001000"/>
              <a:gd name="connsiteY65" fmla="*/ 2043418 h 2101967"/>
              <a:gd name="connsiteX66" fmla="*/ 3801979 w 8001000"/>
              <a:gd name="connsiteY66" fmla="*/ 2029883 h 2101967"/>
              <a:gd name="connsiteX67" fmla="*/ 3936833 w 8001000"/>
              <a:gd name="connsiteY67" fmla="*/ 2036400 h 2101967"/>
              <a:gd name="connsiteX68" fmla="*/ 4181475 w 8001000"/>
              <a:gd name="connsiteY68" fmla="*/ 2015846 h 2101967"/>
              <a:gd name="connsiteX69" fmla="*/ 4277728 w 8001000"/>
              <a:gd name="connsiteY69" fmla="*/ 1997799 h 2101967"/>
              <a:gd name="connsiteX70" fmla="*/ 4527383 w 8001000"/>
              <a:gd name="connsiteY70" fmla="*/ 1965213 h 2101967"/>
              <a:gd name="connsiteX71" fmla="*/ 5126956 w 8001000"/>
              <a:gd name="connsiteY71" fmla="*/ 1923604 h 2101967"/>
              <a:gd name="connsiteX72" fmla="*/ 5524500 w 8001000"/>
              <a:gd name="connsiteY72" fmla="*/ 1920596 h 2101967"/>
              <a:gd name="connsiteX73" fmla="*/ 6029325 w 8001000"/>
              <a:gd name="connsiteY73" fmla="*/ 1917589 h 2101967"/>
              <a:gd name="connsiteX74" fmla="*/ 6600324 w 8001000"/>
              <a:gd name="connsiteY74" fmla="*/ 1914580 h 2101967"/>
              <a:gd name="connsiteX75" fmla="*/ 6872036 w 8001000"/>
              <a:gd name="connsiteY75" fmla="*/ 1876981 h 2101967"/>
              <a:gd name="connsiteX76" fmla="*/ 6985334 w 8001000"/>
              <a:gd name="connsiteY76" fmla="*/ 1869963 h 2101967"/>
              <a:gd name="connsiteX77" fmla="*/ 7091112 w 8001000"/>
              <a:gd name="connsiteY77" fmla="*/ 1856428 h 2101967"/>
              <a:gd name="connsiteX78" fmla="*/ 7408444 w 8001000"/>
              <a:gd name="connsiteY78" fmla="*/ 1858934 h 2101967"/>
              <a:gd name="connsiteX79" fmla="*/ 7962900 w 8001000"/>
              <a:gd name="connsiteY79" fmla="*/ 1815821 h 2101967"/>
              <a:gd name="connsiteX80" fmla="*/ 7981950 w 8001000"/>
              <a:gd name="connsiteY80" fmla="*/ 1787246 h 2101967"/>
              <a:gd name="connsiteX81" fmla="*/ 7991475 w 8001000"/>
              <a:gd name="connsiteY81" fmla="*/ 1749146 h 2101967"/>
              <a:gd name="connsiteX82" fmla="*/ 8001000 w 8001000"/>
              <a:gd name="connsiteY82" fmla="*/ 1530071 h 2101967"/>
              <a:gd name="connsiteX83" fmla="*/ 7991475 w 8001000"/>
              <a:gd name="connsiteY83" fmla="*/ 1368146 h 2101967"/>
              <a:gd name="connsiteX84" fmla="*/ 7972425 w 8001000"/>
              <a:gd name="connsiteY84" fmla="*/ 1291946 h 2101967"/>
              <a:gd name="connsiteX85" fmla="*/ 7981950 w 8001000"/>
              <a:gd name="connsiteY85" fmla="*/ 977621 h 2101967"/>
              <a:gd name="connsiteX86" fmla="*/ 7962900 w 8001000"/>
              <a:gd name="connsiteY86" fmla="*/ 453746 h 2101967"/>
              <a:gd name="connsiteX87" fmla="*/ 7953375 w 8001000"/>
              <a:gd name="connsiteY87" fmla="*/ 368021 h 2101967"/>
              <a:gd name="connsiteX88" fmla="*/ 7943850 w 8001000"/>
              <a:gd name="connsiteY88" fmla="*/ 339446 h 2101967"/>
              <a:gd name="connsiteX89" fmla="*/ 7934325 w 8001000"/>
              <a:gd name="connsiteY89" fmla="*/ 272771 h 2101967"/>
              <a:gd name="connsiteX90" fmla="*/ 7947359 w 8001000"/>
              <a:gd name="connsiteY90" fmla="*/ 19607 h 2101967"/>
              <a:gd name="connsiteX0" fmla="*/ 7947359 w 8001000"/>
              <a:gd name="connsiteY0" fmla="*/ 24542 h 2106902"/>
              <a:gd name="connsiteX1" fmla="*/ 7915275 w 8001000"/>
              <a:gd name="connsiteY1" fmla="*/ 20531 h 2106902"/>
              <a:gd name="connsiteX2" fmla="*/ 7829550 w 8001000"/>
              <a:gd name="connsiteY2" fmla="*/ 11006 h 2106902"/>
              <a:gd name="connsiteX3" fmla="*/ 7772400 w 8001000"/>
              <a:gd name="connsiteY3" fmla="*/ 20531 h 2106902"/>
              <a:gd name="connsiteX4" fmla="*/ 7600950 w 8001000"/>
              <a:gd name="connsiteY4" fmla="*/ 39581 h 2106902"/>
              <a:gd name="connsiteX5" fmla="*/ 7446544 w 8001000"/>
              <a:gd name="connsiteY5" fmla="*/ 42589 h 2106902"/>
              <a:gd name="connsiteX6" fmla="*/ 7334250 w 8001000"/>
              <a:gd name="connsiteY6" fmla="*/ 68156 h 2106902"/>
              <a:gd name="connsiteX7" fmla="*/ 7219950 w 8001000"/>
              <a:gd name="connsiteY7" fmla="*/ 58631 h 2106902"/>
              <a:gd name="connsiteX8" fmla="*/ 7110162 w 8001000"/>
              <a:gd name="connsiteY8" fmla="*/ 69158 h 2106902"/>
              <a:gd name="connsiteX9" fmla="*/ 7000875 w 8001000"/>
              <a:gd name="connsiteY9" fmla="*/ 58631 h 2106902"/>
              <a:gd name="connsiteX10" fmla="*/ 6781800 w 8001000"/>
              <a:gd name="connsiteY10" fmla="*/ 77681 h 2106902"/>
              <a:gd name="connsiteX11" fmla="*/ 6691062 w 8001000"/>
              <a:gd name="connsiteY11" fmla="*/ 84198 h 2106902"/>
              <a:gd name="connsiteX12" fmla="*/ 6544677 w 8001000"/>
              <a:gd name="connsiteY12" fmla="*/ 78684 h 2106902"/>
              <a:gd name="connsiteX13" fmla="*/ 6248400 w 8001000"/>
              <a:gd name="connsiteY13" fmla="*/ 68156 h 2106902"/>
              <a:gd name="connsiteX14" fmla="*/ 5876424 w 8001000"/>
              <a:gd name="connsiteY14" fmla="*/ 69660 h 2106902"/>
              <a:gd name="connsiteX15" fmla="*/ 5754604 w 8001000"/>
              <a:gd name="connsiteY15" fmla="*/ 71163 h 2106902"/>
              <a:gd name="connsiteX16" fmla="*/ 5451308 w 8001000"/>
              <a:gd name="connsiteY16" fmla="*/ 74171 h 2106902"/>
              <a:gd name="connsiteX17" fmla="*/ 5124450 w 8001000"/>
              <a:gd name="connsiteY17" fmla="*/ 96731 h 2106902"/>
              <a:gd name="connsiteX18" fmla="*/ 5057775 w 8001000"/>
              <a:gd name="connsiteY18" fmla="*/ 87206 h 2106902"/>
              <a:gd name="connsiteX19" fmla="*/ 4886325 w 8001000"/>
              <a:gd name="connsiteY19" fmla="*/ 96731 h 2106902"/>
              <a:gd name="connsiteX20" fmla="*/ 4591050 w 8001000"/>
              <a:gd name="connsiteY20" fmla="*/ 96731 h 2106902"/>
              <a:gd name="connsiteX21" fmla="*/ 4133850 w 8001000"/>
              <a:gd name="connsiteY21" fmla="*/ 87206 h 2106902"/>
              <a:gd name="connsiteX22" fmla="*/ 3981450 w 8001000"/>
              <a:gd name="connsiteY22" fmla="*/ 96731 h 2106902"/>
              <a:gd name="connsiteX23" fmla="*/ 3495675 w 8001000"/>
              <a:gd name="connsiteY23" fmla="*/ 77681 h 2106902"/>
              <a:gd name="connsiteX24" fmla="*/ 3206416 w 8001000"/>
              <a:gd name="connsiteY24" fmla="*/ 63142 h 2106902"/>
              <a:gd name="connsiteX25" fmla="*/ 3104648 w 8001000"/>
              <a:gd name="connsiteY25" fmla="*/ 72668 h 2106902"/>
              <a:gd name="connsiteX26" fmla="*/ 2867025 w 8001000"/>
              <a:gd name="connsiteY26" fmla="*/ 87206 h 2106902"/>
              <a:gd name="connsiteX27" fmla="*/ 2705100 w 8001000"/>
              <a:gd name="connsiteY27" fmla="*/ 68156 h 2106902"/>
              <a:gd name="connsiteX28" fmla="*/ 2349667 w 8001000"/>
              <a:gd name="connsiteY28" fmla="*/ 73169 h 2106902"/>
              <a:gd name="connsiteX29" fmla="*/ 2181225 w 8001000"/>
              <a:gd name="connsiteY29" fmla="*/ 70663 h 2106902"/>
              <a:gd name="connsiteX30" fmla="*/ 2009775 w 8001000"/>
              <a:gd name="connsiteY30" fmla="*/ 77681 h 2106902"/>
              <a:gd name="connsiteX31" fmla="*/ 1880435 w 8001000"/>
              <a:gd name="connsiteY31" fmla="*/ 72667 h 2106902"/>
              <a:gd name="connsiteX32" fmla="*/ 1762125 w 8001000"/>
              <a:gd name="connsiteY32" fmla="*/ 74172 h 2106902"/>
              <a:gd name="connsiteX33" fmla="*/ 1657350 w 8001000"/>
              <a:gd name="connsiteY33" fmla="*/ 87206 h 2106902"/>
              <a:gd name="connsiteX34" fmla="*/ 1524000 w 8001000"/>
              <a:gd name="connsiteY34" fmla="*/ 77681 h 2106902"/>
              <a:gd name="connsiteX35" fmla="*/ 1390650 w 8001000"/>
              <a:gd name="connsiteY35" fmla="*/ 96731 h 2106902"/>
              <a:gd name="connsiteX36" fmla="*/ 1333500 w 8001000"/>
              <a:gd name="connsiteY36" fmla="*/ 106256 h 2106902"/>
              <a:gd name="connsiteX37" fmla="*/ 1123950 w 8001000"/>
              <a:gd name="connsiteY37" fmla="*/ 115781 h 2106902"/>
              <a:gd name="connsiteX38" fmla="*/ 1095375 w 8001000"/>
              <a:gd name="connsiteY38" fmla="*/ 125306 h 2106902"/>
              <a:gd name="connsiteX39" fmla="*/ 781050 w 8001000"/>
              <a:gd name="connsiteY39" fmla="*/ 125306 h 2106902"/>
              <a:gd name="connsiteX40" fmla="*/ 706855 w 8001000"/>
              <a:gd name="connsiteY40" fmla="*/ 118789 h 2106902"/>
              <a:gd name="connsiteX41" fmla="*/ 638175 w 8001000"/>
              <a:gd name="connsiteY41" fmla="*/ 125306 h 2106902"/>
              <a:gd name="connsiteX42" fmla="*/ 523875 w 8001000"/>
              <a:gd name="connsiteY42" fmla="*/ 106256 h 2106902"/>
              <a:gd name="connsiteX43" fmla="*/ 392029 w 8001000"/>
              <a:gd name="connsiteY43" fmla="*/ 119290 h 2106902"/>
              <a:gd name="connsiteX44" fmla="*/ 263191 w 8001000"/>
              <a:gd name="connsiteY44" fmla="*/ 152879 h 2106902"/>
              <a:gd name="connsiteX45" fmla="*/ 133350 w 8001000"/>
              <a:gd name="connsiteY45" fmla="*/ 144356 h 2106902"/>
              <a:gd name="connsiteX46" fmla="*/ 7019 w 8001000"/>
              <a:gd name="connsiteY46" fmla="*/ 156889 h 2106902"/>
              <a:gd name="connsiteX47" fmla="*/ 0 w 8001000"/>
              <a:gd name="connsiteY47" fmla="*/ 2078934 h 2106902"/>
              <a:gd name="connsiteX48" fmla="*/ 231106 w 8001000"/>
              <a:gd name="connsiteY48" fmla="*/ 2071414 h 2106902"/>
              <a:gd name="connsiteX49" fmla="*/ 472741 w 8001000"/>
              <a:gd name="connsiteY49" fmla="*/ 2094474 h 2106902"/>
              <a:gd name="connsiteX50" fmla="*/ 581025 w 8001000"/>
              <a:gd name="connsiteY50" fmla="*/ 2106506 h 2106902"/>
              <a:gd name="connsiteX51" fmla="*/ 676275 w 8001000"/>
              <a:gd name="connsiteY51" fmla="*/ 2096981 h 2106902"/>
              <a:gd name="connsiteX52" fmla="*/ 973555 w 8001000"/>
              <a:gd name="connsiteY52" fmla="*/ 2098485 h 2106902"/>
              <a:gd name="connsiteX53" fmla="*/ 1247775 w 8001000"/>
              <a:gd name="connsiteY53" fmla="*/ 2096981 h 2106902"/>
              <a:gd name="connsiteX54" fmla="*/ 1581150 w 8001000"/>
              <a:gd name="connsiteY54" fmla="*/ 2078433 h 2106902"/>
              <a:gd name="connsiteX55" fmla="*/ 1926055 w 8001000"/>
              <a:gd name="connsiteY55" fmla="*/ 2060887 h 2106902"/>
              <a:gd name="connsiteX56" fmla="*/ 2084471 w 8001000"/>
              <a:gd name="connsiteY56" fmla="*/ 2049857 h 2106902"/>
              <a:gd name="connsiteX57" fmla="*/ 2347662 w 8001000"/>
              <a:gd name="connsiteY57" fmla="*/ 2060385 h 2106902"/>
              <a:gd name="connsiteX58" fmla="*/ 2585786 w 8001000"/>
              <a:gd name="connsiteY58" fmla="*/ 2078933 h 2106902"/>
              <a:gd name="connsiteX59" fmla="*/ 2704097 w 8001000"/>
              <a:gd name="connsiteY59" fmla="*/ 2099487 h 2106902"/>
              <a:gd name="connsiteX60" fmla="*/ 2762250 w 8001000"/>
              <a:gd name="connsiteY60" fmla="*/ 2096981 h 2106902"/>
              <a:gd name="connsiteX61" fmla="*/ 2933700 w 8001000"/>
              <a:gd name="connsiteY61" fmla="*/ 2106506 h 2106902"/>
              <a:gd name="connsiteX62" fmla="*/ 3048000 w 8001000"/>
              <a:gd name="connsiteY62" fmla="*/ 2087957 h 2106902"/>
              <a:gd name="connsiteX63" fmla="*/ 3238500 w 8001000"/>
              <a:gd name="connsiteY63" fmla="*/ 2076928 h 2106902"/>
              <a:gd name="connsiteX64" fmla="*/ 3443036 w 8001000"/>
              <a:gd name="connsiteY64" fmla="*/ 2057878 h 2106902"/>
              <a:gd name="connsiteX65" fmla="*/ 3686676 w 8001000"/>
              <a:gd name="connsiteY65" fmla="*/ 2048353 h 2106902"/>
              <a:gd name="connsiteX66" fmla="*/ 3801979 w 8001000"/>
              <a:gd name="connsiteY66" fmla="*/ 2034818 h 2106902"/>
              <a:gd name="connsiteX67" fmla="*/ 3936833 w 8001000"/>
              <a:gd name="connsiteY67" fmla="*/ 2041335 h 2106902"/>
              <a:gd name="connsiteX68" fmla="*/ 4181475 w 8001000"/>
              <a:gd name="connsiteY68" fmla="*/ 2020781 h 2106902"/>
              <a:gd name="connsiteX69" fmla="*/ 4277728 w 8001000"/>
              <a:gd name="connsiteY69" fmla="*/ 2002734 h 2106902"/>
              <a:gd name="connsiteX70" fmla="*/ 4527383 w 8001000"/>
              <a:gd name="connsiteY70" fmla="*/ 1970148 h 2106902"/>
              <a:gd name="connsiteX71" fmla="*/ 5126956 w 8001000"/>
              <a:gd name="connsiteY71" fmla="*/ 1928539 h 2106902"/>
              <a:gd name="connsiteX72" fmla="*/ 5524500 w 8001000"/>
              <a:gd name="connsiteY72" fmla="*/ 1925531 h 2106902"/>
              <a:gd name="connsiteX73" fmla="*/ 6029325 w 8001000"/>
              <a:gd name="connsiteY73" fmla="*/ 1922524 h 2106902"/>
              <a:gd name="connsiteX74" fmla="*/ 6600324 w 8001000"/>
              <a:gd name="connsiteY74" fmla="*/ 1919515 h 2106902"/>
              <a:gd name="connsiteX75" fmla="*/ 6872036 w 8001000"/>
              <a:gd name="connsiteY75" fmla="*/ 1881916 h 2106902"/>
              <a:gd name="connsiteX76" fmla="*/ 6985334 w 8001000"/>
              <a:gd name="connsiteY76" fmla="*/ 1874898 h 2106902"/>
              <a:gd name="connsiteX77" fmla="*/ 7091112 w 8001000"/>
              <a:gd name="connsiteY77" fmla="*/ 1861363 h 2106902"/>
              <a:gd name="connsiteX78" fmla="*/ 7408444 w 8001000"/>
              <a:gd name="connsiteY78" fmla="*/ 1863869 h 2106902"/>
              <a:gd name="connsiteX79" fmla="*/ 7962900 w 8001000"/>
              <a:gd name="connsiteY79" fmla="*/ 1820756 h 2106902"/>
              <a:gd name="connsiteX80" fmla="*/ 7981950 w 8001000"/>
              <a:gd name="connsiteY80" fmla="*/ 1792181 h 2106902"/>
              <a:gd name="connsiteX81" fmla="*/ 7991475 w 8001000"/>
              <a:gd name="connsiteY81" fmla="*/ 1754081 h 2106902"/>
              <a:gd name="connsiteX82" fmla="*/ 8001000 w 8001000"/>
              <a:gd name="connsiteY82" fmla="*/ 1535006 h 2106902"/>
              <a:gd name="connsiteX83" fmla="*/ 7991475 w 8001000"/>
              <a:gd name="connsiteY83" fmla="*/ 1373081 h 2106902"/>
              <a:gd name="connsiteX84" fmla="*/ 7972425 w 8001000"/>
              <a:gd name="connsiteY84" fmla="*/ 1296881 h 2106902"/>
              <a:gd name="connsiteX85" fmla="*/ 7981950 w 8001000"/>
              <a:gd name="connsiteY85" fmla="*/ 982556 h 2106902"/>
              <a:gd name="connsiteX86" fmla="*/ 7962900 w 8001000"/>
              <a:gd name="connsiteY86" fmla="*/ 458681 h 2106902"/>
              <a:gd name="connsiteX87" fmla="*/ 7953375 w 8001000"/>
              <a:gd name="connsiteY87" fmla="*/ 372956 h 2106902"/>
              <a:gd name="connsiteX88" fmla="*/ 7943850 w 8001000"/>
              <a:gd name="connsiteY88" fmla="*/ 344381 h 2106902"/>
              <a:gd name="connsiteX89" fmla="*/ 7947359 w 8001000"/>
              <a:gd name="connsiteY89" fmla="*/ 24542 h 2106902"/>
              <a:gd name="connsiteX0" fmla="*/ 7947359 w 8001000"/>
              <a:gd name="connsiteY0" fmla="*/ 26657 h 2109017"/>
              <a:gd name="connsiteX1" fmla="*/ 7915275 w 8001000"/>
              <a:gd name="connsiteY1" fmla="*/ 22646 h 2109017"/>
              <a:gd name="connsiteX2" fmla="*/ 7829550 w 8001000"/>
              <a:gd name="connsiteY2" fmla="*/ 13121 h 2109017"/>
              <a:gd name="connsiteX3" fmla="*/ 7772400 w 8001000"/>
              <a:gd name="connsiteY3" fmla="*/ 22646 h 2109017"/>
              <a:gd name="connsiteX4" fmla="*/ 7600950 w 8001000"/>
              <a:gd name="connsiteY4" fmla="*/ 41696 h 2109017"/>
              <a:gd name="connsiteX5" fmla="*/ 7446544 w 8001000"/>
              <a:gd name="connsiteY5" fmla="*/ 44704 h 2109017"/>
              <a:gd name="connsiteX6" fmla="*/ 7334250 w 8001000"/>
              <a:gd name="connsiteY6" fmla="*/ 70271 h 2109017"/>
              <a:gd name="connsiteX7" fmla="*/ 7219950 w 8001000"/>
              <a:gd name="connsiteY7" fmla="*/ 60746 h 2109017"/>
              <a:gd name="connsiteX8" fmla="*/ 7110162 w 8001000"/>
              <a:gd name="connsiteY8" fmla="*/ 71273 h 2109017"/>
              <a:gd name="connsiteX9" fmla="*/ 7000875 w 8001000"/>
              <a:gd name="connsiteY9" fmla="*/ 60746 h 2109017"/>
              <a:gd name="connsiteX10" fmla="*/ 6781800 w 8001000"/>
              <a:gd name="connsiteY10" fmla="*/ 79796 h 2109017"/>
              <a:gd name="connsiteX11" fmla="*/ 6691062 w 8001000"/>
              <a:gd name="connsiteY11" fmla="*/ 86313 h 2109017"/>
              <a:gd name="connsiteX12" fmla="*/ 6544677 w 8001000"/>
              <a:gd name="connsiteY12" fmla="*/ 80799 h 2109017"/>
              <a:gd name="connsiteX13" fmla="*/ 6248400 w 8001000"/>
              <a:gd name="connsiteY13" fmla="*/ 70271 h 2109017"/>
              <a:gd name="connsiteX14" fmla="*/ 5876424 w 8001000"/>
              <a:gd name="connsiteY14" fmla="*/ 71775 h 2109017"/>
              <a:gd name="connsiteX15" fmla="*/ 5754604 w 8001000"/>
              <a:gd name="connsiteY15" fmla="*/ 73278 h 2109017"/>
              <a:gd name="connsiteX16" fmla="*/ 5451308 w 8001000"/>
              <a:gd name="connsiteY16" fmla="*/ 76286 h 2109017"/>
              <a:gd name="connsiteX17" fmla="*/ 5124450 w 8001000"/>
              <a:gd name="connsiteY17" fmla="*/ 98846 h 2109017"/>
              <a:gd name="connsiteX18" fmla="*/ 5057775 w 8001000"/>
              <a:gd name="connsiteY18" fmla="*/ 89321 h 2109017"/>
              <a:gd name="connsiteX19" fmla="*/ 4886325 w 8001000"/>
              <a:gd name="connsiteY19" fmla="*/ 98846 h 2109017"/>
              <a:gd name="connsiteX20" fmla="*/ 4591050 w 8001000"/>
              <a:gd name="connsiteY20" fmla="*/ 98846 h 2109017"/>
              <a:gd name="connsiteX21" fmla="*/ 4133850 w 8001000"/>
              <a:gd name="connsiteY21" fmla="*/ 89321 h 2109017"/>
              <a:gd name="connsiteX22" fmla="*/ 3981450 w 8001000"/>
              <a:gd name="connsiteY22" fmla="*/ 98846 h 2109017"/>
              <a:gd name="connsiteX23" fmla="*/ 3495675 w 8001000"/>
              <a:gd name="connsiteY23" fmla="*/ 79796 h 2109017"/>
              <a:gd name="connsiteX24" fmla="*/ 3206416 w 8001000"/>
              <a:gd name="connsiteY24" fmla="*/ 65257 h 2109017"/>
              <a:gd name="connsiteX25" fmla="*/ 3104648 w 8001000"/>
              <a:gd name="connsiteY25" fmla="*/ 74783 h 2109017"/>
              <a:gd name="connsiteX26" fmla="*/ 2867025 w 8001000"/>
              <a:gd name="connsiteY26" fmla="*/ 89321 h 2109017"/>
              <a:gd name="connsiteX27" fmla="*/ 2705100 w 8001000"/>
              <a:gd name="connsiteY27" fmla="*/ 70271 h 2109017"/>
              <a:gd name="connsiteX28" fmla="*/ 2349667 w 8001000"/>
              <a:gd name="connsiteY28" fmla="*/ 75284 h 2109017"/>
              <a:gd name="connsiteX29" fmla="*/ 2181225 w 8001000"/>
              <a:gd name="connsiteY29" fmla="*/ 72778 h 2109017"/>
              <a:gd name="connsiteX30" fmla="*/ 2009775 w 8001000"/>
              <a:gd name="connsiteY30" fmla="*/ 79796 h 2109017"/>
              <a:gd name="connsiteX31" fmla="*/ 1880435 w 8001000"/>
              <a:gd name="connsiteY31" fmla="*/ 74782 h 2109017"/>
              <a:gd name="connsiteX32" fmla="*/ 1762125 w 8001000"/>
              <a:gd name="connsiteY32" fmla="*/ 76287 h 2109017"/>
              <a:gd name="connsiteX33" fmla="*/ 1657350 w 8001000"/>
              <a:gd name="connsiteY33" fmla="*/ 89321 h 2109017"/>
              <a:gd name="connsiteX34" fmla="*/ 1524000 w 8001000"/>
              <a:gd name="connsiteY34" fmla="*/ 79796 h 2109017"/>
              <a:gd name="connsiteX35" fmla="*/ 1390650 w 8001000"/>
              <a:gd name="connsiteY35" fmla="*/ 98846 h 2109017"/>
              <a:gd name="connsiteX36" fmla="*/ 1333500 w 8001000"/>
              <a:gd name="connsiteY36" fmla="*/ 108371 h 2109017"/>
              <a:gd name="connsiteX37" fmla="*/ 1123950 w 8001000"/>
              <a:gd name="connsiteY37" fmla="*/ 117896 h 2109017"/>
              <a:gd name="connsiteX38" fmla="*/ 1095375 w 8001000"/>
              <a:gd name="connsiteY38" fmla="*/ 127421 h 2109017"/>
              <a:gd name="connsiteX39" fmla="*/ 781050 w 8001000"/>
              <a:gd name="connsiteY39" fmla="*/ 127421 h 2109017"/>
              <a:gd name="connsiteX40" fmla="*/ 706855 w 8001000"/>
              <a:gd name="connsiteY40" fmla="*/ 120904 h 2109017"/>
              <a:gd name="connsiteX41" fmla="*/ 638175 w 8001000"/>
              <a:gd name="connsiteY41" fmla="*/ 127421 h 2109017"/>
              <a:gd name="connsiteX42" fmla="*/ 523875 w 8001000"/>
              <a:gd name="connsiteY42" fmla="*/ 108371 h 2109017"/>
              <a:gd name="connsiteX43" fmla="*/ 392029 w 8001000"/>
              <a:gd name="connsiteY43" fmla="*/ 121405 h 2109017"/>
              <a:gd name="connsiteX44" fmla="*/ 263191 w 8001000"/>
              <a:gd name="connsiteY44" fmla="*/ 154994 h 2109017"/>
              <a:gd name="connsiteX45" fmla="*/ 133350 w 8001000"/>
              <a:gd name="connsiteY45" fmla="*/ 146471 h 2109017"/>
              <a:gd name="connsiteX46" fmla="*/ 7019 w 8001000"/>
              <a:gd name="connsiteY46" fmla="*/ 159004 h 2109017"/>
              <a:gd name="connsiteX47" fmla="*/ 0 w 8001000"/>
              <a:gd name="connsiteY47" fmla="*/ 2081049 h 2109017"/>
              <a:gd name="connsiteX48" fmla="*/ 231106 w 8001000"/>
              <a:gd name="connsiteY48" fmla="*/ 2073529 h 2109017"/>
              <a:gd name="connsiteX49" fmla="*/ 472741 w 8001000"/>
              <a:gd name="connsiteY49" fmla="*/ 2096589 h 2109017"/>
              <a:gd name="connsiteX50" fmla="*/ 581025 w 8001000"/>
              <a:gd name="connsiteY50" fmla="*/ 2108621 h 2109017"/>
              <a:gd name="connsiteX51" fmla="*/ 676275 w 8001000"/>
              <a:gd name="connsiteY51" fmla="*/ 2099096 h 2109017"/>
              <a:gd name="connsiteX52" fmla="*/ 973555 w 8001000"/>
              <a:gd name="connsiteY52" fmla="*/ 2100600 h 2109017"/>
              <a:gd name="connsiteX53" fmla="*/ 1247775 w 8001000"/>
              <a:gd name="connsiteY53" fmla="*/ 2099096 h 2109017"/>
              <a:gd name="connsiteX54" fmla="*/ 1581150 w 8001000"/>
              <a:gd name="connsiteY54" fmla="*/ 2080548 h 2109017"/>
              <a:gd name="connsiteX55" fmla="*/ 1926055 w 8001000"/>
              <a:gd name="connsiteY55" fmla="*/ 2063002 h 2109017"/>
              <a:gd name="connsiteX56" fmla="*/ 2084471 w 8001000"/>
              <a:gd name="connsiteY56" fmla="*/ 2051972 h 2109017"/>
              <a:gd name="connsiteX57" fmla="*/ 2347662 w 8001000"/>
              <a:gd name="connsiteY57" fmla="*/ 2062500 h 2109017"/>
              <a:gd name="connsiteX58" fmla="*/ 2585786 w 8001000"/>
              <a:gd name="connsiteY58" fmla="*/ 2081048 h 2109017"/>
              <a:gd name="connsiteX59" fmla="*/ 2704097 w 8001000"/>
              <a:gd name="connsiteY59" fmla="*/ 2101602 h 2109017"/>
              <a:gd name="connsiteX60" fmla="*/ 2762250 w 8001000"/>
              <a:gd name="connsiteY60" fmla="*/ 2099096 h 2109017"/>
              <a:gd name="connsiteX61" fmla="*/ 2933700 w 8001000"/>
              <a:gd name="connsiteY61" fmla="*/ 2108621 h 2109017"/>
              <a:gd name="connsiteX62" fmla="*/ 3048000 w 8001000"/>
              <a:gd name="connsiteY62" fmla="*/ 2090072 h 2109017"/>
              <a:gd name="connsiteX63" fmla="*/ 3238500 w 8001000"/>
              <a:gd name="connsiteY63" fmla="*/ 2079043 h 2109017"/>
              <a:gd name="connsiteX64" fmla="*/ 3443036 w 8001000"/>
              <a:gd name="connsiteY64" fmla="*/ 2059993 h 2109017"/>
              <a:gd name="connsiteX65" fmla="*/ 3686676 w 8001000"/>
              <a:gd name="connsiteY65" fmla="*/ 2050468 h 2109017"/>
              <a:gd name="connsiteX66" fmla="*/ 3801979 w 8001000"/>
              <a:gd name="connsiteY66" fmla="*/ 2036933 h 2109017"/>
              <a:gd name="connsiteX67" fmla="*/ 3936833 w 8001000"/>
              <a:gd name="connsiteY67" fmla="*/ 2043450 h 2109017"/>
              <a:gd name="connsiteX68" fmla="*/ 4181475 w 8001000"/>
              <a:gd name="connsiteY68" fmla="*/ 2022896 h 2109017"/>
              <a:gd name="connsiteX69" fmla="*/ 4277728 w 8001000"/>
              <a:gd name="connsiteY69" fmla="*/ 2004849 h 2109017"/>
              <a:gd name="connsiteX70" fmla="*/ 4527383 w 8001000"/>
              <a:gd name="connsiteY70" fmla="*/ 1972263 h 2109017"/>
              <a:gd name="connsiteX71" fmla="*/ 5126956 w 8001000"/>
              <a:gd name="connsiteY71" fmla="*/ 1930654 h 2109017"/>
              <a:gd name="connsiteX72" fmla="*/ 5524500 w 8001000"/>
              <a:gd name="connsiteY72" fmla="*/ 1927646 h 2109017"/>
              <a:gd name="connsiteX73" fmla="*/ 6029325 w 8001000"/>
              <a:gd name="connsiteY73" fmla="*/ 1924639 h 2109017"/>
              <a:gd name="connsiteX74" fmla="*/ 6600324 w 8001000"/>
              <a:gd name="connsiteY74" fmla="*/ 1921630 h 2109017"/>
              <a:gd name="connsiteX75" fmla="*/ 6872036 w 8001000"/>
              <a:gd name="connsiteY75" fmla="*/ 1884031 h 2109017"/>
              <a:gd name="connsiteX76" fmla="*/ 6985334 w 8001000"/>
              <a:gd name="connsiteY76" fmla="*/ 1877013 h 2109017"/>
              <a:gd name="connsiteX77" fmla="*/ 7091112 w 8001000"/>
              <a:gd name="connsiteY77" fmla="*/ 1863478 h 2109017"/>
              <a:gd name="connsiteX78" fmla="*/ 7408444 w 8001000"/>
              <a:gd name="connsiteY78" fmla="*/ 1865984 h 2109017"/>
              <a:gd name="connsiteX79" fmla="*/ 7962900 w 8001000"/>
              <a:gd name="connsiteY79" fmla="*/ 1822871 h 2109017"/>
              <a:gd name="connsiteX80" fmla="*/ 7981950 w 8001000"/>
              <a:gd name="connsiteY80" fmla="*/ 1794296 h 2109017"/>
              <a:gd name="connsiteX81" fmla="*/ 7991475 w 8001000"/>
              <a:gd name="connsiteY81" fmla="*/ 1756196 h 2109017"/>
              <a:gd name="connsiteX82" fmla="*/ 8001000 w 8001000"/>
              <a:gd name="connsiteY82" fmla="*/ 1537121 h 2109017"/>
              <a:gd name="connsiteX83" fmla="*/ 7991475 w 8001000"/>
              <a:gd name="connsiteY83" fmla="*/ 1375196 h 2109017"/>
              <a:gd name="connsiteX84" fmla="*/ 7972425 w 8001000"/>
              <a:gd name="connsiteY84" fmla="*/ 1298996 h 2109017"/>
              <a:gd name="connsiteX85" fmla="*/ 7981950 w 8001000"/>
              <a:gd name="connsiteY85" fmla="*/ 984671 h 2109017"/>
              <a:gd name="connsiteX86" fmla="*/ 7962900 w 8001000"/>
              <a:gd name="connsiteY86" fmla="*/ 460796 h 2109017"/>
              <a:gd name="connsiteX87" fmla="*/ 7953375 w 8001000"/>
              <a:gd name="connsiteY87" fmla="*/ 375071 h 2109017"/>
              <a:gd name="connsiteX88" fmla="*/ 7947359 w 8001000"/>
              <a:gd name="connsiteY88" fmla="*/ 26657 h 2109017"/>
              <a:gd name="connsiteX0" fmla="*/ 7947359 w 8001000"/>
              <a:gd name="connsiteY0" fmla="*/ 33005 h 2115365"/>
              <a:gd name="connsiteX1" fmla="*/ 7915275 w 8001000"/>
              <a:gd name="connsiteY1" fmla="*/ 28994 h 2115365"/>
              <a:gd name="connsiteX2" fmla="*/ 7829550 w 8001000"/>
              <a:gd name="connsiteY2" fmla="*/ 19469 h 2115365"/>
              <a:gd name="connsiteX3" fmla="*/ 7772400 w 8001000"/>
              <a:gd name="connsiteY3" fmla="*/ 28994 h 2115365"/>
              <a:gd name="connsiteX4" fmla="*/ 7600950 w 8001000"/>
              <a:gd name="connsiteY4" fmla="*/ 48044 h 2115365"/>
              <a:gd name="connsiteX5" fmla="*/ 7446544 w 8001000"/>
              <a:gd name="connsiteY5" fmla="*/ 51052 h 2115365"/>
              <a:gd name="connsiteX6" fmla="*/ 7334250 w 8001000"/>
              <a:gd name="connsiteY6" fmla="*/ 76619 h 2115365"/>
              <a:gd name="connsiteX7" fmla="*/ 7219950 w 8001000"/>
              <a:gd name="connsiteY7" fmla="*/ 67094 h 2115365"/>
              <a:gd name="connsiteX8" fmla="*/ 7110162 w 8001000"/>
              <a:gd name="connsiteY8" fmla="*/ 77621 h 2115365"/>
              <a:gd name="connsiteX9" fmla="*/ 7000875 w 8001000"/>
              <a:gd name="connsiteY9" fmla="*/ 67094 h 2115365"/>
              <a:gd name="connsiteX10" fmla="*/ 6781800 w 8001000"/>
              <a:gd name="connsiteY10" fmla="*/ 86144 h 2115365"/>
              <a:gd name="connsiteX11" fmla="*/ 6691062 w 8001000"/>
              <a:gd name="connsiteY11" fmla="*/ 92661 h 2115365"/>
              <a:gd name="connsiteX12" fmla="*/ 6544677 w 8001000"/>
              <a:gd name="connsiteY12" fmla="*/ 87147 h 2115365"/>
              <a:gd name="connsiteX13" fmla="*/ 6248400 w 8001000"/>
              <a:gd name="connsiteY13" fmla="*/ 76619 h 2115365"/>
              <a:gd name="connsiteX14" fmla="*/ 5876424 w 8001000"/>
              <a:gd name="connsiteY14" fmla="*/ 78123 h 2115365"/>
              <a:gd name="connsiteX15" fmla="*/ 5754604 w 8001000"/>
              <a:gd name="connsiteY15" fmla="*/ 79626 h 2115365"/>
              <a:gd name="connsiteX16" fmla="*/ 5451308 w 8001000"/>
              <a:gd name="connsiteY16" fmla="*/ 82634 h 2115365"/>
              <a:gd name="connsiteX17" fmla="*/ 5124450 w 8001000"/>
              <a:gd name="connsiteY17" fmla="*/ 105194 h 2115365"/>
              <a:gd name="connsiteX18" fmla="*/ 5057775 w 8001000"/>
              <a:gd name="connsiteY18" fmla="*/ 95669 h 2115365"/>
              <a:gd name="connsiteX19" fmla="*/ 4886325 w 8001000"/>
              <a:gd name="connsiteY19" fmla="*/ 105194 h 2115365"/>
              <a:gd name="connsiteX20" fmla="*/ 4591050 w 8001000"/>
              <a:gd name="connsiteY20" fmla="*/ 105194 h 2115365"/>
              <a:gd name="connsiteX21" fmla="*/ 4133850 w 8001000"/>
              <a:gd name="connsiteY21" fmla="*/ 95669 h 2115365"/>
              <a:gd name="connsiteX22" fmla="*/ 3981450 w 8001000"/>
              <a:gd name="connsiteY22" fmla="*/ 105194 h 2115365"/>
              <a:gd name="connsiteX23" fmla="*/ 3495675 w 8001000"/>
              <a:gd name="connsiteY23" fmla="*/ 86144 h 2115365"/>
              <a:gd name="connsiteX24" fmla="*/ 3206416 w 8001000"/>
              <a:gd name="connsiteY24" fmla="*/ 71605 h 2115365"/>
              <a:gd name="connsiteX25" fmla="*/ 3104648 w 8001000"/>
              <a:gd name="connsiteY25" fmla="*/ 81131 h 2115365"/>
              <a:gd name="connsiteX26" fmla="*/ 2867025 w 8001000"/>
              <a:gd name="connsiteY26" fmla="*/ 95669 h 2115365"/>
              <a:gd name="connsiteX27" fmla="*/ 2705100 w 8001000"/>
              <a:gd name="connsiteY27" fmla="*/ 76619 h 2115365"/>
              <a:gd name="connsiteX28" fmla="*/ 2349667 w 8001000"/>
              <a:gd name="connsiteY28" fmla="*/ 81632 h 2115365"/>
              <a:gd name="connsiteX29" fmla="*/ 2181225 w 8001000"/>
              <a:gd name="connsiteY29" fmla="*/ 79126 h 2115365"/>
              <a:gd name="connsiteX30" fmla="*/ 2009775 w 8001000"/>
              <a:gd name="connsiteY30" fmla="*/ 86144 h 2115365"/>
              <a:gd name="connsiteX31" fmla="*/ 1880435 w 8001000"/>
              <a:gd name="connsiteY31" fmla="*/ 81130 h 2115365"/>
              <a:gd name="connsiteX32" fmla="*/ 1762125 w 8001000"/>
              <a:gd name="connsiteY32" fmla="*/ 82635 h 2115365"/>
              <a:gd name="connsiteX33" fmla="*/ 1657350 w 8001000"/>
              <a:gd name="connsiteY33" fmla="*/ 95669 h 2115365"/>
              <a:gd name="connsiteX34" fmla="*/ 1524000 w 8001000"/>
              <a:gd name="connsiteY34" fmla="*/ 86144 h 2115365"/>
              <a:gd name="connsiteX35" fmla="*/ 1390650 w 8001000"/>
              <a:gd name="connsiteY35" fmla="*/ 105194 h 2115365"/>
              <a:gd name="connsiteX36" fmla="*/ 1333500 w 8001000"/>
              <a:gd name="connsiteY36" fmla="*/ 114719 h 2115365"/>
              <a:gd name="connsiteX37" fmla="*/ 1123950 w 8001000"/>
              <a:gd name="connsiteY37" fmla="*/ 124244 h 2115365"/>
              <a:gd name="connsiteX38" fmla="*/ 1095375 w 8001000"/>
              <a:gd name="connsiteY38" fmla="*/ 133769 h 2115365"/>
              <a:gd name="connsiteX39" fmla="*/ 781050 w 8001000"/>
              <a:gd name="connsiteY39" fmla="*/ 133769 h 2115365"/>
              <a:gd name="connsiteX40" fmla="*/ 706855 w 8001000"/>
              <a:gd name="connsiteY40" fmla="*/ 127252 h 2115365"/>
              <a:gd name="connsiteX41" fmla="*/ 638175 w 8001000"/>
              <a:gd name="connsiteY41" fmla="*/ 133769 h 2115365"/>
              <a:gd name="connsiteX42" fmla="*/ 523875 w 8001000"/>
              <a:gd name="connsiteY42" fmla="*/ 114719 h 2115365"/>
              <a:gd name="connsiteX43" fmla="*/ 392029 w 8001000"/>
              <a:gd name="connsiteY43" fmla="*/ 127753 h 2115365"/>
              <a:gd name="connsiteX44" fmla="*/ 263191 w 8001000"/>
              <a:gd name="connsiteY44" fmla="*/ 161342 h 2115365"/>
              <a:gd name="connsiteX45" fmla="*/ 133350 w 8001000"/>
              <a:gd name="connsiteY45" fmla="*/ 152819 h 2115365"/>
              <a:gd name="connsiteX46" fmla="*/ 7019 w 8001000"/>
              <a:gd name="connsiteY46" fmla="*/ 165352 h 2115365"/>
              <a:gd name="connsiteX47" fmla="*/ 0 w 8001000"/>
              <a:gd name="connsiteY47" fmla="*/ 2087397 h 2115365"/>
              <a:gd name="connsiteX48" fmla="*/ 231106 w 8001000"/>
              <a:gd name="connsiteY48" fmla="*/ 2079877 h 2115365"/>
              <a:gd name="connsiteX49" fmla="*/ 472741 w 8001000"/>
              <a:gd name="connsiteY49" fmla="*/ 2102937 h 2115365"/>
              <a:gd name="connsiteX50" fmla="*/ 581025 w 8001000"/>
              <a:gd name="connsiteY50" fmla="*/ 2114969 h 2115365"/>
              <a:gd name="connsiteX51" fmla="*/ 676275 w 8001000"/>
              <a:gd name="connsiteY51" fmla="*/ 2105444 h 2115365"/>
              <a:gd name="connsiteX52" fmla="*/ 973555 w 8001000"/>
              <a:gd name="connsiteY52" fmla="*/ 2106948 h 2115365"/>
              <a:gd name="connsiteX53" fmla="*/ 1247775 w 8001000"/>
              <a:gd name="connsiteY53" fmla="*/ 2105444 h 2115365"/>
              <a:gd name="connsiteX54" fmla="*/ 1581150 w 8001000"/>
              <a:gd name="connsiteY54" fmla="*/ 2086896 h 2115365"/>
              <a:gd name="connsiteX55" fmla="*/ 1926055 w 8001000"/>
              <a:gd name="connsiteY55" fmla="*/ 2069350 h 2115365"/>
              <a:gd name="connsiteX56" fmla="*/ 2084471 w 8001000"/>
              <a:gd name="connsiteY56" fmla="*/ 2058320 h 2115365"/>
              <a:gd name="connsiteX57" fmla="*/ 2347662 w 8001000"/>
              <a:gd name="connsiteY57" fmla="*/ 2068848 h 2115365"/>
              <a:gd name="connsiteX58" fmla="*/ 2585786 w 8001000"/>
              <a:gd name="connsiteY58" fmla="*/ 2087396 h 2115365"/>
              <a:gd name="connsiteX59" fmla="*/ 2704097 w 8001000"/>
              <a:gd name="connsiteY59" fmla="*/ 2107950 h 2115365"/>
              <a:gd name="connsiteX60" fmla="*/ 2762250 w 8001000"/>
              <a:gd name="connsiteY60" fmla="*/ 2105444 h 2115365"/>
              <a:gd name="connsiteX61" fmla="*/ 2933700 w 8001000"/>
              <a:gd name="connsiteY61" fmla="*/ 2114969 h 2115365"/>
              <a:gd name="connsiteX62" fmla="*/ 3048000 w 8001000"/>
              <a:gd name="connsiteY62" fmla="*/ 2096420 h 2115365"/>
              <a:gd name="connsiteX63" fmla="*/ 3238500 w 8001000"/>
              <a:gd name="connsiteY63" fmla="*/ 2085391 h 2115365"/>
              <a:gd name="connsiteX64" fmla="*/ 3443036 w 8001000"/>
              <a:gd name="connsiteY64" fmla="*/ 2066341 h 2115365"/>
              <a:gd name="connsiteX65" fmla="*/ 3686676 w 8001000"/>
              <a:gd name="connsiteY65" fmla="*/ 2056816 h 2115365"/>
              <a:gd name="connsiteX66" fmla="*/ 3801979 w 8001000"/>
              <a:gd name="connsiteY66" fmla="*/ 2043281 h 2115365"/>
              <a:gd name="connsiteX67" fmla="*/ 3936833 w 8001000"/>
              <a:gd name="connsiteY67" fmla="*/ 2049798 h 2115365"/>
              <a:gd name="connsiteX68" fmla="*/ 4181475 w 8001000"/>
              <a:gd name="connsiteY68" fmla="*/ 2029244 h 2115365"/>
              <a:gd name="connsiteX69" fmla="*/ 4277728 w 8001000"/>
              <a:gd name="connsiteY69" fmla="*/ 2011197 h 2115365"/>
              <a:gd name="connsiteX70" fmla="*/ 4527383 w 8001000"/>
              <a:gd name="connsiteY70" fmla="*/ 1978611 h 2115365"/>
              <a:gd name="connsiteX71" fmla="*/ 5126956 w 8001000"/>
              <a:gd name="connsiteY71" fmla="*/ 1937002 h 2115365"/>
              <a:gd name="connsiteX72" fmla="*/ 5524500 w 8001000"/>
              <a:gd name="connsiteY72" fmla="*/ 1933994 h 2115365"/>
              <a:gd name="connsiteX73" fmla="*/ 6029325 w 8001000"/>
              <a:gd name="connsiteY73" fmla="*/ 1930987 h 2115365"/>
              <a:gd name="connsiteX74" fmla="*/ 6600324 w 8001000"/>
              <a:gd name="connsiteY74" fmla="*/ 1927978 h 2115365"/>
              <a:gd name="connsiteX75" fmla="*/ 6872036 w 8001000"/>
              <a:gd name="connsiteY75" fmla="*/ 1890379 h 2115365"/>
              <a:gd name="connsiteX76" fmla="*/ 6985334 w 8001000"/>
              <a:gd name="connsiteY76" fmla="*/ 1883361 h 2115365"/>
              <a:gd name="connsiteX77" fmla="*/ 7091112 w 8001000"/>
              <a:gd name="connsiteY77" fmla="*/ 1869826 h 2115365"/>
              <a:gd name="connsiteX78" fmla="*/ 7408444 w 8001000"/>
              <a:gd name="connsiteY78" fmla="*/ 1872332 h 2115365"/>
              <a:gd name="connsiteX79" fmla="*/ 7962900 w 8001000"/>
              <a:gd name="connsiteY79" fmla="*/ 1829219 h 2115365"/>
              <a:gd name="connsiteX80" fmla="*/ 7981950 w 8001000"/>
              <a:gd name="connsiteY80" fmla="*/ 1800644 h 2115365"/>
              <a:gd name="connsiteX81" fmla="*/ 7991475 w 8001000"/>
              <a:gd name="connsiteY81" fmla="*/ 1762544 h 2115365"/>
              <a:gd name="connsiteX82" fmla="*/ 8001000 w 8001000"/>
              <a:gd name="connsiteY82" fmla="*/ 1543469 h 2115365"/>
              <a:gd name="connsiteX83" fmla="*/ 7991475 w 8001000"/>
              <a:gd name="connsiteY83" fmla="*/ 1381544 h 2115365"/>
              <a:gd name="connsiteX84" fmla="*/ 7972425 w 8001000"/>
              <a:gd name="connsiteY84" fmla="*/ 1305344 h 2115365"/>
              <a:gd name="connsiteX85" fmla="*/ 7981950 w 8001000"/>
              <a:gd name="connsiteY85" fmla="*/ 991019 h 2115365"/>
              <a:gd name="connsiteX86" fmla="*/ 7962900 w 8001000"/>
              <a:gd name="connsiteY86" fmla="*/ 467144 h 2115365"/>
              <a:gd name="connsiteX87" fmla="*/ 7947359 w 8001000"/>
              <a:gd name="connsiteY87" fmla="*/ 33005 h 2115365"/>
              <a:gd name="connsiteX0" fmla="*/ 7947359 w 8001000"/>
              <a:gd name="connsiteY0" fmla="*/ 71804 h 2154164"/>
              <a:gd name="connsiteX1" fmla="*/ 7915275 w 8001000"/>
              <a:gd name="connsiteY1" fmla="*/ 67793 h 2154164"/>
              <a:gd name="connsiteX2" fmla="*/ 7829550 w 8001000"/>
              <a:gd name="connsiteY2" fmla="*/ 58268 h 2154164"/>
              <a:gd name="connsiteX3" fmla="*/ 7772400 w 8001000"/>
              <a:gd name="connsiteY3" fmla="*/ 67793 h 2154164"/>
              <a:gd name="connsiteX4" fmla="*/ 7600950 w 8001000"/>
              <a:gd name="connsiteY4" fmla="*/ 86843 h 2154164"/>
              <a:gd name="connsiteX5" fmla="*/ 7446544 w 8001000"/>
              <a:gd name="connsiteY5" fmla="*/ 89851 h 2154164"/>
              <a:gd name="connsiteX6" fmla="*/ 7334250 w 8001000"/>
              <a:gd name="connsiteY6" fmla="*/ 115418 h 2154164"/>
              <a:gd name="connsiteX7" fmla="*/ 7219950 w 8001000"/>
              <a:gd name="connsiteY7" fmla="*/ 105893 h 2154164"/>
              <a:gd name="connsiteX8" fmla="*/ 7110162 w 8001000"/>
              <a:gd name="connsiteY8" fmla="*/ 116420 h 2154164"/>
              <a:gd name="connsiteX9" fmla="*/ 7000875 w 8001000"/>
              <a:gd name="connsiteY9" fmla="*/ 105893 h 2154164"/>
              <a:gd name="connsiteX10" fmla="*/ 6781800 w 8001000"/>
              <a:gd name="connsiteY10" fmla="*/ 124943 h 2154164"/>
              <a:gd name="connsiteX11" fmla="*/ 6691062 w 8001000"/>
              <a:gd name="connsiteY11" fmla="*/ 131460 h 2154164"/>
              <a:gd name="connsiteX12" fmla="*/ 6544677 w 8001000"/>
              <a:gd name="connsiteY12" fmla="*/ 125946 h 2154164"/>
              <a:gd name="connsiteX13" fmla="*/ 6248400 w 8001000"/>
              <a:gd name="connsiteY13" fmla="*/ 115418 h 2154164"/>
              <a:gd name="connsiteX14" fmla="*/ 5876424 w 8001000"/>
              <a:gd name="connsiteY14" fmla="*/ 116922 h 2154164"/>
              <a:gd name="connsiteX15" fmla="*/ 5754604 w 8001000"/>
              <a:gd name="connsiteY15" fmla="*/ 118425 h 2154164"/>
              <a:gd name="connsiteX16" fmla="*/ 5451308 w 8001000"/>
              <a:gd name="connsiteY16" fmla="*/ 121433 h 2154164"/>
              <a:gd name="connsiteX17" fmla="*/ 5124450 w 8001000"/>
              <a:gd name="connsiteY17" fmla="*/ 143993 h 2154164"/>
              <a:gd name="connsiteX18" fmla="*/ 5057775 w 8001000"/>
              <a:gd name="connsiteY18" fmla="*/ 134468 h 2154164"/>
              <a:gd name="connsiteX19" fmla="*/ 4886325 w 8001000"/>
              <a:gd name="connsiteY19" fmla="*/ 143993 h 2154164"/>
              <a:gd name="connsiteX20" fmla="*/ 4591050 w 8001000"/>
              <a:gd name="connsiteY20" fmla="*/ 143993 h 2154164"/>
              <a:gd name="connsiteX21" fmla="*/ 4133850 w 8001000"/>
              <a:gd name="connsiteY21" fmla="*/ 134468 h 2154164"/>
              <a:gd name="connsiteX22" fmla="*/ 3981450 w 8001000"/>
              <a:gd name="connsiteY22" fmla="*/ 143993 h 2154164"/>
              <a:gd name="connsiteX23" fmla="*/ 3495675 w 8001000"/>
              <a:gd name="connsiteY23" fmla="*/ 124943 h 2154164"/>
              <a:gd name="connsiteX24" fmla="*/ 3206416 w 8001000"/>
              <a:gd name="connsiteY24" fmla="*/ 110404 h 2154164"/>
              <a:gd name="connsiteX25" fmla="*/ 3104648 w 8001000"/>
              <a:gd name="connsiteY25" fmla="*/ 119930 h 2154164"/>
              <a:gd name="connsiteX26" fmla="*/ 2867025 w 8001000"/>
              <a:gd name="connsiteY26" fmla="*/ 134468 h 2154164"/>
              <a:gd name="connsiteX27" fmla="*/ 2705100 w 8001000"/>
              <a:gd name="connsiteY27" fmla="*/ 115418 h 2154164"/>
              <a:gd name="connsiteX28" fmla="*/ 2349667 w 8001000"/>
              <a:gd name="connsiteY28" fmla="*/ 120431 h 2154164"/>
              <a:gd name="connsiteX29" fmla="*/ 2181225 w 8001000"/>
              <a:gd name="connsiteY29" fmla="*/ 117925 h 2154164"/>
              <a:gd name="connsiteX30" fmla="*/ 2009775 w 8001000"/>
              <a:gd name="connsiteY30" fmla="*/ 124943 h 2154164"/>
              <a:gd name="connsiteX31" fmla="*/ 1880435 w 8001000"/>
              <a:gd name="connsiteY31" fmla="*/ 119929 h 2154164"/>
              <a:gd name="connsiteX32" fmla="*/ 1762125 w 8001000"/>
              <a:gd name="connsiteY32" fmla="*/ 121434 h 2154164"/>
              <a:gd name="connsiteX33" fmla="*/ 1657350 w 8001000"/>
              <a:gd name="connsiteY33" fmla="*/ 134468 h 2154164"/>
              <a:gd name="connsiteX34" fmla="*/ 1524000 w 8001000"/>
              <a:gd name="connsiteY34" fmla="*/ 124943 h 2154164"/>
              <a:gd name="connsiteX35" fmla="*/ 1390650 w 8001000"/>
              <a:gd name="connsiteY35" fmla="*/ 143993 h 2154164"/>
              <a:gd name="connsiteX36" fmla="*/ 1333500 w 8001000"/>
              <a:gd name="connsiteY36" fmla="*/ 153518 h 2154164"/>
              <a:gd name="connsiteX37" fmla="*/ 1123950 w 8001000"/>
              <a:gd name="connsiteY37" fmla="*/ 163043 h 2154164"/>
              <a:gd name="connsiteX38" fmla="*/ 1095375 w 8001000"/>
              <a:gd name="connsiteY38" fmla="*/ 172568 h 2154164"/>
              <a:gd name="connsiteX39" fmla="*/ 781050 w 8001000"/>
              <a:gd name="connsiteY39" fmla="*/ 172568 h 2154164"/>
              <a:gd name="connsiteX40" fmla="*/ 706855 w 8001000"/>
              <a:gd name="connsiteY40" fmla="*/ 166051 h 2154164"/>
              <a:gd name="connsiteX41" fmla="*/ 638175 w 8001000"/>
              <a:gd name="connsiteY41" fmla="*/ 172568 h 2154164"/>
              <a:gd name="connsiteX42" fmla="*/ 523875 w 8001000"/>
              <a:gd name="connsiteY42" fmla="*/ 153518 h 2154164"/>
              <a:gd name="connsiteX43" fmla="*/ 392029 w 8001000"/>
              <a:gd name="connsiteY43" fmla="*/ 166552 h 2154164"/>
              <a:gd name="connsiteX44" fmla="*/ 263191 w 8001000"/>
              <a:gd name="connsiteY44" fmla="*/ 200141 h 2154164"/>
              <a:gd name="connsiteX45" fmla="*/ 133350 w 8001000"/>
              <a:gd name="connsiteY45" fmla="*/ 191618 h 2154164"/>
              <a:gd name="connsiteX46" fmla="*/ 7019 w 8001000"/>
              <a:gd name="connsiteY46" fmla="*/ 204151 h 2154164"/>
              <a:gd name="connsiteX47" fmla="*/ 0 w 8001000"/>
              <a:gd name="connsiteY47" fmla="*/ 2126196 h 2154164"/>
              <a:gd name="connsiteX48" fmla="*/ 231106 w 8001000"/>
              <a:gd name="connsiteY48" fmla="*/ 2118676 h 2154164"/>
              <a:gd name="connsiteX49" fmla="*/ 472741 w 8001000"/>
              <a:gd name="connsiteY49" fmla="*/ 2141736 h 2154164"/>
              <a:gd name="connsiteX50" fmla="*/ 581025 w 8001000"/>
              <a:gd name="connsiteY50" fmla="*/ 2153768 h 2154164"/>
              <a:gd name="connsiteX51" fmla="*/ 676275 w 8001000"/>
              <a:gd name="connsiteY51" fmla="*/ 2144243 h 2154164"/>
              <a:gd name="connsiteX52" fmla="*/ 973555 w 8001000"/>
              <a:gd name="connsiteY52" fmla="*/ 2145747 h 2154164"/>
              <a:gd name="connsiteX53" fmla="*/ 1247775 w 8001000"/>
              <a:gd name="connsiteY53" fmla="*/ 2144243 h 2154164"/>
              <a:gd name="connsiteX54" fmla="*/ 1581150 w 8001000"/>
              <a:gd name="connsiteY54" fmla="*/ 2125695 h 2154164"/>
              <a:gd name="connsiteX55" fmla="*/ 1926055 w 8001000"/>
              <a:gd name="connsiteY55" fmla="*/ 2108149 h 2154164"/>
              <a:gd name="connsiteX56" fmla="*/ 2084471 w 8001000"/>
              <a:gd name="connsiteY56" fmla="*/ 2097119 h 2154164"/>
              <a:gd name="connsiteX57" fmla="*/ 2347662 w 8001000"/>
              <a:gd name="connsiteY57" fmla="*/ 2107647 h 2154164"/>
              <a:gd name="connsiteX58" fmla="*/ 2585786 w 8001000"/>
              <a:gd name="connsiteY58" fmla="*/ 2126195 h 2154164"/>
              <a:gd name="connsiteX59" fmla="*/ 2704097 w 8001000"/>
              <a:gd name="connsiteY59" fmla="*/ 2146749 h 2154164"/>
              <a:gd name="connsiteX60" fmla="*/ 2762250 w 8001000"/>
              <a:gd name="connsiteY60" fmla="*/ 2144243 h 2154164"/>
              <a:gd name="connsiteX61" fmla="*/ 2933700 w 8001000"/>
              <a:gd name="connsiteY61" fmla="*/ 2153768 h 2154164"/>
              <a:gd name="connsiteX62" fmla="*/ 3048000 w 8001000"/>
              <a:gd name="connsiteY62" fmla="*/ 2135219 h 2154164"/>
              <a:gd name="connsiteX63" fmla="*/ 3238500 w 8001000"/>
              <a:gd name="connsiteY63" fmla="*/ 2124190 h 2154164"/>
              <a:gd name="connsiteX64" fmla="*/ 3443036 w 8001000"/>
              <a:gd name="connsiteY64" fmla="*/ 2105140 h 2154164"/>
              <a:gd name="connsiteX65" fmla="*/ 3686676 w 8001000"/>
              <a:gd name="connsiteY65" fmla="*/ 2095615 h 2154164"/>
              <a:gd name="connsiteX66" fmla="*/ 3801979 w 8001000"/>
              <a:gd name="connsiteY66" fmla="*/ 2082080 h 2154164"/>
              <a:gd name="connsiteX67" fmla="*/ 3936833 w 8001000"/>
              <a:gd name="connsiteY67" fmla="*/ 2088597 h 2154164"/>
              <a:gd name="connsiteX68" fmla="*/ 4181475 w 8001000"/>
              <a:gd name="connsiteY68" fmla="*/ 2068043 h 2154164"/>
              <a:gd name="connsiteX69" fmla="*/ 4277728 w 8001000"/>
              <a:gd name="connsiteY69" fmla="*/ 2049996 h 2154164"/>
              <a:gd name="connsiteX70" fmla="*/ 4527383 w 8001000"/>
              <a:gd name="connsiteY70" fmla="*/ 2017410 h 2154164"/>
              <a:gd name="connsiteX71" fmla="*/ 5126956 w 8001000"/>
              <a:gd name="connsiteY71" fmla="*/ 1975801 h 2154164"/>
              <a:gd name="connsiteX72" fmla="*/ 5524500 w 8001000"/>
              <a:gd name="connsiteY72" fmla="*/ 1972793 h 2154164"/>
              <a:gd name="connsiteX73" fmla="*/ 6029325 w 8001000"/>
              <a:gd name="connsiteY73" fmla="*/ 1969786 h 2154164"/>
              <a:gd name="connsiteX74" fmla="*/ 6600324 w 8001000"/>
              <a:gd name="connsiteY74" fmla="*/ 1966777 h 2154164"/>
              <a:gd name="connsiteX75" fmla="*/ 6872036 w 8001000"/>
              <a:gd name="connsiteY75" fmla="*/ 1929178 h 2154164"/>
              <a:gd name="connsiteX76" fmla="*/ 6985334 w 8001000"/>
              <a:gd name="connsiteY76" fmla="*/ 1922160 h 2154164"/>
              <a:gd name="connsiteX77" fmla="*/ 7091112 w 8001000"/>
              <a:gd name="connsiteY77" fmla="*/ 1908625 h 2154164"/>
              <a:gd name="connsiteX78" fmla="*/ 7408444 w 8001000"/>
              <a:gd name="connsiteY78" fmla="*/ 1911131 h 2154164"/>
              <a:gd name="connsiteX79" fmla="*/ 7962900 w 8001000"/>
              <a:gd name="connsiteY79" fmla="*/ 1868018 h 2154164"/>
              <a:gd name="connsiteX80" fmla="*/ 7981950 w 8001000"/>
              <a:gd name="connsiteY80" fmla="*/ 1839443 h 2154164"/>
              <a:gd name="connsiteX81" fmla="*/ 7991475 w 8001000"/>
              <a:gd name="connsiteY81" fmla="*/ 1801343 h 2154164"/>
              <a:gd name="connsiteX82" fmla="*/ 8001000 w 8001000"/>
              <a:gd name="connsiteY82" fmla="*/ 1582268 h 2154164"/>
              <a:gd name="connsiteX83" fmla="*/ 7991475 w 8001000"/>
              <a:gd name="connsiteY83" fmla="*/ 1420343 h 2154164"/>
              <a:gd name="connsiteX84" fmla="*/ 7972425 w 8001000"/>
              <a:gd name="connsiteY84" fmla="*/ 1344143 h 2154164"/>
              <a:gd name="connsiteX85" fmla="*/ 7981950 w 8001000"/>
              <a:gd name="connsiteY85" fmla="*/ 1029818 h 2154164"/>
              <a:gd name="connsiteX86" fmla="*/ 7947359 w 8001000"/>
              <a:gd name="connsiteY86" fmla="*/ 71804 h 2154164"/>
              <a:gd name="connsiteX0" fmla="*/ 7947359 w 8001000"/>
              <a:gd name="connsiteY0" fmla="*/ 95086 h 2177446"/>
              <a:gd name="connsiteX1" fmla="*/ 7915275 w 8001000"/>
              <a:gd name="connsiteY1" fmla="*/ 91075 h 2177446"/>
              <a:gd name="connsiteX2" fmla="*/ 7829550 w 8001000"/>
              <a:gd name="connsiteY2" fmla="*/ 81550 h 2177446"/>
              <a:gd name="connsiteX3" fmla="*/ 7772400 w 8001000"/>
              <a:gd name="connsiteY3" fmla="*/ 91075 h 2177446"/>
              <a:gd name="connsiteX4" fmla="*/ 7600950 w 8001000"/>
              <a:gd name="connsiteY4" fmla="*/ 110125 h 2177446"/>
              <a:gd name="connsiteX5" fmla="*/ 7446544 w 8001000"/>
              <a:gd name="connsiteY5" fmla="*/ 113133 h 2177446"/>
              <a:gd name="connsiteX6" fmla="*/ 7334250 w 8001000"/>
              <a:gd name="connsiteY6" fmla="*/ 138700 h 2177446"/>
              <a:gd name="connsiteX7" fmla="*/ 7219950 w 8001000"/>
              <a:gd name="connsiteY7" fmla="*/ 129175 h 2177446"/>
              <a:gd name="connsiteX8" fmla="*/ 7110162 w 8001000"/>
              <a:gd name="connsiteY8" fmla="*/ 139702 h 2177446"/>
              <a:gd name="connsiteX9" fmla="*/ 7000875 w 8001000"/>
              <a:gd name="connsiteY9" fmla="*/ 129175 h 2177446"/>
              <a:gd name="connsiteX10" fmla="*/ 6781800 w 8001000"/>
              <a:gd name="connsiteY10" fmla="*/ 148225 h 2177446"/>
              <a:gd name="connsiteX11" fmla="*/ 6691062 w 8001000"/>
              <a:gd name="connsiteY11" fmla="*/ 154742 h 2177446"/>
              <a:gd name="connsiteX12" fmla="*/ 6544677 w 8001000"/>
              <a:gd name="connsiteY12" fmla="*/ 149228 h 2177446"/>
              <a:gd name="connsiteX13" fmla="*/ 6248400 w 8001000"/>
              <a:gd name="connsiteY13" fmla="*/ 138700 h 2177446"/>
              <a:gd name="connsiteX14" fmla="*/ 5876424 w 8001000"/>
              <a:gd name="connsiteY14" fmla="*/ 140204 h 2177446"/>
              <a:gd name="connsiteX15" fmla="*/ 5754604 w 8001000"/>
              <a:gd name="connsiteY15" fmla="*/ 141707 h 2177446"/>
              <a:gd name="connsiteX16" fmla="*/ 5451308 w 8001000"/>
              <a:gd name="connsiteY16" fmla="*/ 144715 h 2177446"/>
              <a:gd name="connsiteX17" fmla="*/ 5124450 w 8001000"/>
              <a:gd name="connsiteY17" fmla="*/ 167275 h 2177446"/>
              <a:gd name="connsiteX18" fmla="*/ 5057775 w 8001000"/>
              <a:gd name="connsiteY18" fmla="*/ 157750 h 2177446"/>
              <a:gd name="connsiteX19" fmla="*/ 4886325 w 8001000"/>
              <a:gd name="connsiteY19" fmla="*/ 167275 h 2177446"/>
              <a:gd name="connsiteX20" fmla="*/ 4591050 w 8001000"/>
              <a:gd name="connsiteY20" fmla="*/ 167275 h 2177446"/>
              <a:gd name="connsiteX21" fmla="*/ 4133850 w 8001000"/>
              <a:gd name="connsiteY21" fmla="*/ 157750 h 2177446"/>
              <a:gd name="connsiteX22" fmla="*/ 3981450 w 8001000"/>
              <a:gd name="connsiteY22" fmla="*/ 167275 h 2177446"/>
              <a:gd name="connsiteX23" fmla="*/ 3495675 w 8001000"/>
              <a:gd name="connsiteY23" fmla="*/ 148225 h 2177446"/>
              <a:gd name="connsiteX24" fmla="*/ 3206416 w 8001000"/>
              <a:gd name="connsiteY24" fmla="*/ 133686 h 2177446"/>
              <a:gd name="connsiteX25" fmla="*/ 3104648 w 8001000"/>
              <a:gd name="connsiteY25" fmla="*/ 143212 h 2177446"/>
              <a:gd name="connsiteX26" fmla="*/ 2867025 w 8001000"/>
              <a:gd name="connsiteY26" fmla="*/ 157750 h 2177446"/>
              <a:gd name="connsiteX27" fmla="*/ 2705100 w 8001000"/>
              <a:gd name="connsiteY27" fmla="*/ 138700 h 2177446"/>
              <a:gd name="connsiteX28" fmla="*/ 2349667 w 8001000"/>
              <a:gd name="connsiteY28" fmla="*/ 143713 h 2177446"/>
              <a:gd name="connsiteX29" fmla="*/ 2181225 w 8001000"/>
              <a:gd name="connsiteY29" fmla="*/ 141207 h 2177446"/>
              <a:gd name="connsiteX30" fmla="*/ 2009775 w 8001000"/>
              <a:gd name="connsiteY30" fmla="*/ 148225 h 2177446"/>
              <a:gd name="connsiteX31" fmla="*/ 1880435 w 8001000"/>
              <a:gd name="connsiteY31" fmla="*/ 143211 h 2177446"/>
              <a:gd name="connsiteX32" fmla="*/ 1762125 w 8001000"/>
              <a:gd name="connsiteY32" fmla="*/ 144716 h 2177446"/>
              <a:gd name="connsiteX33" fmla="*/ 1657350 w 8001000"/>
              <a:gd name="connsiteY33" fmla="*/ 157750 h 2177446"/>
              <a:gd name="connsiteX34" fmla="*/ 1524000 w 8001000"/>
              <a:gd name="connsiteY34" fmla="*/ 148225 h 2177446"/>
              <a:gd name="connsiteX35" fmla="*/ 1390650 w 8001000"/>
              <a:gd name="connsiteY35" fmla="*/ 167275 h 2177446"/>
              <a:gd name="connsiteX36" fmla="*/ 1333500 w 8001000"/>
              <a:gd name="connsiteY36" fmla="*/ 176800 h 2177446"/>
              <a:gd name="connsiteX37" fmla="*/ 1123950 w 8001000"/>
              <a:gd name="connsiteY37" fmla="*/ 186325 h 2177446"/>
              <a:gd name="connsiteX38" fmla="*/ 1095375 w 8001000"/>
              <a:gd name="connsiteY38" fmla="*/ 195850 h 2177446"/>
              <a:gd name="connsiteX39" fmla="*/ 781050 w 8001000"/>
              <a:gd name="connsiteY39" fmla="*/ 195850 h 2177446"/>
              <a:gd name="connsiteX40" fmla="*/ 706855 w 8001000"/>
              <a:gd name="connsiteY40" fmla="*/ 189333 h 2177446"/>
              <a:gd name="connsiteX41" fmla="*/ 638175 w 8001000"/>
              <a:gd name="connsiteY41" fmla="*/ 195850 h 2177446"/>
              <a:gd name="connsiteX42" fmla="*/ 523875 w 8001000"/>
              <a:gd name="connsiteY42" fmla="*/ 176800 h 2177446"/>
              <a:gd name="connsiteX43" fmla="*/ 392029 w 8001000"/>
              <a:gd name="connsiteY43" fmla="*/ 189834 h 2177446"/>
              <a:gd name="connsiteX44" fmla="*/ 263191 w 8001000"/>
              <a:gd name="connsiteY44" fmla="*/ 223423 h 2177446"/>
              <a:gd name="connsiteX45" fmla="*/ 133350 w 8001000"/>
              <a:gd name="connsiteY45" fmla="*/ 214900 h 2177446"/>
              <a:gd name="connsiteX46" fmla="*/ 7019 w 8001000"/>
              <a:gd name="connsiteY46" fmla="*/ 227433 h 2177446"/>
              <a:gd name="connsiteX47" fmla="*/ 0 w 8001000"/>
              <a:gd name="connsiteY47" fmla="*/ 2149478 h 2177446"/>
              <a:gd name="connsiteX48" fmla="*/ 231106 w 8001000"/>
              <a:gd name="connsiteY48" fmla="*/ 2141958 h 2177446"/>
              <a:gd name="connsiteX49" fmla="*/ 472741 w 8001000"/>
              <a:gd name="connsiteY49" fmla="*/ 2165018 h 2177446"/>
              <a:gd name="connsiteX50" fmla="*/ 581025 w 8001000"/>
              <a:gd name="connsiteY50" fmla="*/ 2177050 h 2177446"/>
              <a:gd name="connsiteX51" fmla="*/ 676275 w 8001000"/>
              <a:gd name="connsiteY51" fmla="*/ 2167525 h 2177446"/>
              <a:gd name="connsiteX52" fmla="*/ 973555 w 8001000"/>
              <a:gd name="connsiteY52" fmla="*/ 2169029 h 2177446"/>
              <a:gd name="connsiteX53" fmla="*/ 1247775 w 8001000"/>
              <a:gd name="connsiteY53" fmla="*/ 2167525 h 2177446"/>
              <a:gd name="connsiteX54" fmla="*/ 1581150 w 8001000"/>
              <a:gd name="connsiteY54" fmla="*/ 2148977 h 2177446"/>
              <a:gd name="connsiteX55" fmla="*/ 1926055 w 8001000"/>
              <a:gd name="connsiteY55" fmla="*/ 2131431 h 2177446"/>
              <a:gd name="connsiteX56" fmla="*/ 2084471 w 8001000"/>
              <a:gd name="connsiteY56" fmla="*/ 2120401 h 2177446"/>
              <a:gd name="connsiteX57" fmla="*/ 2347662 w 8001000"/>
              <a:gd name="connsiteY57" fmla="*/ 2130929 h 2177446"/>
              <a:gd name="connsiteX58" fmla="*/ 2585786 w 8001000"/>
              <a:gd name="connsiteY58" fmla="*/ 2149477 h 2177446"/>
              <a:gd name="connsiteX59" fmla="*/ 2704097 w 8001000"/>
              <a:gd name="connsiteY59" fmla="*/ 2170031 h 2177446"/>
              <a:gd name="connsiteX60" fmla="*/ 2762250 w 8001000"/>
              <a:gd name="connsiteY60" fmla="*/ 2167525 h 2177446"/>
              <a:gd name="connsiteX61" fmla="*/ 2933700 w 8001000"/>
              <a:gd name="connsiteY61" fmla="*/ 2177050 h 2177446"/>
              <a:gd name="connsiteX62" fmla="*/ 3048000 w 8001000"/>
              <a:gd name="connsiteY62" fmla="*/ 2158501 h 2177446"/>
              <a:gd name="connsiteX63" fmla="*/ 3238500 w 8001000"/>
              <a:gd name="connsiteY63" fmla="*/ 2147472 h 2177446"/>
              <a:gd name="connsiteX64" fmla="*/ 3443036 w 8001000"/>
              <a:gd name="connsiteY64" fmla="*/ 2128422 h 2177446"/>
              <a:gd name="connsiteX65" fmla="*/ 3686676 w 8001000"/>
              <a:gd name="connsiteY65" fmla="*/ 2118897 h 2177446"/>
              <a:gd name="connsiteX66" fmla="*/ 3801979 w 8001000"/>
              <a:gd name="connsiteY66" fmla="*/ 2105362 h 2177446"/>
              <a:gd name="connsiteX67" fmla="*/ 3936833 w 8001000"/>
              <a:gd name="connsiteY67" fmla="*/ 2111879 h 2177446"/>
              <a:gd name="connsiteX68" fmla="*/ 4181475 w 8001000"/>
              <a:gd name="connsiteY68" fmla="*/ 2091325 h 2177446"/>
              <a:gd name="connsiteX69" fmla="*/ 4277728 w 8001000"/>
              <a:gd name="connsiteY69" fmla="*/ 2073278 h 2177446"/>
              <a:gd name="connsiteX70" fmla="*/ 4527383 w 8001000"/>
              <a:gd name="connsiteY70" fmla="*/ 2040692 h 2177446"/>
              <a:gd name="connsiteX71" fmla="*/ 5126956 w 8001000"/>
              <a:gd name="connsiteY71" fmla="*/ 1999083 h 2177446"/>
              <a:gd name="connsiteX72" fmla="*/ 5524500 w 8001000"/>
              <a:gd name="connsiteY72" fmla="*/ 1996075 h 2177446"/>
              <a:gd name="connsiteX73" fmla="*/ 6029325 w 8001000"/>
              <a:gd name="connsiteY73" fmla="*/ 1993068 h 2177446"/>
              <a:gd name="connsiteX74" fmla="*/ 6600324 w 8001000"/>
              <a:gd name="connsiteY74" fmla="*/ 1990059 h 2177446"/>
              <a:gd name="connsiteX75" fmla="*/ 6872036 w 8001000"/>
              <a:gd name="connsiteY75" fmla="*/ 1952460 h 2177446"/>
              <a:gd name="connsiteX76" fmla="*/ 6985334 w 8001000"/>
              <a:gd name="connsiteY76" fmla="*/ 1945442 h 2177446"/>
              <a:gd name="connsiteX77" fmla="*/ 7091112 w 8001000"/>
              <a:gd name="connsiteY77" fmla="*/ 1931907 h 2177446"/>
              <a:gd name="connsiteX78" fmla="*/ 7408444 w 8001000"/>
              <a:gd name="connsiteY78" fmla="*/ 1934413 h 2177446"/>
              <a:gd name="connsiteX79" fmla="*/ 7962900 w 8001000"/>
              <a:gd name="connsiteY79" fmla="*/ 1891300 h 2177446"/>
              <a:gd name="connsiteX80" fmla="*/ 7981950 w 8001000"/>
              <a:gd name="connsiteY80" fmla="*/ 1862725 h 2177446"/>
              <a:gd name="connsiteX81" fmla="*/ 7991475 w 8001000"/>
              <a:gd name="connsiteY81" fmla="*/ 1824625 h 2177446"/>
              <a:gd name="connsiteX82" fmla="*/ 8001000 w 8001000"/>
              <a:gd name="connsiteY82" fmla="*/ 1605550 h 2177446"/>
              <a:gd name="connsiteX83" fmla="*/ 7991475 w 8001000"/>
              <a:gd name="connsiteY83" fmla="*/ 1443625 h 2177446"/>
              <a:gd name="connsiteX84" fmla="*/ 7972425 w 8001000"/>
              <a:gd name="connsiteY84" fmla="*/ 1367425 h 2177446"/>
              <a:gd name="connsiteX85" fmla="*/ 7947359 w 8001000"/>
              <a:gd name="connsiteY85" fmla="*/ 95086 h 2177446"/>
              <a:gd name="connsiteX0" fmla="*/ 7947359 w 8001000"/>
              <a:gd name="connsiteY0" fmla="*/ 100731 h 2183091"/>
              <a:gd name="connsiteX1" fmla="*/ 7915275 w 8001000"/>
              <a:gd name="connsiteY1" fmla="*/ 96720 h 2183091"/>
              <a:gd name="connsiteX2" fmla="*/ 7829550 w 8001000"/>
              <a:gd name="connsiteY2" fmla="*/ 87195 h 2183091"/>
              <a:gd name="connsiteX3" fmla="*/ 7772400 w 8001000"/>
              <a:gd name="connsiteY3" fmla="*/ 96720 h 2183091"/>
              <a:gd name="connsiteX4" fmla="*/ 7600950 w 8001000"/>
              <a:gd name="connsiteY4" fmla="*/ 115770 h 2183091"/>
              <a:gd name="connsiteX5" fmla="*/ 7446544 w 8001000"/>
              <a:gd name="connsiteY5" fmla="*/ 118778 h 2183091"/>
              <a:gd name="connsiteX6" fmla="*/ 7334250 w 8001000"/>
              <a:gd name="connsiteY6" fmla="*/ 144345 h 2183091"/>
              <a:gd name="connsiteX7" fmla="*/ 7219950 w 8001000"/>
              <a:gd name="connsiteY7" fmla="*/ 134820 h 2183091"/>
              <a:gd name="connsiteX8" fmla="*/ 7110162 w 8001000"/>
              <a:gd name="connsiteY8" fmla="*/ 145347 h 2183091"/>
              <a:gd name="connsiteX9" fmla="*/ 7000875 w 8001000"/>
              <a:gd name="connsiteY9" fmla="*/ 134820 h 2183091"/>
              <a:gd name="connsiteX10" fmla="*/ 6781800 w 8001000"/>
              <a:gd name="connsiteY10" fmla="*/ 153870 h 2183091"/>
              <a:gd name="connsiteX11" fmla="*/ 6691062 w 8001000"/>
              <a:gd name="connsiteY11" fmla="*/ 160387 h 2183091"/>
              <a:gd name="connsiteX12" fmla="*/ 6544677 w 8001000"/>
              <a:gd name="connsiteY12" fmla="*/ 154873 h 2183091"/>
              <a:gd name="connsiteX13" fmla="*/ 6248400 w 8001000"/>
              <a:gd name="connsiteY13" fmla="*/ 144345 h 2183091"/>
              <a:gd name="connsiteX14" fmla="*/ 5876424 w 8001000"/>
              <a:gd name="connsiteY14" fmla="*/ 145849 h 2183091"/>
              <a:gd name="connsiteX15" fmla="*/ 5754604 w 8001000"/>
              <a:gd name="connsiteY15" fmla="*/ 147352 h 2183091"/>
              <a:gd name="connsiteX16" fmla="*/ 5451308 w 8001000"/>
              <a:gd name="connsiteY16" fmla="*/ 150360 h 2183091"/>
              <a:gd name="connsiteX17" fmla="*/ 5124450 w 8001000"/>
              <a:gd name="connsiteY17" fmla="*/ 172920 h 2183091"/>
              <a:gd name="connsiteX18" fmla="*/ 5057775 w 8001000"/>
              <a:gd name="connsiteY18" fmla="*/ 163395 h 2183091"/>
              <a:gd name="connsiteX19" fmla="*/ 4886325 w 8001000"/>
              <a:gd name="connsiteY19" fmla="*/ 172920 h 2183091"/>
              <a:gd name="connsiteX20" fmla="*/ 4591050 w 8001000"/>
              <a:gd name="connsiteY20" fmla="*/ 172920 h 2183091"/>
              <a:gd name="connsiteX21" fmla="*/ 4133850 w 8001000"/>
              <a:gd name="connsiteY21" fmla="*/ 163395 h 2183091"/>
              <a:gd name="connsiteX22" fmla="*/ 3981450 w 8001000"/>
              <a:gd name="connsiteY22" fmla="*/ 172920 h 2183091"/>
              <a:gd name="connsiteX23" fmla="*/ 3495675 w 8001000"/>
              <a:gd name="connsiteY23" fmla="*/ 153870 h 2183091"/>
              <a:gd name="connsiteX24" fmla="*/ 3206416 w 8001000"/>
              <a:gd name="connsiteY24" fmla="*/ 139331 h 2183091"/>
              <a:gd name="connsiteX25" fmla="*/ 3104648 w 8001000"/>
              <a:gd name="connsiteY25" fmla="*/ 148857 h 2183091"/>
              <a:gd name="connsiteX26" fmla="*/ 2867025 w 8001000"/>
              <a:gd name="connsiteY26" fmla="*/ 163395 h 2183091"/>
              <a:gd name="connsiteX27" fmla="*/ 2705100 w 8001000"/>
              <a:gd name="connsiteY27" fmla="*/ 144345 h 2183091"/>
              <a:gd name="connsiteX28" fmla="*/ 2349667 w 8001000"/>
              <a:gd name="connsiteY28" fmla="*/ 149358 h 2183091"/>
              <a:gd name="connsiteX29" fmla="*/ 2181225 w 8001000"/>
              <a:gd name="connsiteY29" fmla="*/ 146852 h 2183091"/>
              <a:gd name="connsiteX30" fmla="*/ 2009775 w 8001000"/>
              <a:gd name="connsiteY30" fmla="*/ 153870 h 2183091"/>
              <a:gd name="connsiteX31" fmla="*/ 1880435 w 8001000"/>
              <a:gd name="connsiteY31" fmla="*/ 148856 h 2183091"/>
              <a:gd name="connsiteX32" fmla="*/ 1762125 w 8001000"/>
              <a:gd name="connsiteY32" fmla="*/ 150361 h 2183091"/>
              <a:gd name="connsiteX33" fmla="*/ 1657350 w 8001000"/>
              <a:gd name="connsiteY33" fmla="*/ 163395 h 2183091"/>
              <a:gd name="connsiteX34" fmla="*/ 1524000 w 8001000"/>
              <a:gd name="connsiteY34" fmla="*/ 153870 h 2183091"/>
              <a:gd name="connsiteX35" fmla="*/ 1390650 w 8001000"/>
              <a:gd name="connsiteY35" fmla="*/ 172920 h 2183091"/>
              <a:gd name="connsiteX36" fmla="*/ 1333500 w 8001000"/>
              <a:gd name="connsiteY36" fmla="*/ 182445 h 2183091"/>
              <a:gd name="connsiteX37" fmla="*/ 1123950 w 8001000"/>
              <a:gd name="connsiteY37" fmla="*/ 191970 h 2183091"/>
              <a:gd name="connsiteX38" fmla="*/ 1095375 w 8001000"/>
              <a:gd name="connsiteY38" fmla="*/ 201495 h 2183091"/>
              <a:gd name="connsiteX39" fmla="*/ 781050 w 8001000"/>
              <a:gd name="connsiteY39" fmla="*/ 201495 h 2183091"/>
              <a:gd name="connsiteX40" fmla="*/ 706855 w 8001000"/>
              <a:gd name="connsiteY40" fmla="*/ 194978 h 2183091"/>
              <a:gd name="connsiteX41" fmla="*/ 638175 w 8001000"/>
              <a:gd name="connsiteY41" fmla="*/ 201495 h 2183091"/>
              <a:gd name="connsiteX42" fmla="*/ 523875 w 8001000"/>
              <a:gd name="connsiteY42" fmla="*/ 182445 h 2183091"/>
              <a:gd name="connsiteX43" fmla="*/ 392029 w 8001000"/>
              <a:gd name="connsiteY43" fmla="*/ 195479 h 2183091"/>
              <a:gd name="connsiteX44" fmla="*/ 263191 w 8001000"/>
              <a:gd name="connsiteY44" fmla="*/ 229068 h 2183091"/>
              <a:gd name="connsiteX45" fmla="*/ 133350 w 8001000"/>
              <a:gd name="connsiteY45" fmla="*/ 220545 h 2183091"/>
              <a:gd name="connsiteX46" fmla="*/ 7019 w 8001000"/>
              <a:gd name="connsiteY46" fmla="*/ 233078 h 2183091"/>
              <a:gd name="connsiteX47" fmla="*/ 0 w 8001000"/>
              <a:gd name="connsiteY47" fmla="*/ 2155123 h 2183091"/>
              <a:gd name="connsiteX48" fmla="*/ 231106 w 8001000"/>
              <a:gd name="connsiteY48" fmla="*/ 2147603 h 2183091"/>
              <a:gd name="connsiteX49" fmla="*/ 472741 w 8001000"/>
              <a:gd name="connsiteY49" fmla="*/ 2170663 h 2183091"/>
              <a:gd name="connsiteX50" fmla="*/ 581025 w 8001000"/>
              <a:gd name="connsiteY50" fmla="*/ 2182695 h 2183091"/>
              <a:gd name="connsiteX51" fmla="*/ 676275 w 8001000"/>
              <a:gd name="connsiteY51" fmla="*/ 2173170 h 2183091"/>
              <a:gd name="connsiteX52" fmla="*/ 973555 w 8001000"/>
              <a:gd name="connsiteY52" fmla="*/ 2174674 h 2183091"/>
              <a:gd name="connsiteX53" fmla="*/ 1247775 w 8001000"/>
              <a:gd name="connsiteY53" fmla="*/ 2173170 h 2183091"/>
              <a:gd name="connsiteX54" fmla="*/ 1581150 w 8001000"/>
              <a:gd name="connsiteY54" fmla="*/ 2154622 h 2183091"/>
              <a:gd name="connsiteX55" fmla="*/ 1926055 w 8001000"/>
              <a:gd name="connsiteY55" fmla="*/ 2137076 h 2183091"/>
              <a:gd name="connsiteX56" fmla="*/ 2084471 w 8001000"/>
              <a:gd name="connsiteY56" fmla="*/ 2126046 h 2183091"/>
              <a:gd name="connsiteX57" fmla="*/ 2347662 w 8001000"/>
              <a:gd name="connsiteY57" fmla="*/ 2136574 h 2183091"/>
              <a:gd name="connsiteX58" fmla="*/ 2585786 w 8001000"/>
              <a:gd name="connsiteY58" fmla="*/ 2155122 h 2183091"/>
              <a:gd name="connsiteX59" fmla="*/ 2704097 w 8001000"/>
              <a:gd name="connsiteY59" fmla="*/ 2175676 h 2183091"/>
              <a:gd name="connsiteX60" fmla="*/ 2762250 w 8001000"/>
              <a:gd name="connsiteY60" fmla="*/ 2173170 h 2183091"/>
              <a:gd name="connsiteX61" fmla="*/ 2933700 w 8001000"/>
              <a:gd name="connsiteY61" fmla="*/ 2182695 h 2183091"/>
              <a:gd name="connsiteX62" fmla="*/ 3048000 w 8001000"/>
              <a:gd name="connsiteY62" fmla="*/ 2164146 h 2183091"/>
              <a:gd name="connsiteX63" fmla="*/ 3238500 w 8001000"/>
              <a:gd name="connsiteY63" fmla="*/ 2153117 h 2183091"/>
              <a:gd name="connsiteX64" fmla="*/ 3443036 w 8001000"/>
              <a:gd name="connsiteY64" fmla="*/ 2134067 h 2183091"/>
              <a:gd name="connsiteX65" fmla="*/ 3686676 w 8001000"/>
              <a:gd name="connsiteY65" fmla="*/ 2124542 h 2183091"/>
              <a:gd name="connsiteX66" fmla="*/ 3801979 w 8001000"/>
              <a:gd name="connsiteY66" fmla="*/ 2111007 h 2183091"/>
              <a:gd name="connsiteX67" fmla="*/ 3936833 w 8001000"/>
              <a:gd name="connsiteY67" fmla="*/ 2117524 h 2183091"/>
              <a:gd name="connsiteX68" fmla="*/ 4181475 w 8001000"/>
              <a:gd name="connsiteY68" fmla="*/ 2096970 h 2183091"/>
              <a:gd name="connsiteX69" fmla="*/ 4277728 w 8001000"/>
              <a:gd name="connsiteY69" fmla="*/ 2078923 h 2183091"/>
              <a:gd name="connsiteX70" fmla="*/ 4527383 w 8001000"/>
              <a:gd name="connsiteY70" fmla="*/ 2046337 h 2183091"/>
              <a:gd name="connsiteX71" fmla="*/ 5126956 w 8001000"/>
              <a:gd name="connsiteY71" fmla="*/ 2004728 h 2183091"/>
              <a:gd name="connsiteX72" fmla="*/ 5524500 w 8001000"/>
              <a:gd name="connsiteY72" fmla="*/ 2001720 h 2183091"/>
              <a:gd name="connsiteX73" fmla="*/ 6029325 w 8001000"/>
              <a:gd name="connsiteY73" fmla="*/ 1998713 h 2183091"/>
              <a:gd name="connsiteX74" fmla="*/ 6600324 w 8001000"/>
              <a:gd name="connsiteY74" fmla="*/ 1995704 h 2183091"/>
              <a:gd name="connsiteX75" fmla="*/ 6872036 w 8001000"/>
              <a:gd name="connsiteY75" fmla="*/ 1958105 h 2183091"/>
              <a:gd name="connsiteX76" fmla="*/ 6985334 w 8001000"/>
              <a:gd name="connsiteY76" fmla="*/ 1951087 h 2183091"/>
              <a:gd name="connsiteX77" fmla="*/ 7091112 w 8001000"/>
              <a:gd name="connsiteY77" fmla="*/ 1937552 h 2183091"/>
              <a:gd name="connsiteX78" fmla="*/ 7408444 w 8001000"/>
              <a:gd name="connsiteY78" fmla="*/ 1940058 h 2183091"/>
              <a:gd name="connsiteX79" fmla="*/ 7962900 w 8001000"/>
              <a:gd name="connsiteY79" fmla="*/ 1896945 h 2183091"/>
              <a:gd name="connsiteX80" fmla="*/ 7981950 w 8001000"/>
              <a:gd name="connsiteY80" fmla="*/ 1868370 h 2183091"/>
              <a:gd name="connsiteX81" fmla="*/ 7991475 w 8001000"/>
              <a:gd name="connsiteY81" fmla="*/ 1830270 h 2183091"/>
              <a:gd name="connsiteX82" fmla="*/ 8001000 w 8001000"/>
              <a:gd name="connsiteY82" fmla="*/ 1611195 h 2183091"/>
              <a:gd name="connsiteX83" fmla="*/ 7991475 w 8001000"/>
              <a:gd name="connsiteY83" fmla="*/ 1449270 h 2183091"/>
              <a:gd name="connsiteX84" fmla="*/ 7947359 w 8001000"/>
              <a:gd name="connsiteY84" fmla="*/ 100731 h 2183091"/>
              <a:gd name="connsiteX0" fmla="*/ 7947359 w 8001000"/>
              <a:gd name="connsiteY0" fmla="*/ 112725 h 2195085"/>
              <a:gd name="connsiteX1" fmla="*/ 7915275 w 8001000"/>
              <a:gd name="connsiteY1" fmla="*/ 108714 h 2195085"/>
              <a:gd name="connsiteX2" fmla="*/ 7829550 w 8001000"/>
              <a:gd name="connsiteY2" fmla="*/ 99189 h 2195085"/>
              <a:gd name="connsiteX3" fmla="*/ 7772400 w 8001000"/>
              <a:gd name="connsiteY3" fmla="*/ 108714 h 2195085"/>
              <a:gd name="connsiteX4" fmla="*/ 7600950 w 8001000"/>
              <a:gd name="connsiteY4" fmla="*/ 127764 h 2195085"/>
              <a:gd name="connsiteX5" fmla="*/ 7446544 w 8001000"/>
              <a:gd name="connsiteY5" fmla="*/ 130772 h 2195085"/>
              <a:gd name="connsiteX6" fmla="*/ 7334250 w 8001000"/>
              <a:gd name="connsiteY6" fmla="*/ 156339 h 2195085"/>
              <a:gd name="connsiteX7" fmla="*/ 7219950 w 8001000"/>
              <a:gd name="connsiteY7" fmla="*/ 146814 h 2195085"/>
              <a:gd name="connsiteX8" fmla="*/ 7110162 w 8001000"/>
              <a:gd name="connsiteY8" fmla="*/ 157341 h 2195085"/>
              <a:gd name="connsiteX9" fmla="*/ 7000875 w 8001000"/>
              <a:gd name="connsiteY9" fmla="*/ 146814 h 2195085"/>
              <a:gd name="connsiteX10" fmla="*/ 6781800 w 8001000"/>
              <a:gd name="connsiteY10" fmla="*/ 165864 h 2195085"/>
              <a:gd name="connsiteX11" fmla="*/ 6691062 w 8001000"/>
              <a:gd name="connsiteY11" fmla="*/ 172381 h 2195085"/>
              <a:gd name="connsiteX12" fmla="*/ 6544677 w 8001000"/>
              <a:gd name="connsiteY12" fmla="*/ 166867 h 2195085"/>
              <a:gd name="connsiteX13" fmla="*/ 6248400 w 8001000"/>
              <a:gd name="connsiteY13" fmla="*/ 156339 h 2195085"/>
              <a:gd name="connsiteX14" fmla="*/ 5876424 w 8001000"/>
              <a:gd name="connsiteY14" fmla="*/ 157843 h 2195085"/>
              <a:gd name="connsiteX15" fmla="*/ 5754604 w 8001000"/>
              <a:gd name="connsiteY15" fmla="*/ 159346 h 2195085"/>
              <a:gd name="connsiteX16" fmla="*/ 5451308 w 8001000"/>
              <a:gd name="connsiteY16" fmla="*/ 162354 h 2195085"/>
              <a:gd name="connsiteX17" fmla="*/ 5124450 w 8001000"/>
              <a:gd name="connsiteY17" fmla="*/ 184914 h 2195085"/>
              <a:gd name="connsiteX18" fmla="*/ 5057775 w 8001000"/>
              <a:gd name="connsiteY18" fmla="*/ 175389 h 2195085"/>
              <a:gd name="connsiteX19" fmla="*/ 4886325 w 8001000"/>
              <a:gd name="connsiteY19" fmla="*/ 184914 h 2195085"/>
              <a:gd name="connsiteX20" fmla="*/ 4591050 w 8001000"/>
              <a:gd name="connsiteY20" fmla="*/ 184914 h 2195085"/>
              <a:gd name="connsiteX21" fmla="*/ 4133850 w 8001000"/>
              <a:gd name="connsiteY21" fmla="*/ 175389 h 2195085"/>
              <a:gd name="connsiteX22" fmla="*/ 3981450 w 8001000"/>
              <a:gd name="connsiteY22" fmla="*/ 184914 h 2195085"/>
              <a:gd name="connsiteX23" fmla="*/ 3495675 w 8001000"/>
              <a:gd name="connsiteY23" fmla="*/ 165864 h 2195085"/>
              <a:gd name="connsiteX24" fmla="*/ 3206416 w 8001000"/>
              <a:gd name="connsiteY24" fmla="*/ 151325 h 2195085"/>
              <a:gd name="connsiteX25" fmla="*/ 3104648 w 8001000"/>
              <a:gd name="connsiteY25" fmla="*/ 160851 h 2195085"/>
              <a:gd name="connsiteX26" fmla="*/ 2867025 w 8001000"/>
              <a:gd name="connsiteY26" fmla="*/ 175389 h 2195085"/>
              <a:gd name="connsiteX27" fmla="*/ 2705100 w 8001000"/>
              <a:gd name="connsiteY27" fmla="*/ 156339 h 2195085"/>
              <a:gd name="connsiteX28" fmla="*/ 2349667 w 8001000"/>
              <a:gd name="connsiteY28" fmla="*/ 161352 h 2195085"/>
              <a:gd name="connsiteX29" fmla="*/ 2181225 w 8001000"/>
              <a:gd name="connsiteY29" fmla="*/ 158846 h 2195085"/>
              <a:gd name="connsiteX30" fmla="*/ 2009775 w 8001000"/>
              <a:gd name="connsiteY30" fmla="*/ 165864 h 2195085"/>
              <a:gd name="connsiteX31" fmla="*/ 1880435 w 8001000"/>
              <a:gd name="connsiteY31" fmla="*/ 160850 h 2195085"/>
              <a:gd name="connsiteX32" fmla="*/ 1762125 w 8001000"/>
              <a:gd name="connsiteY32" fmla="*/ 162355 h 2195085"/>
              <a:gd name="connsiteX33" fmla="*/ 1657350 w 8001000"/>
              <a:gd name="connsiteY33" fmla="*/ 175389 h 2195085"/>
              <a:gd name="connsiteX34" fmla="*/ 1524000 w 8001000"/>
              <a:gd name="connsiteY34" fmla="*/ 165864 h 2195085"/>
              <a:gd name="connsiteX35" fmla="*/ 1390650 w 8001000"/>
              <a:gd name="connsiteY35" fmla="*/ 184914 h 2195085"/>
              <a:gd name="connsiteX36" fmla="*/ 1333500 w 8001000"/>
              <a:gd name="connsiteY36" fmla="*/ 194439 h 2195085"/>
              <a:gd name="connsiteX37" fmla="*/ 1123950 w 8001000"/>
              <a:gd name="connsiteY37" fmla="*/ 203964 h 2195085"/>
              <a:gd name="connsiteX38" fmla="*/ 1095375 w 8001000"/>
              <a:gd name="connsiteY38" fmla="*/ 213489 h 2195085"/>
              <a:gd name="connsiteX39" fmla="*/ 781050 w 8001000"/>
              <a:gd name="connsiteY39" fmla="*/ 213489 h 2195085"/>
              <a:gd name="connsiteX40" fmla="*/ 706855 w 8001000"/>
              <a:gd name="connsiteY40" fmla="*/ 206972 h 2195085"/>
              <a:gd name="connsiteX41" fmla="*/ 638175 w 8001000"/>
              <a:gd name="connsiteY41" fmla="*/ 213489 h 2195085"/>
              <a:gd name="connsiteX42" fmla="*/ 523875 w 8001000"/>
              <a:gd name="connsiteY42" fmla="*/ 194439 h 2195085"/>
              <a:gd name="connsiteX43" fmla="*/ 392029 w 8001000"/>
              <a:gd name="connsiteY43" fmla="*/ 207473 h 2195085"/>
              <a:gd name="connsiteX44" fmla="*/ 263191 w 8001000"/>
              <a:gd name="connsiteY44" fmla="*/ 241062 h 2195085"/>
              <a:gd name="connsiteX45" fmla="*/ 133350 w 8001000"/>
              <a:gd name="connsiteY45" fmla="*/ 232539 h 2195085"/>
              <a:gd name="connsiteX46" fmla="*/ 7019 w 8001000"/>
              <a:gd name="connsiteY46" fmla="*/ 245072 h 2195085"/>
              <a:gd name="connsiteX47" fmla="*/ 0 w 8001000"/>
              <a:gd name="connsiteY47" fmla="*/ 2167117 h 2195085"/>
              <a:gd name="connsiteX48" fmla="*/ 231106 w 8001000"/>
              <a:gd name="connsiteY48" fmla="*/ 2159597 h 2195085"/>
              <a:gd name="connsiteX49" fmla="*/ 472741 w 8001000"/>
              <a:gd name="connsiteY49" fmla="*/ 2182657 h 2195085"/>
              <a:gd name="connsiteX50" fmla="*/ 581025 w 8001000"/>
              <a:gd name="connsiteY50" fmla="*/ 2194689 h 2195085"/>
              <a:gd name="connsiteX51" fmla="*/ 676275 w 8001000"/>
              <a:gd name="connsiteY51" fmla="*/ 2185164 h 2195085"/>
              <a:gd name="connsiteX52" fmla="*/ 973555 w 8001000"/>
              <a:gd name="connsiteY52" fmla="*/ 2186668 h 2195085"/>
              <a:gd name="connsiteX53" fmla="*/ 1247775 w 8001000"/>
              <a:gd name="connsiteY53" fmla="*/ 2185164 h 2195085"/>
              <a:gd name="connsiteX54" fmla="*/ 1581150 w 8001000"/>
              <a:gd name="connsiteY54" fmla="*/ 2166616 h 2195085"/>
              <a:gd name="connsiteX55" fmla="*/ 1926055 w 8001000"/>
              <a:gd name="connsiteY55" fmla="*/ 2149070 h 2195085"/>
              <a:gd name="connsiteX56" fmla="*/ 2084471 w 8001000"/>
              <a:gd name="connsiteY56" fmla="*/ 2138040 h 2195085"/>
              <a:gd name="connsiteX57" fmla="*/ 2347662 w 8001000"/>
              <a:gd name="connsiteY57" fmla="*/ 2148568 h 2195085"/>
              <a:gd name="connsiteX58" fmla="*/ 2585786 w 8001000"/>
              <a:gd name="connsiteY58" fmla="*/ 2167116 h 2195085"/>
              <a:gd name="connsiteX59" fmla="*/ 2704097 w 8001000"/>
              <a:gd name="connsiteY59" fmla="*/ 2187670 h 2195085"/>
              <a:gd name="connsiteX60" fmla="*/ 2762250 w 8001000"/>
              <a:gd name="connsiteY60" fmla="*/ 2185164 h 2195085"/>
              <a:gd name="connsiteX61" fmla="*/ 2933700 w 8001000"/>
              <a:gd name="connsiteY61" fmla="*/ 2194689 h 2195085"/>
              <a:gd name="connsiteX62" fmla="*/ 3048000 w 8001000"/>
              <a:gd name="connsiteY62" fmla="*/ 2176140 h 2195085"/>
              <a:gd name="connsiteX63" fmla="*/ 3238500 w 8001000"/>
              <a:gd name="connsiteY63" fmla="*/ 2165111 h 2195085"/>
              <a:gd name="connsiteX64" fmla="*/ 3443036 w 8001000"/>
              <a:gd name="connsiteY64" fmla="*/ 2146061 h 2195085"/>
              <a:gd name="connsiteX65" fmla="*/ 3686676 w 8001000"/>
              <a:gd name="connsiteY65" fmla="*/ 2136536 h 2195085"/>
              <a:gd name="connsiteX66" fmla="*/ 3801979 w 8001000"/>
              <a:gd name="connsiteY66" fmla="*/ 2123001 h 2195085"/>
              <a:gd name="connsiteX67" fmla="*/ 3936833 w 8001000"/>
              <a:gd name="connsiteY67" fmla="*/ 2129518 h 2195085"/>
              <a:gd name="connsiteX68" fmla="*/ 4181475 w 8001000"/>
              <a:gd name="connsiteY68" fmla="*/ 2108964 h 2195085"/>
              <a:gd name="connsiteX69" fmla="*/ 4277728 w 8001000"/>
              <a:gd name="connsiteY69" fmla="*/ 2090917 h 2195085"/>
              <a:gd name="connsiteX70" fmla="*/ 4527383 w 8001000"/>
              <a:gd name="connsiteY70" fmla="*/ 2058331 h 2195085"/>
              <a:gd name="connsiteX71" fmla="*/ 5126956 w 8001000"/>
              <a:gd name="connsiteY71" fmla="*/ 2016722 h 2195085"/>
              <a:gd name="connsiteX72" fmla="*/ 5524500 w 8001000"/>
              <a:gd name="connsiteY72" fmla="*/ 2013714 h 2195085"/>
              <a:gd name="connsiteX73" fmla="*/ 6029325 w 8001000"/>
              <a:gd name="connsiteY73" fmla="*/ 2010707 h 2195085"/>
              <a:gd name="connsiteX74" fmla="*/ 6600324 w 8001000"/>
              <a:gd name="connsiteY74" fmla="*/ 2007698 h 2195085"/>
              <a:gd name="connsiteX75" fmla="*/ 6872036 w 8001000"/>
              <a:gd name="connsiteY75" fmla="*/ 1970099 h 2195085"/>
              <a:gd name="connsiteX76" fmla="*/ 6985334 w 8001000"/>
              <a:gd name="connsiteY76" fmla="*/ 1963081 h 2195085"/>
              <a:gd name="connsiteX77" fmla="*/ 7091112 w 8001000"/>
              <a:gd name="connsiteY77" fmla="*/ 1949546 h 2195085"/>
              <a:gd name="connsiteX78" fmla="*/ 7408444 w 8001000"/>
              <a:gd name="connsiteY78" fmla="*/ 1952052 h 2195085"/>
              <a:gd name="connsiteX79" fmla="*/ 7962900 w 8001000"/>
              <a:gd name="connsiteY79" fmla="*/ 1908939 h 2195085"/>
              <a:gd name="connsiteX80" fmla="*/ 7981950 w 8001000"/>
              <a:gd name="connsiteY80" fmla="*/ 1880364 h 2195085"/>
              <a:gd name="connsiteX81" fmla="*/ 7991475 w 8001000"/>
              <a:gd name="connsiteY81" fmla="*/ 1842264 h 2195085"/>
              <a:gd name="connsiteX82" fmla="*/ 8001000 w 8001000"/>
              <a:gd name="connsiteY82" fmla="*/ 1623189 h 2195085"/>
              <a:gd name="connsiteX83" fmla="*/ 7947359 w 8001000"/>
              <a:gd name="connsiteY83" fmla="*/ 112725 h 2195085"/>
              <a:gd name="connsiteX0" fmla="*/ 7947359 w 7993196"/>
              <a:gd name="connsiteY0" fmla="*/ 128952 h 2211312"/>
              <a:gd name="connsiteX1" fmla="*/ 7915275 w 7993196"/>
              <a:gd name="connsiteY1" fmla="*/ 124941 h 2211312"/>
              <a:gd name="connsiteX2" fmla="*/ 7829550 w 7993196"/>
              <a:gd name="connsiteY2" fmla="*/ 115416 h 2211312"/>
              <a:gd name="connsiteX3" fmla="*/ 7772400 w 7993196"/>
              <a:gd name="connsiteY3" fmla="*/ 124941 h 2211312"/>
              <a:gd name="connsiteX4" fmla="*/ 7600950 w 7993196"/>
              <a:gd name="connsiteY4" fmla="*/ 143991 h 2211312"/>
              <a:gd name="connsiteX5" fmla="*/ 7446544 w 7993196"/>
              <a:gd name="connsiteY5" fmla="*/ 146999 h 2211312"/>
              <a:gd name="connsiteX6" fmla="*/ 7334250 w 7993196"/>
              <a:gd name="connsiteY6" fmla="*/ 172566 h 2211312"/>
              <a:gd name="connsiteX7" fmla="*/ 7219950 w 7993196"/>
              <a:gd name="connsiteY7" fmla="*/ 163041 h 2211312"/>
              <a:gd name="connsiteX8" fmla="*/ 7110162 w 7993196"/>
              <a:gd name="connsiteY8" fmla="*/ 173568 h 2211312"/>
              <a:gd name="connsiteX9" fmla="*/ 7000875 w 7993196"/>
              <a:gd name="connsiteY9" fmla="*/ 163041 h 2211312"/>
              <a:gd name="connsiteX10" fmla="*/ 6781800 w 7993196"/>
              <a:gd name="connsiteY10" fmla="*/ 182091 h 2211312"/>
              <a:gd name="connsiteX11" fmla="*/ 6691062 w 7993196"/>
              <a:gd name="connsiteY11" fmla="*/ 188608 h 2211312"/>
              <a:gd name="connsiteX12" fmla="*/ 6544677 w 7993196"/>
              <a:gd name="connsiteY12" fmla="*/ 183094 h 2211312"/>
              <a:gd name="connsiteX13" fmla="*/ 6248400 w 7993196"/>
              <a:gd name="connsiteY13" fmla="*/ 172566 h 2211312"/>
              <a:gd name="connsiteX14" fmla="*/ 5876424 w 7993196"/>
              <a:gd name="connsiteY14" fmla="*/ 174070 h 2211312"/>
              <a:gd name="connsiteX15" fmla="*/ 5754604 w 7993196"/>
              <a:gd name="connsiteY15" fmla="*/ 175573 h 2211312"/>
              <a:gd name="connsiteX16" fmla="*/ 5451308 w 7993196"/>
              <a:gd name="connsiteY16" fmla="*/ 178581 h 2211312"/>
              <a:gd name="connsiteX17" fmla="*/ 5124450 w 7993196"/>
              <a:gd name="connsiteY17" fmla="*/ 201141 h 2211312"/>
              <a:gd name="connsiteX18" fmla="*/ 5057775 w 7993196"/>
              <a:gd name="connsiteY18" fmla="*/ 191616 h 2211312"/>
              <a:gd name="connsiteX19" fmla="*/ 4886325 w 7993196"/>
              <a:gd name="connsiteY19" fmla="*/ 201141 h 2211312"/>
              <a:gd name="connsiteX20" fmla="*/ 4591050 w 7993196"/>
              <a:gd name="connsiteY20" fmla="*/ 201141 h 2211312"/>
              <a:gd name="connsiteX21" fmla="*/ 4133850 w 7993196"/>
              <a:gd name="connsiteY21" fmla="*/ 191616 h 2211312"/>
              <a:gd name="connsiteX22" fmla="*/ 3981450 w 7993196"/>
              <a:gd name="connsiteY22" fmla="*/ 201141 h 2211312"/>
              <a:gd name="connsiteX23" fmla="*/ 3495675 w 7993196"/>
              <a:gd name="connsiteY23" fmla="*/ 182091 h 2211312"/>
              <a:gd name="connsiteX24" fmla="*/ 3206416 w 7993196"/>
              <a:gd name="connsiteY24" fmla="*/ 167552 h 2211312"/>
              <a:gd name="connsiteX25" fmla="*/ 3104648 w 7993196"/>
              <a:gd name="connsiteY25" fmla="*/ 177078 h 2211312"/>
              <a:gd name="connsiteX26" fmla="*/ 2867025 w 7993196"/>
              <a:gd name="connsiteY26" fmla="*/ 191616 h 2211312"/>
              <a:gd name="connsiteX27" fmla="*/ 2705100 w 7993196"/>
              <a:gd name="connsiteY27" fmla="*/ 172566 h 2211312"/>
              <a:gd name="connsiteX28" fmla="*/ 2349667 w 7993196"/>
              <a:gd name="connsiteY28" fmla="*/ 177579 h 2211312"/>
              <a:gd name="connsiteX29" fmla="*/ 2181225 w 7993196"/>
              <a:gd name="connsiteY29" fmla="*/ 175073 h 2211312"/>
              <a:gd name="connsiteX30" fmla="*/ 2009775 w 7993196"/>
              <a:gd name="connsiteY30" fmla="*/ 182091 h 2211312"/>
              <a:gd name="connsiteX31" fmla="*/ 1880435 w 7993196"/>
              <a:gd name="connsiteY31" fmla="*/ 177077 h 2211312"/>
              <a:gd name="connsiteX32" fmla="*/ 1762125 w 7993196"/>
              <a:gd name="connsiteY32" fmla="*/ 178582 h 2211312"/>
              <a:gd name="connsiteX33" fmla="*/ 1657350 w 7993196"/>
              <a:gd name="connsiteY33" fmla="*/ 191616 h 2211312"/>
              <a:gd name="connsiteX34" fmla="*/ 1524000 w 7993196"/>
              <a:gd name="connsiteY34" fmla="*/ 182091 h 2211312"/>
              <a:gd name="connsiteX35" fmla="*/ 1390650 w 7993196"/>
              <a:gd name="connsiteY35" fmla="*/ 201141 h 2211312"/>
              <a:gd name="connsiteX36" fmla="*/ 1333500 w 7993196"/>
              <a:gd name="connsiteY36" fmla="*/ 210666 h 2211312"/>
              <a:gd name="connsiteX37" fmla="*/ 1123950 w 7993196"/>
              <a:gd name="connsiteY37" fmla="*/ 220191 h 2211312"/>
              <a:gd name="connsiteX38" fmla="*/ 1095375 w 7993196"/>
              <a:gd name="connsiteY38" fmla="*/ 229716 h 2211312"/>
              <a:gd name="connsiteX39" fmla="*/ 781050 w 7993196"/>
              <a:gd name="connsiteY39" fmla="*/ 229716 h 2211312"/>
              <a:gd name="connsiteX40" fmla="*/ 706855 w 7993196"/>
              <a:gd name="connsiteY40" fmla="*/ 223199 h 2211312"/>
              <a:gd name="connsiteX41" fmla="*/ 638175 w 7993196"/>
              <a:gd name="connsiteY41" fmla="*/ 229716 h 2211312"/>
              <a:gd name="connsiteX42" fmla="*/ 523875 w 7993196"/>
              <a:gd name="connsiteY42" fmla="*/ 210666 h 2211312"/>
              <a:gd name="connsiteX43" fmla="*/ 392029 w 7993196"/>
              <a:gd name="connsiteY43" fmla="*/ 223700 h 2211312"/>
              <a:gd name="connsiteX44" fmla="*/ 263191 w 7993196"/>
              <a:gd name="connsiteY44" fmla="*/ 257289 h 2211312"/>
              <a:gd name="connsiteX45" fmla="*/ 133350 w 7993196"/>
              <a:gd name="connsiteY45" fmla="*/ 248766 h 2211312"/>
              <a:gd name="connsiteX46" fmla="*/ 7019 w 7993196"/>
              <a:gd name="connsiteY46" fmla="*/ 261299 h 2211312"/>
              <a:gd name="connsiteX47" fmla="*/ 0 w 7993196"/>
              <a:gd name="connsiteY47" fmla="*/ 2183344 h 2211312"/>
              <a:gd name="connsiteX48" fmla="*/ 231106 w 7993196"/>
              <a:gd name="connsiteY48" fmla="*/ 2175824 h 2211312"/>
              <a:gd name="connsiteX49" fmla="*/ 472741 w 7993196"/>
              <a:gd name="connsiteY49" fmla="*/ 2198884 h 2211312"/>
              <a:gd name="connsiteX50" fmla="*/ 581025 w 7993196"/>
              <a:gd name="connsiteY50" fmla="*/ 2210916 h 2211312"/>
              <a:gd name="connsiteX51" fmla="*/ 676275 w 7993196"/>
              <a:gd name="connsiteY51" fmla="*/ 2201391 h 2211312"/>
              <a:gd name="connsiteX52" fmla="*/ 973555 w 7993196"/>
              <a:gd name="connsiteY52" fmla="*/ 2202895 h 2211312"/>
              <a:gd name="connsiteX53" fmla="*/ 1247775 w 7993196"/>
              <a:gd name="connsiteY53" fmla="*/ 2201391 h 2211312"/>
              <a:gd name="connsiteX54" fmla="*/ 1581150 w 7993196"/>
              <a:gd name="connsiteY54" fmla="*/ 2182843 h 2211312"/>
              <a:gd name="connsiteX55" fmla="*/ 1926055 w 7993196"/>
              <a:gd name="connsiteY55" fmla="*/ 2165297 h 2211312"/>
              <a:gd name="connsiteX56" fmla="*/ 2084471 w 7993196"/>
              <a:gd name="connsiteY56" fmla="*/ 2154267 h 2211312"/>
              <a:gd name="connsiteX57" fmla="*/ 2347662 w 7993196"/>
              <a:gd name="connsiteY57" fmla="*/ 2164795 h 2211312"/>
              <a:gd name="connsiteX58" fmla="*/ 2585786 w 7993196"/>
              <a:gd name="connsiteY58" fmla="*/ 2183343 h 2211312"/>
              <a:gd name="connsiteX59" fmla="*/ 2704097 w 7993196"/>
              <a:gd name="connsiteY59" fmla="*/ 2203897 h 2211312"/>
              <a:gd name="connsiteX60" fmla="*/ 2762250 w 7993196"/>
              <a:gd name="connsiteY60" fmla="*/ 2201391 h 2211312"/>
              <a:gd name="connsiteX61" fmla="*/ 2933700 w 7993196"/>
              <a:gd name="connsiteY61" fmla="*/ 2210916 h 2211312"/>
              <a:gd name="connsiteX62" fmla="*/ 3048000 w 7993196"/>
              <a:gd name="connsiteY62" fmla="*/ 2192367 h 2211312"/>
              <a:gd name="connsiteX63" fmla="*/ 3238500 w 7993196"/>
              <a:gd name="connsiteY63" fmla="*/ 2181338 h 2211312"/>
              <a:gd name="connsiteX64" fmla="*/ 3443036 w 7993196"/>
              <a:gd name="connsiteY64" fmla="*/ 2162288 h 2211312"/>
              <a:gd name="connsiteX65" fmla="*/ 3686676 w 7993196"/>
              <a:gd name="connsiteY65" fmla="*/ 2152763 h 2211312"/>
              <a:gd name="connsiteX66" fmla="*/ 3801979 w 7993196"/>
              <a:gd name="connsiteY66" fmla="*/ 2139228 h 2211312"/>
              <a:gd name="connsiteX67" fmla="*/ 3936833 w 7993196"/>
              <a:gd name="connsiteY67" fmla="*/ 2145745 h 2211312"/>
              <a:gd name="connsiteX68" fmla="*/ 4181475 w 7993196"/>
              <a:gd name="connsiteY68" fmla="*/ 2125191 h 2211312"/>
              <a:gd name="connsiteX69" fmla="*/ 4277728 w 7993196"/>
              <a:gd name="connsiteY69" fmla="*/ 2107144 h 2211312"/>
              <a:gd name="connsiteX70" fmla="*/ 4527383 w 7993196"/>
              <a:gd name="connsiteY70" fmla="*/ 2074558 h 2211312"/>
              <a:gd name="connsiteX71" fmla="*/ 5126956 w 7993196"/>
              <a:gd name="connsiteY71" fmla="*/ 2032949 h 2211312"/>
              <a:gd name="connsiteX72" fmla="*/ 5524500 w 7993196"/>
              <a:gd name="connsiteY72" fmla="*/ 2029941 h 2211312"/>
              <a:gd name="connsiteX73" fmla="*/ 6029325 w 7993196"/>
              <a:gd name="connsiteY73" fmla="*/ 2026934 h 2211312"/>
              <a:gd name="connsiteX74" fmla="*/ 6600324 w 7993196"/>
              <a:gd name="connsiteY74" fmla="*/ 2023925 h 2211312"/>
              <a:gd name="connsiteX75" fmla="*/ 6872036 w 7993196"/>
              <a:gd name="connsiteY75" fmla="*/ 1986326 h 2211312"/>
              <a:gd name="connsiteX76" fmla="*/ 6985334 w 7993196"/>
              <a:gd name="connsiteY76" fmla="*/ 1979308 h 2211312"/>
              <a:gd name="connsiteX77" fmla="*/ 7091112 w 7993196"/>
              <a:gd name="connsiteY77" fmla="*/ 1965773 h 2211312"/>
              <a:gd name="connsiteX78" fmla="*/ 7408444 w 7993196"/>
              <a:gd name="connsiteY78" fmla="*/ 1968279 h 2211312"/>
              <a:gd name="connsiteX79" fmla="*/ 7962900 w 7993196"/>
              <a:gd name="connsiteY79" fmla="*/ 1925166 h 2211312"/>
              <a:gd name="connsiteX80" fmla="*/ 7981950 w 7993196"/>
              <a:gd name="connsiteY80" fmla="*/ 1896591 h 2211312"/>
              <a:gd name="connsiteX81" fmla="*/ 7991475 w 7993196"/>
              <a:gd name="connsiteY81" fmla="*/ 1858491 h 2211312"/>
              <a:gd name="connsiteX82" fmla="*/ 7947359 w 7993196"/>
              <a:gd name="connsiteY82" fmla="*/ 128952 h 2211312"/>
              <a:gd name="connsiteX0" fmla="*/ 7947359 w 7982242"/>
              <a:gd name="connsiteY0" fmla="*/ 131774 h 2214134"/>
              <a:gd name="connsiteX1" fmla="*/ 7915275 w 7982242"/>
              <a:gd name="connsiteY1" fmla="*/ 127763 h 2214134"/>
              <a:gd name="connsiteX2" fmla="*/ 7829550 w 7982242"/>
              <a:gd name="connsiteY2" fmla="*/ 118238 h 2214134"/>
              <a:gd name="connsiteX3" fmla="*/ 7772400 w 7982242"/>
              <a:gd name="connsiteY3" fmla="*/ 127763 h 2214134"/>
              <a:gd name="connsiteX4" fmla="*/ 7600950 w 7982242"/>
              <a:gd name="connsiteY4" fmla="*/ 146813 h 2214134"/>
              <a:gd name="connsiteX5" fmla="*/ 7446544 w 7982242"/>
              <a:gd name="connsiteY5" fmla="*/ 149821 h 2214134"/>
              <a:gd name="connsiteX6" fmla="*/ 7334250 w 7982242"/>
              <a:gd name="connsiteY6" fmla="*/ 175388 h 2214134"/>
              <a:gd name="connsiteX7" fmla="*/ 7219950 w 7982242"/>
              <a:gd name="connsiteY7" fmla="*/ 165863 h 2214134"/>
              <a:gd name="connsiteX8" fmla="*/ 7110162 w 7982242"/>
              <a:gd name="connsiteY8" fmla="*/ 176390 h 2214134"/>
              <a:gd name="connsiteX9" fmla="*/ 7000875 w 7982242"/>
              <a:gd name="connsiteY9" fmla="*/ 165863 h 2214134"/>
              <a:gd name="connsiteX10" fmla="*/ 6781800 w 7982242"/>
              <a:gd name="connsiteY10" fmla="*/ 184913 h 2214134"/>
              <a:gd name="connsiteX11" fmla="*/ 6691062 w 7982242"/>
              <a:gd name="connsiteY11" fmla="*/ 191430 h 2214134"/>
              <a:gd name="connsiteX12" fmla="*/ 6544677 w 7982242"/>
              <a:gd name="connsiteY12" fmla="*/ 185916 h 2214134"/>
              <a:gd name="connsiteX13" fmla="*/ 6248400 w 7982242"/>
              <a:gd name="connsiteY13" fmla="*/ 175388 h 2214134"/>
              <a:gd name="connsiteX14" fmla="*/ 5876424 w 7982242"/>
              <a:gd name="connsiteY14" fmla="*/ 176892 h 2214134"/>
              <a:gd name="connsiteX15" fmla="*/ 5754604 w 7982242"/>
              <a:gd name="connsiteY15" fmla="*/ 178395 h 2214134"/>
              <a:gd name="connsiteX16" fmla="*/ 5451308 w 7982242"/>
              <a:gd name="connsiteY16" fmla="*/ 181403 h 2214134"/>
              <a:gd name="connsiteX17" fmla="*/ 5124450 w 7982242"/>
              <a:gd name="connsiteY17" fmla="*/ 203963 h 2214134"/>
              <a:gd name="connsiteX18" fmla="*/ 5057775 w 7982242"/>
              <a:gd name="connsiteY18" fmla="*/ 194438 h 2214134"/>
              <a:gd name="connsiteX19" fmla="*/ 4886325 w 7982242"/>
              <a:gd name="connsiteY19" fmla="*/ 203963 h 2214134"/>
              <a:gd name="connsiteX20" fmla="*/ 4591050 w 7982242"/>
              <a:gd name="connsiteY20" fmla="*/ 203963 h 2214134"/>
              <a:gd name="connsiteX21" fmla="*/ 4133850 w 7982242"/>
              <a:gd name="connsiteY21" fmla="*/ 194438 h 2214134"/>
              <a:gd name="connsiteX22" fmla="*/ 3981450 w 7982242"/>
              <a:gd name="connsiteY22" fmla="*/ 203963 h 2214134"/>
              <a:gd name="connsiteX23" fmla="*/ 3495675 w 7982242"/>
              <a:gd name="connsiteY23" fmla="*/ 184913 h 2214134"/>
              <a:gd name="connsiteX24" fmla="*/ 3206416 w 7982242"/>
              <a:gd name="connsiteY24" fmla="*/ 170374 h 2214134"/>
              <a:gd name="connsiteX25" fmla="*/ 3104648 w 7982242"/>
              <a:gd name="connsiteY25" fmla="*/ 179900 h 2214134"/>
              <a:gd name="connsiteX26" fmla="*/ 2867025 w 7982242"/>
              <a:gd name="connsiteY26" fmla="*/ 194438 h 2214134"/>
              <a:gd name="connsiteX27" fmla="*/ 2705100 w 7982242"/>
              <a:gd name="connsiteY27" fmla="*/ 175388 h 2214134"/>
              <a:gd name="connsiteX28" fmla="*/ 2349667 w 7982242"/>
              <a:gd name="connsiteY28" fmla="*/ 180401 h 2214134"/>
              <a:gd name="connsiteX29" fmla="*/ 2181225 w 7982242"/>
              <a:gd name="connsiteY29" fmla="*/ 177895 h 2214134"/>
              <a:gd name="connsiteX30" fmla="*/ 2009775 w 7982242"/>
              <a:gd name="connsiteY30" fmla="*/ 184913 h 2214134"/>
              <a:gd name="connsiteX31" fmla="*/ 1880435 w 7982242"/>
              <a:gd name="connsiteY31" fmla="*/ 179899 h 2214134"/>
              <a:gd name="connsiteX32" fmla="*/ 1762125 w 7982242"/>
              <a:gd name="connsiteY32" fmla="*/ 181404 h 2214134"/>
              <a:gd name="connsiteX33" fmla="*/ 1657350 w 7982242"/>
              <a:gd name="connsiteY33" fmla="*/ 194438 h 2214134"/>
              <a:gd name="connsiteX34" fmla="*/ 1524000 w 7982242"/>
              <a:gd name="connsiteY34" fmla="*/ 184913 h 2214134"/>
              <a:gd name="connsiteX35" fmla="*/ 1390650 w 7982242"/>
              <a:gd name="connsiteY35" fmla="*/ 203963 h 2214134"/>
              <a:gd name="connsiteX36" fmla="*/ 1333500 w 7982242"/>
              <a:gd name="connsiteY36" fmla="*/ 213488 h 2214134"/>
              <a:gd name="connsiteX37" fmla="*/ 1123950 w 7982242"/>
              <a:gd name="connsiteY37" fmla="*/ 223013 h 2214134"/>
              <a:gd name="connsiteX38" fmla="*/ 1095375 w 7982242"/>
              <a:gd name="connsiteY38" fmla="*/ 232538 h 2214134"/>
              <a:gd name="connsiteX39" fmla="*/ 781050 w 7982242"/>
              <a:gd name="connsiteY39" fmla="*/ 232538 h 2214134"/>
              <a:gd name="connsiteX40" fmla="*/ 706855 w 7982242"/>
              <a:gd name="connsiteY40" fmla="*/ 226021 h 2214134"/>
              <a:gd name="connsiteX41" fmla="*/ 638175 w 7982242"/>
              <a:gd name="connsiteY41" fmla="*/ 232538 h 2214134"/>
              <a:gd name="connsiteX42" fmla="*/ 523875 w 7982242"/>
              <a:gd name="connsiteY42" fmla="*/ 213488 h 2214134"/>
              <a:gd name="connsiteX43" fmla="*/ 392029 w 7982242"/>
              <a:gd name="connsiteY43" fmla="*/ 226522 h 2214134"/>
              <a:gd name="connsiteX44" fmla="*/ 263191 w 7982242"/>
              <a:gd name="connsiteY44" fmla="*/ 260111 h 2214134"/>
              <a:gd name="connsiteX45" fmla="*/ 133350 w 7982242"/>
              <a:gd name="connsiteY45" fmla="*/ 251588 h 2214134"/>
              <a:gd name="connsiteX46" fmla="*/ 7019 w 7982242"/>
              <a:gd name="connsiteY46" fmla="*/ 264121 h 2214134"/>
              <a:gd name="connsiteX47" fmla="*/ 0 w 7982242"/>
              <a:gd name="connsiteY47" fmla="*/ 2186166 h 2214134"/>
              <a:gd name="connsiteX48" fmla="*/ 231106 w 7982242"/>
              <a:gd name="connsiteY48" fmla="*/ 2178646 h 2214134"/>
              <a:gd name="connsiteX49" fmla="*/ 472741 w 7982242"/>
              <a:gd name="connsiteY49" fmla="*/ 2201706 h 2214134"/>
              <a:gd name="connsiteX50" fmla="*/ 581025 w 7982242"/>
              <a:gd name="connsiteY50" fmla="*/ 2213738 h 2214134"/>
              <a:gd name="connsiteX51" fmla="*/ 676275 w 7982242"/>
              <a:gd name="connsiteY51" fmla="*/ 2204213 h 2214134"/>
              <a:gd name="connsiteX52" fmla="*/ 973555 w 7982242"/>
              <a:gd name="connsiteY52" fmla="*/ 2205717 h 2214134"/>
              <a:gd name="connsiteX53" fmla="*/ 1247775 w 7982242"/>
              <a:gd name="connsiteY53" fmla="*/ 2204213 h 2214134"/>
              <a:gd name="connsiteX54" fmla="*/ 1581150 w 7982242"/>
              <a:gd name="connsiteY54" fmla="*/ 2185665 h 2214134"/>
              <a:gd name="connsiteX55" fmla="*/ 1926055 w 7982242"/>
              <a:gd name="connsiteY55" fmla="*/ 2168119 h 2214134"/>
              <a:gd name="connsiteX56" fmla="*/ 2084471 w 7982242"/>
              <a:gd name="connsiteY56" fmla="*/ 2157089 h 2214134"/>
              <a:gd name="connsiteX57" fmla="*/ 2347662 w 7982242"/>
              <a:gd name="connsiteY57" fmla="*/ 2167617 h 2214134"/>
              <a:gd name="connsiteX58" fmla="*/ 2585786 w 7982242"/>
              <a:gd name="connsiteY58" fmla="*/ 2186165 h 2214134"/>
              <a:gd name="connsiteX59" fmla="*/ 2704097 w 7982242"/>
              <a:gd name="connsiteY59" fmla="*/ 2206719 h 2214134"/>
              <a:gd name="connsiteX60" fmla="*/ 2762250 w 7982242"/>
              <a:gd name="connsiteY60" fmla="*/ 2204213 h 2214134"/>
              <a:gd name="connsiteX61" fmla="*/ 2933700 w 7982242"/>
              <a:gd name="connsiteY61" fmla="*/ 2213738 h 2214134"/>
              <a:gd name="connsiteX62" fmla="*/ 3048000 w 7982242"/>
              <a:gd name="connsiteY62" fmla="*/ 2195189 h 2214134"/>
              <a:gd name="connsiteX63" fmla="*/ 3238500 w 7982242"/>
              <a:gd name="connsiteY63" fmla="*/ 2184160 h 2214134"/>
              <a:gd name="connsiteX64" fmla="*/ 3443036 w 7982242"/>
              <a:gd name="connsiteY64" fmla="*/ 2165110 h 2214134"/>
              <a:gd name="connsiteX65" fmla="*/ 3686676 w 7982242"/>
              <a:gd name="connsiteY65" fmla="*/ 2155585 h 2214134"/>
              <a:gd name="connsiteX66" fmla="*/ 3801979 w 7982242"/>
              <a:gd name="connsiteY66" fmla="*/ 2142050 h 2214134"/>
              <a:gd name="connsiteX67" fmla="*/ 3936833 w 7982242"/>
              <a:gd name="connsiteY67" fmla="*/ 2148567 h 2214134"/>
              <a:gd name="connsiteX68" fmla="*/ 4181475 w 7982242"/>
              <a:gd name="connsiteY68" fmla="*/ 2128013 h 2214134"/>
              <a:gd name="connsiteX69" fmla="*/ 4277728 w 7982242"/>
              <a:gd name="connsiteY69" fmla="*/ 2109966 h 2214134"/>
              <a:gd name="connsiteX70" fmla="*/ 4527383 w 7982242"/>
              <a:gd name="connsiteY70" fmla="*/ 2077380 h 2214134"/>
              <a:gd name="connsiteX71" fmla="*/ 5126956 w 7982242"/>
              <a:gd name="connsiteY71" fmla="*/ 2035771 h 2214134"/>
              <a:gd name="connsiteX72" fmla="*/ 5524500 w 7982242"/>
              <a:gd name="connsiteY72" fmla="*/ 2032763 h 2214134"/>
              <a:gd name="connsiteX73" fmla="*/ 6029325 w 7982242"/>
              <a:gd name="connsiteY73" fmla="*/ 2029756 h 2214134"/>
              <a:gd name="connsiteX74" fmla="*/ 6600324 w 7982242"/>
              <a:gd name="connsiteY74" fmla="*/ 2026747 h 2214134"/>
              <a:gd name="connsiteX75" fmla="*/ 6872036 w 7982242"/>
              <a:gd name="connsiteY75" fmla="*/ 1989148 h 2214134"/>
              <a:gd name="connsiteX76" fmla="*/ 6985334 w 7982242"/>
              <a:gd name="connsiteY76" fmla="*/ 1982130 h 2214134"/>
              <a:gd name="connsiteX77" fmla="*/ 7091112 w 7982242"/>
              <a:gd name="connsiteY77" fmla="*/ 1968595 h 2214134"/>
              <a:gd name="connsiteX78" fmla="*/ 7408444 w 7982242"/>
              <a:gd name="connsiteY78" fmla="*/ 1971101 h 2214134"/>
              <a:gd name="connsiteX79" fmla="*/ 7962900 w 7982242"/>
              <a:gd name="connsiteY79" fmla="*/ 1927988 h 2214134"/>
              <a:gd name="connsiteX80" fmla="*/ 7981950 w 7982242"/>
              <a:gd name="connsiteY80" fmla="*/ 1899413 h 2214134"/>
              <a:gd name="connsiteX81" fmla="*/ 7947359 w 7982242"/>
              <a:gd name="connsiteY81" fmla="*/ 131774 h 2214134"/>
              <a:gd name="connsiteX0" fmla="*/ 7947359 w 8000694"/>
              <a:gd name="connsiteY0" fmla="*/ 133891 h 2216251"/>
              <a:gd name="connsiteX1" fmla="*/ 7915275 w 8000694"/>
              <a:gd name="connsiteY1" fmla="*/ 129880 h 2216251"/>
              <a:gd name="connsiteX2" fmla="*/ 7829550 w 8000694"/>
              <a:gd name="connsiteY2" fmla="*/ 120355 h 2216251"/>
              <a:gd name="connsiteX3" fmla="*/ 7772400 w 8000694"/>
              <a:gd name="connsiteY3" fmla="*/ 129880 h 2216251"/>
              <a:gd name="connsiteX4" fmla="*/ 7600950 w 8000694"/>
              <a:gd name="connsiteY4" fmla="*/ 148930 h 2216251"/>
              <a:gd name="connsiteX5" fmla="*/ 7446544 w 8000694"/>
              <a:gd name="connsiteY5" fmla="*/ 151938 h 2216251"/>
              <a:gd name="connsiteX6" fmla="*/ 7334250 w 8000694"/>
              <a:gd name="connsiteY6" fmla="*/ 177505 h 2216251"/>
              <a:gd name="connsiteX7" fmla="*/ 7219950 w 8000694"/>
              <a:gd name="connsiteY7" fmla="*/ 167980 h 2216251"/>
              <a:gd name="connsiteX8" fmla="*/ 7110162 w 8000694"/>
              <a:gd name="connsiteY8" fmla="*/ 178507 h 2216251"/>
              <a:gd name="connsiteX9" fmla="*/ 7000875 w 8000694"/>
              <a:gd name="connsiteY9" fmla="*/ 167980 h 2216251"/>
              <a:gd name="connsiteX10" fmla="*/ 6781800 w 8000694"/>
              <a:gd name="connsiteY10" fmla="*/ 187030 h 2216251"/>
              <a:gd name="connsiteX11" fmla="*/ 6691062 w 8000694"/>
              <a:gd name="connsiteY11" fmla="*/ 193547 h 2216251"/>
              <a:gd name="connsiteX12" fmla="*/ 6544677 w 8000694"/>
              <a:gd name="connsiteY12" fmla="*/ 188033 h 2216251"/>
              <a:gd name="connsiteX13" fmla="*/ 6248400 w 8000694"/>
              <a:gd name="connsiteY13" fmla="*/ 177505 h 2216251"/>
              <a:gd name="connsiteX14" fmla="*/ 5876424 w 8000694"/>
              <a:gd name="connsiteY14" fmla="*/ 179009 h 2216251"/>
              <a:gd name="connsiteX15" fmla="*/ 5754604 w 8000694"/>
              <a:gd name="connsiteY15" fmla="*/ 180512 h 2216251"/>
              <a:gd name="connsiteX16" fmla="*/ 5451308 w 8000694"/>
              <a:gd name="connsiteY16" fmla="*/ 183520 h 2216251"/>
              <a:gd name="connsiteX17" fmla="*/ 5124450 w 8000694"/>
              <a:gd name="connsiteY17" fmla="*/ 206080 h 2216251"/>
              <a:gd name="connsiteX18" fmla="*/ 5057775 w 8000694"/>
              <a:gd name="connsiteY18" fmla="*/ 196555 h 2216251"/>
              <a:gd name="connsiteX19" fmla="*/ 4886325 w 8000694"/>
              <a:gd name="connsiteY19" fmla="*/ 206080 h 2216251"/>
              <a:gd name="connsiteX20" fmla="*/ 4591050 w 8000694"/>
              <a:gd name="connsiteY20" fmla="*/ 206080 h 2216251"/>
              <a:gd name="connsiteX21" fmla="*/ 4133850 w 8000694"/>
              <a:gd name="connsiteY21" fmla="*/ 196555 h 2216251"/>
              <a:gd name="connsiteX22" fmla="*/ 3981450 w 8000694"/>
              <a:gd name="connsiteY22" fmla="*/ 206080 h 2216251"/>
              <a:gd name="connsiteX23" fmla="*/ 3495675 w 8000694"/>
              <a:gd name="connsiteY23" fmla="*/ 187030 h 2216251"/>
              <a:gd name="connsiteX24" fmla="*/ 3206416 w 8000694"/>
              <a:gd name="connsiteY24" fmla="*/ 172491 h 2216251"/>
              <a:gd name="connsiteX25" fmla="*/ 3104648 w 8000694"/>
              <a:gd name="connsiteY25" fmla="*/ 182017 h 2216251"/>
              <a:gd name="connsiteX26" fmla="*/ 2867025 w 8000694"/>
              <a:gd name="connsiteY26" fmla="*/ 196555 h 2216251"/>
              <a:gd name="connsiteX27" fmla="*/ 2705100 w 8000694"/>
              <a:gd name="connsiteY27" fmla="*/ 177505 h 2216251"/>
              <a:gd name="connsiteX28" fmla="*/ 2349667 w 8000694"/>
              <a:gd name="connsiteY28" fmla="*/ 182518 h 2216251"/>
              <a:gd name="connsiteX29" fmla="*/ 2181225 w 8000694"/>
              <a:gd name="connsiteY29" fmla="*/ 180012 h 2216251"/>
              <a:gd name="connsiteX30" fmla="*/ 2009775 w 8000694"/>
              <a:gd name="connsiteY30" fmla="*/ 187030 h 2216251"/>
              <a:gd name="connsiteX31" fmla="*/ 1880435 w 8000694"/>
              <a:gd name="connsiteY31" fmla="*/ 182016 h 2216251"/>
              <a:gd name="connsiteX32" fmla="*/ 1762125 w 8000694"/>
              <a:gd name="connsiteY32" fmla="*/ 183521 h 2216251"/>
              <a:gd name="connsiteX33" fmla="*/ 1657350 w 8000694"/>
              <a:gd name="connsiteY33" fmla="*/ 196555 h 2216251"/>
              <a:gd name="connsiteX34" fmla="*/ 1524000 w 8000694"/>
              <a:gd name="connsiteY34" fmla="*/ 187030 h 2216251"/>
              <a:gd name="connsiteX35" fmla="*/ 1390650 w 8000694"/>
              <a:gd name="connsiteY35" fmla="*/ 206080 h 2216251"/>
              <a:gd name="connsiteX36" fmla="*/ 1333500 w 8000694"/>
              <a:gd name="connsiteY36" fmla="*/ 215605 h 2216251"/>
              <a:gd name="connsiteX37" fmla="*/ 1123950 w 8000694"/>
              <a:gd name="connsiteY37" fmla="*/ 225130 h 2216251"/>
              <a:gd name="connsiteX38" fmla="*/ 1095375 w 8000694"/>
              <a:gd name="connsiteY38" fmla="*/ 234655 h 2216251"/>
              <a:gd name="connsiteX39" fmla="*/ 781050 w 8000694"/>
              <a:gd name="connsiteY39" fmla="*/ 234655 h 2216251"/>
              <a:gd name="connsiteX40" fmla="*/ 706855 w 8000694"/>
              <a:gd name="connsiteY40" fmla="*/ 228138 h 2216251"/>
              <a:gd name="connsiteX41" fmla="*/ 638175 w 8000694"/>
              <a:gd name="connsiteY41" fmla="*/ 234655 h 2216251"/>
              <a:gd name="connsiteX42" fmla="*/ 523875 w 8000694"/>
              <a:gd name="connsiteY42" fmla="*/ 215605 h 2216251"/>
              <a:gd name="connsiteX43" fmla="*/ 392029 w 8000694"/>
              <a:gd name="connsiteY43" fmla="*/ 228639 h 2216251"/>
              <a:gd name="connsiteX44" fmla="*/ 263191 w 8000694"/>
              <a:gd name="connsiteY44" fmla="*/ 262228 h 2216251"/>
              <a:gd name="connsiteX45" fmla="*/ 133350 w 8000694"/>
              <a:gd name="connsiteY45" fmla="*/ 253705 h 2216251"/>
              <a:gd name="connsiteX46" fmla="*/ 7019 w 8000694"/>
              <a:gd name="connsiteY46" fmla="*/ 266238 h 2216251"/>
              <a:gd name="connsiteX47" fmla="*/ 0 w 8000694"/>
              <a:gd name="connsiteY47" fmla="*/ 2188283 h 2216251"/>
              <a:gd name="connsiteX48" fmla="*/ 231106 w 8000694"/>
              <a:gd name="connsiteY48" fmla="*/ 2180763 h 2216251"/>
              <a:gd name="connsiteX49" fmla="*/ 472741 w 8000694"/>
              <a:gd name="connsiteY49" fmla="*/ 2203823 h 2216251"/>
              <a:gd name="connsiteX50" fmla="*/ 581025 w 8000694"/>
              <a:gd name="connsiteY50" fmla="*/ 2215855 h 2216251"/>
              <a:gd name="connsiteX51" fmla="*/ 676275 w 8000694"/>
              <a:gd name="connsiteY51" fmla="*/ 2206330 h 2216251"/>
              <a:gd name="connsiteX52" fmla="*/ 973555 w 8000694"/>
              <a:gd name="connsiteY52" fmla="*/ 2207834 h 2216251"/>
              <a:gd name="connsiteX53" fmla="*/ 1247775 w 8000694"/>
              <a:gd name="connsiteY53" fmla="*/ 2206330 h 2216251"/>
              <a:gd name="connsiteX54" fmla="*/ 1581150 w 8000694"/>
              <a:gd name="connsiteY54" fmla="*/ 2187782 h 2216251"/>
              <a:gd name="connsiteX55" fmla="*/ 1926055 w 8000694"/>
              <a:gd name="connsiteY55" fmla="*/ 2170236 h 2216251"/>
              <a:gd name="connsiteX56" fmla="*/ 2084471 w 8000694"/>
              <a:gd name="connsiteY56" fmla="*/ 2159206 h 2216251"/>
              <a:gd name="connsiteX57" fmla="*/ 2347662 w 8000694"/>
              <a:gd name="connsiteY57" fmla="*/ 2169734 h 2216251"/>
              <a:gd name="connsiteX58" fmla="*/ 2585786 w 8000694"/>
              <a:gd name="connsiteY58" fmla="*/ 2188282 h 2216251"/>
              <a:gd name="connsiteX59" fmla="*/ 2704097 w 8000694"/>
              <a:gd name="connsiteY59" fmla="*/ 2208836 h 2216251"/>
              <a:gd name="connsiteX60" fmla="*/ 2762250 w 8000694"/>
              <a:gd name="connsiteY60" fmla="*/ 2206330 h 2216251"/>
              <a:gd name="connsiteX61" fmla="*/ 2933700 w 8000694"/>
              <a:gd name="connsiteY61" fmla="*/ 2215855 h 2216251"/>
              <a:gd name="connsiteX62" fmla="*/ 3048000 w 8000694"/>
              <a:gd name="connsiteY62" fmla="*/ 2197306 h 2216251"/>
              <a:gd name="connsiteX63" fmla="*/ 3238500 w 8000694"/>
              <a:gd name="connsiteY63" fmla="*/ 2186277 h 2216251"/>
              <a:gd name="connsiteX64" fmla="*/ 3443036 w 8000694"/>
              <a:gd name="connsiteY64" fmla="*/ 2167227 h 2216251"/>
              <a:gd name="connsiteX65" fmla="*/ 3686676 w 8000694"/>
              <a:gd name="connsiteY65" fmla="*/ 2157702 h 2216251"/>
              <a:gd name="connsiteX66" fmla="*/ 3801979 w 8000694"/>
              <a:gd name="connsiteY66" fmla="*/ 2144167 h 2216251"/>
              <a:gd name="connsiteX67" fmla="*/ 3936833 w 8000694"/>
              <a:gd name="connsiteY67" fmla="*/ 2150684 h 2216251"/>
              <a:gd name="connsiteX68" fmla="*/ 4181475 w 8000694"/>
              <a:gd name="connsiteY68" fmla="*/ 2130130 h 2216251"/>
              <a:gd name="connsiteX69" fmla="*/ 4277728 w 8000694"/>
              <a:gd name="connsiteY69" fmla="*/ 2112083 h 2216251"/>
              <a:gd name="connsiteX70" fmla="*/ 4527383 w 8000694"/>
              <a:gd name="connsiteY70" fmla="*/ 2079497 h 2216251"/>
              <a:gd name="connsiteX71" fmla="*/ 5126956 w 8000694"/>
              <a:gd name="connsiteY71" fmla="*/ 2037888 h 2216251"/>
              <a:gd name="connsiteX72" fmla="*/ 5524500 w 8000694"/>
              <a:gd name="connsiteY72" fmla="*/ 2034880 h 2216251"/>
              <a:gd name="connsiteX73" fmla="*/ 6029325 w 8000694"/>
              <a:gd name="connsiteY73" fmla="*/ 2031873 h 2216251"/>
              <a:gd name="connsiteX74" fmla="*/ 6600324 w 8000694"/>
              <a:gd name="connsiteY74" fmla="*/ 2028864 h 2216251"/>
              <a:gd name="connsiteX75" fmla="*/ 6872036 w 8000694"/>
              <a:gd name="connsiteY75" fmla="*/ 1991265 h 2216251"/>
              <a:gd name="connsiteX76" fmla="*/ 6985334 w 8000694"/>
              <a:gd name="connsiteY76" fmla="*/ 1984247 h 2216251"/>
              <a:gd name="connsiteX77" fmla="*/ 7091112 w 8000694"/>
              <a:gd name="connsiteY77" fmla="*/ 1970712 h 2216251"/>
              <a:gd name="connsiteX78" fmla="*/ 7408444 w 8000694"/>
              <a:gd name="connsiteY78" fmla="*/ 1973218 h 2216251"/>
              <a:gd name="connsiteX79" fmla="*/ 7962900 w 8000694"/>
              <a:gd name="connsiteY79" fmla="*/ 1930105 h 2216251"/>
              <a:gd name="connsiteX80" fmla="*/ 7947359 w 8000694"/>
              <a:gd name="connsiteY80" fmla="*/ 133891 h 2216251"/>
              <a:gd name="connsiteX0" fmla="*/ 7947359 w 8000694"/>
              <a:gd name="connsiteY0" fmla="*/ 133891 h 2216251"/>
              <a:gd name="connsiteX1" fmla="*/ 7915275 w 8000694"/>
              <a:gd name="connsiteY1" fmla="*/ 129880 h 2216251"/>
              <a:gd name="connsiteX2" fmla="*/ 7829550 w 8000694"/>
              <a:gd name="connsiteY2" fmla="*/ 120355 h 2216251"/>
              <a:gd name="connsiteX3" fmla="*/ 7772400 w 8000694"/>
              <a:gd name="connsiteY3" fmla="*/ 129880 h 2216251"/>
              <a:gd name="connsiteX4" fmla="*/ 7600950 w 8000694"/>
              <a:gd name="connsiteY4" fmla="*/ 148930 h 2216251"/>
              <a:gd name="connsiteX5" fmla="*/ 7446544 w 8000694"/>
              <a:gd name="connsiteY5" fmla="*/ 151938 h 2216251"/>
              <a:gd name="connsiteX6" fmla="*/ 7334250 w 8000694"/>
              <a:gd name="connsiteY6" fmla="*/ 177505 h 2216251"/>
              <a:gd name="connsiteX7" fmla="*/ 7219950 w 8000694"/>
              <a:gd name="connsiteY7" fmla="*/ 167980 h 2216251"/>
              <a:gd name="connsiteX8" fmla="*/ 7110162 w 8000694"/>
              <a:gd name="connsiteY8" fmla="*/ 178507 h 2216251"/>
              <a:gd name="connsiteX9" fmla="*/ 7000875 w 8000694"/>
              <a:gd name="connsiteY9" fmla="*/ 167980 h 2216251"/>
              <a:gd name="connsiteX10" fmla="*/ 6781800 w 8000694"/>
              <a:gd name="connsiteY10" fmla="*/ 187030 h 2216251"/>
              <a:gd name="connsiteX11" fmla="*/ 6691062 w 8000694"/>
              <a:gd name="connsiteY11" fmla="*/ 193547 h 2216251"/>
              <a:gd name="connsiteX12" fmla="*/ 6544677 w 8000694"/>
              <a:gd name="connsiteY12" fmla="*/ 188033 h 2216251"/>
              <a:gd name="connsiteX13" fmla="*/ 6248400 w 8000694"/>
              <a:gd name="connsiteY13" fmla="*/ 177505 h 2216251"/>
              <a:gd name="connsiteX14" fmla="*/ 5876424 w 8000694"/>
              <a:gd name="connsiteY14" fmla="*/ 179009 h 2216251"/>
              <a:gd name="connsiteX15" fmla="*/ 5754604 w 8000694"/>
              <a:gd name="connsiteY15" fmla="*/ 180512 h 2216251"/>
              <a:gd name="connsiteX16" fmla="*/ 5451308 w 8000694"/>
              <a:gd name="connsiteY16" fmla="*/ 183520 h 2216251"/>
              <a:gd name="connsiteX17" fmla="*/ 5124450 w 8000694"/>
              <a:gd name="connsiteY17" fmla="*/ 206080 h 2216251"/>
              <a:gd name="connsiteX18" fmla="*/ 5057775 w 8000694"/>
              <a:gd name="connsiteY18" fmla="*/ 196555 h 2216251"/>
              <a:gd name="connsiteX19" fmla="*/ 4886325 w 8000694"/>
              <a:gd name="connsiteY19" fmla="*/ 206080 h 2216251"/>
              <a:gd name="connsiteX20" fmla="*/ 4591050 w 8000694"/>
              <a:gd name="connsiteY20" fmla="*/ 206080 h 2216251"/>
              <a:gd name="connsiteX21" fmla="*/ 4133850 w 8000694"/>
              <a:gd name="connsiteY21" fmla="*/ 196555 h 2216251"/>
              <a:gd name="connsiteX22" fmla="*/ 3981450 w 8000694"/>
              <a:gd name="connsiteY22" fmla="*/ 206080 h 2216251"/>
              <a:gd name="connsiteX23" fmla="*/ 3495675 w 8000694"/>
              <a:gd name="connsiteY23" fmla="*/ 187030 h 2216251"/>
              <a:gd name="connsiteX24" fmla="*/ 3206416 w 8000694"/>
              <a:gd name="connsiteY24" fmla="*/ 172491 h 2216251"/>
              <a:gd name="connsiteX25" fmla="*/ 3104648 w 8000694"/>
              <a:gd name="connsiteY25" fmla="*/ 182017 h 2216251"/>
              <a:gd name="connsiteX26" fmla="*/ 2867025 w 8000694"/>
              <a:gd name="connsiteY26" fmla="*/ 196555 h 2216251"/>
              <a:gd name="connsiteX27" fmla="*/ 2705100 w 8000694"/>
              <a:gd name="connsiteY27" fmla="*/ 177505 h 2216251"/>
              <a:gd name="connsiteX28" fmla="*/ 2349667 w 8000694"/>
              <a:gd name="connsiteY28" fmla="*/ 182518 h 2216251"/>
              <a:gd name="connsiteX29" fmla="*/ 2181225 w 8000694"/>
              <a:gd name="connsiteY29" fmla="*/ 180012 h 2216251"/>
              <a:gd name="connsiteX30" fmla="*/ 2009775 w 8000694"/>
              <a:gd name="connsiteY30" fmla="*/ 187030 h 2216251"/>
              <a:gd name="connsiteX31" fmla="*/ 1880435 w 8000694"/>
              <a:gd name="connsiteY31" fmla="*/ 182016 h 2216251"/>
              <a:gd name="connsiteX32" fmla="*/ 1762125 w 8000694"/>
              <a:gd name="connsiteY32" fmla="*/ 183521 h 2216251"/>
              <a:gd name="connsiteX33" fmla="*/ 1657350 w 8000694"/>
              <a:gd name="connsiteY33" fmla="*/ 196555 h 2216251"/>
              <a:gd name="connsiteX34" fmla="*/ 1524000 w 8000694"/>
              <a:gd name="connsiteY34" fmla="*/ 187030 h 2216251"/>
              <a:gd name="connsiteX35" fmla="*/ 1390650 w 8000694"/>
              <a:gd name="connsiteY35" fmla="*/ 206080 h 2216251"/>
              <a:gd name="connsiteX36" fmla="*/ 1333500 w 8000694"/>
              <a:gd name="connsiteY36" fmla="*/ 215605 h 2216251"/>
              <a:gd name="connsiteX37" fmla="*/ 1123950 w 8000694"/>
              <a:gd name="connsiteY37" fmla="*/ 225130 h 2216251"/>
              <a:gd name="connsiteX38" fmla="*/ 1095375 w 8000694"/>
              <a:gd name="connsiteY38" fmla="*/ 234655 h 2216251"/>
              <a:gd name="connsiteX39" fmla="*/ 781050 w 8000694"/>
              <a:gd name="connsiteY39" fmla="*/ 234655 h 2216251"/>
              <a:gd name="connsiteX40" fmla="*/ 706855 w 8000694"/>
              <a:gd name="connsiteY40" fmla="*/ 228138 h 2216251"/>
              <a:gd name="connsiteX41" fmla="*/ 638175 w 8000694"/>
              <a:gd name="connsiteY41" fmla="*/ 234655 h 2216251"/>
              <a:gd name="connsiteX42" fmla="*/ 523875 w 8000694"/>
              <a:gd name="connsiteY42" fmla="*/ 215605 h 2216251"/>
              <a:gd name="connsiteX43" fmla="*/ 392029 w 8000694"/>
              <a:gd name="connsiteY43" fmla="*/ 228639 h 2216251"/>
              <a:gd name="connsiteX44" fmla="*/ 263191 w 8000694"/>
              <a:gd name="connsiteY44" fmla="*/ 262228 h 2216251"/>
              <a:gd name="connsiteX45" fmla="*/ 133350 w 8000694"/>
              <a:gd name="connsiteY45" fmla="*/ 253705 h 2216251"/>
              <a:gd name="connsiteX46" fmla="*/ 7019 w 8000694"/>
              <a:gd name="connsiteY46" fmla="*/ 266238 h 2216251"/>
              <a:gd name="connsiteX47" fmla="*/ 0 w 8000694"/>
              <a:gd name="connsiteY47" fmla="*/ 2188283 h 2216251"/>
              <a:gd name="connsiteX48" fmla="*/ 231106 w 8000694"/>
              <a:gd name="connsiteY48" fmla="*/ 2180763 h 2216251"/>
              <a:gd name="connsiteX49" fmla="*/ 472741 w 8000694"/>
              <a:gd name="connsiteY49" fmla="*/ 2203823 h 2216251"/>
              <a:gd name="connsiteX50" fmla="*/ 581025 w 8000694"/>
              <a:gd name="connsiteY50" fmla="*/ 2215855 h 2216251"/>
              <a:gd name="connsiteX51" fmla="*/ 676275 w 8000694"/>
              <a:gd name="connsiteY51" fmla="*/ 2206330 h 2216251"/>
              <a:gd name="connsiteX52" fmla="*/ 973555 w 8000694"/>
              <a:gd name="connsiteY52" fmla="*/ 2207834 h 2216251"/>
              <a:gd name="connsiteX53" fmla="*/ 1247775 w 8000694"/>
              <a:gd name="connsiteY53" fmla="*/ 2206330 h 2216251"/>
              <a:gd name="connsiteX54" fmla="*/ 1581150 w 8000694"/>
              <a:gd name="connsiteY54" fmla="*/ 2187782 h 2216251"/>
              <a:gd name="connsiteX55" fmla="*/ 1926055 w 8000694"/>
              <a:gd name="connsiteY55" fmla="*/ 2170236 h 2216251"/>
              <a:gd name="connsiteX56" fmla="*/ 2084471 w 8000694"/>
              <a:gd name="connsiteY56" fmla="*/ 2159206 h 2216251"/>
              <a:gd name="connsiteX57" fmla="*/ 2347662 w 8000694"/>
              <a:gd name="connsiteY57" fmla="*/ 2169734 h 2216251"/>
              <a:gd name="connsiteX58" fmla="*/ 2585786 w 8000694"/>
              <a:gd name="connsiteY58" fmla="*/ 2188282 h 2216251"/>
              <a:gd name="connsiteX59" fmla="*/ 2704097 w 8000694"/>
              <a:gd name="connsiteY59" fmla="*/ 2208836 h 2216251"/>
              <a:gd name="connsiteX60" fmla="*/ 2762250 w 8000694"/>
              <a:gd name="connsiteY60" fmla="*/ 2206330 h 2216251"/>
              <a:gd name="connsiteX61" fmla="*/ 2933700 w 8000694"/>
              <a:gd name="connsiteY61" fmla="*/ 2215855 h 2216251"/>
              <a:gd name="connsiteX62" fmla="*/ 3048000 w 8000694"/>
              <a:gd name="connsiteY62" fmla="*/ 2197306 h 2216251"/>
              <a:gd name="connsiteX63" fmla="*/ 3238500 w 8000694"/>
              <a:gd name="connsiteY63" fmla="*/ 2186277 h 2216251"/>
              <a:gd name="connsiteX64" fmla="*/ 3443036 w 8000694"/>
              <a:gd name="connsiteY64" fmla="*/ 2167227 h 2216251"/>
              <a:gd name="connsiteX65" fmla="*/ 3686676 w 8000694"/>
              <a:gd name="connsiteY65" fmla="*/ 2157702 h 2216251"/>
              <a:gd name="connsiteX66" fmla="*/ 3801979 w 8000694"/>
              <a:gd name="connsiteY66" fmla="*/ 2144167 h 2216251"/>
              <a:gd name="connsiteX67" fmla="*/ 3936833 w 8000694"/>
              <a:gd name="connsiteY67" fmla="*/ 2150684 h 2216251"/>
              <a:gd name="connsiteX68" fmla="*/ 4181475 w 8000694"/>
              <a:gd name="connsiteY68" fmla="*/ 2130130 h 2216251"/>
              <a:gd name="connsiteX69" fmla="*/ 4277728 w 8000694"/>
              <a:gd name="connsiteY69" fmla="*/ 2112083 h 2216251"/>
              <a:gd name="connsiteX70" fmla="*/ 4527383 w 8000694"/>
              <a:gd name="connsiteY70" fmla="*/ 2079497 h 2216251"/>
              <a:gd name="connsiteX71" fmla="*/ 5126956 w 8000694"/>
              <a:gd name="connsiteY71" fmla="*/ 2037888 h 2216251"/>
              <a:gd name="connsiteX72" fmla="*/ 5524500 w 8000694"/>
              <a:gd name="connsiteY72" fmla="*/ 2034880 h 2216251"/>
              <a:gd name="connsiteX73" fmla="*/ 6029325 w 8000694"/>
              <a:gd name="connsiteY73" fmla="*/ 2031873 h 2216251"/>
              <a:gd name="connsiteX74" fmla="*/ 6600324 w 8000694"/>
              <a:gd name="connsiteY74" fmla="*/ 2028864 h 2216251"/>
              <a:gd name="connsiteX75" fmla="*/ 6872036 w 8000694"/>
              <a:gd name="connsiteY75" fmla="*/ 1991265 h 2216251"/>
              <a:gd name="connsiteX76" fmla="*/ 6985334 w 8000694"/>
              <a:gd name="connsiteY76" fmla="*/ 1984247 h 2216251"/>
              <a:gd name="connsiteX77" fmla="*/ 7091112 w 8000694"/>
              <a:gd name="connsiteY77" fmla="*/ 1970712 h 2216251"/>
              <a:gd name="connsiteX78" fmla="*/ 7408444 w 8000694"/>
              <a:gd name="connsiteY78" fmla="*/ 1973218 h 2216251"/>
              <a:gd name="connsiteX79" fmla="*/ 7962900 w 8000694"/>
              <a:gd name="connsiteY79" fmla="*/ 1930105 h 2216251"/>
              <a:gd name="connsiteX80" fmla="*/ 7947359 w 8000694"/>
              <a:gd name="connsiteY80" fmla="*/ 133891 h 2216251"/>
              <a:gd name="connsiteX0" fmla="*/ 7947359 w 7997492"/>
              <a:gd name="connsiteY0" fmla="*/ 135673 h 2218033"/>
              <a:gd name="connsiteX1" fmla="*/ 7915275 w 7997492"/>
              <a:gd name="connsiteY1" fmla="*/ 131662 h 2218033"/>
              <a:gd name="connsiteX2" fmla="*/ 7829550 w 7997492"/>
              <a:gd name="connsiteY2" fmla="*/ 122137 h 2218033"/>
              <a:gd name="connsiteX3" fmla="*/ 7772400 w 7997492"/>
              <a:gd name="connsiteY3" fmla="*/ 131662 h 2218033"/>
              <a:gd name="connsiteX4" fmla="*/ 7600950 w 7997492"/>
              <a:gd name="connsiteY4" fmla="*/ 150712 h 2218033"/>
              <a:gd name="connsiteX5" fmla="*/ 7446544 w 7997492"/>
              <a:gd name="connsiteY5" fmla="*/ 153720 h 2218033"/>
              <a:gd name="connsiteX6" fmla="*/ 7334250 w 7997492"/>
              <a:gd name="connsiteY6" fmla="*/ 179287 h 2218033"/>
              <a:gd name="connsiteX7" fmla="*/ 7219950 w 7997492"/>
              <a:gd name="connsiteY7" fmla="*/ 169762 h 2218033"/>
              <a:gd name="connsiteX8" fmla="*/ 7110162 w 7997492"/>
              <a:gd name="connsiteY8" fmla="*/ 180289 h 2218033"/>
              <a:gd name="connsiteX9" fmla="*/ 7000875 w 7997492"/>
              <a:gd name="connsiteY9" fmla="*/ 169762 h 2218033"/>
              <a:gd name="connsiteX10" fmla="*/ 6781800 w 7997492"/>
              <a:gd name="connsiteY10" fmla="*/ 188812 h 2218033"/>
              <a:gd name="connsiteX11" fmla="*/ 6691062 w 7997492"/>
              <a:gd name="connsiteY11" fmla="*/ 195329 h 2218033"/>
              <a:gd name="connsiteX12" fmla="*/ 6544677 w 7997492"/>
              <a:gd name="connsiteY12" fmla="*/ 189815 h 2218033"/>
              <a:gd name="connsiteX13" fmla="*/ 6248400 w 7997492"/>
              <a:gd name="connsiteY13" fmla="*/ 179287 h 2218033"/>
              <a:gd name="connsiteX14" fmla="*/ 5876424 w 7997492"/>
              <a:gd name="connsiteY14" fmla="*/ 180791 h 2218033"/>
              <a:gd name="connsiteX15" fmla="*/ 5754604 w 7997492"/>
              <a:gd name="connsiteY15" fmla="*/ 182294 h 2218033"/>
              <a:gd name="connsiteX16" fmla="*/ 5451308 w 7997492"/>
              <a:gd name="connsiteY16" fmla="*/ 185302 h 2218033"/>
              <a:gd name="connsiteX17" fmla="*/ 5124450 w 7997492"/>
              <a:gd name="connsiteY17" fmla="*/ 207862 h 2218033"/>
              <a:gd name="connsiteX18" fmla="*/ 5057775 w 7997492"/>
              <a:gd name="connsiteY18" fmla="*/ 198337 h 2218033"/>
              <a:gd name="connsiteX19" fmla="*/ 4886325 w 7997492"/>
              <a:gd name="connsiteY19" fmla="*/ 207862 h 2218033"/>
              <a:gd name="connsiteX20" fmla="*/ 4591050 w 7997492"/>
              <a:gd name="connsiteY20" fmla="*/ 207862 h 2218033"/>
              <a:gd name="connsiteX21" fmla="*/ 4133850 w 7997492"/>
              <a:gd name="connsiteY21" fmla="*/ 198337 h 2218033"/>
              <a:gd name="connsiteX22" fmla="*/ 3981450 w 7997492"/>
              <a:gd name="connsiteY22" fmla="*/ 207862 h 2218033"/>
              <a:gd name="connsiteX23" fmla="*/ 3495675 w 7997492"/>
              <a:gd name="connsiteY23" fmla="*/ 188812 h 2218033"/>
              <a:gd name="connsiteX24" fmla="*/ 3206416 w 7997492"/>
              <a:gd name="connsiteY24" fmla="*/ 174273 h 2218033"/>
              <a:gd name="connsiteX25" fmla="*/ 3104648 w 7997492"/>
              <a:gd name="connsiteY25" fmla="*/ 183799 h 2218033"/>
              <a:gd name="connsiteX26" fmla="*/ 2867025 w 7997492"/>
              <a:gd name="connsiteY26" fmla="*/ 198337 h 2218033"/>
              <a:gd name="connsiteX27" fmla="*/ 2705100 w 7997492"/>
              <a:gd name="connsiteY27" fmla="*/ 179287 h 2218033"/>
              <a:gd name="connsiteX28" fmla="*/ 2349667 w 7997492"/>
              <a:gd name="connsiteY28" fmla="*/ 184300 h 2218033"/>
              <a:gd name="connsiteX29" fmla="*/ 2181225 w 7997492"/>
              <a:gd name="connsiteY29" fmla="*/ 181794 h 2218033"/>
              <a:gd name="connsiteX30" fmla="*/ 2009775 w 7997492"/>
              <a:gd name="connsiteY30" fmla="*/ 188812 h 2218033"/>
              <a:gd name="connsiteX31" fmla="*/ 1880435 w 7997492"/>
              <a:gd name="connsiteY31" fmla="*/ 183798 h 2218033"/>
              <a:gd name="connsiteX32" fmla="*/ 1762125 w 7997492"/>
              <a:gd name="connsiteY32" fmla="*/ 185303 h 2218033"/>
              <a:gd name="connsiteX33" fmla="*/ 1657350 w 7997492"/>
              <a:gd name="connsiteY33" fmla="*/ 198337 h 2218033"/>
              <a:gd name="connsiteX34" fmla="*/ 1524000 w 7997492"/>
              <a:gd name="connsiteY34" fmla="*/ 188812 h 2218033"/>
              <a:gd name="connsiteX35" fmla="*/ 1390650 w 7997492"/>
              <a:gd name="connsiteY35" fmla="*/ 207862 h 2218033"/>
              <a:gd name="connsiteX36" fmla="*/ 1333500 w 7997492"/>
              <a:gd name="connsiteY36" fmla="*/ 217387 h 2218033"/>
              <a:gd name="connsiteX37" fmla="*/ 1123950 w 7997492"/>
              <a:gd name="connsiteY37" fmla="*/ 226912 h 2218033"/>
              <a:gd name="connsiteX38" fmla="*/ 1095375 w 7997492"/>
              <a:gd name="connsiteY38" fmla="*/ 236437 h 2218033"/>
              <a:gd name="connsiteX39" fmla="*/ 781050 w 7997492"/>
              <a:gd name="connsiteY39" fmla="*/ 236437 h 2218033"/>
              <a:gd name="connsiteX40" fmla="*/ 706855 w 7997492"/>
              <a:gd name="connsiteY40" fmla="*/ 229920 h 2218033"/>
              <a:gd name="connsiteX41" fmla="*/ 638175 w 7997492"/>
              <a:gd name="connsiteY41" fmla="*/ 236437 h 2218033"/>
              <a:gd name="connsiteX42" fmla="*/ 523875 w 7997492"/>
              <a:gd name="connsiteY42" fmla="*/ 217387 h 2218033"/>
              <a:gd name="connsiteX43" fmla="*/ 392029 w 7997492"/>
              <a:gd name="connsiteY43" fmla="*/ 230421 h 2218033"/>
              <a:gd name="connsiteX44" fmla="*/ 263191 w 7997492"/>
              <a:gd name="connsiteY44" fmla="*/ 264010 h 2218033"/>
              <a:gd name="connsiteX45" fmla="*/ 133350 w 7997492"/>
              <a:gd name="connsiteY45" fmla="*/ 255487 h 2218033"/>
              <a:gd name="connsiteX46" fmla="*/ 7019 w 7997492"/>
              <a:gd name="connsiteY46" fmla="*/ 268020 h 2218033"/>
              <a:gd name="connsiteX47" fmla="*/ 0 w 7997492"/>
              <a:gd name="connsiteY47" fmla="*/ 2190065 h 2218033"/>
              <a:gd name="connsiteX48" fmla="*/ 231106 w 7997492"/>
              <a:gd name="connsiteY48" fmla="*/ 2182545 h 2218033"/>
              <a:gd name="connsiteX49" fmla="*/ 472741 w 7997492"/>
              <a:gd name="connsiteY49" fmla="*/ 2205605 h 2218033"/>
              <a:gd name="connsiteX50" fmla="*/ 581025 w 7997492"/>
              <a:gd name="connsiteY50" fmla="*/ 2217637 h 2218033"/>
              <a:gd name="connsiteX51" fmla="*/ 676275 w 7997492"/>
              <a:gd name="connsiteY51" fmla="*/ 2208112 h 2218033"/>
              <a:gd name="connsiteX52" fmla="*/ 973555 w 7997492"/>
              <a:gd name="connsiteY52" fmla="*/ 2209616 h 2218033"/>
              <a:gd name="connsiteX53" fmla="*/ 1247775 w 7997492"/>
              <a:gd name="connsiteY53" fmla="*/ 2208112 h 2218033"/>
              <a:gd name="connsiteX54" fmla="*/ 1581150 w 7997492"/>
              <a:gd name="connsiteY54" fmla="*/ 2189564 h 2218033"/>
              <a:gd name="connsiteX55" fmla="*/ 1926055 w 7997492"/>
              <a:gd name="connsiteY55" fmla="*/ 2172018 h 2218033"/>
              <a:gd name="connsiteX56" fmla="*/ 2084471 w 7997492"/>
              <a:gd name="connsiteY56" fmla="*/ 2160988 h 2218033"/>
              <a:gd name="connsiteX57" fmla="*/ 2347662 w 7997492"/>
              <a:gd name="connsiteY57" fmla="*/ 2171516 h 2218033"/>
              <a:gd name="connsiteX58" fmla="*/ 2585786 w 7997492"/>
              <a:gd name="connsiteY58" fmla="*/ 2190064 h 2218033"/>
              <a:gd name="connsiteX59" fmla="*/ 2704097 w 7997492"/>
              <a:gd name="connsiteY59" fmla="*/ 2210618 h 2218033"/>
              <a:gd name="connsiteX60" fmla="*/ 2762250 w 7997492"/>
              <a:gd name="connsiteY60" fmla="*/ 2208112 h 2218033"/>
              <a:gd name="connsiteX61" fmla="*/ 2933700 w 7997492"/>
              <a:gd name="connsiteY61" fmla="*/ 2217637 h 2218033"/>
              <a:gd name="connsiteX62" fmla="*/ 3048000 w 7997492"/>
              <a:gd name="connsiteY62" fmla="*/ 2199088 h 2218033"/>
              <a:gd name="connsiteX63" fmla="*/ 3238500 w 7997492"/>
              <a:gd name="connsiteY63" fmla="*/ 2188059 h 2218033"/>
              <a:gd name="connsiteX64" fmla="*/ 3443036 w 7997492"/>
              <a:gd name="connsiteY64" fmla="*/ 2169009 h 2218033"/>
              <a:gd name="connsiteX65" fmla="*/ 3686676 w 7997492"/>
              <a:gd name="connsiteY65" fmla="*/ 2159484 h 2218033"/>
              <a:gd name="connsiteX66" fmla="*/ 3801979 w 7997492"/>
              <a:gd name="connsiteY66" fmla="*/ 2145949 h 2218033"/>
              <a:gd name="connsiteX67" fmla="*/ 3936833 w 7997492"/>
              <a:gd name="connsiteY67" fmla="*/ 2152466 h 2218033"/>
              <a:gd name="connsiteX68" fmla="*/ 4181475 w 7997492"/>
              <a:gd name="connsiteY68" fmla="*/ 2131912 h 2218033"/>
              <a:gd name="connsiteX69" fmla="*/ 4277728 w 7997492"/>
              <a:gd name="connsiteY69" fmla="*/ 2113865 h 2218033"/>
              <a:gd name="connsiteX70" fmla="*/ 4527383 w 7997492"/>
              <a:gd name="connsiteY70" fmla="*/ 2081279 h 2218033"/>
              <a:gd name="connsiteX71" fmla="*/ 5126956 w 7997492"/>
              <a:gd name="connsiteY71" fmla="*/ 2039670 h 2218033"/>
              <a:gd name="connsiteX72" fmla="*/ 5524500 w 7997492"/>
              <a:gd name="connsiteY72" fmla="*/ 2036662 h 2218033"/>
              <a:gd name="connsiteX73" fmla="*/ 6029325 w 7997492"/>
              <a:gd name="connsiteY73" fmla="*/ 2033655 h 2218033"/>
              <a:gd name="connsiteX74" fmla="*/ 6600324 w 7997492"/>
              <a:gd name="connsiteY74" fmla="*/ 2030646 h 2218033"/>
              <a:gd name="connsiteX75" fmla="*/ 6872036 w 7997492"/>
              <a:gd name="connsiteY75" fmla="*/ 1993047 h 2218033"/>
              <a:gd name="connsiteX76" fmla="*/ 6985334 w 7997492"/>
              <a:gd name="connsiteY76" fmla="*/ 1986029 h 2218033"/>
              <a:gd name="connsiteX77" fmla="*/ 7091112 w 7997492"/>
              <a:gd name="connsiteY77" fmla="*/ 1972494 h 2218033"/>
              <a:gd name="connsiteX78" fmla="*/ 7408444 w 7997492"/>
              <a:gd name="connsiteY78" fmla="*/ 1975000 h 2218033"/>
              <a:gd name="connsiteX79" fmla="*/ 7958889 w 7997492"/>
              <a:gd name="connsiteY79" fmla="*/ 1955951 h 2218033"/>
              <a:gd name="connsiteX80" fmla="*/ 7947359 w 7997492"/>
              <a:gd name="connsiteY80" fmla="*/ 135673 h 2218033"/>
              <a:gd name="connsiteX0" fmla="*/ 7947359 w 7960538"/>
              <a:gd name="connsiteY0" fmla="*/ 135673 h 2218033"/>
              <a:gd name="connsiteX1" fmla="*/ 7915275 w 7960538"/>
              <a:gd name="connsiteY1" fmla="*/ 131662 h 2218033"/>
              <a:gd name="connsiteX2" fmla="*/ 7829550 w 7960538"/>
              <a:gd name="connsiteY2" fmla="*/ 122137 h 2218033"/>
              <a:gd name="connsiteX3" fmla="*/ 7772400 w 7960538"/>
              <a:gd name="connsiteY3" fmla="*/ 131662 h 2218033"/>
              <a:gd name="connsiteX4" fmla="*/ 7600950 w 7960538"/>
              <a:gd name="connsiteY4" fmla="*/ 150712 h 2218033"/>
              <a:gd name="connsiteX5" fmla="*/ 7446544 w 7960538"/>
              <a:gd name="connsiteY5" fmla="*/ 153720 h 2218033"/>
              <a:gd name="connsiteX6" fmla="*/ 7334250 w 7960538"/>
              <a:gd name="connsiteY6" fmla="*/ 179287 h 2218033"/>
              <a:gd name="connsiteX7" fmla="*/ 7219950 w 7960538"/>
              <a:gd name="connsiteY7" fmla="*/ 169762 h 2218033"/>
              <a:gd name="connsiteX8" fmla="*/ 7110162 w 7960538"/>
              <a:gd name="connsiteY8" fmla="*/ 180289 h 2218033"/>
              <a:gd name="connsiteX9" fmla="*/ 7000875 w 7960538"/>
              <a:gd name="connsiteY9" fmla="*/ 169762 h 2218033"/>
              <a:gd name="connsiteX10" fmla="*/ 6781800 w 7960538"/>
              <a:gd name="connsiteY10" fmla="*/ 188812 h 2218033"/>
              <a:gd name="connsiteX11" fmla="*/ 6691062 w 7960538"/>
              <a:gd name="connsiteY11" fmla="*/ 195329 h 2218033"/>
              <a:gd name="connsiteX12" fmla="*/ 6544677 w 7960538"/>
              <a:gd name="connsiteY12" fmla="*/ 189815 h 2218033"/>
              <a:gd name="connsiteX13" fmla="*/ 6248400 w 7960538"/>
              <a:gd name="connsiteY13" fmla="*/ 179287 h 2218033"/>
              <a:gd name="connsiteX14" fmla="*/ 5876424 w 7960538"/>
              <a:gd name="connsiteY14" fmla="*/ 180791 h 2218033"/>
              <a:gd name="connsiteX15" fmla="*/ 5754604 w 7960538"/>
              <a:gd name="connsiteY15" fmla="*/ 182294 h 2218033"/>
              <a:gd name="connsiteX16" fmla="*/ 5451308 w 7960538"/>
              <a:gd name="connsiteY16" fmla="*/ 185302 h 2218033"/>
              <a:gd name="connsiteX17" fmla="*/ 5124450 w 7960538"/>
              <a:gd name="connsiteY17" fmla="*/ 207862 h 2218033"/>
              <a:gd name="connsiteX18" fmla="*/ 5057775 w 7960538"/>
              <a:gd name="connsiteY18" fmla="*/ 198337 h 2218033"/>
              <a:gd name="connsiteX19" fmla="*/ 4886325 w 7960538"/>
              <a:gd name="connsiteY19" fmla="*/ 207862 h 2218033"/>
              <a:gd name="connsiteX20" fmla="*/ 4591050 w 7960538"/>
              <a:gd name="connsiteY20" fmla="*/ 207862 h 2218033"/>
              <a:gd name="connsiteX21" fmla="*/ 4133850 w 7960538"/>
              <a:gd name="connsiteY21" fmla="*/ 198337 h 2218033"/>
              <a:gd name="connsiteX22" fmla="*/ 3981450 w 7960538"/>
              <a:gd name="connsiteY22" fmla="*/ 207862 h 2218033"/>
              <a:gd name="connsiteX23" fmla="*/ 3495675 w 7960538"/>
              <a:gd name="connsiteY23" fmla="*/ 188812 h 2218033"/>
              <a:gd name="connsiteX24" fmla="*/ 3206416 w 7960538"/>
              <a:gd name="connsiteY24" fmla="*/ 174273 h 2218033"/>
              <a:gd name="connsiteX25" fmla="*/ 3104648 w 7960538"/>
              <a:gd name="connsiteY25" fmla="*/ 183799 h 2218033"/>
              <a:gd name="connsiteX26" fmla="*/ 2867025 w 7960538"/>
              <a:gd name="connsiteY26" fmla="*/ 198337 h 2218033"/>
              <a:gd name="connsiteX27" fmla="*/ 2705100 w 7960538"/>
              <a:gd name="connsiteY27" fmla="*/ 179287 h 2218033"/>
              <a:gd name="connsiteX28" fmla="*/ 2349667 w 7960538"/>
              <a:gd name="connsiteY28" fmla="*/ 184300 h 2218033"/>
              <a:gd name="connsiteX29" fmla="*/ 2181225 w 7960538"/>
              <a:gd name="connsiteY29" fmla="*/ 181794 h 2218033"/>
              <a:gd name="connsiteX30" fmla="*/ 2009775 w 7960538"/>
              <a:gd name="connsiteY30" fmla="*/ 188812 h 2218033"/>
              <a:gd name="connsiteX31" fmla="*/ 1880435 w 7960538"/>
              <a:gd name="connsiteY31" fmla="*/ 183798 h 2218033"/>
              <a:gd name="connsiteX32" fmla="*/ 1762125 w 7960538"/>
              <a:gd name="connsiteY32" fmla="*/ 185303 h 2218033"/>
              <a:gd name="connsiteX33" fmla="*/ 1657350 w 7960538"/>
              <a:gd name="connsiteY33" fmla="*/ 198337 h 2218033"/>
              <a:gd name="connsiteX34" fmla="*/ 1524000 w 7960538"/>
              <a:gd name="connsiteY34" fmla="*/ 188812 h 2218033"/>
              <a:gd name="connsiteX35" fmla="*/ 1390650 w 7960538"/>
              <a:gd name="connsiteY35" fmla="*/ 207862 h 2218033"/>
              <a:gd name="connsiteX36" fmla="*/ 1333500 w 7960538"/>
              <a:gd name="connsiteY36" fmla="*/ 217387 h 2218033"/>
              <a:gd name="connsiteX37" fmla="*/ 1123950 w 7960538"/>
              <a:gd name="connsiteY37" fmla="*/ 226912 h 2218033"/>
              <a:gd name="connsiteX38" fmla="*/ 1095375 w 7960538"/>
              <a:gd name="connsiteY38" fmla="*/ 236437 h 2218033"/>
              <a:gd name="connsiteX39" fmla="*/ 781050 w 7960538"/>
              <a:gd name="connsiteY39" fmla="*/ 236437 h 2218033"/>
              <a:gd name="connsiteX40" fmla="*/ 706855 w 7960538"/>
              <a:gd name="connsiteY40" fmla="*/ 229920 h 2218033"/>
              <a:gd name="connsiteX41" fmla="*/ 638175 w 7960538"/>
              <a:gd name="connsiteY41" fmla="*/ 236437 h 2218033"/>
              <a:gd name="connsiteX42" fmla="*/ 523875 w 7960538"/>
              <a:gd name="connsiteY42" fmla="*/ 217387 h 2218033"/>
              <a:gd name="connsiteX43" fmla="*/ 392029 w 7960538"/>
              <a:gd name="connsiteY43" fmla="*/ 230421 h 2218033"/>
              <a:gd name="connsiteX44" fmla="*/ 263191 w 7960538"/>
              <a:gd name="connsiteY44" fmla="*/ 264010 h 2218033"/>
              <a:gd name="connsiteX45" fmla="*/ 133350 w 7960538"/>
              <a:gd name="connsiteY45" fmla="*/ 255487 h 2218033"/>
              <a:gd name="connsiteX46" fmla="*/ 7019 w 7960538"/>
              <a:gd name="connsiteY46" fmla="*/ 268020 h 2218033"/>
              <a:gd name="connsiteX47" fmla="*/ 0 w 7960538"/>
              <a:gd name="connsiteY47" fmla="*/ 2190065 h 2218033"/>
              <a:gd name="connsiteX48" fmla="*/ 231106 w 7960538"/>
              <a:gd name="connsiteY48" fmla="*/ 2182545 h 2218033"/>
              <a:gd name="connsiteX49" fmla="*/ 472741 w 7960538"/>
              <a:gd name="connsiteY49" fmla="*/ 2205605 h 2218033"/>
              <a:gd name="connsiteX50" fmla="*/ 581025 w 7960538"/>
              <a:gd name="connsiteY50" fmla="*/ 2217637 h 2218033"/>
              <a:gd name="connsiteX51" fmla="*/ 676275 w 7960538"/>
              <a:gd name="connsiteY51" fmla="*/ 2208112 h 2218033"/>
              <a:gd name="connsiteX52" fmla="*/ 973555 w 7960538"/>
              <a:gd name="connsiteY52" fmla="*/ 2209616 h 2218033"/>
              <a:gd name="connsiteX53" fmla="*/ 1247775 w 7960538"/>
              <a:gd name="connsiteY53" fmla="*/ 2208112 h 2218033"/>
              <a:gd name="connsiteX54" fmla="*/ 1581150 w 7960538"/>
              <a:gd name="connsiteY54" fmla="*/ 2189564 h 2218033"/>
              <a:gd name="connsiteX55" fmla="*/ 1926055 w 7960538"/>
              <a:gd name="connsiteY55" fmla="*/ 2172018 h 2218033"/>
              <a:gd name="connsiteX56" fmla="*/ 2084471 w 7960538"/>
              <a:gd name="connsiteY56" fmla="*/ 2160988 h 2218033"/>
              <a:gd name="connsiteX57" fmla="*/ 2347662 w 7960538"/>
              <a:gd name="connsiteY57" fmla="*/ 2171516 h 2218033"/>
              <a:gd name="connsiteX58" fmla="*/ 2585786 w 7960538"/>
              <a:gd name="connsiteY58" fmla="*/ 2190064 h 2218033"/>
              <a:gd name="connsiteX59" fmla="*/ 2704097 w 7960538"/>
              <a:gd name="connsiteY59" fmla="*/ 2210618 h 2218033"/>
              <a:gd name="connsiteX60" fmla="*/ 2762250 w 7960538"/>
              <a:gd name="connsiteY60" fmla="*/ 2208112 h 2218033"/>
              <a:gd name="connsiteX61" fmla="*/ 2933700 w 7960538"/>
              <a:gd name="connsiteY61" fmla="*/ 2217637 h 2218033"/>
              <a:gd name="connsiteX62" fmla="*/ 3048000 w 7960538"/>
              <a:gd name="connsiteY62" fmla="*/ 2199088 h 2218033"/>
              <a:gd name="connsiteX63" fmla="*/ 3238500 w 7960538"/>
              <a:gd name="connsiteY63" fmla="*/ 2188059 h 2218033"/>
              <a:gd name="connsiteX64" fmla="*/ 3443036 w 7960538"/>
              <a:gd name="connsiteY64" fmla="*/ 2169009 h 2218033"/>
              <a:gd name="connsiteX65" fmla="*/ 3686676 w 7960538"/>
              <a:gd name="connsiteY65" fmla="*/ 2159484 h 2218033"/>
              <a:gd name="connsiteX66" fmla="*/ 3801979 w 7960538"/>
              <a:gd name="connsiteY66" fmla="*/ 2145949 h 2218033"/>
              <a:gd name="connsiteX67" fmla="*/ 3936833 w 7960538"/>
              <a:gd name="connsiteY67" fmla="*/ 2152466 h 2218033"/>
              <a:gd name="connsiteX68" fmla="*/ 4181475 w 7960538"/>
              <a:gd name="connsiteY68" fmla="*/ 2131912 h 2218033"/>
              <a:gd name="connsiteX69" fmla="*/ 4277728 w 7960538"/>
              <a:gd name="connsiteY69" fmla="*/ 2113865 h 2218033"/>
              <a:gd name="connsiteX70" fmla="*/ 4527383 w 7960538"/>
              <a:gd name="connsiteY70" fmla="*/ 2081279 h 2218033"/>
              <a:gd name="connsiteX71" fmla="*/ 5126956 w 7960538"/>
              <a:gd name="connsiteY71" fmla="*/ 2039670 h 2218033"/>
              <a:gd name="connsiteX72" fmla="*/ 5524500 w 7960538"/>
              <a:gd name="connsiteY72" fmla="*/ 2036662 h 2218033"/>
              <a:gd name="connsiteX73" fmla="*/ 6029325 w 7960538"/>
              <a:gd name="connsiteY73" fmla="*/ 2033655 h 2218033"/>
              <a:gd name="connsiteX74" fmla="*/ 6600324 w 7960538"/>
              <a:gd name="connsiteY74" fmla="*/ 2030646 h 2218033"/>
              <a:gd name="connsiteX75" fmla="*/ 6872036 w 7960538"/>
              <a:gd name="connsiteY75" fmla="*/ 1993047 h 2218033"/>
              <a:gd name="connsiteX76" fmla="*/ 6985334 w 7960538"/>
              <a:gd name="connsiteY76" fmla="*/ 1986029 h 2218033"/>
              <a:gd name="connsiteX77" fmla="*/ 7091112 w 7960538"/>
              <a:gd name="connsiteY77" fmla="*/ 1972494 h 2218033"/>
              <a:gd name="connsiteX78" fmla="*/ 7408444 w 7960538"/>
              <a:gd name="connsiteY78" fmla="*/ 1975000 h 2218033"/>
              <a:gd name="connsiteX79" fmla="*/ 7958889 w 7960538"/>
              <a:gd name="connsiteY79" fmla="*/ 1955951 h 2218033"/>
              <a:gd name="connsiteX80" fmla="*/ 7947359 w 7960538"/>
              <a:gd name="connsiteY80" fmla="*/ 135673 h 2218033"/>
              <a:gd name="connsiteX0" fmla="*/ 7947359 w 7960538"/>
              <a:gd name="connsiteY0" fmla="*/ 139283 h 2221643"/>
              <a:gd name="connsiteX1" fmla="*/ 7829550 w 7960538"/>
              <a:gd name="connsiteY1" fmla="*/ 125747 h 2221643"/>
              <a:gd name="connsiteX2" fmla="*/ 7772400 w 7960538"/>
              <a:gd name="connsiteY2" fmla="*/ 135272 h 2221643"/>
              <a:gd name="connsiteX3" fmla="*/ 7600950 w 7960538"/>
              <a:gd name="connsiteY3" fmla="*/ 154322 h 2221643"/>
              <a:gd name="connsiteX4" fmla="*/ 7446544 w 7960538"/>
              <a:gd name="connsiteY4" fmla="*/ 157330 h 2221643"/>
              <a:gd name="connsiteX5" fmla="*/ 7334250 w 7960538"/>
              <a:gd name="connsiteY5" fmla="*/ 182897 h 2221643"/>
              <a:gd name="connsiteX6" fmla="*/ 7219950 w 7960538"/>
              <a:gd name="connsiteY6" fmla="*/ 173372 h 2221643"/>
              <a:gd name="connsiteX7" fmla="*/ 7110162 w 7960538"/>
              <a:gd name="connsiteY7" fmla="*/ 183899 h 2221643"/>
              <a:gd name="connsiteX8" fmla="*/ 7000875 w 7960538"/>
              <a:gd name="connsiteY8" fmla="*/ 173372 h 2221643"/>
              <a:gd name="connsiteX9" fmla="*/ 6781800 w 7960538"/>
              <a:gd name="connsiteY9" fmla="*/ 192422 h 2221643"/>
              <a:gd name="connsiteX10" fmla="*/ 6691062 w 7960538"/>
              <a:gd name="connsiteY10" fmla="*/ 198939 h 2221643"/>
              <a:gd name="connsiteX11" fmla="*/ 6544677 w 7960538"/>
              <a:gd name="connsiteY11" fmla="*/ 193425 h 2221643"/>
              <a:gd name="connsiteX12" fmla="*/ 6248400 w 7960538"/>
              <a:gd name="connsiteY12" fmla="*/ 182897 h 2221643"/>
              <a:gd name="connsiteX13" fmla="*/ 5876424 w 7960538"/>
              <a:gd name="connsiteY13" fmla="*/ 184401 h 2221643"/>
              <a:gd name="connsiteX14" fmla="*/ 5754604 w 7960538"/>
              <a:gd name="connsiteY14" fmla="*/ 185904 h 2221643"/>
              <a:gd name="connsiteX15" fmla="*/ 5451308 w 7960538"/>
              <a:gd name="connsiteY15" fmla="*/ 188912 h 2221643"/>
              <a:gd name="connsiteX16" fmla="*/ 5124450 w 7960538"/>
              <a:gd name="connsiteY16" fmla="*/ 211472 h 2221643"/>
              <a:gd name="connsiteX17" fmla="*/ 5057775 w 7960538"/>
              <a:gd name="connsiteY17" fmla="*/ 201947 h 2221643"/>
              <a:gd name="connsiteX18" fmla="*/ 4886325 w 7960538"/>
              <a:gd name="connsiteY18" fmla="*/ 211472 h 2221643"/>
              <a:gd name="connsiteX19" fmla="*/ 4591050 w 7960538"/>
              <a:gd name="connsiteY19" fmla="*/ 211472 h 2221643"/>
              <a:gd name="connsiteX20" fmla="*/ 4133850 w 7960538"/>
              <a:gd name="connsiteY20" fmla="*/ 201947 h 2221643"/>
              <a:gd name="connsiteX21" fmla="*/ 3981450 w 7960538"/>
              <a:gd name="connsiteY21" fmla="*/ 211472 h 2221643"/>
              <a:gd name="connsiteX22" fmla="*/ 3495675 w 7960538"/>
              <a:gd name="connsiteY22" fmla="*/ 192422 h 2221643"/>
              <a:gd name="connsiteX23" fmla="*/ 3206416 w 7960538"/>
              <a:gd name="connsiteY23" fmla="*/ 177883 h 2221643"/>
              <a:gd name="connsiteX24" fmla="*/ 3104648 w 7960538"/>
              <a:gd name="connsiteY24" fmla="*/ 187409 h 2221643"/>
              <a:gd name="connsiteX25" fmla="*/ 2867025 w 7960538"/>
              <a:gd name="connsiteY25" fmla="*/ 201947 h 2221643"/>
              <a:gd name="connsiteX26" fmla="*/ 2705100 w 7960538"/>
              <a:gd name="connsiteY26" fmla="*/ 182897 h 2221643"/>
              <a:gd name="connsiteX27" fmla="*/ 2349667 w 7960538"/>
              <a:gd name="connsiteY27" fmla="*/ 187910 h 2221643"/>
              <a:gd name="connsiteX28" fmla="*/ 2181225 w 7960538"/>
              <a:gd name="connsiteY28" fmla="*/ 185404 h 2221643"/>
              <a:gd name="connsiteX29" fmla="*/ 2009775 w 7960538"/>
              <a:gd name="connsiteY29" fmla="*/ 192422 h 2221643"/>
              <a:gd name="connsiteX30" fmla="*/ 1880435 w 7960538"/>
              <a:gd name="connsiteY30" fmla="*/ 187408 h 2221643"/>
              <a:gd name="connsiteX31" fmla="*/ 1762125 w 7960538"/>
              <a:gd name="connsiteY31" fmla="*/ 188913 h 2221643"/>
              <a:gd name="connsiteX32" fmla="*/ 1657350 w 7960538"/>
              <a:gd name="connsiteY32" fmla="*/ 201947 h 2221643"/>
              <a:gd name="connsiteX33" fmla="*/ 1524000 w 7960538"/>
              <a:gd name="connsiteY33" fmla="*/ 192422 h 2221643"/>
              <a:gd name="connsiteX34" fmla="*/ 1390650 w 7960538"/>
              <a:gd name="connsiteY34" fmla="*/ 211472 h 2221643"/>
              <a:gd name="connsiteX35" fmla="*/ 1333500 w 7960538"/>
              <a:gd name="connsiteY35" fmla="*/ 220997 h 2221643"/>
              <a:gd name="connsiteX36" fmla="*/ 1123950 w 7960538"/>
              <a:gd name="connsiteY36" fmla="*/ 230522 h 2221643"/>
              <a:gd name="connsiteX37" fmla="*/ 1095375 w 7960538"/>
              <a:gd name="connsiteY37" fmla="*/ 240047 h 2221643"/>
              <a:gd name="connsiteX38" fmla="*/ 781050 w 7960538"/>
              <a:gd name="connsiteY38" fmla="*/ 240047 h 2221643"/>
              <a:gd name="connsiteX39" fmla="*/ 706855 w 7960538"/>
              <a:gd name="connsiteY39" fmla="*/ 233530 h 2221643"/>
              <a:gd name="connsiteX40" fmla="*/ 638175 w 7960538"/>
              <a:gd name="connsiteY40" fmla="*/ 240047 h 2221643"/>
              <a:gd name="connsiteX41" fmla="*/ 523875 w 7960538"/>
              <a:gd name="connsiteY41" fmla="*/ 220997 h 2221643"/>
              <a:gd name="connsiteX42" fmla="*/ 392029 w 7960538"/>
              <a:gd name="connsiteY42" fmla="*/ 234031 h 2221643"/>
              <a:gd name="connsiteX43" fmla="*/ 263191 w 7960538"/>
              <a:gd name="connsiteY43" fmla="*/ 267620 h 2221643"/>
              <a:gd name="connsiteX44" fmla="*/ 133350 w 7960538"/>
              <a:gd name="connsiteY44" fmla="*/ 259097 h 2221643"/>
              <a:gd name="connsiteX45" fmla="*/ 7019 w 7960538"/>
              <a:gd name="connsiteY45" fmla="*/ 271630 h 2221643"/>
              <a:gd name="connsiteX46" fmla="*/ 0 w 7960538"/>
              <a:gd name="connsiteY46" fmla="*/ 2193675 h 2221643"/>
              <a:gd name="connsiteX47" fmla="*/ 231106 w 7960538"/>
              <a:gd name="connsiteY47" fmla="*/ 2186155 h 2221643"/>
              <a:gd name="connsiteX48" fmla="*/ 472741 w 7960538"/>
              <a:gd name="connsiteY48" fmla="*/ 2209215 h 2221643"/>
              <a:gd name="connsiteX49" fmla="*/ 581025 w 7960538"/>
              <a:gd name="connsiteY49" fmla="*/ 2221247 h 2221643"/>
              <a:gd name="connsiteX50" fmla="*/ 676275 w 7960538"/>
              <a:gd name="connsiteY50" fmla="*/ 2211722 h 2221643"/>
              <a:gd name="connsiteX51" fmla="*/ 973555 w 7960538"/>
              <a:gd name="connsiteY51" fmla="*/ 2213226 h 2221643"/>
              <a:gd name="connsiteX52" fmla="*/ 1247775 w 7960538"/>
              <a:gd name="connsiteY52" fmla="*/ 2211722 h 2221643"/>
              <a:gd name="connsiteX53" fmla="*/ 1581150 w 7960538"/>
              <a:gd name="connsiteY53" fmla="*/ 2193174 h 2221643"/>
              <a:gd name="connsiteX54" fmla="*/ 1926055 w 7960538"/>
              <a:gd name="connsiteY54" fmla="*/ 2175628 h 2221643"/>
              <a:gd name="connsiteX55" fmla="*/ 2084471 w 7960538"/>
              <a:gd name="connsiteY55" fmla="*/ 2164598 h 2221643"/>
              <a:gd name="connsiteX56" fmla="*/ 2347662 w 7960538"/>
              <a:gd name="connsiteY56" fmla="*/ 2175126 h 2221643"/>
              <a:gd name="connsiteX57" fmla="*/ 2585786 w 7960538"/>
              <a:gd name="connsiteY57" fmla="*/ 2193674 h 2221643"/>
              <a:gd name="connsiteX58" fmla="*/ 2704097 w 7960538"/>
              <a:gd name="connsiteY58" fmla="*/ 2214228 h 2221643"/>
              <a:gd name="connsiteX59" fmla="*/ 2762250 w 7960538"/>
              <a:gd name="connsiteY59" fmla="*/ 2211722 h 2221643"/>
              <a:gd name="connsiteX60" fmla="*/ 2933700 w 7960538"/>
              <a:gd name="connsiteY60" fmla="*/ 2221247 h 2221643"/>
              <a:gd name="connsiteX61" fmla="*/ 3048000 w 7960538"/>
              <a:gd name="connsiteY61" fmla="*/ 2202698 h 2221643"/>
              <a:gd name="connsiteX62" fmla="*/ 3238500 w 7960538"/>
              <a:gd name="connsiteY62" fmla="*/ 2191669 h 2221643"/>
              <a:gd name="connsiteX63" fmla="*/ 3443036 w 7960538"/>
              <a:gd name="connsiteY63" fmla="*/ 2172619 h 2221643"/>
              <a:gd name="connsiteX64" fmla="*/ 3686676 w 7960538"/>
              <a:gd name="connsiteY64" fmla="*/ 2163094 h 2221643"/>
              <a:gd name="connsiteX65" fmla="*/ 3801979 w 7960538"/>
              <a:gd name="connsiteY65" fmla="*/ 2149559 h 2221643"/>
              <a:gd name="connsiteX66" fmla="*/ 3936833 w 7960538"/>
              <a:gd name="connsiteY66" fmla="*/ 2156076 h 2221643"/>
              <a:gd name="connsiteX67" fmla="*/ 4181475 w 7960538"/>
              <a:gd name="connsiteY67" fmla="*/ 2135522 h 2221643"/>
              <a:gd name="connsiteX68" fmla="*/ 4277728 w 7960538"/>
              <a:gd name="connsiteY68" fmla="*/ 2117475 h 2221643"/>
              <a:gd name="connsiteX69" fmla="*/ 4527383 w 7960538"/>
              <a:gd name="connsiteY69" fmla="*/ 2084889 h 2221643"/>
              <a:gd name="connsiteX70" fmla="*/ 5126956 w 7960538"/>
              <a:gd name="connsiteY70" fmla="*/ 2043280 h 2221643"/>
              <a:gd name="connsiteX71" fmla="*/ 5524500 w 7960538"/>
              <a:gd name="connsiteY71" fmla="*/ 2040272 h 2221643"/>
              <a:gd name="connsiteX72" fmla="*/ 6029325 w 7960538"/>
              <a:gd name="connsiteY72" fmla="*/ 2037265 h 2221643"/>
              <a:gd name="connsiteX73" fmla="*/ 6600324 w 7960538"/>
              <a:gd name="connsiteY73" fmla="*/ 2034256 h 2221643"/>
              <a:gd name="connsiteX74" fmla="*/ 6872036 w 7960538"/>
              <a:gd name="connsiteY74" fmla="*/ 1996657 h 2221643"/>
              <a:gd name="connsiteX75" fmla="*/ 6985334 w 7960538"/>
              <a:gd name="connsiteY75" fmla="*/ 1989639 h 2221643"/>
              <a:gd name="connsiteX76" fmla="*/ 7091112 w 7960538"/>
              <a:gd name="connsiteY76" fmla="*/ 1976104 h 2221643"/>
              <a:gd name="connsiteX77" fmla="*/ 7408444 w 7960538"/>
              <a:gd name="connsiteY77" fmla="*/ 1978610 h 2221643"/>
              <a:gd name="connsiteX78" fmla="*/ 7958889 w 7960538"/>
              <a:gd name="connsiteY78" fmla="*/ 1959561 h 2221643"/>
              <a:gd name="connsiteX79" fmla="*/ 7947359 w 7960538"/>
              <a:gd name="connsiteY79" fmla="*/ 139283 h 2221643"/>
              <a:gd name="connsiteX0" fmla="*/ 7947359 w 7960538"/>
              <a:gd name="connsiteY0" fmla="*/ 139283 h 2221643"/>
              <a:gd name="connsiteX1" fmla="*/ 7829550 w 7960538"/>
              <a:gd name="connsiteY1" fmla="*/ 125747 h 2221643"/>
              <a:gd name="connsiteX2" fmla="*/ 7772400 w 7960538"/>
              <a:gd name="connsiteY2" fmla="*/ 135272 h 2221643"/>
              <a:gd name="connsiteX3" fmla="*/ 7600950 w 7960538"/>
              <a:gd name="connsiteY3" fmla="*/ 154322 h 2221643"/>
              <a:gd name="connsiteX4" fmla="*/ 7446544 w 7960538"/>
              <a:gd name="connsiteY4" fmla="*/ 157330 h 2221643"/>
              <a:gd name="connsiteX5" fmla="*/ 7334250 w 7960538"/>
              <a:gd name="connsiteY5" fmla="*/ 182897 h 2221643"/>
              <a:gd name="connsiteX6" fmla="*/ 7219950 w 7960538"/>
              <a:gd name="connsiteY6" fmla="*/ 173372 h 2221643"/>
              <a:gd name="connsiteX7" fmla="*/ 7110162 w 7960538"/>
              <a:gd name="connsiteY7" fmla="*/ 183899 h 2221643"/>
              <a:gd name="connsiteX8" fmla="*/ 7000875 w 7960538"/>
              <a:gd name="connsiteY8" fmla="*/ 173372 h 2221643"/>
              <a:gd name="connsiteX9" fmla="*/ 6781800 w 7960538"/>
              <a:gd name="connsiteY9" fmla="*/ 192422 h 2221643"/>
              <a:gd name="connsiteX10" fmla="*/ 6691062 w 7960538"/>
              <a:gd name="connsiteY10" fmla="*/ 198939 h 2221643"/>
              <a:gd name="connsiteX11" fmla="*/ 6544677 w 7960538"/>
              <a:gd name="connsiteY11" fmla="*/ 193425 h 2221643"/>
              <a:gd name="connsiteX12" fmla="*/ 6248400 w 7960538"/>
              <a:gd name="connsiteY12" fmla="*/ 182897 h 2221643"/>
              <a:gd name="connsiteX13" fmla="*/ 5876424 w 7960538"/>
              <a:gd name="connsiteY13" fmla="*/ 184401 h 2221643"/>
              <a:gd name="connsiteX14" fmla="*/ 5754604 w 7960538"/>
              <a:gd name="connsiteY14" fmla="*/ 185904 h 2221643"/>
              <a:gd name="connsiteX15" fmla="*/ 5451308 w 7960538"/>
              <a:gd name="connsiteY15" fmla="*/ 188912 h 2221643"/>
              <a:gd name="connsiteX16" fmla="*/ 5124450 w 7960538"/>
              <a:gd name="connsiteY16" fmla="*/ 211472 h 2221643"/>
              <a:gd name="connsiteX17" fmla="*/ 5057775 w 7960538"/>
              <a:gd name="connsiteY17" fmla="*/ 201947 h 2221643"/>
              <a:gd name="connsiteX18" fmla="*/ 4886325 w 7960538"/>
              <a:gd name="connsiteY18" fmla="*/ 211472 h 2221643"/>
              <a:gd name="connsiteX19" fmla="*/ 4591050 w 7960538"/>
              <a:gd name="connsiteY19" fmla="*/ 211472 h 2221643"/>
              <a:gd name="connsiteX20" fmla="*/ 4133850 w 7960538"/>
              <a:gd name="connsiteY20" fmla="*/ 201947 h 2221643"/>
              <a:gd name="connsiteX21" fmla="*/ 3981450 w 7960538"/>
              <a:gd name="connsiteY21" fmla="*/ 211472 h 2221643"/>
              <a:gd name="connsiteX22" fmla="*/ 3495675 w 7960538"/>
              <a:gd name="connsiteY22" fmla="*/ 192422 h 2221643"/>
              <a:gd name="connsiteX23" fmla="*/ 3206416 w 7960538"/>
              <a:gd name="connsiteY23" fmla="*/ 177883 h 2221643"/>
              <a:gd name="connsiteX24" fmla="*/ 3104648 w 7960538"/>
              <a:gd name="connsiteY24" fmla="*/ 187409 h 2221643"/>
              <a:gd name="connsiteX25" fmla="*/ 2867025 w 7960538"/>
              <a:gd name="connsiteY25" fmla="*/ 201947 h 2221643"/>
              <a:gd name="connsiteX26" fmla="*/ 2705100 w 7960538"/>
              <a:gd name="connsiteY26" fmla="*/ 182897 h 2221643"/>
              <a:gd name="connsiteX27" fmla="*/ 2349667 w 7960538"/>
              <a:gd name="connsiteY27" fmla="*/ 187910 h 2221643"/>
              <a:gd name="connsiteX28" fmla="*/ 2181225 w 7960538"/>
              <a:gd name="connsiteY28" fmla="*/ 185404 h 2221643"/>
              <a:gd name="connsiteX29" fmla="*/ 2009775 w 7960538"/>
              <a:gd name="connsiteY29" fmla="*/ 192422 h 2221643"/>
              <a:gd name="connsiteX30" fmla="*/ 1880435 w 7960538"/>
              <a:gd name="connsiteY30" fmla="*/ 187408 h 2221643"/>
              <a:gd name="connsiteX31" fmla="*/ 1762125 w 7960538"/>
              <a:gd name="connsiteY31" fmla="*/ 188913 h 2221643"/>
              <a:gd name="connsiteX32" fmla="*/ 1657350 w 7960538"/>
              <a:gd name="connsiteY32" fmla="*/ 201947 h 2221643"/>
              <a:gd name="connsiteX33" fmla="*/ 1524000 w 7960538"/>
              <a:gd name="connsiteY33" fmla="*/ 192422 h 2221643"/>
              <a:gd name="connsiteX34" fmla="*/ 1390650 w 7960538"/>
              <a:gd name="connsiteY34" fmla="*/ 211472 h 2221643"/>
              <a:gd name="connsiteX35" fmla="*/ 1333500 w 7960538"/>
              <a:gd name="connsiteY35" fmla="*/ 220997 h 2221643"/>
              <a:gd name="connsiteX36" fmla="*/ 1123950 w 7960538"/>
              <a:gd name="connsiteY36" fmla="*/ 230522 h 2221643"/>
              <a:gd name="connsiteX37" fmla="*/ 1095375 w 7960538"/>
              <a:gd name="connsiteY37" fmla="*/ 240047 h 2221643"/>
              <a:gd name="connsiteX38" fmla="*/ 781050 w 7960538"/>
              <a:gd name="connsiteY38" fmla="*/ 240047 h 2221643"/>
              <a:gd name="connsiteX39" fmla="*/ 706855 w 7960538"/>
              <a:gd name="connsiteY39" fmla="*/ 233530 h 2221643"/>
              <a:gd name="connsiteX40" fmla="*/ 638175 w 7960538"/>
              <a:gd name="connsiteY40" fmla="*/ 240047 h 2221643"/>
              <a:gd name="connsiteX41" fmla="*/ 523875 w 7960538"/>
              <a:gd name="connsiteY41" fmla="*/ 220997 h 2221643"/>
              <a:gd name="connsiteX42" fmla="*/ 392029 w 7960538"/>
              <a:gd name="connsiteY42" fmla="*/ 234031 h 2221643"/>
              <a:gd name="connsiteX43" fmla="*/ 263191 w 7960538"/>
              <a:gd name="connsiteY43" fmla="*/ 267620 h 2221643"/>
              <a:gd name="connsiteX44" fmla="*/ 133350 w 7960538"/>
              <a:gd name="connsiteY44" fmla="*/ 259097 h 2221643"/>
              <a:gd name="connsiteX45" fmla="*/ 7019 w 7960538"/>
              <a:gd name="connsiteY45" fmla="*/ 271630 h 2221643"/>
              <a:gd name="connsiteX46" fmla="*/ 0 w 7960538"/>
              <a:gd name="connsiteY46" fmla="*/ 2193675 h 2221643"/>
              <a:gd name="connsiteX47" fmla="*/ 231106 w 7960538"/>
              <a:gd name="connsiteY47" fmla="*/ 2186155 h 2221643"/>
              <a:gd name="connsiteX48" fmla="*/ 472741 w 7960538"/>
              <a:gd name="connsiteY48" fmla="*/ 2209215 h 2221643"/>
              <a:gd name="connsiteX49" fmla="*/ 581025 w 7960538"/>
              <a:gd name="connsiteY49" fmla="*/ 2221247 h 2221643"/>
              <a:gd name="connsiteX50" fmla="*/ 676275 w 7960538"/>
              <a:gd name="connsiteY50" fmla="*/ 2211722 h 2221643"/>
              <a:gd name="connsiteX51" fmla="*/ 973555 w 7960538"/>
              <a:gd name="connsiteY51" fmla="*/ 2213226 h 2221643"/>
              <a:gd name="connsiteX52" fmla="*/ 1247775 w 7960538"/>
              <a:gd name="connsiteY52" fmla="*/ 2211722 h 2221643"/>
              <a:gd name="connsiteX53" fmla="*/ 1581150 w 7960538"/>
              <a:gd name="connsiteY53" fmla="*/ 2193174 h 2221643"/>
              <a:gd name="connsiteX54" fmla="*/ 1926055 w 7960538"/>
              <a:gd name="connsiteY54" fmla="*/ 2175628 h 2221643"/>
              <a:gd name="connsiteX55" fmla="*/ 2084471 w 7960538"/>
              <a:gd name="connsiteY55" fmla="*/ 2164598 h 2221643"/>
              <a:gd name="connsiteX56" fmla="*/ 2347662 w 7960538"/>
              <a:gd name="connsiteY56" fmla="*/ 2175126 h 2221643"/>
              <a:gd name="connsiteX57" fmla="*/ 2585786 w 7960538"/>
              <a:gd name="connsiteY57" fmla="*/ 2193674 h 2221643"/>
              <a:gd name="connsiteX58" fmla="*/ 2704097 w 7960538"/>
              <a:gd name="connsiteY58" fmla="*/ 2214228 h 2221643"/>
              <a:gd name="connsiteX59" fmla="*/ 2762250 w 7960538"/>
              <a:gd name="connsiteY59" fmla="*/ 2211722 h 2221643"/>
              <a:gd name="connsiteX60" fmla="*/ 2933700 w 7960538"/>
              <a:gd name="connsiteY60" fmla="*/ 2221247 h 2221643"/>
              <a:gd name="connsiteX61" fmla="*/ 3048000 w 7960538"/>
              <a:gd name="connsiteY61" fmla="*/ 2202698 h 2221643"/>
              <a:gd name="connsiteX62" fmla="*/ 3238500 w 7960538"/>
              <a:gd name="connsiteY62" fmla="*/ 2191669 h 2221643"/>
              <a:gd name="connsiteX63" fmla="*/ 3443036 w 7960538"/>
              <a:gd name="connsiteY63" fmla="*/ 2172619 h 2221643"/>
              <a:gd name="connsiteX64" fmla="*/ 3686676 w 7960538"/>
              <a:gd name="connsiteY64" fmla="*/ 2163094 h 2221643"/>
              <a:gd name="connsiteX65" fmla="*/ 3801979 w 7960538"/>
              <a:gd name="connsiteY65" fmla="*/ 2149559 h 2221643"/>
              <a:gd name="connsiteX66" fmla="*/ 3936833 w 7960538"/>
              <a:gd name="connsiteY66" fmla="*/ 2156076 h 2221643"/>
              <a:gd name="connsiteX67" fmla="*/ 4181475 w 7960538"/>
              <a:gd name="connsiteY67" fmla="*/ 2135522 h 2221643"/>
              <a:gd name="connsiteX68" fmla="*/ 4277728 w 7960538"/>
              <a:gd name="connsiteY68" fmla="*/ 2117475 h 2221643"/>
              <a:gd name="connsiteX69" fmla="*/ 4527383 w 7960538"/>
              <a:gd name="connsiteY69" fmla="*/ 2084889 h 2221643"/>
              <a:gd name="connsiteX70" fmla="*/ 5126956 w 7960538"/>
              <a:gd name="connsiteY70" fmla="*/ 2043280 h 2221643"/>
              <a:gd name="connsiteX71" fmla="*/ 5524500 w 7960538"/>
              <a:gd name="connsiteY71" fmla="*/ 2040272 h 2221643"/>
              <a:gd name="connsiteX72" fmla="*/ 6029325 w 7960538"/>
              <a:gd name="connsiteY72" fmla="*/ 2037265 h 2221643"/>
              <a:gd name="connsiteX73" fmla="*/ 6600324 w 7960538"/>
              <a:gd name="connsiteY73" fmla="*/ 2034256 h 2221643"/>
              <a:gd name="connsiteX74" fmla="*/ 6872036 w 7960538"/>
              <a:gd name="connsiteY74" fmla="*/ 1996657 h 2221643"/>
              <a:gd name="connsiteX75" fmla="*/ 6985334 w 7960538"/>
              <a:gd name="connsiteY75" fmla="*/ 1989639 h 2221643"/>
              <a:gd name="connsiteX76" fmla="*/ 7091112 w 7960538"/>
              <a:gd name="connsiteY76" fmla="*/ 1976104 h 2221643"/>
              <a:gd name="connsiteX77" fmla="*/ 7408444 w 7960538"/>
              <a:gd name="connsiteY77" fmla="*/ 1978610 h 2221643"/>
              <a:gd name="connsiteX78" fmla="*/ 7958889 w 7960538"/>
              <a:gd name="connsiteY78" fmla="*/ 1959561 h 2221643"/>
              <a:gd name="connsiteX79" fmla="*/ 7947359 w 7960538"/>
              <a:gd name="connsiteY79" fmla="*/ 139283 h 2221643"/>
              <a:gd name="connsiteX0" fmla="*/ 7947359 w 7960538"/>
              <a:gd name="connsiteY0" fmla="*/ 13579 h 2095939"/>
              <a:gd name="connsiteX1" fmla="*/ 7829550 w 7960538"/>
              <a:gd name="connsiteY1" fmla="*/ 43 h 2095939"/>
              <a:gd name="connsiteX2" fmla="*/ 7772400 w 7960538"/>
              <a:gd name="connsiteY2" fmla="*/ 9568 h 2095939"/>
              <a:gd name="connsiteX3" fmla="*/ 7600950 w 7960538"/>
              <a:gd name="connsiteY3" fmla="*/ 28618 h 2095939"/>
              <a:gd name="connsiteX4" fmla="*/ 7446544 w 7960538"/>
              <a:gd name="connsiteY4" fmla="*/ 31626 h 2095939"/>
              <a:gd name="connsiteX5" fmla="*/ 7334250 w 7960538"/>
              <a:gd name="connsiteY5" fmla="*/ 57193 h 2095939"/>
              <a:gd name="connsiteX6" fmla="*/ 7219950 w 7960538"/>
              <a:gd name="connsiteY6" fmla="*/ 47668 h 2095939"/>
              <a:gd name="connsiteX7" fmla="*/ 7110162 w 7960538"/>
              <a:gd name="connsiteY7" fmla="*/ 58195 h 2095939"/>
              <a:gd name="connsiteX8" fmla="*/ 7000875 w 7960538"/>
              <a:gd name="connsiteY8" fmla="*/ 47668 h 2095939"/>
              <a:gd name="connsiteX9" fmla="*/ 6781800 w 7960538"/>
              <a:gd name="connsiteY9" fmla="*/ 66718 h 2095939"/>
              <a:gd name="connsiteX10" fmla="*/ 6691062 w 7960538"/>
              <a:gd name="connsiteY10" fmla="*/ 73235 h 2095939"/>
              <a:gd name="connsiteX11" fmla="*/ 6544677 w 7960538"/>
              <a:gd name="connsiteY11" fmla="*/ 67721 h 2095939"/>
              <a:gd name="connsiteX12" fmla="*/ 6248400 w 7960538"/>
              <a:gd name="connsiteY12" fmla="*/ 57193 h 2095939"/>
              <a:gd name="connsiteX13" fmla="*/ 5876424 w 7960538"/>
              <a:gd name="connsiteY13" fmla="*/ 58697 h 2095939"/>
              <a:gd name="connsiteX14" fmla="*/ 5754604 w 7960538"/>
              <a:gd name="connsiteY14" fmla="*/ 60200 h 2095939"/>
              <a:gd name="connsiteX15" fmla="*/ 5451308 w 7960538"/>
              <a:gd name="connsiteY15" fmla="*/ 63208 h 2095939"/>
              <a:gd name="connsiteX16" fmla="*/ 5124450 w 7960538"/>
              <a:gd name="connsiteY16" fmla="*/ 85768 h 2095939"/>
              <a:gd name="connsiteX17" fmla="*/ 5057775 w 7960538"/>
              <a:gd name="connsiteY17" fmla="*/ 76243 h 2095939"/>
              <a:gd name="connsiteX18" fmla="*/ 4886325 w 7960538"/>
              <a:gd name="connsiteY18" fmla="*/ 85768 h 2095939"/>
              <a:gd name="connsiteX19" fmla="*/ 4591050 w 7960538"/>
              <a:gd name="connsiteY19" fmla="*/ 85768 h 2095939"/>
              <a:gd name="connsiteX20" fmla="*/ 4133850 w 7960538"/>
              <a:gd name="connsiteY20" fmla="*/ 76243 h 2095939"/>
              <a:gd name="connsiteX21" fmla="*/ 3981450 w 7960538"/>
              <a:gd name="connsiteY21" fmla="*/ 85768 h 2095939"/>
              <a:gd name="connsiteX22" fmla="*/ 3495675 w 7960538"/>
              <a:gd name="connsiteY22" fmla="*/ 66718 h 2095939"/>
              <a:gd name="connsiteX23" fmla="*/ 3206416 w 7960538"/>
              <a:gd name="connsiteY23" fmla="*/ 52179 h 2095939"/>
              <a:gd name="connsiteX24" fmla="*/ 3104648 w 7960538"/>
              <a:gd name="connsiteY24" fmla="*/ 61705 h 2095939"/>
              <a:gd name="connsiteX25" fmla="*/ 2867025 w 7960538"/>
              <a:gd name="connsiteY25" fmla="*/ 76243 h 2095939"/>
              <a:gd name="connsiteX26" fmla="*/ 2705100 w 7960538"/>
              <a:gd name="connsiteY26" fmla="*/ 57193 h 2095939"/>
              <a:gd name="connsiteX27" fmla="*/ 2349667 w 7960538"/>
              <a:gd name="connsiteY27" fmla="*/ 62206 h 2095939"/>
              <a:gd name="connsiteX28" fmla="*/ 2181225 w 7960538"/>
              <a:gd name="connsiteY28" fmla="*/ 59700 h 2095939"/>
              <a:gd name="connsiteX29" fmla="*/ 2009775 w 7960538"/>
              <a:gd name="connsiteY29" fmla="*/ 66718 h 2095939"/>
              <a:gd name="connsiteX30" fmla="*/ 1880435 w 7960538"/>
              <a:gd name="connsiteY30" fmla="*/ 61704 h 2095939"/>
              <a:gd name="connsiteX31" fmla="*/ 1762125 w 7960538"/>
              <a:gd name="connsiteY31" fmla="*/ 63209 h 2095939"/>
              <a:gd name="connsiteX32" fmla="*/ 1657350 w 7960538"/>
              <a:gd name="connsiteY32" fmla="*/ 76243 h 2095939"/>
              <a:gd name="connsiteX33" fmla="*/ 1524000 w 7960538"/>
              <a:gd name="connsiteY33" fmla="*/ 66718 h 2095939"/>
              <a:gd name="connsiteX34" fmla="*/ 1390650 w 7960538"/>
              <a:gd name="connsiteY34" fmla="*/ 85768 h 2095939"/>
              <a:gd name="connsiteX35" fmla="*/ 1333500 w 7960538"/>
              <a:gd name="connsiteY35" fmla="*/ 95293 h 2095939"/>
              <a:gd name="connsiteX36" fmla="*/ 1123950 w 7960538"/>
              <a:gd name="connsiteY36" fmla="*/ 104818 h 2095939"/>
              <a:gd name="connsiteX37" fmla="*/ 1095375 w 7960538"/>
              <a:gd name="connsiteY37" fmla="*/ 114343 h 2095939"/>
              <a:gd name="connsiteX38" fmla="*/ 781050 w 7960538"/>
              <a:gd name="connsiteY38" fmla="*/ 114343 h 2095939"/>
              <a:gd name="connsiteX39" fmla="*/ 706855 w 7960538"/>
              <a:gd name="connsiteY39" fmla="*/ 107826 h 2095939"/>
              <a:gd name="connsiteX40" fmla="*/ 638175 w 7960538"/>
              <a:gd name="connsiteY40" fmla="*/ 114343 h 2095939"/>
              <a:gd name="connsiteX41" fmla="*/ 523875 w 7960538"/>
              <a:gd name="connsiteY41" fmla="*/ 95293 h 2095939"/>
              <a:gd name="connsiteX42" fmla="*/ 392029 w 7960538"/>
              <a:gd name="connsiteY42" fmla="*/ 108327 h 2095939"/>
              <a:gd name="connsiteX43" fmla="*/ 263191 w 7960538"/>
              <a:gd name="connsiteY43" fmla="*/ 141916 h 2095939"/>
              <a:gd name="connsiteX44" fmla="*/ 133350 w 7960538"/>
              <a:gd name="connsiteY44" fmla="*/ 133393 h 2095939"/>
              <a:gd name="connsiteX45" fmla="*/ 7019 w 7960538"/>
              <a:gd name="connsiteY45" fmla="*/ 145926 h 2095939"/>
              <a:gd name="connsiteX46" fmla="*/ 0 w 7960538"/>
              <a:gd name="connsiteY46" fmla="*/ 2067971 h 2095939"/>
              <a:gd name="connsiteX47" fmla="*/ 231106 w 7960538"/>
              <a:gd name="connsiteY47" fmla="*/ 2060451 h 2095939"/>
              <a:gd name="connsiteX48" fmla="*/ 472741 w 7960538"/>
              <a:gd name="connsiteY48" fmla="*/ 2083511 h 2095939"/>
              <a:gd name="connsiteX49" fmla="*/ 581025 w 7960538"/>
              <a:gd name="connsiteY49" fmla="*/ 2095543 h 2095939"/>
              <a:gd name="connsiteX50" fmla="*/ 676275 w 7960538"/>
              <a:gd name="connsiteY50" fmla="*/ 2086018 h 2095939"/>
              <a:gd name="connsiteX51" fmla="*/ 973555 w 7960538"/>
              <a:gd name="connsiteY51" fmla="*/ 2087522 h 2095939"/>
              <a:gd name="connsiteX52" fmla="*/ 1247775 w 7960538"/>
              <a:gd name="connsiteY52" fmla="*/ 2086018 h 2095939"/>
              <a:gd name="connsiteX53" fmla="*/ 1581150 w 7960538"/>
              <a:gd name="connsiteY53" fmla="*/ 2067470 h 2095939"/>
              <a:gd name="connsiteX54" fmla="*/ 1926055 w 7960538"/>
              <a:gd name="connsiteY54" fmla="*/ 2049924 h 2095939"/>
              <a:gd name="connsiteX55" fmla="*/ 2084471 w 7960538"/>
              <a:gd name="connsiteY55" fmla="*/ 2038894 h 2095939"/>
              <a:gd name="connsiteX56" fmla="*/ 2347662 w 7960538"/>
              <a:gd name="connsiteY56" fmla="*/ 2049422 h 2095939"/>
              <a:gd name="connsiteX57" fmla="*/ 2585786 w 7960538"/>
              <a:gd name="connsiteY57" fmla="*/ 2067970 h 2095939"/>
              <a:gd name="connsiteX58" fmla="*/ 2704097 w 7960538"/>
              <a:gd name="connsiteY58" fmla="*/ 2088524 h 2095939"/>
              <a:gd name="connsiteX59" fmla="*/ 2762250 w 7960538"/>
              <a:gd name="connsiteY59" fmla="*/ 2086018 h 2095939"/>
              <a:gd name="connsiteX60" fmla="*/ 2933700 w 7960538"/>
              <a:gd name="connsiteY60" fmla="*/ 2095543 h 2095939"/>
              <a:gd name="connsiteX61" fmla="*/ 3048000 w 7960538"/>
              <a:gd name="connsiteY61" fmla="*/ 2076994 h 2095939"/>
              <a:gd name="connsiteX62" fmla="*/ 3238500 w 7960538"/>
              <a:gd name="connsiteY62" fmla="*/ 2065965 h 2095939"/>
              <a:gd name="connsiteX63" fmla="*/ 3443036 w 7960538"/>
              <a:gd name="connsiteY63" fmla="*/ 2046915 h 2095939"/>
              <a:gd name="connsiteX64" fmla="*/ 3686676 w 7960538"/>
              <a:gd name="connsiteY64" fmla="*/ 2037390 h 2095939"/>
              <a:gd name="connsiteX65" fmla="*/ 3801979 w 7960538"/>
              <a:gd name="connsiteY65" fmla="*/ 2023855 h 2095939"/>
              <a:gd name="connsiteX66" fmla="*/ 3936833 w 7960538"/>
              <a:gd name="connsiteY66" fmla="*/ 2030372 h 2095939"/>
              <a:gd name="connsiteX67" fmla="*/ 4181475 w 7960538"/>
              <a:gd name="connsiteY67" fmla="*/ 2009818 h 2095939"/>
              <a:gd name="connsiteX68" fmla="*/ 4277728 w 7960538"/>
              <a:gd name="connsiteY68" fmla="*/ 1991771 h 2095939"/>
              <a:gd name="connsiteX69" fmla="*/ 4527383 w 7960538"/>
              <a:gd name="connsiteY69" fmla="*/ 1959185 h 2095939"/>
              <a:gd name="connsiteX70" fmla="*/ 5126956 w 7960538"/>
              <a:gd name="connsiteY70" fmla="*/ 1917576 h 2095939"/>
              <a:gd name="connsiteX71" fmla="*/ 5524500 w 7960538"/>
              <a:gd name="connsiteY71" fmla="*/ 1914568 h 2095939"/>
              <a:gd name="connsiteX72" fmla="*/ 6029325 w 7960538"/>
              <a:gd name="connsiteY72" fmla="*/ 1911561 h 2095939"/>
              <a:gd name="connsiteX73" fmla="*/ 6600324 w 7960538"/>
              <a:gd name="connsiteY73" fmla="*/ 1908552 h 2095939"/>
              <a:gd name="connsiteX74" fmla="*/ 6872036 w 7960538"/>
              <a:gd name="connsiteY74" fmla="*/ 1870953 h 2095939"/>
              <a:gd name="connsiteX75" fmla="*/ 6985334 w 7960538"/>
              <a:gd name="connsiteY75" fmla="*/ 1863935 h 2095939"/>
              <a:gd name="connsiteX76" fmla="*/ 7091112 w 7960538"/>
              <a:gd name="connsiteY76" fmla="*/ 1850400 h 2095939"/>
              <a:gd name="connsiteX77" fmla="*/ 7408444 w 7960538"/>
              <a:gd name="connsiteY77" fmla="*/ 1852906 h 2095939"/>
              <a:gd name="connsiteX78" fmla="*/ 7958889 w 7960538"/>
              <a:gd name="connsiteY78" fmla="*/ 1833857 h 2095939"/>
              <a:gd name="connsiteX79" fmla="*/ 7947359 w 7960538"/>
              <a:gd name="connsiteY79" fmla="*/ 13579 h 2095939"/>
              <a:gd name="connsiteX0" fmla="*/ 7947359 w 7959812"/>
              <a:gd name="connsiteY0" fmla="*/ 13579 h 2095939"/>
              <a:gd name="connsiteX1" fmla="*/ 7829550 w 7959812"/>
              <a:gd name="connsiteY1" fmla="*/ 43 h 2095939"/>
              <a:gd name="connsiteX2" fmla="*/ 7772400 w 7959812"/>
              <a:gd name="connsiteY2" fmla="*/ 9568 h 2095939"/>
              <a:gd name="connsiteX3" fmla="*/ 7600950 w 7959812"/>
              <a:gd name="connsiteY3" fmla="*/ 28618 h 2095939"/>
              <a:gd name="connsiteX4" fmla="*/ 7446544 w 7959812"/>
              <a:gd name="connsiteY4" fmla="*/ 31626 h 2095939"/>
              <a:gd name="connsiteX5" fmla="*/ 7334250 w 7959812"/>
              <a:gd name="connsiteY5" fmla="*/ 57193 h 2095939"/>
              <a:gd name="connsiteX6" fmla="*/ 7219950 w 7959812"/>
              <a:gd name="connsiteY6" fmla="*/ 47668 h 2095939"/>
              <a:gd name="connsiteX7" fmla="*/ 7110162 w 7959812"/>
              <a:gd name="connsiteY7" fmla="*/ 58195 h 2095939"/>
              <a:gd name="connsiteX8" fmla="*/ 7000875 w 7959812"/>
              <a:gd name="connsiteY8" fmla="*/ 47668 h 2095939"/>
              <a:gd name="connsiteX9" fmla="*/ 6781800 w 7959812"/>
              <a:gd name="connsiteY9" fmla="*/ 66718 h 2095939"/>
              <a:gd name="connsiteX10" fmla="*/ 6691062 w 7959812"/>
              <a:gd name="connsiteY10" fmla="*/ 73235 h 2095939"/>
              <a:gd name="connsiteX11" fmla="*/ 6544677 w 7959812"/>
              <a:gd name="connsiteY11" fmla="*/ 67721 h 2095939"/>
              <a:gd name="connsiteX12" fmla="*/ 6248400 w 7959812"/>
              <a:gd name="connsiteY12" fmla="*/ 57193 h 2095939"/>
              <a:gd name="connsiteX13" fmla="*/ 5876424 w 7959812"/>
              <a:gd name="connsiteY13" fmla="*/ 58697 h 2095939"/>
              <a:gd name="connsiteX14" fmla="*/ 5754604 w 7959812"/>
              <a:gd name="connsiteY14" fmla="*/ 60200 h 2095939"/>
              <a:gd name="connsiteX15" fmla="*/ 5451308 w 7959812"/>
              <a:gd name="connsiteY15" fmla="*/ 63208 h 2095939"/>
              <a:gd name="connsiteX16" fmla="*/ 5124450 w 7959812"/>
              <a:gd name="connsiteY16" fmla="*/ 85768 h 2095939"/>
              <a:gd name="connsiteX17" fmla="*/ 5057775 w 7959812"/>
              <a:gd name="connsiteY17" fmla="*/ 76243 h 2095939"/>
              <a:gd name="connsiteX18" fmla="*/ 4886325 w 7959812"/>
              <a:gd name="connsiteY18" fmla="*/ 85768 h 2095939"/>
              <a:gd name="connsiteX19" fmla="*/ 4591050 w 7959812"/>
              <a:gd name="connsiteY19" fmla="*/ 85768 h 2095939"/>
              <a:gd name="connsiteX20" fmla="*/ 4133850 w 7959812"/>
              <a:gd name="connsiteY20" fmla="*/ 76243 h 2095939"/>
              <a:gd name="connsiteX21" fmla="*/ 3981450 w 7959812"/>
              <a:gd name="connsiteY21" fmla="*/ 85768 h 2095939"/>
              <a:gd name="connsiteX22" fmla="*/ 3495675 w 7959812"/>
              <a:gd name="connsiteY22" fmla="*/ 66718 h 2095939"/>
              <a:gd name="connsiteX23" fmla="*/ 3206416 w 7959812"/>
              <a:gd name="connsiteY23" fmla="*/ 52179 h 2095939"/>
              <a:gd name="connsiteX24" fmla="*/ 3104648 w 7959812"/>
              <a:gd name="connsiteY24" fmla="*/ 61705 h 2095939"/>
              <a:gd name="connsiteX25" fmla="*/ 2867025 w 7959812"/>
              <a:gd name="connsiteY25" fmla="*/ 76243 h 2095939"/>
              <a:gd name="connsiteX26" fmla="*/ 2705100 w 7959812"/>
              <a:gd name="connsiteY26" fmla="*/ 57193 h 2095939"/>
              <a:gd name="connsiteX27" fmla="*/ 2349667 w 7959812"/>
              <a:gd name="connsiteY27" fmla="*/ 62206 h 2095939"/>
              <a:gd name="connsiteX28" fmla="*/ 2181225 w 7959812"/>
              <a:gd name="connsiteY28" fmla="*/ 59700 h 2095939"/>
              <a:gd name="connsiteX29" fmla="*/ 2009775 w 7959812"/>
              <a:gd name="connsiteY29" fmla="*/ 66718 h 2095939"/>
              <a:gd name="connsiteX30" fmla="*/ 1880435 w 7959812"/>
              <a:gd name="connsiteY30" fmla="*/ 61704 h 2095939"/>
              <a:gd name="connsiteX31" fmla="*/ 1762125 w 7959812"/>
              <a:gd name="connsiteY31" fmla="*/ 63209 h 2095939"/>
              <a:gd name="connsiteX32" fmla="*/ 1657350 w 7959812"/>
              <a:gd name="connsiteY32" fmla="*/ 76243 h 2095939"/>
              <a:gd name="connsiteX33" fmla="*/ 1524000 w 7959812"/>
              <a:gd name="connsiteY33" fmla="*/ 66718 h 2095939"/>
              <a:gd name="connsiteX34" fmla="*/ 1390650 w 7959812"/>
              <a:gd name="connsiteY34" fmla="*/ 85768 h 2095939"/>
              <a:gd name="connsiteX35" fmla="*/ 1333500 w 7959812"/>
              <a:gd name="connsiteY35" fmla="*/ 95293 h 2095939"/>
              <a:gd name="connsiteX36" fmla="*/ 1123950 w 7959812"/>
              <a:gd name="connsiteY36" fmla="*/ 104818 h 2095939"/>
              <a:gd name="connsiteX37" fmla="*/ 1095375 w 7959812"/>
              <a:gd name="connsiteY37" fmla="*/ 114343 h 2095939"/>
              <a:gd name="connsiteX38" fmla="*/ 781050 w 7959812"/>
              <a:gd name="connsiteY38" fmla="*/ 114343 h 2095939"/>
              <a:gd name="connsiteX39" fmla="*/ 706855 w 7959812"/>
              <a:gd name="connsiteY39" fmla="*/ 107826 h 2095939"/>
              <a:gd name="connsiteX40" fmla="*/ 638175 w 7959812"/>
              <a:gd name="connsiteY40" fmla="*/ 114343 h 2095939"/>
              <a:gd name="connsiteX41" fmla="*/ 523875 w 7959812"/>
              <a:gd name="connsiteY41" fmla="*/ 95293 h 2095939"/>
              <a:gd name="connsiteX42" fmla="*/ 392029 w 7959812"/>
              <a:gd name="connsiteY42" fmla="*/ 108327 h 2095939"/>
              <a:gd name="connsiteX43" fmla="*/ 263191 w 7959812"/>
              <a:gd name="connsiteY43" fmla="*/ 141916 h 2095939"/>
              <a:gd name="connsiteX44" fmla="*/ 133350 w 7959812"/>
              <a:gd name="connsiteY44" fmla="*/ 133393 h 2095939"/>
              <a:gd name="connsiteX45" fmla="*/ 7019 w 7959812"/>
              <a:gd name="connsiteY45" fmla="*/ 145926 h 2095939"/>
              <a:gd name="connsiteX46" fmla="*/ 0 w 7959812"/>
              <a:gd name="connsiteY46" fmla="*/ 2067971 h 2095939"/>
              <a:gd name="connsiteX47" fmla="*/ 231106 w 7959812"/>
              <a:gd name="connsiteY47" fmla="*/ 2060451 h 2095939"/>
              <a:gd name="connsiteX48" fmla="*/ 472741 w 7959812"/>
              <a:gd name="connsiteY48" fmla="*/ 2083511 h 2095939"/>
              <a:gd name="connsiteX49" fmla="*/ 581025 w 7959812"/>
              <a:gd name="connsiteY49" fmla="*/ 2095543 h 2095939"/>
              <a:gd name="connsiteX50" fmla="*/ 676275 w 7959812"/>
              <a:gd name="connsiteY50" fmla="*/ 2086018 h 2095939"/>
              <a:gd name="connsiteX51" fmla="*/ 973555 w 7959812"/>
              <a:gd name="connsiteY51" fmla="*/ 2087522 h 2095939"/>
              <a:gd name="connsiteX52" fmla="*/ 1247775 w 7959812"/>
              <a:gd name="connsiteY52" fmla="*/ 2086018 h 2095939"/>
              <a:gd name="connsiteX53" fmla="*/ 1581150 w 7959812"/>
              <a:gd name="connsiteY53" fmla="*/ 2067470 h 2095939"/>
              <a:gd name="connsiteX54" fmla="*/ 1926055 w 7959812"/>
              <a:gd name="connsiteY54" fmla="*/ 2049924 h 2095939"/>
              <a:gd name="connsiteX55" fmla="*/ 2084471 w 7959812"/>
              <a:gd name="connsiteY55" fmla="*/ 2038894 h 2095939"/>
              <a:gd name="connsiteX56" fmla="*/ 2347662 w 7959812"/>
              <a:gd name="connsiteY56" fmla="*/ 2049422 h 2095939"/>
              <a:gd name="connsiteX57" fmla="*/ 2585786 w 7959812"/>
              <a:gd name="connsiteY57" fmla="*/ 2067970 h 2095939"/>
              <a:gd name="connsiteX58" fmla="*/ 2704097 w 7959812"/>
              <a:gd name="connsiteY58" fmla="*/ 2088524 h 2095939"/>
              <a:gd name="connsiteX59" fmla="*/ 2762250 w 7959812"/>
              <a:gd name="connsiteY59" fmla="*/ 2086018 h 2095939"/>
              <a:gd name="connsiteX60" fmla="*/ 2933700 w 7959812"/>
              <a:gd name="connsiteY60" fmla="*/ 2095543 h 2095939"/>
              <a:gd name="connsiteX61" fmla="*/ 3048000 w 7959812"/>
              <a:gd name="connsiteY61" fmla="*/ 2076994 h 2095939"/>
              <a:gd name="connsiteX62" fmla="*/ 3238500 w 7959812"/>
              <a:gd name="connsiteY62" fmla="*/ 2065965 h 2095939"/>
              <a:gd name="connsiteX63" fmla="*/ 3443036 w 7959812"/>
              <a:gd name="connsiteY63" fmla="*/ 2046915 h 2095939"/>
              <a:gd name="connsiteX64" fmla="*/ 3686676 w 7959812"/>
              <a:gd name="connsiteY64" fmla="*/ 2037390 h 2095939"/>
              <a:gd name="connsiteX65" fmla="*/ 3801979 w 7959812"/>
              <a:gd name="connsiteY65" fmla="*/ 2023855 h 2095939"/>
              <a:gd name="connsiteX66" fmla="*/ 3936833 w 7959812"/>
              <a:gd name="connsiteY66" fmla="*/ 2030372 h 2095939"/>
              <a:gd name="connsiteX67" fmla="*/ 4181475 w 7959812"/>
              <a:gd name="connsiteY67" fmla="*/ 2009818 h 2095939"/>
              <a:gd name="connsiteX68" fmla="*/ 4277728 w 7959812"/>
              <a:gd name="connsiteY68" fmla="*/ 1991771 h 2095939"/>
              <a:gd name="connsiteX69" fmla="*/ 4527383 w 7959812"/>
              <a:gd name="connsiteY69" fmla="*/ 1959185 h 2095939"/>
              <a:gd name="connsiteX70" fmla="*/ 5126956 w 7959812"/>
              <a:gd name="connsiteY70" fmla="*/ 1917576 h 2095939"/>
              <a:gd name="connsiteX71" fmla="*/ 5524500 w 7959812"/>
              <a:gd name="connsiteY71" fmla="*/ 1914568 h 2095939"/>
              <a:gd name="connsiteX72" fmla="*/ 6029325 w 7959812"/>
              <a:gd name="connsiteY72" fmla="*/ 1911561 h 2095939"/>
              <a:gd name="connsiteX73" fmla="*/ 6600324 w 7959812"/>
              <a:gd name="connsiteY73" fmla="*/ 1908552 h 2095939"/>
              <a:gd name="connsiteX74" fmla="*/ 6872036 w 7959812"/>
              <a:gd name="connsiteY74" fmla="*/ 1870953 h 2095939"/>
              <a:gd name="connsiteX75" fmla="*/ 6985334 w 7959812"/>
              <a:gd name="connsiteY75" fmla="*/ 1863935 h 2095939"/>
              <a:gd name="connsiteX76" fmla="*/ 7091112 w 7959812"/>
              <a:gd name="connsiteY76" fmla="*/ 1850400 h 2095939"/>
              <a:gd name="connsiteX77" fmla="*/ 7408444 w 7959812"/>
              <a:gd name="connsiteY77" fmla="*/ 1852906 h 2095939"/>
              <a:gd name="connsiteX78" fmla="*/ 7958889 w 7959812"/>
              <a:gd name="connsiteY78" fmla="*/ 1833857 h 2095939"/>
              <a:gd name="connsiteX79" fmla="*/ 7947359 w 7959812"/>
              <a:gd name="connsiteY79" fmla="*/ 13579 h 2095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7959812" h="2095939">
                <a:moveTo>
                  <a:pt x="7947359" y="13579"/>
                </a:moveTo>
                <a:cubicBezTo>
                  <a:pt x="7897730" y="8733"/>
                  <a:pt x="7858710" y="711"/>
                  <a:pt x="7829550" y="43"/>
                </a:cubicBezTo>
                <a:cubicBezTo>
                  <a:pt x="7800390" y="-625"/>
                  <a:pt x="7791519" y="6837"/>
                  <a:pt x="7772400" y="9568"/>
                </a:cubicBezTo>
                <a:cubicBezTo>
                  <a:pt x="7709481" y="18556"/>
                  <a:pt x="7665648" y="22148"/>
                  <a:pt x="7600950" y="28618"/>
                </a:cubicBezTo>
                <a:cubicBezTo>
                  <a:pt x="7518412" y="56131"/>
                  <a:pt x="7632865" y="16720"/>
                  <a:pt x="7446544" y="31626"/>
                </a:cubicBezTo>
                <a:cubicBezTo>
                  <a:pt x="7421028" y="33667"/>
                  <a:pt x="7359650" y="54018"/>
                  <a:pt x="7334250" y="57193"/>
                </a:cubicBezTo>
                <a:cubicBezTo>
                  <a:pt x="7296150" y="54018"/>
                  <a:pt x="7257298" y="47501"/>
                  <a:pt x="7219950" y="47668"/>
                </a:cubicBezTo>
                <a:cubicBezTo>
                  <a:pt x="7182602" y="47835"/>
                  <a:pt x="7138913" y="58195"/>
                  <a:pt x="7110162" y="58195"/>
                </a:cubicBezTo>
                <a:cubicBezTo>
                  <a:pt x="7065599" y="58195"/>
                  <a:pt x="7045325" y="44493"/>
                  <a:pt x="7000875" y="47668"/>
                </a:cubicBezTo>
                <a:cubicBezTo>
                  <a:pt x="6911864" y="65470"/>
                  <a:pt x="6833435" y="62457"/>
                  <a:pt x="6781800" y="66718"/>
                </a:cubicBezTo>
                <a:cubicBezTo>
                  <a:pt x="6730165" y="70979"/>
                  <a:pt x="6730582" y="73068"/>
                  <a:pt x="6691062" y="73235"/>
                </a:cubicBezTo>
                <a:cubicBezTo>
                  <a:pt x="6651542" y="73402"/>
                  <a:pt x="6582777" y="70896"/>
                  <a:pt x="6544677" y="67721"/>
                </a:cubicBezTo>
                <a:cubicBezTo>
                  <a:pt x="6445918" y="64212"/>
                  <a:pt x="6359775" y="58697"/>
                  <a:pt x="6248400" y="57193"/>
                </a:cubicBezTo>
                <a:lnTo>
                  <a:pt x="5876424" y="58697"/>
                </a:lnTo>
                <a:lnTo>
                  <a:pt x="5754604" y="60200"/>
                </a:lnTo>
                <a:cubicBezTo>
                  <a:pt x="5683751" y="60952"/>
                  <a:pt x="5726914" y="38153"/>
                  <a:pt x="5451308" y="63208"/>
                </a:cubicBezTo>
                <a:lnTo>
                  <a:pt x="5124450" y="85768"/>
                </a:lnTo>
                <a:cubicBezTo>
                  <a:pt x="5058861" y="87940"/>
                  <a:pt x="5080226" y="76243"/>
                  <a:pt x="5057775" y="76243"/>
                </a:cubicBezTo>
                <a:cubicBezTo>
                  <a:pt x="5000537" y="76243"/>
                  <a:pt x="4943475" y="82593"/>
                  <a:pt x="4886325" y="85768"/>
                </a:cubicBezTo>
                <a:cubicBezTo>
                  <a:pt x="4729032" y="105430"/>
                  <a:pt x="4860151" y="93348"/>
                  <a:pt x="4591050" y="85768"/>
                </a:cubicBezTo>
                <a:lnTo>
                  <a:pt x="4133850" y="76243"/>
                </a:lnTo>
                <a:cubicBezTo>
                  <a:pt x="4083050" y="79418"/>
                  <a:pt x="4032349" y="85768"/>
                  <a:pt x="3981450" y="85768"/>
                </a:cubicBezTo>
                <a:cubicBezTo>
                  <a:pt x="3772855" y="85768"/>
                  <a:pt x="3624847" y="72316"/>
                  <a:pt x="3495675" y="66718"/>
                </a:cubicBezTo>
                <a:cubicBezTo>
                  <a:pt x="3366503" y="61120"/>
                  <a:pt x="3271587" y="53014"/>
                  <a:pt x="3206416" y="52179"/>
                </a:cubicBezTo>
                <a:cubicBezTo>
                  <a:pt x="3141245" y="51344"/>
                  <a:pt x="3161213" y="57694"/>
                  <a:pt x="3104648" y="61705"/>
                </a:cubicBezTo>
                <a:cubicBezTo>
                  <a:pt x="3048083" y="65716"/>
                  <a:pt x="2936875" y="79418"/>
                  <a:pt x="2867025" y="76243"/>
                </a:cubicBezTo>
                <a:cubicBezTo>
                  <a:pt x="2799947" y="66660"/>
                  <a:pt x="2791326" y="59533"/>
                  <a:pt x="2705100" y="57193"/>
                </a:cubicBezTo>
                <a:cubicBezTo>
                  <a:pt x="2618874" y="54853"/>
                  <a:pt x="2453542" y="66928"/>
                  <a:pt x="2349667" y="62206"/>
                </a:cubicBezTo>
                <a:cubicBezTo>
                  <a:pt x="2298867" y="65381"/>
                  <a:pt x="2237874" y="58948"/>
                  <a:pt x="2181225" y="59700"/>
                </a:cubicBezTo>
                <a:cubicBezTo>
                  <a:pt x="2124576" y="60452"/>
                  <a:pt x="2059907" y="66384"/>
                  <a:pt x="2009775" y="66718"/>
                </a:cubicBezTo>
                <a:cubicBezTo>
                  <a:pt x="1959643" y="67052"/>
                  <a:pt x="1921710" y="62289"/>
                  <a:pt x="1880435" y="61704"/>
                </a:cubicBezTo>
                <a:lnTo>
                  <a:pt x="1762125" y="63209"/>
                </a:lnTo>
                <a:cubicBezTo>
                  <a:pt x="1725613" y="61622"/>
                  <a:pt x="1697038" y="75658"/>
                  <a:pt x="1657350" y="76243"/>
                </a:cubicBezTo>
                <a:cubicBezTo>
                  <a:pt x="1617663" y="76828"/>
                  <a:pt x="1568450" y="69893"/>
                  <a:pt x="1524000" y="66718"/>
                </a:cubicBezTo>
                <a:cubicBezTo>
                  <a:pt x="1387639" y="89445"/>
                  <a:pt x="1557536" y="61927"/>
                  <a:pt x="1390650" y="85768"/>
                </a:cubicBezTo>
                <a:cubicBezTo>
                  <a:pt x="1371531" y="88499"/>
                  <a:pt x="1352764" y="93917"/>
                  <a:pt x="1333500" y="95293"/>
                </a:cubicBezTo>
                <a:cubicBezTo>
                  <a:pt x="1263756" y="100275"/>
                  <a:pt x="1193800" y="101643"/>
                  <a:pt x="1123950" y="104818"/>
                </a:cubicBezTo>
                <a:cubicBezTo>
                  <a:pt x="1114425" y="107993"/>
                  <a:pt x="1105115" y="111908"/>
                  <a:pt x="1095375" y="114343"/>
                </a:cubicBezTo>
                <a:cubicBezTo>
                  <a:pt x="984120" y="142157"/>
                  <a:pt x="934256" y="119815"/>
                  <a:pt x="781050" y="114343"/>
                </a:cubicBezTo>
                <a:cubicBezTo>
                  <a:pt x="742950" y="117518"/>
                  <a:pt x="745087" y="107826"/>
                  <a:pt x="706855" y="107826"/>
                </a:cubicBezTo>
                <a:cubicBezTo>
                  <a:pt x="696815" y="107826"/>
                  <a:pt x="668672" y="116432"/>
                  <a:pt x="638175" y="114343"/>
                </a:cubicBezTo>
                <a:cubicBezTo>
                  <a:pt x="607678" y="112254"/>
                  <a:pt x="564899" y="96296"/>
                  <a:pt x="523875" y="95293"/>
                </a:cubicBezTo>
                <a:cubicBezTo>
                  <a:pt x="482851" y="94290"/>
                  <a:pt x="435476" y="100557"/>
                  <a:pt x="392029" y="108327"/>
                </a:cubicBezTo>
                <a:cubicBezTo>
                  <a:pt x="348582" y="116097"/>
                  <a:pt x="306304" y="137738"/>
                  <a:pt x="263191" y="141916"/>
                </a:cubicBezTo>
                <a:cubicBezTo>
                  <a:pt x="220078" y="146094"/>
                  <a:pt x="176045" y="132725"/>
                  <a:pt x="133350" y="133393"/>
                </a:cubicBezTo>
                <a:cubicBezTo>
                  <a:pt x="90655" y="134061"/>
                  <a:pt x="83976" y="133100"/>
                  <a:pt x="7019" y="145926"/>
                </a:cubicBezTo>
                <a:cubicBezTo>
                  <a:pt x="8857" y="452982"/>
                  <a:pt x="751" y="1734179"/>
                  <a:pt x="0" y="2067971"/>
                </a:cubicBezTo>
                <a:cubicBezTo>
                  <a:pt x="87479" y="2084932"/>
                  <a:pt x="152316" y="2057861"/>
                  <a:pt x="231106" y="2060451"/>
                </a:cubicBezTo>
                <a:cubicBezTo>
                  <a:pt x="309896" y="2063041"/>
                  <a:pt x="377491" y="2077161"/>
                  <a:pt x="472741" y="2083511"/>
                </a:cubicBezTo>
                <a:cubicBezTo>
                  <a:pt x="531061" y="2089360"/>
                  <a:pt x="547103" y="2095125"/>
                  <a:pt x="581025" y="2095543"/>
                </a:cubicBezTo>
                <a:cubicBezTo>
                  <a:pt x="614947" y="2095961"/>
                  <a:pt x="644525" y="2089193"/>
                  <a:pt x="676275" y="2086018"/>
                </a:cubicBezTo>
                <a:cubicBezTo>
                  <a:pt x="812800" y="2089193"/>
                  <a:pt x="836993" y="2087522"/>
                  <a:pt x="973555" y="2087522"/>
                </a:cubicBezTo>
                <a:lnTo>
                  <a:pt x="1247775" y="2086018"/>
                </a:lnTo>
                <a:cubicBezTo>
                  <a:pt x="1349041" y="2082676"/>
                  <a:pt x="1495425" y="2064295"/>
                  <a:pt x="1581150" y="2067470"/>
                </a:cubicBezTo>
                <a:lnTo>
                  <a:pt x="1926055" y="2049924"/>
                </a:lnTo>
                <a:cubicBezTo>
                  <a:pt x="2009942" y="2045161"/>
                  <a:pt x="2014203" y="2038978"/>
                  <a:pt x="2084471" y="2038894"/>
                </a:cubicBezTo>
                <a:cubicBezTo>
                  <a:pt x="2154739" y="2038810"/>
                  <a:pt x="2274637" y="2052597"/>
                  <a:pt x="2347662" y="2049422"/>
                </a:cubicBezTo>
                <a:lnTo>
                  <a:pt x="2585786" y="2067970"/>
                </a:lnTo>
                <a:cubicBezTo>
                  <a:pt x="2601661" y="2069558"/>
                  <a:pt x="2674686" y="2085516"/>
                  <a:pt x="2704097" y="2088524"/>
                </a:cubicBezTo>
                <a:cubicBezTo>
                  <a:pt x="2733508" y="2091532"/>
                  <a:pt x="2723983" y="2084848"/>
                  <a:pt x="2762250" y="2086018"/>
                </a:cubicBezTo>
                <a:cubicBezTo>
                  <a:pt x="2800517" y="2087188"/>
                  <a:pt x="2876550" y="2092368"/>
                  <a:pt x="2933700" y="2095543"/>
                </a:cubicBezTo>
                <a:cubicBezTo>
                  <a:pt x="2946400" y="2098718"/>
                  <a:pt x="2997200" y="2081924"/>
                  <a:pt x="3048000" y="2076994"/>
                </a:cubicBezTo>
                <a:cubicBezTo>
                  <a:pt x="3098800" y="2072064"/>
                  <a:pt x="3172661" y="2070978"/>
                  <a:pt x="3238500" y="2065965"/>
                </a:cubicBezTo>
                <a:cubicBezTo>
                  <a:pt x="3304339" y="2060952"/>
                  <a:pt x="3368340" y="2051677"/>
                  <a:pt x="3443036" y="2046915"/>
                </a:cubicBezTo>
                <a:cubicBezTo>
                  <a:pt x="3517732" y="2042153"/>
                  <a:pt x="3578726" y="2040565"/>
                  <a:pt x="3686676" y="2037390"/>
                </a:cubicBezTo>
                <a:cubicBezTo>
                  <a:pt x="3727784" y="2040899"/>
                  <a:pt x="3760286" y="2025025"/>
                  <a:pt x="3801979" y="2023855"/>
                </a:cubicBezTo>
                <a:cubicBezTo>
                  <a:pt x="3843672" y="2022685"/>
                  <a:pt x="3873584" y="2032711"/>
                  <a:pt x="3936833" y="2030372"/>
                </a:cubicBezTo>
                <a:cubicBezTo>
                  <a:pt x="4000082" y="2028033"/>
                  <a:pt x="3988893" y="2033891"/>
                  <a:pt x="4181475" y="2009818"/>
                </a:cubicBezTo>
                <a:cubicBezTo>
                  <a:pt x="4206875" y="1997118"/>
                  <a:pt x="4220077" y="2000210"/>
                  <a:pt x="4277728" y="1991771"/>
                </a:cubicBezTo>
                <a:cubicBezTo>
                  <a:pt x="4335379" y="1983332"/>
                  <a:pt x="4385845" y="1971551"/>
                  <a:pt x="4527383" y="1959185"/>
                </a:cubicBezTo>
                <a:cubicBezTo>
                  <a:pt x="4668921" y="1946819"/>
                  <a:pt x="4809456" y="1920751"/>
                  <a:pt x="5126956" y="1917576"/>
                </a:cubicBezTo>
                <a:cubicBezTo>
                  <a:pt x="5255748" y="1896111"/>
                  <a:pt x="5374105" y="1915570"/>
                  <a:pt x="5524500" y="1914568"/>
                </a:cubicBezTo>
                <a:lnTo>
                  <a:pt x="6029325" y="1911561"/>
                </a:lnTo>
                <a:lnTo>
                  <a:pt x="6600324" y="1908552"/>
                </a:lnTo>
                <a:cubicBezTo>
                  <a:pt x="6632074" y="1905377"/>
                  <a:pt x="6807868" y="1878389"/>
                  <a:pt x="6872036" y="1870953"/>
                </a:cubicBezTo>
                <a:cubicBezTo>
                  <a:pt x="6936204" y="1863517"/>
                  <a:pt x="6948821" y="1867361"/>
                  <a:pt x="6985334" y="1863935"/>
                </a:cubicBezTo>
                <a:cubicBezTo>
                  <a:pt x="7021847" y="1860510"/>
                  <a:pt x="7045158" y="1849564"/>
                  <a:pt x="7091112" y="1850400"/>
                </a:cubicBezTo>
                <a:cubicBezTo>
                  <a:pt x="7100637" y="1847225"/>
                  <a:pt x="7263815" y="1855663"/>
                  <a:pt x="7408444" y="1852906"/>
                </a:cubicBezTo>
                <a:cubicBezTo>
                  <a:pt x="7553073" y="1850149"/>
                  <a:pt x="7878233" y="1835248"/>
                  <a:pt x="7958889" y="1833857"/>
                </a:cubicBezTo>
                <a:cubicBezTo>
                  <a:pt x="7964487" y="1527303"/>
                  <a:pt x="7942596" y="317627"/>
                  <a:pt x="7947359" y="13579"/>
                </a:cubicBezTo>
                <a:close/>
              </a:path>
            </a:pathLst>
          </a:custGeom>
          <a:solidFill>
            <a:schemeClr val="bg1">
              <a:lumMod val="60000"/>
              <a:lumOff val="40000"/>
              <a:alpha val="52000"/>
            </a:schemeClr>
          </a:solidFill>
          <a:ln w="9525" cap="flat" cmpd="sng" algn="ctr">
            <a:noFill/>
            <a:prstDash val="solid"/>
            <a:round/>
            <a:headEnd type="none" w="med" len="med"/>
            <a:tailEnd type="none" w="med" len="med"/>
          </a:ln>
          <a:effectLst/>
        </p:spPr>
        <p:txBody>
          <a:bodyPr/>
          <a:lstStyle/>
          <a:p>
            <a:pPr>
              <a:defRPr/>
            </a:pPr>
            <a:endParaRPr lang="en-US"/>
          </a:p>
        </p:txBody>
      </p:sp>
      <p:grpSp>
        <p:nvGrpSpPr>
          <p:cNvPr id="5" name="Group 4"/>
          <p:cNvGrpSpPr>
            <a:grpSpLocks/>
          </p:cNvGrpSpPr>
          <p:nvPr/>
        </p:nvGrpSpPr>
        <p:grpSpPr bwMode="auto">
          <a:xfrm>
            <a:off x="590550" y="2797175"/>
            <a:ext cx="7953375" cy="2089150"/>
            <a:chOff x="590550" y="2797176"/>
            <a:chExt cx="7953375" cy="2089149"/>
          </a:xfrm>
        </p:grpSpPr>
        <p:sp>
          <p:nvSpPr>
            <p:cNvPr id="18451" name="Freeform 1"/>
            <p:cNvSpPr>
              <a:spLocks/>
            </p:cNvSpPr>
            <p:nvPr/>
          </p:nvSpPr>
          <p:spPr bwMode="auto">
            <a:xfrm>
              <a:off x="590550" y="4638675"/>
              <a:ext cx="7953375" cy="247650"/>
            </a:xfrm>
            <a:custGeom>
              <a:avLst/>
              <a:gdLst>
                <a:gd name="T0" fmla="*/ 0 w 7953375"/>
                <a:gd name="T1" fmla="*/ 228600 h 247650"/>
                <a:gd name="T2" fmla="*/ 400050 w 7953375"/>
                <a:gd name="T3" fmla="*/ 228600 h 247650"/>
                <a:gd name="T4" fmla="*/ 485775 w 7953375"/>
                <a:gd name="T5" fmla="*/ 238125 h 247650"/>
                <a:gd name="T6" fmla="*/ 914400 w 7953375"/>
                <a:gd name="T7" fmla="*/ 247650 h 247650"/>
                <a:gd name="T8" fmla="*/ 1657350 w 7953375"/>
                <a:gd name="T9" fmla="*/ 228600 h 247650"/>
                <a:gd name="T10" fmla="*/ 1724025 w 7953375"/>
                <a:gd name="T11" fmla="*/ 219075 h 247650"/>
                <a:gd name="T12" fmla="*/ 1838325 w 7953375"/>
                <a:gd name="T13" fmla="*/ 209550 h 247650"/>
                <a:gd name="T14" fmla="*/ 2057400 w 7953375"/>
                <a:gd name="T15" fmla="*/ 200025 h 247650"/>
                <a:gd name="T16" fmla="*/ 2438400 w 7953375"/>
                <a:gd name="T17" fmla="*/ 209550 h 247650"/>
                <a:gd name="T18" fmla="*/ 2495550 w 7953375"/>
                <a:gd name="T19" fmla="*/ 219075 h 247650"/>
                <a:gd name="T20" fmla="*/ 2590800 w 7953375"/>
                <a:gd name="T21" fmla="*/ 228600 h 247650"/>
                <a:gd name="T22" fmla="*/ 2638425 w 7953375"/>
                <a:gd name="T23" fmla="*/ 238125 h 247650"/>
                <a:gd name="T24" fmla="*/ 2705100 w 7953375"/>
                <a:gd name="T25" fmla="*/ 247650 h 247650"/>
                <a:gd name="T26" fmla="*/ 3105150 w 7953375"/>
                <a:gd name="T27" fmla="*/ 238125 h 247650"/>
                <a:gd name="T28" fmla="*/ 3133725 w 7953375"/>
                <a:gd name="T29" fmla="*/ 228600 h 247650"/>
                <a:gd name="T30" fmla="*/ 3400425 w 7953375"/>
                <a:gd name="T31" fmla="*/ 209550 h 247650"/>
                <a:gd name="T32" fmla="*/ 3638550 w 7953375"/>
                <a:gd name="T33" fmla="*/ 200025 h 247650"/>
                <a:gd name="T34" fmla="*/ 3762375 w 7953375"/>
                <a:gd name="T35" fmla="*/ 190500 h 247650"/>
                <a:gd name="T36" fmla="*/ 4162425 w 7953375"/>
                <a:gd name="T37" fmla="*/ 180975 h 247650"/>
                <a:gd name="T38" fmla="*/ 4210050 w 7953375"/>
                <a:gd name="T39" fmla="*/ 171450 h 247650"/>
                <a:gd name="T40" fmla="*/ 4276725 w 7953375"/>
                <a:gd name="T41" fmla="*/ 152400 h 247650"/>
                <a:gd name="T42" fmla="*/ 4371975 w 7953375"/>
                <a:gd name="T43" fmla="*/ 142875 h 247650"/>
                <a:gd name="T44" fmla="*/ 4400550 w 7953375"/>
                <a:gd name="T45" fmla="*/ 133350 h 247650"/>
                <a:gd name="T46" fmla="*/ 4600575 w 7953375"/>
                <a:gd name="T47" fmla="*/ 114300 h 247650"/>
                <a:gd name="T48" fmla="*/ 4686300 w 7953375"/>
                <a:gd name="T49" fmla="*/ 104775 h 247650"/>
                <a:gd name="T50" fmla="*/ 4752975 w 7953375"/>
                <a:gd name="T51" fmla="*/ 95250 h 247650"/>
                <a:gd name="T52" fmla="*/ 4895850 w 7953375"/>
                <a:gd name="T53" fmla="*/ 85725 h 247650"/>
                <a:gd name="T54" fmla="*/ 5410200 w 7953375"/>
                <a:gd name="T55" fmla="*/ 76200 h 247650"/>
                <a:gd name="T56" fmla="*/ 6600825 w 7953375"/>
                <a:gd name="T57" fmla="*/ 66675 h 247650"/>
                <a:gd name="T58" fmla="*/ 6724650 w 7953375"/>
                <a:gd name="T59" fmla="*/ 47625 h 247650"/>
                <a:gd name="T60" fmla="*/ 6981825 w 7953375"/>
                <a:gd name="T61" fmla="*/ 28575 h 247650"/>
                <a:gd name="T62" fmla="*/ 7239000 w 7953375"/>
                <a:gd name="T63" fmla="*/ 9525 h 247650"/>
                <a:gd name="T64" fmla="*/ 7953375 w 7953375"/>
                <a:gd name="T65" fmla="*/ 0 h 2476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7953375" h="247650">
                  <a:moveTo>
                    <a:pt x="0" y="228600"/>
                  </a:moveTo>
                  <a:cubicBezTo>
                    <a:pt x="166743" y="210073"/>
                    <a:pt x="319088" y="227013"/>
                    <a:pt x="400050" y="228600"/>
                  </a:cubicBezTo>
                  <a:cubicBezTo>
                    <a:pt x="481012" y="230187"/>
                    <a:pt x="457044" y="237061"/>
                    <a:pt x="485775" y="238125"/>
                  </a:cubicBezTo>
                  <a:cubicBezTo>
                    <a:pt x="628587" y="243414"/>
                    <a:pt x="771525" y="244475"/>
                    <a:pt x="914400" y="247650"/>
                  </a:cubicBezTo>
                  <a:cubicBezTo>
                    <a:pt x="1252073" y="216952"/>
                    <a:pt x="856573" y="250243"/>
                    <a:pt x="1657350" y="228600"/>
                  </a:cubicBezTo>
                  <a:cubicBezTo>
                    <a:pt x="1679792" y="227993"/>
                    <a:pt x="1701698" y="221425"/>
                    <a:pt x="1724025" y="219075"/>
                  </a:cubicBezTo>
                  <a:cubicBezTo>
                    <a:pt x="1762047" y="215073"/>
                    <a:pt x="1800155" y="211731"/>
                    <a:pt x="1838325" y="209550"/>
                  </a:cubicBezTo>
                  <a:cubicBezTo>
                    <a:pt x="1911300" y="205380"/>
                    <a:pt x="1984375" y="203200"/>
                    <a:pt x="2057400" y="200025"/>
                  </a:cubicBezTo>
                  <a:lnTo>
                    <a:pt x="2438400" y="209550"/>
                  </a:lnTo>
                  <a:cubicBezTo>
                    <a:pt x="2457695" y="210389"/>
                    <a:pt x="2476386" y="216680"/>
                    <a:pt x="2495550" y="219075"/>
                  </a:cubicBezTo>
                  <a:cubicBezTo>
                    <a:pt x="2527212" y="223033"/>
                    <a:pt x="2559172" y="224383"/>
                    <a:pt x="2590800" y="228600"/>
                  </a:cubicBezTo>
                  <a:cubicBezTo>
                    <a:pt x="2606847" y="230740"/>
                    <a:pt x="2622456" y="235463"/>
                    <a:pt x="2638425" y="238125"/>
                  </a:cubicBezTo>
                  <a:cubicBezTo>
                    <a:pt x="2660570" y="241816"/>
                    <a:pt x="2682875" y="244475"/>
                    <a:pt x="2705100" y="247650"/>
                  </a:cubicBezTo>
                  <a:cubicBezTo>
                    <a:pt x="2838450" y="244475"/>
                    <a:pt x="2971894" y="244047"/>
                    <a:pt x="3105150" y="238125"/>
                  </a:cubicBezTo>
                  <a:cubicBezTo>
                    <a:pt x="3115180" y="237679"/>
                    <a:pt x="3123762" y="229845"/>
                    <a:pt x="3133725" y="228600"/>
                  </a:cubicBezTo>
                  <a:cubicBezTo>
                    <a:pt x="3159761" y="225346"/>
                    <a:pt x="3383867" y="210378"/>
                    <a:pt x="3400425" y="209550"/>
                  </a:cubicBezTo>
                  <a:cubicBezTo>
                    <a:pt x="3479764" y="205583"/>
                    <a:pt x="3559221" y="204200"/>
                    <a:pt x="3638550" y="200025"/>
                  </a:cubicBezTo>
                  <a:cubicBezTo>
                    <a:pt x="3679890" y="197849"/>
                    <a:pt x="3721005" y="192004"/>
                    <a:pt x="3762375" y="190500"/>
                  </a:cubicBezTo>
                  <a:cubicBezTo>
                    <a:pt x="3895675" y="185653"/>
                    <a:pt x="4029075" y="184150"/>
                    <a:pt x="4162425" y="180975"/>
                  </a:cubicBezTo>
                  <a:cubicBezTo>
                    <a:pt x="4178300" y="177800"/>
                    <a:pt x="4194344" y="175377"/>
                    <a:pt x="4210050" y="171450"/>
                  </a:cubicBezTo>
                  <a:cubicBezTo>
                    <a:pt x="4246236" y="162403"/>
                    <a:pt x="4235153" y="158339"/>
                    <a:pt x="4276725" y="152400"/>
                  </a:cubicBezTo>
                  <a:cubicBezTo>
                    <a:pt x="4308313" y="147887"/>
                    <a:pt x="4340225" y="146050"/>
                    <a:pt x="4371975" y="142875"/>
                  </a:cubicBezTo>
                  <a:cubicBezTo>
                    <a:pt x="4381500" y="139700"/>
                    <a:pt x="4390705" y="135319"/>
                    <a:pt x="4400550" y="133350"/>
                  </a:cubicBezTo>
                  <a:cubicBezTo>
                    <a:pt x="4466114" y="120237"/>
                    <a:pt x="4534603" y="120037"/>
                    <a:pt x="4600575" y="114300"/>
                  </a:cubicBezTo>
                  <a:cubicBezTo>
                    <a:pt x="4629218" y="111809"/>
                    <a:pt x="4657771" y="108341"/>
                    <a:pt x="4686300" y="104775"/>
                  </a:cubicBezTo>
                  <a:cubicBezTo>
                    <a:pt x="4708577" y="101990"/>
                    <a:pt x="4730617" y="97283"/>
                    <a:pt x="4752975" y="95250"/>
                  </a:cubicBezTo>
                  <a:cubicBezTo>
                    <a:pt x="4800510" y="90929"/>
                    <a:pt x="4848139" y="87108"/>
                    <a:pt x="4895850" y="85725"/>
                  </a:cubicBezTo>
                  <a:cubicBezTo>
                    <a:pt x="5067257" y="80757"/>
                    <a:pt x="5238731" y="78116"/>
                    <a:pt x="5410200" y="76200"/>
                  </a:cubicBezTo>
                  <a:lnTo>
                    <a:pt x="6600825" y="66675"/>
                  </a:lnTo>
                  <a:cubicBezTo>
                    <a:pt x="6626593" y="62380"/>
                    <a:pt x="6701080" y="49511"/>
                    <a:pt x="6724650" y="47625"/>
                  </a:cubicBezTo>
                  <a:cubicBezTo>
                    <a:pt x="7082072" y="19031"/>
                    <a:pt x="6760217" y="53198"/>
                    <a:pt x="6981825" y="28575"/>
                  </a:cubicBezTo>
                  <a:cubicBezTo>
                    <a:pt x="7087084" y="2260"/>
                    <a:pt x="7027800" y="14380"/>
                    <a:pt x="7239000" y="9525"/>
                  </a:cubicBezTo>
                  <a:lnTo>
                    <a:pt x="7953375" y="0"/>
                  </a:lnTo>
                </a:path>
              </a:pathLst>
            </a:custGeom>
            <a:noFill/>
            <a:ln w="127000" cap="flat" cmpd="sng" algn="ctr">
              <a:solidFill>
                <a:schemeClr val="bg1"/>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8452" name="Freeform 2"/>
            <p:cNvSpPr>
              <a:spLocks/>
            </p:cNvSpPr>
            <p:nvPr/>
          </p:nvSpPr>
          <p:spPr bwMode="auto">
            <a:xfrm>
              <a:off x="590550" y="2797176"/>
              <a:ext cx="7953375" cy="155574"/>
            </a:xfrm>
            <a:custGeom>
              <a:avLst/>
              <a:gdLst>
                <a:gd name="T0" fmla="*/ 0 w 7953375"/>
                <a:gd name="T1" fmla="*/ 146049 h 155574"/>
                <a:gd name="T2" fmla="*/ 123825 w 7953375"/>
                <a:gd name="T3" fmla="*/ 155574 h 155574"/>
                <a:gd name="T4" fmla="*/ 257175 w 7953375"/>
                <a:gd name="T5" fmla="*/ 136524 h 155574"/>
                <a:gd name="T6" fmla="*/ 323850 w 7953375"/>
                <a:gd name="T7" fmla="*/ 126999 h 155574"/>
                <a:gd name="T8" fmla="*/ 352425 w 7953375"/>
                <a:gd name="T9" fmla="*/ 117474 h 155574"/>
                <a:gd name="T10" fmla="*/ 971550 w 7953375"/>
                <a:gd name="T11" fmla="*/ 117474 h 155574"/>
                <a:gd name="T12" fmla="*/ 1143000 w 7953375"/>
                <a:gd name="T13" fmla="*/ 98424 h 155574"/>
                <a:gd name="T14" fmla="*/ 1343025 w 7953375"/>
                <a:gd name="T15" fmla="*/ 88899 h 155574"/>
                <a:gd name="T16" fmla="*/ 1524000 w 7953375"/>
                <a:gd name="T17" fmla="*/ 79374 h 155574"/>
                <a:gd name="T18" fmla="*/ 1685925 w 7953375"/>
                <a:gd name="T19" fmla="*/ 60324 h 155574"/>
                <a:gd name="T20" fmla="*/ 1924050 w 7953375"/>
                <a:gd name="T21" fmla="*/ 69849 h 155574"/>
                <a:gd name="T22" fmla="*/ 2324100 w 7953375"/>
                <a:gd name="T23" fmla="*/ 69849 h 155574"/>
                <a:gd name="T24" fmla="*/ 2619375 w 7953375"/>
                <a:gd name="T25" fmla="*/ 60324 h 155574"/>
                <a:gd name="T26" fmla="*/ 2838450 w 7953375"/>
                <a:gd name="T27" fmla="*/ 69849 h 155574"/>
                <a:gd name="T28" fmla="*/ 3114675 w 7953375"/>
                <a:gd name="T29" fmla="*/ 50799 h 155574"/>
                <a:gd name="T30" fmla="*/ 3448050 w 7953375"/>
                <a:gd name="T31" fmla="*/ 60324 h 155574"/>
                <a:gd name="T32" fmla="*/ 3543300 w 7953375"/>
                <a:gd name="T33" fmla="*/ 69849 h 155574"/>
                <a:gd name="T34" fmla="*/ 3724275 w 7953375"/>
                <a:gd name="T35" fmla="*/ 79374 h 155574"/>
                <a:gd name="T36" fmla="*/ 3886200 w 7953375"/>
                <a:gd name="T37" fmla="*/ 88899 h 155574"/>
                <a:gd name="T38" fmla="*/ 4333875 w 7953375"/>
                <a:gd name="T39" fmla="*/ 79374 h 155574"/>
                <a:gd name="T40" fmla="*/ 4391025 w 7953375"/>
                <a:gd name="T41" fmla="*/ 88899 h 155574"/>
                <a:gd name="T42" fmla="*/ 5057775 w 7953375"/>
                <a:gd name="T43" fmla="*/ 88899 h 155574"/>
                <a:gd name="T44" fmla="*/ 5257800 w 7953375"/>
                <a:gd name="T45" fmla="*/ 79374 h 155574"/>
                <a:gd name="T46" fmla="*/ 5429250 w 7953375"/>
                <a:gd name="T47" fmla="*/ 69849 h 155574"/>
                <a:gd name="T48" fmla="*/ 5657850 w 7953375"/>
                <a:gd name="T49" fmla="*/ 60324 h 155574"/>
                <a:gd name="T50" fmla="*/ 5848350 w 7953375"/>
                <a:gd name="T51" fmla="*/ 50799 h 155574"/>
                <a:gd name="T52" fmla="*/ 6010275 w 7953375"/>
                <a:gd name="T53" fmla="*/ 60324 h 155574"/>
                <a:gd name="T54" fmla="*/ 6105525 w 7953375"/>
                <a:gd name="T55" fmla="*/ 69849 h 155574"/>
                <a:gd name="T56" fmla="*/ 6305550 w 7953375"/>
                <a:gd name="T57" fmla="*/ 60324 h 155574"/>
                <a:gd name="T58" fmla="*/ 6543675 w 7953375"/>
                <a:gd name="T59" fmla="*/ 69849 h 155574"/>
                <a:gd name="T60" fmla="*/ 6638925 w 7953375"/>
                <a:gd name="T61" fmla="*/ 79374 h 155574"/>
                <a:gd name="T62" fmla="*/ 6905625 w 7953375"/>
                <a:gd name="T63" fmla="*/ 69849 h 155574"/>
                <a:gd name="T64" fmla="*/ 7296150 w 7953375"/>
                <a:gd name="T65" fmla="*/ 50799 h 155574"/>
                <a:gd name="T66" fmla="*/ 7467600 w 7953375"/>
                <a:gd name="T67" fmla="*/ 31749 h 155574"/>
                <a:gd name="T68" fmla="*/ 7600950 w 7953375"/>
                <a:gd name="T69" fmla="*/ 22224 h 155574"/>
                <a:gd name="T70" fmla="*/ 7953375 w 7953375"/>
                <a:gd name="T71" fmla="*/ 12699 h 1555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953375" h="155574">
                  <a:moveTo>
                    <a:pt x="0" y="146049"/>
                  </a:moveTo>
                  <a:cubicBezTo>
                    <a:pt x="41275" y="149224"/>
                    <a:pt x="82428" y="155574"/>
                    <a:pt x="123825" y="155574"/>
                  </a:cubicBezTo>
                  <a:cubicBezTo>
                    <a:pt x="184692" y="155574"/>
                    <a:pt x="204415" y="145317"/>
                    <a:pt x="257175" y="136524"/>
                  </a:cubicBezTo>
                  <a:cubicBezTo>
                    <a:pt x="279320" y="132833"/>
                    <a:pt x="301625" y="130174"/>
                    <a:pt x="323850" y="126999"/>
                  </a:cubicBezTo>
                  <a:cubicBezTo>
                    <a:pt x="333375" y="123824"/>
                    <a:pt x="342414" y="118244"/>
                    <a:pt x="352425" y="117474"/>
                  </a:cubicBezTo>
                  <a:cubicBezTo>
                    <a:pt x="587780" y="99370"/>
                    <a:pt x="711904" y="111292"/>
                    <a:pt x="971550" y="117474"/>
                  </a:cubicBezTo>
                  <a:cubicBezTo>
                    <a:pt x="1052750" y="101234"/>
                    <a:pt x="1020978" y="105602"/>
                    <a:pt x="1143000" y="98424"/>
                  </a:cubicBezTo>
                  <a:cubicBezTo>
                    <a:pt x="1209635" y="94504"/>
                    <a:pt x="1276358" y="92232"/>
                    <a:pt x="1343025" y="88899"/>
                  </a:cubicBezTo>
                  <a:lnTo>
                    <a:pt x="1524000" y="79374"/>
                  </a:lnTo>
                  <a:cubicBezTo>
                    <a:pt x="1564348" y="73610"/>
                    <a:pt x="1650648" y="60324"/>
                    <a:pt x="1685925" y="60324"/>
                  </a:cubicBezTo>
                  <a:cubicBezTo>
                    <a:pt x="1765363" y="60324"/>
                    <a:pt x="1844675" y="66674"/>
                    <a:pt x="1924050" y="69849"/>
                  </a:cubicBezTo>
                  <a:cubicBezTo>
                    <a:pt x="2649718" y="39613"/>
                    <a:pt x="1746370" y="69849"/>
                    <a:pt x="2324100" y="69849"/>
                  </a:cubicBezTo>
                  <a:cubicBezTo>
                    <a:pt x="2422576" y="69849"/>
                    <a:pt x="2520950" y="63499"/>
                    <a:pt x="2619375" y="60324"/>
                  </a:cubicBezTo>
                  <a:cubicBezTo>
                    <a:pt x="2692400" y="63499"/>
                    <a:pt x="2765356" y="69849"/>
                    <a:pt x="2838450" y="69849"/>
                  </a:cubicBezTo>
                  <a:cubicBezTo>
                    <a:pt x="3066400" y="69849"/>
                    <a:pt x="3011342" y="85243"/>
                    <a:pt x="3114675" y="50799"/>
                  </a:cubicBezTo>
                  <a:lnTo>
                    <a:pt x="3448050" y="60324"/>
                  </a:lnTo>
                  <a:cubicBezTo>
                    <a:pt x="3479927" y="61741"/>
                    <a:pt x="3511467" y="67654"/>
                    <a:pt x="3543300" y="69849"/>
                  </a:cubicBezTo>
                  <a:cubicBezTo>
                    <a:pt x="3603565" y="74005"/>
                    <a:pt x="3663960" y="76023"/>
                    <a:pt x="3724275" y="79374"/>
                  </a:cubicBezTo>
                  <a:lnTo>
                    <a:pt x="3886200" y="88899"/>
                  </a:lnTo>
                  <a:cubicBezTo>
                    <a:pt x="4162058" y="61313"/>
                    <a:pt x="4012927" y="67487"/>
                    <a:pt x="4333875" y="79374"/>
                  </a:cubicBezTo>
                  <a:cubicBezTo>
                    <a:pt x="4352925" y="82549"/>
                    <a:pt x="4371785" y="87226"/>
                    <a:pt x="4391025" y="88899"/>
                  </a:cubicBezTo>
                  <a:cubicBezTo>
                    <a:pt x="4633251" y="109962"/>
                    <a:pt x="4771926" y="94292"/>
                    <a:pt x="5057775" y="88899"/>
                  </a:cubicBezTo>
                  <a:lnTo>
                    <a:pt x="5257800" y="79374"/>
                  </a:lnTo>
                  <a:lnTo>
                    <a:pt x="5429250" y="69849"/>
                  </a:lnTo>
                  <a:lnTo>
                    <a:pt x="5657850" y="60324"/>
                  </a:lnTo>
                  <a:lnTo>
                    <a:pt x="5848350" y="50799"/>
                  </a:lnTo>
                  <a:lnTo>
                    <a:pt x="6010275" y="60324"/>
                  </a:lnTo>
                  <a:cubicBezTo>
                    <a:pt x="6042096" y="62681"/>
                    <a:pt x="6073617" y="69849"/>
                    <a:pt x="6105525" y="69849"/>
                  </a:cubicBezTo>
                  <a:cubicBezTo>
                    <a:pt x="6172276" y="69849"/>
                    <a:pt x="6238875" y="63499"/>
                    <a:pt x="6305550" y="60324"/>
                  </a:cubicBezTo>
                  <a:lnTo>
                    <a:pt x="6543675" y="69849"/>
                  </a:lnTo>
                  <a:cubicBezTo>
                    <a:pt x="6575531" y="71669"/>
                    <a:pt x="6607017" y="79374"/>
                    <a:pt x="6638925" y="79374"/>
                  </a:cubicBezTo>
                  <a:cubicBezTo>
                    <a:pt x="6727882" y="79374"/>
                    <a:pt x="6816725" y="73024"/>
                    <a:pt x="6905625" y="69849"/>
                  </a:cubicBezTo>
                  <a:cubicBezTo>
                    <a:pt x="7153404" y="47324"/>
                    <a:pt x="6844654" y="73374"/>
                    <a:pt x="7296150" y="50799"/>
                  </a:cubicBezTo>
                  <a:cubicBezTo>
                    <a:pt x="7381368" y="46538"/>
                    <a:pt x="7388219" y="38965"/>
                    <a:pt x="7467600" y="31749"/>
                  </a:cubicBezTo>
                  <a:cubicBezTo>
                    <a:pt x="7511980" y="27714"/>
                    <a:pt x="7556500" y="25399"/>
                    <a:pt x="7600950" y="22224"/>
                  </a:cubicBezTo>
                  <a:cubicBezTo>
                    <a:pt x="7731935" y="-21438"/>
                    <a:pt x="7619485" y="12699"/>
                    <a:pt x="7953375" y="12699"/>
                  </a:cubicBezTo>
                </a:path>
              </a:pathLst>
            </a:custGeom>
            <a:noFill/>
            <a:ln w="127000" cap="flat" cmpd="sng" algn="ctr">
              <a:solidFill>
                <a:schemeClr val="bg1"/>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p>
          </p:txBody>
        </p:sp>
      </p:grpSp>
      <p:sp>
        <p:nvSpPr>
          <p:cNvPr id="11" name="Rectangle 4"/>
          <p:cNvSpPr>
            <a:spLocks noChangeArrowheads="1"/>
          </p:cNvSpPr>
          <p:nvPr/>
        </p:nvSpPr>
        <p:spPr bwMode="auto">
          <a:xfrm>
            <a:off x="2776538" y="3406775"/>
            <a:ext cx="35909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a:t>PINE RIVER ALLUVIUM</a:t>
            </a:r>
          </a:p>
        </p:txBody>
      </p:sp>
      <p:sp>
        <p:nvSpPr>
          <p:cNvPr id="21" name="Rectangle 4"/>
          <p:cNvSpPr>
            <a:spLocks noChangeArrowheads="1"/>
          </p:cNvSpPr>
          <p:nvPr/>
        </p:nvSpPr>
        <p:spPr bwMode="auto">
          <a:xfrm>
            <a:off x="3054350" y="1719263"/>
            <a:ext cx="5794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dirty="0" err="1">
                <a:solidFill>
                  <a:srgbClr val="B2B2B2"/>
                </a:solidFill>
              </a:rPr>
              <a:t>Kk</a:t>
            </a:r>
            <a:endParaRPr lang="en-US" altLang="en-US" dirty="0">
              <a:solidFill>
                <a:srgbClr val="B2B2B2"/>
              </a:solidFill>
            </a:endParaRPr>
          </a:p>
        </p:txBody>
      </p:sp>
      <p:grpSp>
        <p:nvGrpSpPr>
          <p:cNvPr id="26" name="Group 25"/>
          <p:cNvGrpSpPr>
            <a:grpSpLocks/>
          </p:cNvGrpSpPr>
          <p:nvPr/>
        </p:nvGrpSpPr>
        <p:grpSpPr bwMode="auto">
          <a:xfrm>
            <a:off x="3171825" y="1555750"/>
            <a:ext cx="1909763" cy="1244600"/>
            <a:chOff x="3171217" y="1556426"/>
            <a:chExt cx="1910859" cy="1243924"/>
          </a:xfrm>
        </p:grpSpPr>
        <p:cxnSp>
          <p:nvCxnSpPr>
            <p:cNvPr id="18449" name="Straight Connector 15"/>
            <p:cNvCxnSpPr>
              <a:cxnSpLocks noChangeShapeType="1"/>
            </p:cNvCxnSpPr>
            <p:nvPr/>
          </p:nvCxnSpPr>
          <p:spPr bwMode="auto">
            <a:xfrm flipV="1">
              <a:off x="3171217" y="1556426"/>
              <a:ext cx="1241055" cy="1243924"/>
            </a:xfrm>
            <a:prstGeom prst="line">
              <a:avLst/>
            </a:prstGeom>
            <a:noFill/>
            <a:ln w="44450" algn="ctr">
              <a:solidFill>
                <a:srgbClr val="66FF33"/>
              </a:solidFill>
              <a:prstDash val="sysDash"/>
              <a:round/>
              <a:headEnd/>
              <a:tailEnd/>
            </a:ln>
            <a:extLst>
              <a:ext uri="{909E8E84-426E-40DD-AFC4-6F175D3DCCD1}">
                <a14:hiddenFill xmlns:a14="http://schemas.microsoft.com/office/drawing/2010/main">
                  <a:noFill/>
                </a14:hiddenFill>
              </a:ext>
            </a:extLst>
          </p:spPr>
        </p:cxnSp>
        <p:sp>
          <p:nvSpPr>
            <p:cNvPr id="18450" name="Rectangle 4"/>
            <p:cNvSpPr>
              <a:spLocks noChangeArrowheads="1"/>
            </p:cNvSpPr>
            <p:nvPr/>
          </p:nvSpPr>
          <p:spPr bwMode="auto">
            <a:xfrm>
              <a:off x="4572000" y="1898206"/>
              <a:ext cx="5100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dirty="0" err="1">
                  <a:solidFill>
                    <a:srgbClr val="66FF33"/>
                  </a:solidFill>
                </a:rPr>
                <a:t>Kf</a:t>
              </a:r>
              <a:endParaRPr lang="en-US" altLang="en-US" dirty="0">
                <a:solidFill>
                  <a:srgbClr val="66FF33"/>
                </a:solidFill>
              </a:endParaRPr>
            </a:p>
          </p:txBody>
        </p:sp>
      </p:grpSp>
      <p:grpSp>
        <p:nvGrpSpPr>
          <p:cNvPr id="15" name="Group 14"/>
          <p:cNvGrpSpPr>
            <a:grpSpLocks/>
          </p:cNvGrpSpPr>
          <p:nvPr/>
        </p:nvGrpSpPr>
        <p:grpSpPr bwMode="auto">
          <a:xfrm>
            <a:off x="6705803" y="1361466"/>
            <a:ext cx="1458913" cy="1476375"/>
            <a:chOff x="6696075" y="1391055"/>
            <a:chExt cx="1459603" cy="1475969"/>
          </a:xfrm>
        </p:grpSpPr>
        <p:cxnSp>
          <p:nvCxnSpPr>
            <p:cNvPr id="18447" name="Straight Connector 2"/>
            <p:cNvCxnSpPr>
              <a:cxnSpLocks noChangeShapeType="1"/>
              <a:stCxn id="18452" idx="27"/>
            </p:cNvCxnSpPr>
            <p:nvPr/>
          </p:nvCxnSpPr>
          <p:spPr bwMode="auto">
            <a:xfrm flipV="1">
              <a:off x="6696075" y="1391055"/>
              <a:ext cx="1076325" cy="1475969"/>
            </a:xfrm>
            <a:prstGeom prst="line">
              <a:avLst/>
            </a:prstGeom>
            <a:noFill/>
            <a:ln w="44450" algn="ctr">
              <a:solidFill>
                <a:srgbClr val="FFFF00"/>
              </a:solidFill>
              <a:prstDash val="sysDash"/>
              <a:round/>
              <a:headEnd/>
              <a:tailEnd/>
            </a:ln>
            <a:extLst>
              <a:ext uri="{909E8E84-426E-40DD-AFC4-6F175D3DCCD1}">
                <a14:hiddenFill xmlns:a14="http://schemas.microsoft.com/office/drawing/2010/main">
                  <a:noFill/>
                </a14:hiddenFill>
              </a:ext>
            </a:extLst>
          </p:spPr>
        </p:cxnSp>
        <p:sp>
          <p:nvSpPr>
            <p:cNvPr id="18448" name="Rectangle 4"/>
            <p:cNvSpPr>
              <a:spLocks noChangeArrowheads="1"/>
            </p:cNvSpPr>
            <p:nvPr/>
          </p:nvSpPr>
          <p:spPr bwMode="auto">
            <a:xfrm>
              <a:off x="7663235" y="1880063"/>
              <a:ext cx="4924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dirty="0">
                  <a:solidFill>
                    <a:srgbClr val="B2B2B2"/>
                  </a:solidFill>
                </a:rPr>
                <a:t>Kl</a:t>
              </a:r>
            </a:p>
          </p:txBody>
        </p:sp>
      </p:grpSp>
      <p:grpSp>
        <p:nvGrpSpPr>
          <p:cNvPr id="17" name="Group 16"/>
          <p:cNvGrpSpPr>
            <a:grpSpLocks/>
          </p:cNvGrpSpPr>
          <p:nvPr/>
        </p:nvGrpSpPr>
        <p:grpSpPr bwMode="auto">
          <a:xfrm>
            <a:off x="5291138" y="1546225"/>
            <a:ext cx="1660525" cy="1328738"/>
            <a:chOff x="5291138" y="1546698"/>
            <a:chExt cx="1659975" cy="1328264"/>
          </a:xfrm>
        </p:grpSpPr>
        <p:cxnSp>
          <p:nvCxnSpPr>
            <p:cNvPr id="18445" name="Straight Connector 13"/>
            <p:cNvCxnSpPr>
              <a:cxnSpLocks noChangeShapeType="1"/>
            </p:cNvCxnSpPr>
            <p:nvPr/>
          </p:nvCxnSpPr>
          <p:spPr bwMode="auto">
            <a:xfrm flipV="1">
              <a:off x="5291138" y="1546698"/>
              <a:ext cx="1076325" cy="1328264"/>
            </a:xfrm>
            <a:prstGeom prst="line">
              <a:avLst/>
            </a:prstGeom>
            <a:noFill/>
            <a:ln w="44450" algn="ctr">
              <a:solidFill>
                <a:srgbClr val="FFFF00"/>
              </a:solidFill>
              <a:round/>
              <a:headEnd/>
              <a:tailEnd/>
            </a:ln>
            <a:extLst>
              <a:ext uri="{909E8E84-426E-40DD-AFC4-6F175D3DCCD1}">
                <a14:hiddenFill xmlns:a14="http://schemas.microsoft.com/office/drawing/2010/main">
                  <a:noFill/>
                </a14:hiddenFill>
              </a:ext>
            </a:extLst>
          </p:spPr>
        </p:cxnSp>
        <p:sp>
          <p:nvSpPr>
            <p:cNvPr id="18446" name="Rectangle 4"/>
            <p:cNvSpPr>
              <a:spLocks noChangeArrowheads="1"/>
            </p:cNvSpPr>
            <p:nvPr/>
          </p:nvSpPr>
          <p:spPr bwMode="auto">
            <a:xfrm>
              <a:off x="6184556" y="1880063"/>
              <a:ext cx="7665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a:solidFill>
                    <a:srgbClr val="FFFF00"/>
                  </a:solidFill>
                </a:rPr>
                <a:t>Kpc</a:t>
              </a:r>
            </a:p>
          </p:txBody>
        </p:sp>
      </p:grpSp>
      <p:sp>
        <p:nvSpPr>
          <p:cNvPr id="18444" name="Rectangle 6"/>
          <p:cNvSpPr>
            <a:spLocks noChangeArrowheads="1"/>
          </p:cNvSpPr>
          <p:nvPr/>
        </p:nvSpPr>
        <p:spPr bwMode="auto">
          <a:xfrm>
            <a:off x="590550" y="192088"/>
            <a:ext cx="7953375" cy="59642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500"/>
                                        <p:tgtEl>
                                          <p:spTgt spid="5"/>
                                        </p:tgtEl>
                                      </p:cBhvr>
                                    </p:animEffect>
                                  </p:childTnLst>
                                </p:cTn>
                              </p:par>
                            </p:childTnLst>
                          </p:cTn>
                        </p:par>
                        <p:par>
                          <p:cTn id="8" fill="hold" nodeType="afterGroup">
                            <p:stCondLst>
                              <p:cond delay="1500"/>
                            </p:stCondLst>
                            <p:childTnLst>
                              <p:par>
                                <p:cTn id="9" presetID="14" presetClass="entr" presetSubtype="1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2000"/>
                                        <p:tgtEl>
                                          <p:spTgt spid="4"/>
                                        </p:tgtEl>
                                      </p:cBhvr>
                                    </p:animEffect>
                                  </p:childTnLst>
                                </p:cTn>
                              </p:par>
                            </p:childTnLst>
                          </p:cTn>
                        </p:par>
                        <p:par>
                          <p:cTn id="12" fill="hold" nodeType="afterGroup">
                            <p:stCondLst>
                              <p:cond delay="3500"/>
                            </p:stCondLst>
                            <p:childTnLst>
                              <p:par>
                                <p:cTn id="13" presetID="1"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500"/>
                                        <p:tgtEl>
                                          <p:spTgt spid="15"/>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4" fill="hold" nodeType="click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down)">
                                      <p:cBhvr>
                                        <p:cTn id="24" dur="500"/>
                                        <p:tgtEl>
                                          <p:spTgt spid="17"/>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nodeType="click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down)">
                                      <p:cBhvr>
                                        <p:cTn id="29" dur="500"/>
                                        <p:tgtEl>
                                          <p:spTgt spid="26"/>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a:solidFill>
                  <a:srgbClr val="CCECFF"/>
                </a:solidFill>
              </a:rPr>
              <a:t>2013 </a:t>
            </a:r>
            <a:r>
              <a:rPr lang="en-US" altLang="en-US" sz="2000" dirty="0" smtClean="0">
                <a:solidFill>
                  <a:srgbClr val="CCECFF"/>
                </a:solidFill>
              </a:rPr>
              <a:t>September 27 COGCC GIS System</a:t>
            </a:r>
            <a:endParaRPr lang="en-US" altLang="en-US" sz="2000" dirty="0">
              <a:solidFill>
                <a:srgbClr val="CCECFF"/>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0117" y="202925"/>
            <a:ext cx="8453687" cy="5409935"/>
          </a:xfrm>
          <a:prstGeom prst="rect">
            <a:avLst/>
          </a:prstGeom>
        </p:spPr>
      </p:pic>
      <p:sp>
        <p:nvSpPr>
          <p:cNvPr id="3" name="TextBox 2"/>
          <p:cNvSpPr txBox="1"/>
          <p:nvPr/>
        </p:nvSpPr>
        <p:spPr>
          <a:xfrm>
            <a:off x="4828808" y="469231"/>
            <a:ext cx="2406428" cy="461665"/>
          </a:xfrm>
          <a:prstGeom prst="rect">
            <a:avLst/>
          </a:prstGeom>
          <a:solidFill>
            <a:schemeClr val="bg1"/>
          </a:solidFill>
        </p:spPr>
        <p:txBody>
          <a:bodyPr wrap="none" rtlCol="0">
            <a:spAutoFit/>
          </a:bodyPr>
          <a:lstStyle/>
          <a:p>
            <a:r>
              <a:rPr lang="en-US" dirty="0" smtClean="0"/>
              <a:t>PINE R. SEEPS</a:t>
            </a:r>
            <a:endParaRPr lang="en-US" dirty="0"/>
          </a:p>
        </p:txBody>
      </p:sp>
      <p:sp>
        <p:nvSpPr>
          <p:cNvPr id="4" name="Down Arrow 3"/>
          <p:cNvSpPr/>
          <p:nvPr/>
        </p:nvSpPr>
        <p:spPr bwMode="auto">
          <a:xfrm>
            <a:off x="5789706" y="1203157"/>
            <a:ext cx="484632" cy="661737"/>
          </a:xfrm>
          <a:prstGeom prst="downArrow">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7" name="Rectangle 6"/>
          <p:cNvSpPr>
            <a:spLocks noChangeArrowheads="1"/>
          </p:cNvSpPr>
          <p:nvPr/>
        </p:nvSpPr>
        <p:spPr bwMode="auto">
          <a:xfrm>
            <a:off x="342900" y="192088"/>
            <a:ext cx="8461375" cy="5417938"/>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Tree>
    <p:extLst>
      <p:ext uri="{BB962C8B-B14F-4D97-AF65-F5344CB8AC3E}">
        <p14:creationId xmlns:p14="http://schemas.microsoft.com/office/powerpoint/2010/main" val="1423874584"/>
      </p:ext>
    </p:extLst>
  </p:cSld>
  <p:clrMapOvr>
    <a:masterClrMapping/>
  </p:clrMapOvr>
  <p:transition spd="med">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a:solidFill>
                  <a:srgbClr val="CCECFF"/>
                </a:solidFill>
              </a:rPr>
              <a:t>2010 October, Bayfield, Colorado, USA, Authors Collection</a:t>
            </a:r>
          </a:p>
        </p:txBody>
      </p:sp>
      <p:pic>
        <p:nvPicPr>
          <p:cNvPr id="23555" name="Picture 2" descr="C:\Users\Paul\Documents\MY CONSULTANT\1994 BP AMERICA-PINE RIVER\2010 PINE RIVER\2010 OCT SITE VISIT\PA190073.JPG"/>
          <p:cNvPicPr>
            <a:picLocks noChangeAspect="1" noChangeArrowheads="1"/>
          </p:cNvPicPr>
          <p:nvPr/>
        </p:nvPicPr>
        <p:blipFill>
          <a:blip r:embed="rId5" cstate="print">
            <a:extLst>
              <a:ext uri="{28A0092B-C50C-407E-A947-70E740481C1C}">
                <a14:useLocalDpi xmlns:a14="http://schemas.microsoft.com/office/drawing/2010/main" val="0"/>
              </a:ext>
            </a:extLst>
          </a:blip>
          <a:srcRect b="52937"/>
          <a:stretch>
            <a:fillRect/>
          </a:stretch>
        </p:blipFill>
        <p:spPr bwMode="auto">
          <a:xfrm>
            <a:off x="96838" y="206375"/>
            <a:ext cx="8939212" cy="315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6" name="Freeform 2"/>
          <p:cNvSpPr>
            <a:spLocks/>
          </p:cNvSpPr>
          <p:nvPr/>
        </p:nvSpPr>
        <p:spPr bwMode="auto">
          <a:xfrm>
            <a:off x="87111" y="3372496"/>
            <a:ext cx="8948939" cy="104355"/>
          </a:xfrm>
          <a:custGeom>
            <a:avLst/>
            <a:gdLst>
              <a:gd name="T0" fmla="*/ 0 w 7953375"/>
              <a:gd name="T1" fmla="*/ 184244 h 155574"/>
              <a:gd name="T2" fmla="*/ 156416 w 7953375"/>
              <a:gd name="T3" fmla="*/ 196260 h 155574"/>
              <a:gd name="T4" fmla="*/ 324864 w 7953375"/>
              <a:gd name="T5" fmla="*/ 172229 h 155574"/>
              <a:gd name="T6" fmla="*/ 409088 w 7953375"/>
              <a:gd name="T7" fmla="*/ 160213 h 155574"/>
              <a:gd name="T8" fmla="*/ 445184 w 7953375"/>
              <a:gd name="T9" fmla="*/ 148197 h 155574"/>
              <a:gd name="T10" fmla="*/ 1227263 w 7953375"/>
              <a:gd name="T11" fmla="*/ 148197 h 155574"/>
              <a:gd name="T12" fmla="*/ 1443840 w 7953375"/>
              <a:gd name="T13" fmla="*/ 124164 h 155574"/>
              <a:gd name="T14" fmla="*/ 1696511 w 7953375"/>
              <a:gd name="T15" fmla="*/ 112148 h 155574"/>
              <a:gd name="T16" fmla="*/ 1925120 w 7953375"/>
              <a:gd name="T17" fmla="*/ 100132 h 155574"/>
              <a:gd name="T18" fmla="*/ 2129663 w 7953375"/>
              <a:gd name="T19" fmla="*/ 76100 h 155574"/>
              <a:gd name="T20" fmla="*/ 2430463 w 7953375"/>
              <a:gd name="T21" fmla="*/ 88116 h 155574"/>
              <a:gd name="T22" fmla="*/ 2935808 w 7953375"/>
              <a:gd name="T23" fmla="*/ 88116 h 155574"/>
              <a:gd name="T24" fmla="*/ 3308799 w 7953375"/>
              <a:gd name="T25" fmla="*/ 76100 h 155574"/>
              <a:gd name="T26" fmla="*/ 3585535 w 7953375"/>
              <a:gd name="T27" fmla="*/ 88116 h 155574"/>
              <a:gd name="T28" fmla="*/ 3934463 w 7953375"/>
              <a:gd name="T29" fmla="*/ 64084 h 155574"/>
              <a:gd name="T30" fmla="*/ 4355583 w 7953375"/>
              <a:gd name="T31" fmla="*/ 76100 h 155574"/>
              <a:gd name="T32" fmla="*/ 4475903 w 7953375"/>
              <a:gd name="T33" fmla="*/ 88116 h 155574"/>
              <a:gd name="T34" fmla="*/ 4704510 w 7953375"/>
              <a:gd name="T35" fmla="*/ 100132 h 155574"/>
              <a:gd name="T36" fmla="*/ 4909055 w 7953375"/>
              <a:gd name="T37" fmla="*/ 112148 h 155574"/>
              <a:gd name="T38" fmla="*/ 5474559 w 7953375"/>
              <a:gd name="T39" fmla="*/ 100132 h 155574"/>
              <a:gd name="T40" fmla="*/ 5546750 w 7953375"/>
              <a:gd name="T41" fmla="*/ 112148 h 155574"/>
              <a:gd name="T42" fmla="*/ 6388991 w 7953375"/>
              <a:gd name="T43" fmla="*/ 112148 h 155574"/>
              <a:gd name="T44" fmla="*/ 6641662 w 7953375"/>
              <a:gd name="T45" fmla="*/ 100132 h 155574"/>
              <a:gd name="T46" fmla="*/ 6858238 w 7953375"/>
              <a:gd name="T47" fmla="*/ 88116 h 155574"/>
              <a:gd name="T48" fmla="*/ 7147006 w 7953375"/>
              <a:gd name="T49" fmla="*/ 76100 h 155574"/>
              <a:gd name="T50" fmla="*/ 7387646 w 7953375"/>
              <a:gd name="T51" fmla="*/ 64084 h 155574"/>
              <a:gd name="T52" fmla="*/ 7592190 w 7953375"/>
              <a:gd name="T53" fmla="*/ 76100 h 155574"/>
              <a:gd name="T54" fmla="*/ 7712509 w 7953375"/>
              <a:gd name="T55" fmla="*/ 88116 h 155574"/>
              <a:gd name="T56" fmla="*/ 7965182 w 7953375"/>
              <a:gd name="T57" fmla="*/ 76100 h 155574"/>
              <a:gd name="T58" fmla="*/ 8265982 w 7953375"/>
              <a:gd name="T59" fmla="*/ 88116 h 155574"/>
              <a:gd name="T60" fmla="*/ 8386302 w 7953375"/>
              <a:gd name="T61" fmla="*/ 100132 h 155574"/>
              <a:gd name="T62" fmla="*/ 8723197 w 7953375"/>
              <a:gd name="T63" fmla="*/ 88116 h 155574"/>
              <a:gd name="T64" fmla="*/ 9216509 w 7953375"/>
              <a:gd name="T65" fmla="*/ 64084 h 155574"/>
              <a:gd name="T66" fmla="*/ 9433086 w 7953375"/>
              <a:gd name="T67" fmla="*/ 40053 h 155574"/>
              <a:gd name="T68" fmla="*/ 9601533 w 7953375"/>
              <a:gd name="T69" fmla="*/ 28036 h 155574"/>
              <a:gd name="T70" fmla="*/ 10046717 w 7953375"/>
              <a:gd name="T71" fmla="*/ 16020 h 1555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connsiteX0" fmla="*/ 0 w 7953375"/>
              <a:gd name="connsiteY0" fmla="*/ 136176 h 145701"/>
              <a:gd name="connsiteX1" fmla="*/ 123825 w 7953375"/>
              <a:gd name="connsiteY1" fmla="*/ 145701 h 145701"/>
              <a:gd name="connsiteX2" fmla="*/ 257175 w 7953375"/>
              <a:gd name="connsiteY2" fmla="*/ 126651 h 145701"/>
              <a:gd name="connsiteX3" fmla="*/ 323850 w 7953375"/>
              <a:gd name="connsiteY3" fmla="*/ 117126 h 145701"/>
              <a:gd name="connsiteX4" fmla="*/ 352425 w 7953375"/>
              <a:gd name="connsiteY4" fmla="*/ 107601 h 145701"/>
              <a:gd name="connsiteX5" fmla="*/ 971550 w 7953375"/>
              <a:gd name="connsiteY5" fmla="*/ 107601 h 145701"/>
              <a:gd name="connsiteX6" fmla="*/ 1143000 w 7953375"/>
              <a:gd name="connsiteY6" fmla="*/ 88551 h 145701"/>
              <a:gd name="connsiteX7" fmla="*/ 1343025 w 7953375"/>
              <a:gd name="connsiteY7" fmla="*/ 79026 h 145701"/>
              <a:gd name="connsiteX8" fmla="*/ 1524000 w 7953375"/>
              <a:gd name="connsiteY8" fmla="*/ 69501 h 145701"/>
              <a:gd name="connsiteX9" fmla="*/ 1685925 w 7953375"/>
              <a:gd name="connsiteY9" fmla="*/ 50451 h 145701"/>
              <a:gd name="connsiteX10" fmla="*/ 1924050 w 7953375"/>
              <a:gd name="connsiteY10" fmla="*/ 59976 h 145701"/>
              <a:gd name="connsiteX11" fmla="*/ 2324100 w 7953375"/>
              <a:gd name="connsiteY11" fmla="*/ 59976 h 145701"/>
              <a:gd name="connsiteX12" fmla="*/ 2619375 w 7953375"/>
              <a:gd name="connsiteY12" fmla="*/ 50451 h 145701"/>
              <a:gd name="connsiteX13" fmla="*/ 2838450 w 7953375"/>
              <a:gd name="connsiteY13" fmla="*/ 59976 h 145701"/>
              <a:gd name="connsiteX14" fmla="*/ 3114675 w 7953375"/>
              <a:gd name="connsiteY14" fmla="*/ 40926 h 145701"/>
              <a:gd name="connsiteX15" fmla="*/ 3448050 w 7953375"/>
              <a:gd name="connsiteY15" fmla="*/ 50451 h 145701"/>
              <a:gd name="connsiteX16" fmla="*/ 3543300 w 7953375"/>
              <a:gd name="connsiteY16" fmla="*/ 59976 h 145701"/>
              <a:gd name="connsiteX17" fmla="*/ 3724275 w 7953375"/>
              <a:gd name="connsiteY17" fmla="*/ 69501 h 145701"/>
              <a:gd name="connsiteX18" fmla="*/ 3886200 w 7953375"/>
              <a:gd name="connsiteY18" fmla="*/ 79026 h 145701"/>
              <a:gd name="connsiteX19" fmla="*/ 4333875 w 7953375"/>
              <a:gd name="connsiteY19" fmla="*/ 69501 h 145701"/>
              <a:gd name="connsiteX20" fmla="*/ 4391025 w 7953375"/>
              <a:gd name="connsiteY20" fmla="*/ 79026 h 145701"/>
              <a:gd name="connsiteX21" fmla="*/ 5057775 w 7953375"/>
              <a:gd name="connsiteY21" fmla="*/ 79026 h 145701"/>
              <a:gd name="connsiteX22" fmla="*/ 5257800 w 7953375"/>
              <a:gd name="connsiteY22" fmla="*/ 69501 h 145701"/>
              <a:gd name="connsiteX23" fmla="*/ 5429250 w 7953375"/>
              <a:gd name="connsiteY23" fmla="*/ 59976 h 145701"/>
              <a:gd name="connsiteX24" fmla="*/ 5657850 w 7953375"/>
              <a:gd name="connsiteY24" fmla="*/ 50451 h 145701"/>
              <a:gd name="connsiteX25" fmla="*/ 5848350 w 7953375"/>
              <a:gd name="connsiteY25" fmla="*/ 40926 h 145701"/>
              <a:gd name="connsiteX26" fmla="*/ 6010275 w 7953375"/>
              <a:gd name="connsiteY26" fmla="*/ 50451 h 145701"/>
              <a:gd name="connsiteX27" fmla="*/ 6105525 w 7953375"/>
              <a:gd name="connsiteY27" fmla="*/ 59976 h 145701"/>
              <a:gd name="connsiteX28" fmla="*/ 6305550 w 7953375"/>
              <a:gd name="connsiteY28" fmla="*/ 50451 h 145701"/>
              <a:gd name="connsiteX29" fmla="*/ 6543675 w 7953375"/>
              <a:gd name="connsiteY29" fmla="*/ 59976 h 145701"/>
              <a:gd name="connsiteX30" fmla="*/ 6638925 w 7953375"/>
              <a:gd name="connsiteY30" fmla="*/ 69501 h 145701"/>
              <a:gd name="connsiteX31" fmla="*/ 6905625 w 7953375"/>
              <a:gd name="connsiteY31" fmla="*/ 59976 h 145701"/>
              <a:gd name="connsiteX32" fmla="*/ 7296150 w 7953375"/>
              <a:gd name="connsiteY32" fmla="*/ 40926 h 145701"/>
              <a:gd name="connsiteX33" fmla="*/ 7467600 w 7953375"/>
              <a:gd name="connsiteY33" fmla="*/ 21876 h 145701"/>
              <a:gd name="connsiteX34" fmla="*/ 7600950 w 7953375"/>
              <a:gd name="connsiteY34" fmla="*/ 12351 h 145701"/>
              <a:gd name="connsiteX35" fmla="*/ 7953375 w 7953375"/>
              <a:gd name="connsiteY35" fmla="*/ 54824 h 145701"/>
              <a:gd name="connsiteX0" fmla="*/ 0 w 7953375"/>
              <a:gd name="connsiteY0" fmla="*/ 114347 h 123872"/>
              <a:gd name="connsiteX1" fmla="*/ 123825 w 7953375"/>
              <a:gd name="connsiteY1" fmla="*/ 123872 h 123872"/>
              <a:gd name="connsiteX2" fmla="*/ 257175 w 7953375"/>
              <a:gd name="connsiteY2" fmla="*/ 104822 h 123872"/>
              <a:gd name="connsiteX3" fmla="*/ 323850 w 7953375"/>
              <a:gd name="connsiteY3" fmla="*/ 95297 h 123872"/>
              <a:gd name="connsiteX4" fmla="*/ 352425 w 7953375"/>
              <a:gd name="connsiteY4" fmla="*/ 85772 h 123872"/>
              <a:gd name="connsiteX5" fmla="*/ 971550 w 7953375"/>
              <a:gd name="connsiteY5" fmla="*/ 85772 h 123872"/>
              <a:gd name="connsiteX6" fmla="*/ 1143000 w 7953375"/>
              <a:gd name="connsiteY6" fmla="*/ 66722 h 123872"/>
              <a:gd name="connsiteX7" fmla="*/ 1343025 w 7953375"/>
              <a:gd name="connsiteY7" fmla="*/ 57197 h 123872"/>
              <a:gd name="connsiteX8" fmla="*/ 1524000 w 7953375"/>
              <a:gd name="connsiteY8" fmla="*/ 47672 h 123872"/>
              <a:gd name="connsiteX9" fmla="*/ 1685925 w 7953375"/>
              <a:gd name="connsiteY9" fmla="*/ 28622 h 123872"/>
              <a:gd name="connsiteX10" fmla="*/ 1924050 w 7953375"/>
              <a:gd name="connsiteY10" fmla="*/ 38147 h 123872"/>
              <a:gd name="connsiteX11" fmla="*/ 2324100 w 7953375"/>
              <a:gd name="connsiteY11" fmla="*/ 38147 h 123872"/>
              <a:gd name="connsiteX12" fmla="*/ 2619375 w 7953375"/>
              <a:gd name="connsiteY12" fmla="*/ 28622 h 123872"/>
              <a:gd name="connsiteX13" fmla="*/ 2838450 w 7953375"/>
              <a:gd name="connsiteY13" fmla="*/ 38147 h 123872"/>
              <a:gd name="connsiteX14" fmla="*/ 3114675 w 7953375"/>
              <a:gd name="connsiteY14" fmla="*/ 19097 h 123872"/>
              <a:gd name="connsiteX15" fmla="*/ 3448050 w 7953375"/>
              <a:gd name="connsiteY15" fmla="*/ 28622 h 123872"/>
              <a:gd name="connsiteX16" fmla="*/ 3543300 w 7953375"/>
              <a:gd name="connsiteY16" fmla="*/ 38147 h 123872"/>
              <a:gd name="connsiteX17" fmla="*/ 3724275 w 7953375"/>
              <a:gd name="connsiteY17" fmla="*/ 47672 h 123872"/>
              <a:gd name="connsiteX18" fmla="*/ 3886200 w 7953375"/>
              <a:gd name="connsiteY18" fmla="*/ 57197 h 123872"/>
              <a:gd name="connsiteX19" fmla="*/ 4333875 w 7953375"/>
              <a:gd name="connsiteY19" fmla="*/ 47672 h 123872"/>
              <a:gd name="connsiteX20" fmla="*/ 4391025 w 7953375"/>
              <a:gd name="connsiteY20" fmla="*/ 57197 h 123872"/>
              <a:gd name="connsiteX21" fmla="*/ 5057775 w 7953375"/>
              <a:gd name="connsiteY21" fmla="*/ 57197 h 123872"/>
              <a:gd name="connsiteX22" fmla="*/ 5257800 w 7953375"/>
              <a:gd name="connsiteY22" fmla="*/ 47672 h 123872"/>
              <a:gd name="connsiteX23" fmla="*/ 5429250 w 7953375"/>
              <a:gd name="connsiteY23" fmla="*/ 38147 h 123872"/>
              <a:gd name="connsiteX24" fmla="*/ 5657850 w 7953375"/>
              <a:gd name="connsiteY24" fmla="*/ 28622 h 123872"/>
              <a:gd name="connsiteX25" fmla="*/ 5848350 w 7953375"/>
              <a:gd name="connsiteY25" fmla="*/ 19097 h 123872"/>
              <a:gd name="connsiteX26" fmla="*/ 6010275 w 7953375"/>
              <a:gd name="connsiteY26" fmla="*/ 28622 h 123872"/>
              <a:gd name="connsiteX27" fmla="*/ 6105525 w 7953375"/>
              <a:gd name="connsiteY27" fmla="*/ 38147 h 123872"/>
              <a:gd name="connsiteX28" fmla="*/ 6305550 w 7953375"/>
              <a:gd name="connsiteY28" fmla="*/ 28622 h 123872"/>
              <a:gd name="connsiteX29" fmla="*/ 6543675 w 7953375"/>
              <a:gd name="connsiteY29" fmla="*/ 38147 h 123872"/>
              <a:gd name="connsiteX30" fmla="*/ 6638925 w 7953375"/>
              <a:gd name="connsiteY30" fmla="*/ 47672 h 123872"/>
              <a:gd name="connsiteX31" fmla="*/ 6905625 w 7953375"/>
              <a:gd name="connsiteY31" fmla="*/ 38147 h 123872"/>
              <a:gd name="connsiteX32" fmla="*/ 7296150 w 7953375"/>
              <a:gd name="connsiteY32" fmla="*/ 19097 h 123872"/>
              <a:gd name="connsiteX33" fmla="*/ 7467600 w 7953375"/>
              <a:gd name="connsiteY33" fmla="*/ 47 h 123872"/>
              <a:gd name="connsiteX34" fmla="*/ 7583640 w 7953375"/>
              <a:gd name="connsiteY34" fmla="*/ 25188 h 123872"/>
              <a:gd name="connsiteX35" fmla="*/ 7953375 w 7953375"/>
              <a:gd name="connsiteY35" fmla="*/ 32995 h 123872"/>
              <a:gd name="connsiteX0" fmla="*/ 0 w 7953375"/>
              <a:gd name="connsiteY0" fmla="*/ 106729 h 116254"/>
              <a:gd name="connsiteX1" fmla="*/ 123825 w 7953375"/>
              <a:gd name="connsiteY1" fmla="*/ 116254 h 116254"/>
              <a:gd name="connsiteX2" fmla="*/ 257175 w 7953375"/>
              <a:gd name="connsiteY2" fmla="*/ 97204 h 116254"/>
              <a:gd name="connsiteX3" fmla="*/ 323850 w 7953375"/>
              <a:gd name="connsiteY3" fmla="*/ 87679 h 116254"/>
              <a:gd name="connsiteX4" fmla="*/ 352425 w 7953375"/>
              <a:gd name="connsiteY4" fmla="*/ 78154 h 116254"/>
              <a:gd name="connsiteX5" fmla="*/ 971550 w 7953375"/>
              <a:gd name="connsiteY5" fmla="*/ 78154 h 116254"/>
              <a:gd name="connsiteX6" fmla="*/ 1143000 w 7953375"/>
              <a:gd name="connsiteY6" fmla="*/ 59104 h 116254"/>
              <a:gd name="connsiteX7" fmla="*/ 1343025 w 7953375"/>
              <a:gd name="connsiteY7" fmla="*/ 49579 h 116254"/>
              <a:gd name="connsiteX8" fmla="*/ 1524000 w 7953375"/>
              <a:gd name="connsiteY8" fmla="*/ 40054 h 116254"/>
              <a:gd name="connsiteX9" fmla="*/ 1685925 w 7953375"/>
              <a:gd name="connsiteY9" fmla="*/ 21004 h 116254"/>
              <a:gd name="connsiteX10" fmla="*/ 1924050 w 7953375"/>
              <a:gd name="connsiteY10" fmla="*/ 30529 h 116254"/>
              <a:gd name="connsiteX11" fmla="*/ 2324100 w 7953375"/>
              <a:gd name="connsiteY11" fmla="*/ 30529 h 116254"/>
              <a:gd name="connsiteX12" fmla="*/ 2619375 w 7953375"/>
              <a:gd name="connsiteY12" fmla="*/ 21004 h 116254"/>
              <a:gd name="connsiteX13" fmla="*/ 2838450 w 7953375"/>
              <a:gd name="connsiteY13" fmla="*/ 30529 h 116254"/>
              <a:gd name="connsiteX14" fmla="*/ 3114675 w 7953375"/>
              <a:gd name="connsiteY14" fmla="*/ 11479 h 116254"/>
              <a:gd name="connsiteX15" fmla="*/ 3448050 w 7953375"/>
              <a:gd name="connsiteY15" fmla="*/ 21004 h 116254"/>
              <a:gd name="connsiteX16" fmla="*/ 3543300 w 7953375"/>
              <a:gd name="connsiteY16" fmla="*/ 30529 h 116254"/>
              <a:gd name="connsiteX17" fmla="*/ 3724275 w 7953375"/>
              <a:gd name="connsiteY17" fmla="*/ 40054 h 116254"/>
              <a:gd name="connsiteX18" fmla="*/ 3886200 w 7953375"/>
              <a:gd name="connsiteY18" fmla="*/ 49579 h 116254"/>
              <a:gd name="connsiteX19" fmla="*/ 4333875 w 7953375"/>
              <a:gd name="connsiteY19" fmla="*/ 40054 h 116254"/>
              <a:gd name="connsiteX20" fmla="*/ 4391025 w 7953375"/>
              <a:gd name="connsiteY20" fmla="*/ 49579 h 116254"/>
              <a:gd name="connsiteX21" fmla="*/ 5057775 w 7953375"/>
              <a:gd name="connsiteY21" fmla="*/ 49579 h 116254"/>
              <a:gd name="connsiteX22" fmla="*/ 5257800 w 7953375"/>
              <a:gd name="connsiteY22" fmla="*/ 40054 h 116254"/>
              <a:gd name="connsiteX23" fmla="*/ 5429250 w 7953375"/>
              <a:gd name="connsiteY23" fmla="*/ 30529 h 116254"/>
              <a:gd name="connsiteX24" fmla="*/ 5657850 w 7953375"/>
              <a:gd name="connsiteY24" fmla="*/ 21004 h 116254"/>
              <a:gd name="connsiteX25" fmla="*/ 5848350 w 7953375"/>
              <a:gd name="connsiteY25" fmla="*/ 11479 h 116254"/>
              <a:gd name="connsiteX26" fmla="*/ 6010275 w 7953375"/>
              <a:gd name="connsiteY26" fmla="*/ 21004 h 116254"/>
              <a:gd name="connsiteX27" fmla="*/ 6105525 w 7953375"/>
              <a:gd name="connsiteY27" fmla="*/ 30529 h 116254"/>
              <a:gd name="connsiteX28" fmla="*/ 6305550 w 7953375"/>
              <a:gd name="connsiteY28" fmla="*/ 21004 h 116254"/>
              <a:gd name="connsiteX29" fmla="*/ 6543675 w 7953375"/>
              <a:gd name="connsiteY29" fmla="*/ 30529 h 116254"/>
              <a:gd name="connsiteX30" fmla="*/ 6638925 w 7953375"/>
              <a:gd name="connsiteY30" fmla="*/ 40054 h 116254"/>
              <a:gd name="connsiteX31" fmla="*/ 6905625 w 7953375"/>
              <a:gd name="connsiteY31" fmla="*/ 30529 h 116254"/>
              <a:gd name="connsiteX32" fmla="*/ 7296150 w 7953375"/>
              <a:gd name="connsiteY32" fmla="*/ 11479 h 116254"/>
              <a:gd name="connsiteX33" fmla="*/ 7467600 w 7953375"/>
              <a:gd name="connsiteY33" fmla="*/ 18428 h 116254"/>
              <a:gd name="connsiteX34" fmla="*/ 7583640 w 7953375"/>
              <a:gd name="connsiteY34" fmla="*/ 17570 h 116254"/>
              <a:gd name="connsiteX35" fmla="*/ 7953375 w 7953375"/>
              <a:gd name="connsiteY35" fmla="*/ 25377 h 116254"/>
              <a:gd name="connsiteX0" fmla="*/ 0 w 7953375"/>
              <a:gd name="connsiteY0" fmla="*/ 106729 h 116254"/>
              <a:gd name="connsiteX1" fmla="*/ 123825 w 7953375"/>
              <a:gd name="connsiteY1" fmla="*/ 116254 h 116254"/>
              <a:gd name="connsiteX2" fmla="*/ 257175 w 7953375"/>
              <a:gd name="connsiteY2" fmla="*/ 97204 h 116254"/>
              <a:gd name="connsiteX3" fmla="*/ 323850 w 7953375"/>
              <a:gd name="connsiteY3" fmla="*/ 87679 h 116254"/>
              <a:gd name="connsiteX4" fmla="*/ 352425 w 7953375"/>
              <a:gd name="connsiteY4" fmla="*/ 78154 h 116254"/>
              <a:gd name="connsiteX5" fmla="*/ 971550 w 7953375"/>
              <a:gd name="connsiteY5" fmla="*/ 78154 h 116254"/>
              <a:gd name="connsiteX6" fmla="*/ 1143000 w 7953375"/>
              <a:gd name="connsiteY6" fmla="*/ 7106 h 116254"/>
              <a:gd name="connsiteX7" fmla="*/ 1343025 w 7953375"/>
              <a:gd name="connsiteY7" fmla="*/ 49579 h 116254"/>
              <a:gd name="connsiteX8" fmla="*/ 1524000 w 7953375"/>
              <a:gd name="connsiteY8" fmla="*/ 40054 h 116254"/>
              <a:gd name="connsiteX9" fmla="*/ 1685925 w 7953375"/>
              <a:gd name="connsiteY9" fmla="*/ 21004 h 116254"/>
              <a:gd name="connsiteX10" fmla="*/ 1924050 w 7953375"/>
              <a:gd name="connsiteY10" fmla="*/ 30529 h 116254"/>
              <a:gd name="connsiteX11" fmla="*/ 2324100 w 7953375"/>
              <a:gd name="connsiteY11" fmla="*/ 30529 h 116254"/>
              <a:gd name="connsiteX12" fmla="*/ 2619375 w 7953375"/>
              <a:gd name="connsiteY12" fmla="*/ 21004 h 116254"/>
              <a:gd name="connsiteX13" fmla="*/ 2838450 w 7953375"/>
              <a:gd name="connsiteY13" fmla="*/ 30529 h 116254"/>
              <a:gd name="connsiteX14" fmla="*/ 3114675 w 7953375"/>
              <a:gd name="connsiteY14" fmla="*/ 11479 h 116254"/>
              <a:gd name="connsiteX15" fmla="*/ 3448050 w 7953375"/>
              <a:gd name="connsiteY15" fmla="*/ 21004 h 116254"/>
              <a:gd name="connsiteX16" fmla="*/ 3543300 w 7953375"/>
              <a:gd name="connsiteY16" fmla="*/ 30529 h 116254"/>
              <a:gd name="connsiteX17" fmla="*/ 3724275 w 7953375"/>
              <a:gd name="connsiteY17" fmla="*/ 40054 h 116254"/>
              <a:gd name="connsiteX18" fmla="*/ 3886200 w 7953375"/>
              <a:gd name="connsiteY18" fmla="*/ 49579 h 116254"/>
              <a:gd name="connsiteX19" fmla="*/ 4333875 w 7953375"/>
              <a:gd name="connsiteY19" fmla="*/ 40054 h 116254"/>
              <a:gd name="connsiteX20" fmla="*/ 4391025 w 7953375"/>
              <a:gd name="connsiteY20" fmla="*/ 49579 h 116254"/>
              <a:gd name="connsiteX21" fmla="*/ 5057775 w 7953375"/>
              <a:gd name="connsiteY21" fmla="*/ 49579 h 116254"/>
              <a:gd name="connsiteX22" fmla="*/ 5257800 w 7953375"/>
              <a:gd name="connsiteY22" fmla="*/ 40054 h 116254"/>
              <a:gd name="connsiteX23" fmla="*/ 5429250 w 7953375"/>
              <a:gd name="connsiteY23" fmla="*/ 30529 h 116254"/>
              <a:gd name="connsiteX24" fmla="*/ 5657850 w 7953375"/>
              <a:gd name="connsiteY24" fmla="*/ 21004 h 116254"/>
              <a:gd name="connsiteX25" fmla="*/ 5848350 w 7953375"/>
              <a:gd name="connsiteY25" fmla="*/ 11479 h 116254"/>
              <a:gd name="connsiteX26" fmla="*/ 6010275 w 7953375"/>
              <a:gd name="connsiteY26" fmla="*/ 21004 h 116254"/>
              <a:gd name="connsiteX27" fmla="*/ 6105525 w 7953375"/>
              <a:gd name="connsiteY27" fmla="*/ 30529 h 116254"/>
              <a:gd name="connsiteX28" fmla="*/ 6305550 w 7953375"/>
              <a:gd name="connsiteY28" fmla="*/ 21004 h 116254"/>
              <a:gd name="connsiteX29" fmla="*/ 6543675 w 7953375"/>
              <a:gd name="connsiteY29" fmla="*/ 30529 h 116254"/>
              <a:gd name="connsiteX30" fmla="*/ 6638925 w 7953375"/>
              <a:gd name="connsiteY30" fmla="*/ 40054 h 116254"/>
              <a:gd name="connsiteX31" fmla="*/ 6905625 w 7953375"/>
              <a:gd name="connsiteY31" fmla="*/ 30529 h 116254"/>
              <a:gd name="connsiteX32" fmla="*/ 7296150 w 7953375"/>
              <a:gd name="connsiteY32" fmla="*/ 11479 h 116254"/>
              <a:gd name="connsiteX33" fmla="*/ 7467600 w 7953375"/>
              <a:gd name="connsiteY33" fmla="*/ 18428 h 116254"/>
              <a:gd name="connsiteX34" fmla="*/ 7583640 w 7953375"/>
              <a:gd name="connsiteY34" fmla="*/ 17570 h 116254"/>
              <a:gd name="connsiteX35" fmla="*/ 7953375 w 7953375"/>
              <a:gd name="connsiteY35" fmla="*/ 25377 h 116254"/>
              <a:gd name="connsiteX0" fmla="*/ 0 w 7953375"/>
              <a:gd name="connsiteY0" fmla="*/ 121013 h 130538"/>
              <a:gd name="connsiteX1" fmla="*/ 123825 w 7953375"/>
              <a:gd name="connsiteY1" fmla="*/ 130538 h 130538"/>
              <a:gd name="connsiteX2" fmla="*/ 257175 w 7953375"/>
              <a:gd name="connsiteY2" fmla="*/ 111488 h 130538"/>
              <a:gd name="connsiteX3" fmla="*/ 323850 w 7953375"/>
              <a:gd name="connsiteY3" fmla="*/ 101963 h 130538"/>
              <a:gd name="connsiteX4" fmla="*/ 352425 w 7953375"/>
              <a:gd name="connsiteY4" fmla="*/ 92438 h 130538"/>
              <a:gd name="connsiteX5" fmla="*/ 945586 w 7953375"/>
              <a:gd name="connsiteY5" fmla="*/ 5773 h 130538"/>
              <a:gd name="connsiteX6" fmla="*/ 1143000 w 7953375"/>
              <a:gd name="connsiteY6" fmla="*/ 21390 h 130538"/>
              <a:gd name="connsiteX7" fmla="*/ 1343025 w 7953375"/>
              <a:gd name="connsiteY7" fmla="*/ 63863 h 130538"/>
              <a:gd name="connsiteX8" fmla="*/ 1524000 w 7953375"/>
              <a:gd name="connsiteY8" fmla="*/ 54338 h 130538"/>
              <a:gd name="connsiteX9" fmla="*/ 1685925 w 7953375"/>
              <a:gd name="connsiteY9" fmla="*/ 35288 h 130538"/>
              <a:gd name="connsiteX10" fmla="*/ 1924050 w 7953375"/>
              <a:gd name="connsiteY10" fmla="*/ 44813 h 130538"/>
              <a:gd name="connsiteX11" fmla="*/ 2324100 w 7953375"/>
              <a:gd name="connsiteY11" fmla="*/ 44813 h 130538"/>
              <a:gd name="connsiteX12" fmla="*/ 2619375 w 7953375"/>
              <a:gd name="connsiteY12" fmla="*/ 35288 h 130538"/>
              <a:gd name="connsiteX13" fmla="*/ 2838450 w 7953375"/>
              <a:gd name="connsiteY13" fmla="*/ 44813 h 130538"/>
              <a:gd name="connsiteX14" fmla="*/ 3114675 w 7953375"/>
              <a:gd name="connsiteY14" fmla="*/ 25763 h 130538"/>
              <a:gd name="connsiteX15" fmla="*/ 3448050 w 7953375"/>
              <a:gd name="connsiteY15" fmla="*/ 35288 h 130538"/>
              <a:gd name="connsiteX16" fmla="*/ 3543300 w 7953375"/>
              <a:gd name="connsiteY16" fmla="*/ 44813 h 130538"/>
              <a:gd name="connsiteX17" fmla="*/ 3724275 w 7953375"/>
              <a:gd name="connsiteY17" fmla="*/ 54338 h 130538"/>
              <a:gd name="connsiteX18" fmla="*/ 3886200 w 7953375"/>
              <a:gd name="connsiteY18" fmla="*/ 63863 h 130538"/>
              <a:gd name="connsiteX19" fmla="*/ 4333875 w 7953375"/>
              <a:gd name="connsiteY19" fmla="*/ 54338 h 130538"/>
              <a:gd name="connsiteX20" fmla="*/ 4391025 w 7953375"/>
              <a:gd name="connsiteY20" fmla="*/ 63863 h 130538"/>
              <a:gd name="connsiteX21" fmla="*/ 5057775 w 7953375"/>
              <a:gd name="connsiteY21" fmla="*/ 63863 h 130538"/>
              <a:gd name="connsiteX22" fmla="*/ 5257800 w 7953375"/>
              <a:gd name="connsiteY22" fmla="*/ 54338 h 130538"/>
              <a:gd name="connsiteX23" fmla="*/ 5429250 w 7953375"/>
              <a:gd name="connsiteY23" fmla="*/ 44813 h 130538"/>
              <a:gd name="connsiteX24" fmla="*/ 5657850 w 7953375"/>
              <a:gd name="connsiteY24" fmla="*/ 35288 h 130538"/>
              <a:gd name="connsiteX25" fmla="*/ 5848350 w 7953375"/>
              <a:gd name="connsiteY25" fmla="*/ 25763 h 130538"/>
              <a:gd name="connsiteX26" fmla="*/ 6010275 w 7953375"/>
              <a:gd name="connsiteY26" fmla="*/ 35288 h 130538"/>
              <a:gd name="connsiteX27" fmla="*/ 6105525 w 7953375"/>
              <a:gd name="connsiteY27" fmla="*/ 44813 h 130538"/>
              <a:gd name="connsiteX28" fmla="*/ 6305550 w 7953375"/>
              <a:gd name="connsiteY28" fmla="*/ 35288 h 130538"/>
              <a:gd name="connsiteX29" fmla="*/ 6543675 w 7953375"/>
              <a:gd name="connsiteY29" fmla="*/ 44813 h 130538"/>
              <a:gd name="connsiteX30" fmla="*/ 6638925 w 7953375"/>
              <a:gd name="connsiteY30" fmla="*/ 54338 h 130538"/>
              <a:gd name="connsiteX31" fmla="*/ 6905625 w 7953375"/>
              <a:gd name="connsiteY31" fmla="*/ 44813 h 130538"/>
              <a:gd name="connsiteX32" fmla="*/ 7296150 w 7953375"/>
              <a:gd name="connsiteY32" fmla="*/ 25763 h 130538"/>
              <a:gd name="connsiteX33" fmla="*/ 7467600 w 7953375"/>
              <a:gd name="connsiteY33" fmla="*/ 32712 h 130538"/>
              <a:gd name="connsiteX34" fmla="*/ 7583640 w 7953375"/>
              <a:gd name="connsiteY34" fmla="*/ 31854 h 130538"/>
              <a:gd name="connsiteX35" fmla="*/ 7953375 w 7953375"/>
              <a:gd name="connsiteY35" fmla="*/ 39661 h 130538"/>
              <a:gd name="connsiteX0" fmla="*/ 0 w 7953375"/>
              <a:gd name="connsiteY0" fmla="*/ 135148 h 144673"/>
              <a:gd name="connsiteX1" fmla="*/ 123825 w 7953375"/>
              <a:gd name="connsiteY1" fmla="*/ 144673 h 144673"/>
              <a:gd name="connsiteX2" fmla="*/ 257175 w 7953375"/>
              <a:gd name="connsiteY2" fmla="*/ 125623 h 144673"/>
              <a:gd name="connsiteX3" fmla="*/ 323850 w 7953375"/>
              <a:gd name="connsiteY3" fmla="*/ 116098 h 144673"/>
              <a:gd name="connsiteX4" fmla="*/ 352425 w 7953375"/>
              <a:gd name="connsiteY4" fmla="*/ 106573 h 144673"/>
              <a:gd name="connsiteX5" fmla="*/ 945586 w 7953375"/>
              <a:gd name="connsiteY5" fmla="*/ 19908 h 144673"/>
              <a:gd name="connsiteX6" fmla="*/ 1143000 w 7953375"/>
              <a:gd name="connsiteY6" fmla="*/ 35525 h 144673"/>
              <a:gd name="connsiteX7" fmla="*/ 1351680 w 7953375"/>
              <a:gd name="connsiteY7" fmla="*/ 0 h 144673"/>
              <a:gd name="connsiteX8" fmla="*/ 1524000 w 7953375"/>
              <a:gd name="connsiteY8" fmla="*/ 68473 h 144673"/>
              <a:gd name="connsiteX9" fmla="*/ 1685925 w 7953375"/>
              <a:gd name="connsiteY9" fmla="*/ 49423 h 144673"/>
              <a:gd name="connsiteX10" fmla="*/ 1924050 w 7953375"/>
              <a:gd name="connsiteY10" fmla="*/ 58948 h 144673"/>
              <a:gd name="connsiteX11" fmla="*/ 2324100 w 7953375"/>
              <a:gd name="connsiteY11" fmla="*/ 58948 h 144673"/>
              <a:gd name="connsiteX12" fmla="*/ 2619375 w 7953375"/>
              <a:gd name="connsiteY12" fmla="*/ 49423 h 144673"/>
              <a:gd name="connsiteX13" fmla="*/ 2838450 w 7953375"/>
              <a:gd name="connsiteY13" fmla="*/ 58948 h 144673"/>
              <a:gd name="connsiteX14" fmla="*/ 3114675 w 7953375"/>
              <a:gd name="connsiteY14" fmla="*/ 39898 h 144673"/>
              <a:gd name="connsiteX15" fmla="*/ 3448050 w 7953375"/>
              <a:gd name="connsiteY15" fmla="*/ 49423 h 144673"/>
              <a:gd name="connsiteX16" fmla="*/ 3543300 w 7953375"/>
              <a:gd name="connsiteY16" fmla="*/ 58948 h 144673"/>
              <a:gd name="connsiteX17" fmla="*/ 3724275 w 7953375"/>
              <a:gd name="connsiteY17" fmla="*/ 68473 h 144673"/>
              <a:gd name="connsiteX18" fmla="*/ 3886200 w 7953375"/>
              <a:gd name="connsiteY18" fmla="*/ 77998 h 144673"/>
              <a:gd name="connsiteX19" fmla="*/ 4333875 w 7953375"/>
              <a:gd name="connsiteY19" fmla="*/ 68473 h 144673"/>
              <a:gd name="connsiteX20" fmla="*/ 4391025 w 7953375"/>
              <a:gd name="connsiteY20" fmla="*/ 77998 h 144673"/>
              <a:gd name="connsiteX21" fmla="*/ 5057775 w 7953375"/>
              <a:gd name="connsiteY21" fmla="*/ 77998 h 144673"/>
              <a:gd name="connsiteX22" fmla="*/ 5257800 w 7953375"/>
              <a:gd name="connsiteY22" fmla="*/ 68473 h 144673"/>
              <a:gd name="connsiteX23" fmla="*/ 5429250 w 7953375"/>
              <a:gd name="connsiteY23" fmla="*/ 58948 h 144673"/>
              <a:gd name="connsiteX24" fmla="*/ 5657850 w 7953375"/>
              <a:gd name="connsiteY24" fmla="*/ 49423 h 144673"/>
              <a:gd name="connsiteX25" fmla="*/ 5848350 w 7953375"/>
              <a:gd name="connsiteY25" fmla="*/ 39898 h 144673"/>
              <a:gd name="connsiteX26" fmla="*/ 6010275 w 7953375"/>
              <a:gd name="connsiteY26" fmla="*/ 49423 h 144673"/>
              <a:gd name="connsiteX27" fmla="*/ 6105525 w 7953375"/>
              <a:gd name="connsiteY27" fmla="*/ 58948 h 144673"/>
              <a:gd name="connsiteX28" fmla="*/ 6305550 w 7953375"/>
              <a:gd name="connsiteY28" fmla="*/ 49423 h 144673"/>
              <a:gd name="connsiteX29" fmla="*/ 6543675 w 7953375"/>
              <a:gd name="connsiteY29" fmla="*/ 58948 h 144673"/>
              <a:gd name="connsiteX30" fmla="*/ 6638925 w 7953375"/>
              <a:gd name="connsiteY30" fmla="*/ 68473 h 144673"/>
              <a:gd name="connsiteX31" fmla="*/ 6905625 w 7953375"/>
              <a:gd name="connsiteY31" fmla="*/ 58948 h 144673"/>
              <a:gd name="connsiteX32" fmla="*/ 7296150 w 7953375"/>
              <a:gd name="connsiteY32" fmla="*/ 39898 h 144673"/>
              <a:gd name="connsiteX33" fmla="*/ 7467600 w 7953375"/>
              <a:gd name="connsiteY33" fmla="*/ 46847 h 144673"/>
              <a:gd name="connsiteX34" fmla="*/ 7583640 w 7953375"/>
              <a:gd name="connsiteY34" fmla="*/ 45989 h 144673"/>
              <a:gd name="connsiteX35" fmla="*/ 7953375 w 7953375"/>
              <a:gd name="connsiteY35" fmla="*/ 53796 h 144673"/>
              <a:gd name="connsiteX0" fmla="*/ 0 w 7953375"/>
              <a:gd name="connsiteY0" fmla="*/ 145329 h 154854"/>
              <a:gd name="connsiteX1" fmla="*/ 123825 w 7953375"/>
              <a:gd name="connsiteY1" fmla="*/ 154854 h 154854"/>
              <a:gd name="connsiteX2" fmla="*/ 257175 w 7953375"/>
              <a:gd name="connsiteY2" fmla="*/ 135804 h 154854"/>
              <a:gd name="connsiteX3" fmla="*/ 323850 w 7953375"/>
              <a:gd name="connsiteY3" fmla="*/ 126279 h 154854"/>
              <a:gd name="connsiteX4" fmla="*/ 378390 w 7953375"/>
              <a:gd name="connsiteY4" fmla="*/ 4090 h 154854"/>
              <a:gd name="connsiteX5" fmla="*/ 945586 w 7953375"/>
              <a:gd name="connsiteY5" fmla="*/ 30089 h 154854"/>
              <a:gd name="connsiteX6" fmla="*/ 1143000 w 7953375"/>
              <a:gd name="connsiteY6" fmla="*/ 45706 h 154854"/>
              <a:gd name="connsiteX7" fmla="*/ 1351680 w 7953375"/>
              <a:gd name="connsiteY7" fmla="*/ 10181 h 154854"/>
              <a:gd name="connsiteX8" fmla="*/ 1524000 w 7953375"/>
              <a:gd name="connsiteY8" fmla="*/ 78654 h 154854"/>
              <a:gd name="connsiteX9" fmla="*/ 1685925 w 7953375"/>
              <a:gd name="connsiteY9" fmla="*/ 59604 h 154854"/>
              <a:gd name="connsiteX10" fmla="*/ 1924050 w 7953375"/>
              <a:gd name="connsiteY10" fmla="*/ 69129 h 154854"/>
              <a:gd name="connsiteX11" fmla="*/ 2324100 w 7953375"/>
              <a:gd name="connsiteY11" fmla="*/ 69129 h 154854"/>
              <a:gd name="connsiteX12" fmla="*/ 2619375 w 7953375"/>
              <a:gd name="connsiteY12" fmla="*/ 59604 h 154854"/>
              <a:gd name="connsiteX13" fmla="*/ 2838450 w 7953375"/>
              <a:gd name="connsiteY13" fmla="*/ 69129 h 154854"/>
              <a:gd name="connsiteX14" fmla="*/ 3114675 w 7953375"/>
              <a:gd name="connsiteY14" fmla="*/ 50079 h 154854"/>
              <a:gd name="connsiteX15" fmla="*/ 3448050 w 7953375"/>
              <a:gd name="connsiteY15" fmla="*/ 59604 h 154854"/>
              <a:gd name="connsiteX16" fmla="*/ 3543300 w 7953375"/>
              <a:gd name="connsiteY16" fmla="*/ 69129 h 154854"/>
              <a:gd name="connsiteX17" fmla="*/ 3724275 w 7953375"/>
              <a:gd name="connsiteY17" fmla="*/ 78654 h 154854"/>
              <a:gd name="connsiteX18" fmla="*/ 3886200 w 7953375"/>
              <a:gd name="connsiteY18" fmla="*/ 88179 h 154854"/>
              <a:gd name="connsiteX19" fmla="*/ 4333875 w 7953375"/>
              <a:gd name="connsiteY19" fmla="*/ 78654 h 154854"/>
              <a:gd name="connsiteX20" fmla="*/ 4391025 w 7953375"/>
              <a:gd name="connsiteY20" fmla="*/ 88179 h 154854"/>
              <a:gd name="connsiteX21" fmla="*/ 5057775 w 7953375"/>
              <a:gd name="connsiteY21" fmla="*/ 88179 h 154854"/>
              <a:gd name="connsiteX22" fmla="*/ 5257800 w 7953375"/>
              <a:gd name="connsiteY22" fmla="*/ 78654 h 154854"/>
              <a:gd name="connsiteX23" fmla="*/ 5429250 w 7953375"/>
              <a:gd name="connsiteY23" fmla="*/ 69129 h 154854"/>
              <a:gd name="connsiteX24" fmla="*/ 5657850 w 7953375"/>
              <a:gd name="connsiteY24" fmla="*/ 59604 h 154854"/>
              <a:gd name="connsiteX25" fmla="*/ 5848350 w 7953375"/>
              <a:gd name="connsiteY25" fmla="*/ 50079 h 154854"/>
              <a:gd name="connsiteX26" fmla="*/ 6010275 w 7953375"/>
              <a:gd name="connsiteY26" fmla="*/ 59604 h 154854"/>
              <a:gd name="connsiteX27" fmla="*/ 6105525 w 7953375"/>
              <a:gd name="connsiteY27" fmla="*/ 69129 h 154854"/>
              <a:gd name="connsiteX28" fmla="*/ 6305550 w 7953375"/>
              <a:gd name="connsiteY28" fmla="*/ 59604 h 154854"/>
              <a:gd name="connsiteX29" fmla="*/ 6543675 w 7953375"/>
              <a:gd name="connsiteY29" fmla="*/ 69129 h 154854"/>
              <a:gd name="connsiteX30" fmla="*/ 6638925 w 7953375"/>
              <a:gd name="connsiteY30" fmla="*/ 78654 h 154854"/>
              <a:gd name="connsiteX31" fmla="*/ 6905625 w 7953375"/>
              <a:gd name="connsiteY31" fmla="*/ 69129 h 154854"/>
              <a:gd name="connsiteX32" fmla="*/ 7296150 w 7953375"/>
              <a:gd name="connsiteY32" fmla="*/ 50079 h 154854"/>
              <a:gd name="connsiteX33" fmla="*/ 7467600 w 7953375"/>
              <a:gd name="connsiteY33" fmla="*/ 57028 h 154854"/>
              <a:gd name="connsiteX34" fmla="*/ 7583640 w 7953375"/>
              <a:gd name="connsiteY34" fmla="*/ 56170 h 154854"/>
              <a:gd name="connsiteX35" fmla="*/ 7953375 w 7953375"/>
              <a:gd name="connsiteY35" fmla="*/ 63977 h 154854"/>
              <a:gd name="connsiteX0" fmla="*/ 0 w 7953375"/>
              <a:gd name="connsiteY0" fmla="*/ 149995 h 160467"/>
              <a:gd name="connsiteX1" fmla="*/ 123825 w 7953375"/>
              <a:gd name="connsiteY1" fmla="*/ 159520 h 160467"/>
              <a:gd name="connsiteX2" fmla="*/ 257175 w 7953375"/>
              <a:gd name="connsiteY2" fmla="*/ 140470 h 160467"/>
              <a:gd name="connsiteX3" fmla="*/ 323850 w 7953375"/>
              <a:gd name="connsiteY3" fmla="*/ 949 h 160467"/>
              <a:gd name="connsiteX4" fmla="*/ 378390 w 7953375"/>
              <a:gd name="connsiteY4" fmla="*/ 8756 h 160467"/>
              <a:gd name="connsiteX5" fmla="*/ 945586 w 7953375"/>
              <a:gd name="connsiteY5" fmla="*/ 34755 h 160467"/>
              <a:gd name="connsiteX6" fmla="*/ 1143000 w 7953375"/>
              <a:gd name="connsiteY6" fmla="*/ 50372 h 160467"/>
              <a:gd name="connsiteX7" fmla="*/ 1351680 w 7953375"/>
              <a:gd name="connsiteY7" fmla="*/ 14847 h 160467"/>
              <a:gd name="connsiteX8" fmla="*/ 1524000 w 7953375"/>
              <a:gd name="connsiteY8" fmla="*/ 83320 h 160467"/>
              <a:gd name="connsiteX9" fmla="*/ 1685925 w 7953375"/>
              <a:gd name="connsiteY9" fmla="*/ 64270 h 160467"/>
              <a:gd name="connsiteX10" fmla="*/ 1924050 w 7953375"/>
              <a:gd name="connsiteY10" fmla="*/ 73795 h 160467"/>
              <a:gd name="connsiteX11" fmla="*/ 2324100 w 7953375"/>
              <a:gd name="connsiteY11" fmla="*/ 73795 h 160467"/>
              <a:gd name="connsiteX12" fmla="*/ 2619375 w 7953375"/>
              <a:gd name="connsiteY12" fmla="*/ 64270 h 160467"/>
              <a:gd name="connsiteX13" fmla="*/ 2838450 w 7953375"/>
              <a:gd name="connsiteY13" fmla="*/ 73795 h 160467"/>
              <a:gd name="connsiteX14" fmla="*/ 3114675 w 7953375"/>
              <a:gd name="connsiteY14" fmla="*/ 54745 h 160467"/>
              <a:gd name="connsiteX15" fmla="*/ 3448050 w 7953375"/>
              <a:gd name="connsiteY15" fmla="*/ 64270 h 160467"/>
              <a:gd name="connsiteX16" fmla="*/ 3543300 w 7953375"/>
              <a:gd name="connsiteY16" fmla="*/ 73795 h 160467"/>
              <a:gd name="connsiteX17" fmla="*/ 3724275 w 7953375"/>
              <a:gd name="connsiteY17" fmla="*/ 83320 h 160467"/>
              <a:gd name="connsiteX18" fmla="*/ 3886200 w 7953375"/>
              <a:gd name="connsiteY18" fmla="*/ 92845 h 160467"/>
              <a:gd name="connsiteX19" fmla="*/ 4333875 w 7953375"/>
              <a:gd name="connsiteY19" fmla="*/ 83320 h 160467"/>
              <a:gd name="connsiteX20" fmla="*/ 4391025 w 7953375"/>
              <a:gd name="connsiteY20" fmla="*/ 92845 h 160467"/>
              <a:gd name="connsiteX21" fmla="*/ 5057775 w 7953375"/>
              <a:gd name="connsiteY21" fmla="*/ 92845 h 160467"/>
              <a:gd name="connsiteX22" fmla="*/ 5257800 w 7953375"/>
              <a:gd name="connsiteY22" fmla="*/ 83320 h 160467"/>
              <a:gd name="connsiteX23" fmla="*/ 5429250 w 7953375"/>
              <a:gd name="connsiteY23" fmla="*/ 73795 h 160467"/>
              <a:gd name="connsiteX24" fmla="*/ 5657850 w 7953375"/>
              <a:gd name="connsiteY24" fmla="*/ 64270 h 160467"/>
              <a:gd name="connsiteX25" fmla="*/ 5848350 w 7953375"/>
              <a:gd name="connsiteY25" fmla="*/ 54745 h 160467"/>
              <a:gd name="connsiteX26" fmla="*/ 6010275 w 7953375"/>
              <a:gd name="connsiteY26" fmla="*/ 64270 h 160467"/>
              <a:gd name="connsiteX27" fmla="*/ 6105525 w 7953375"/>
              <a:gd name="connsiteY27" fmla="*/ 73795 h 160467"/>
              <a:gd name="connsiteX28" fmla="*/ 6305550 w 7953375"/>
              <a:gd name="connsiteY28" fmla="*/ 64270 h 160467"/>
              <a:gd name="connsiteX29" fmla="*/ 6543675 w 7953375"/>
              <a:gd name="connsiteY29" fmla="*/ 73795 h 160467"/>
              <a:gd name="connsiteX30" fmla="*/ 6638925 w 7953375"/>
              <a:gd name="connsiteY30" fmla="*/ 83320 h 160467"/>
              <a:gd name="connsiteX31" fmla="*/ 6905625 w 7953375"/>
              <a:gd name="connsiteY31" fmla="*/ 73795 h 160467"/>
              <a:gd name="connsiteX32" fmla="*/ 7296150 w 7953375"/>
              <a:gd name="connsiteY32" fmla="*/ 54745 h 160467"/>
              <a:gd name="connsiteX33" fmla="*/ 7467600 w 7953375"/>
              <a:gd name="connsiteY33" fmla="*/ 61694 h 160467"/>
              <a:gd name="connsiteX34" fmla="*/ 7583640 w 7953375"/>
              <a:gd name="connsiteY34" fmla="*/ 60836 h 160467"/>
              <a:gd name="connsiteX35" fmla="*/ 7953375 w 7953375"/>
              <a:gd name="connsiteY35" fmla="*/ 68643 h 160467"/>
              <a:gd name="connsiteX0" fmla="*/ 0 w 7953375"/>
              <a:gd name="connsiteY0" fmla="*/ 149995 h 167734"/>
              <a:gd name="connsiteX1" fmla="*/ 123825 w 7953375"/>
              <a:gd name="connsiteY1" fmla="*/ 159520 h 167734"/>
              <a:gd name="connsiteX2" fmla="*/ 257175 w 7953375"/>
              <a:gd name="connsiteY2" fmla="*/ 19140 h 167734"/>
              <a:gd name="connsiteX3" fmla="*/ 323850 w 7953375"/>
              <a:gd name="connsiteY3" fmla="*/ 949 h 167734"/>
              <a:gd name="connsiteX4" fmla="*/ 378390 w 7953375"/>
              <a:gd name="connsiteY4" fmla="*/ 8756 h 167734"/>
              <a:gd name="connsiteX5" fmla="*/ 945586 w 7953375"/>
              <a:gd name="connsiteY5" fmla="*/ 34755 h 167734"/>
              <a:gd name="connsiteX6" fmla="*/ 1143000 w 7953375"/>
              <a:gd name="connsiteY6" fmla="*/ 50372 h 167734"/>
              <a:gd name="connsiteX7" fmla="*/ 1351680 w 7953375"/>
              <a:gd name="connsiteY7" fmla="*/ 14847 h 167734"/>
              <a:gd name="connsiteX8" fmla="*/ 1524000 w 7953375"/>
              <a:gd name="connsiteY8" fmla="*/ 83320 h 167734"/>
              <a:gd name="connsiteX9" fmla="*/ 1685925 w 7953375"/>
              <a:gd name="connsiteY9" fmla="*/ 64270 h 167734"/>
              <a:gd name="connsiteX10" fmla="*/ 1924050 w 7953375"/>
              <a:gd name="connsiteY10" fmla="*/ 73795 h 167734"/>
              <a:gd name="connsiteX11" fmla="*/ 2324100 w 7953375"/>
              <a:gd name="connsiteY11" fmla="*/ 73795 h 167734"/>
              <a:gd name="connsiteX12" fmla="*/ 2619375 w 7953375"/>
              <a:gd name="connsiteY12" fmla="*/ 64270 h 167734"/>
              <a:gd name="connsiteX13" fmla="*/ 2838450 w 7953375"/>
              <a:gd name="connsiteY13" fmla="*/ 73795 h 167734"/>
              <a:gd name="connsiteX14" fmla="*/ 3114675 w 7953375"/>
              <a:gd name="connsiteY14" fmla="*/ 54745 h 167734"/>
              <a:gd name="connsiteX15" fmla="*/ 3448050 w 7953375"/>
              <a:gd name="connsiteY15" fmla="*/ 64270 h 167734"/>
              <a:gd name="connsiteX16" fmla="*/ 3543300 w 7953375"/>
              <a:gd name="connsiteY16" fmla="*/ 73795 h 167734"/>
              <a:gd name="connsiteX17" fmla="*/ 3724275 w 7953375"/>
              <a:gd name="connsiteY17" fmla="*/ 83320 h 167734"/>
              <a:gd name="connsiteX18" fmla="*/ 3886200 w 7953375"/>
              <a:gd name="connsiteY18" fmla="*/ 92845 h 167734"/>
              <a:gd name="connsiteX19" fmla="*/ 4333875 w 7953375"/>
              <a:gd name="connsiteY19" fmla="*/ 83320 h 167734"/>
              <a:gd name="connsiteX20" fmla="*/ 4391025 w 7953375"/>
              <a:gd name="connsiteY20" fmla="*/ 92845 h 167734"/>
              <a:gd name="connsiteX21" fmla="*/ 5057775 w 7953375"/>
              <a:gd name="connsiteY21" fmla="*/ 92845 h 167734"/>
              <a:gd name="connsiteX22" fmla="*/ 5257800 w 7953375"/>
              <a:gd name="connsiteY22" fmla="*/ 83320 h 167734"/>
              <a:gd name="connsiteX23" fmla="*/ 5429250 w 7953375"/>
              <a:gd name="connsiteY23" fmla="*/ 73795 h 167734"/>
              <a:gd name="connsiteX24" fmla="*/ 5657850 w 7953375"/>
              <a:gd name="connsiteY24" fmla="*/ 64270 h 167734"/>
              <a:gd name="connsiteX25" fmla="*/ 5848350 w 7953375"/>
              <a:gd name="connsiteY25" fmla="*/ 54745 h 167734"/>
              <a:gd name="connsiteX26" fmla="*/ 6010275 w 7953375"/>
              <a:gd name="connsiteY26" fmla="*/ 64270 h 167734"/>
              <a:gd name="connsiteX27" fmla="*/ 6105525 w 7953375"/>
              <a:gd name="connsiteY27" fmla="*/ 73795 h 167734"/>
              <a:gd name="connsiteX28" fmla="*/ 6305550 w 7953375"/>
              <a:gd name="connsiteY28" fmla="*/ 64270 h 167734"/>
              <a:gd name="connsiteX29" fmla="*/ 6543675 w 7953375"/>
              <a:gd name="connsiteY29" fmla="*/ 73795 h 167734"/>
              <a:gd name="connsiteX30" fmla="*/ 6638925 w 7953375"/>
              <a:gd name="connsiteY30" fmla="*/ 83320 h 167734"/>
              <a:gd name="connsiteX31" fmla="*/ 6905625 w 7953375"/>
              <a:gd name="connsiteY31" fmla="*/ 73795 h 167734"/>
              <a:gd name="connsiteX32" fmla="*/ 7296150 w 7953375"/>
              <a:gd name="connsiteY32" fmla="*/ 54745 h 167734"/>
              <a:gd name="connsiteX33" fmla="*/ 7467600 w 7953375"/>
              <a:gd name="connsiteY33" fmla="*/ 61694 h 167734"/>
              <a:gd name="connsiteX34" fmla="*/ 7583640 w 7953375"/>
              <a:gd name="connsiteY34" fmla="*/ 60836 h 167734"/>
              <a:gd name="connsiteX35" fmla="*/ 7953375 w 7953375"/>
              <a:gd name="connsiteY35" fmla="*/ 68643 h 167734"/>
              <a:gd name="connsiteX0" fmla="*/ 0 w 7953375"/>
              <a:gd name="connsiteY0" fmla="*/ 149995 h 150062"/>
              <a:gd name="connsiteX1" fmla="*/ 167100 w 7953375"/>
              <a:gd name="connsiteY1" fmla="*/ 20858 h 150062"/>
              <a:gd name="connsiteX2" fmla="*/ 257175 w 7953375"/>
              <a:gd name="connsiteY2" fmla="*/ 19140 h 150062"/>
              <a:gd name="connsiteX3" fmla="*/ 323850 w 7953375"/>
              <a:gd name="connsiteY3" fmla="*/ 949 h 150062"/>
              <a:gd name="connsiteX4" fmla="*/ 378390 w 7953375"/>
              <a:gd name="connsiteY4" fmla="*/ 8756 h 150062"/>
              <a:gd name="connsiteX5" fmla="*/ 945586 w 7953375"/>
              <a:gd name="connsiteY5" fmla="*/ 34755 h 150062"/>
              <a:gd name="connsiteX6" fmla="*/ 1143000 w 7953375"/>
              <a:gd name="connsiteY6" fmla="*/ 50372 h 150062"/>
              <a:gd name="connsiteX7" fmla="*/ 1351680 w 7953375"/>
              <a:gd name="connsiteY7" fmla="*/ 14847 h 150062"/>
              <a:gd name="connsiteX8" fmla="*/ 1524000 w 7953375"/>
              <a:gd name="connsiteY8" fmla="*/ 83320 h 150062"/>
              <a:gd name="connsiteX9" fmla="*/ 1685925 w 7953375"/>
              <a:gd name="connsiteY9" fmla="*/ 64270 h 150062"/>
              <a:gd name="connsiteX10" fmla="*/ 1924050 w 7953375"/>
              <a:gd name="connsiteY10" fmla="*/ 73795 h 150062"/>
              <a:gd name="connsiteX11" fmla="*/ 2324100 w 7953375"/>
              <a:gd name="connsiteY11" fmla="*/ 73795 h 150062"/>
              <a:gd name="connsiteX12" fmla="*/ 2619375 w 7953375"/>
              <a:gd name="connsiteY12" fmla="*/ 64270 h 150062"/>
              <a:gd name="connsiteX13" fmla="*/ 2838450 w 7953375"/>
              <a:gd name="connsiteY13" fmla="*/ 73795 h 150062"/>
              <a:gd name="connsiteX14" fmla="*/ 3114675 w 7953375"/>
              <a:gd name="connsiteY14" fmla="*/ 54745 h 150062"/>
              <a:gd name="connsiteX15" fmla="*/ 3448050 w 7953375"/>
              <a:gd name="connsiteY15" fmla="*/ 64270 h 150062"/>
              <a:gd name="connsiteX16" fmla="*/ 3543300 w 7953375"/>
              <a:gd name="connsiteY16" fmla="*/ 73795 h 150062"/>
              <a:gd name="connsiteX17" fmla="*/ 3724275 w 7953375"/>
              <a:gd name="connsiteY17" fmla="*/ 83320 h 150062"/>
              <a:gd name="connsiteX18" fmla="*/ 3886200 w 7953375"/>
              <a:gd name="connsiteY18" fmla="*/ 92845 h 150062"/>
              <a:gd name="connsiteX19" fmla="*/ 4333875 w 7953375"/>
              <a:gd name="connsiteY19" fmla="*/ 83320 h 150062"/>
              <a:gd name="connsiteX20" fmla="*/ 4391025 w 7953375"/>
              <a:gd name="connsiteY20" fmla="*/ 92845 h 150062"/>
              <a:gd name="connsiteX21" fmla="*/ 5057775 w 7953375"/>
              <a:gd name="connsiteY21" fmla="*/ 92845 h 150062"/>
              <a:gd name="connsiteX22" fmla="*/ 5257800 w 7953375"/>
              <a:gd name="connsiteY22" fmla="*/ 83320 h 150062"/>
              <a:gd name="connsiteX23" fmla="*/ 5429250 w 7953375"/>
              <a:gd name="connsiteY23" fmla="*/ 73795 h 150062"/>
              <a:gd name="connsiteX24" fmla="*/ 5657850 w 7953375"/>
              <a:gd name="connsiteY24" fmla="*/ 64270 h 150062"/>
              <a:gd name="connsiteX25" fmla="*/ 5848350 w 7953375"/>
              <a:gd name="connsiteY25" fmla="*/ 54745 h 150062"/>
              <a:gd name="connsiteX26" fmla="*/ 6010275 w 7953375"/>
              <a:gd name="connsiteY26" fmla="*/ 64270 h 150062"/>
              <a:gd name="connsiteX27" fmla="*/ 6105525 w 7953375"/>
              <a:gd name="connsiteY27" fmla="*/ 73795 h 150062"/>
              <a:gd name="connsiteX28" fmla="*/ 6305550 w 7953375"/>
              <a:gd name="connsiteY28" fmla="*/ 64270 h 150062"/>
              <a:gd name="connsiteX29" fmla="*/ 6543675 w 7953375"/>
              <a:gd name="connsiteY29" fmla="*/ 73795 h 150062"/>
              <a:gd name="connsiteX30" fmla="*/ 6638925 w 7953375"/>
              <a:gd name="connsiteY30" fmla="*/ 83320 h 150062"/>
              <a:gd name="connsiteX31" fmla="*/ 6905625 w 7953375"/>
              <a:gd name="connsiteY31" fmla="*/ 73795 h 150062"/>
              <a:gd name="connsiteX32" fmla="*/ 7296150 w 7953375"/>
              <a:gd name="connsiteY32" fmla="*/ 54745 h 150062"/>
              <a:gd name="connsiteX33" fmla="*/ 7467600 w 7953375"/>
              <a:gd name="connsiteY33" fmla="*/ 61694 h 150062"/>
              <a:gd name="connsiteX34" fmla="*/ 7583640 w 7953375"/>
              <a:gd name="connsiteY34" fmla="*/ 60836 h 150062"/>
              <a:gd name="connsiteX35" fmla="*/ 7953375 w 7953375"/>
              <a:gd name="connsiteY35" fmla="*/ 68643 h 150062"/>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25715 w 7927410"/>
              <a:gd name="connsiteY7" fmla="*/ 14847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088710 w 7927410"/>
              <a:gd name="connsiteY14" fmla="*/ 54745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68643 h 103523"/>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17060 w 7927410"/>
              <a:gd name="connsiteY7" fmla="*/ 58179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088710 w 7927410"/>
              <a:gd name="connsiteY14" fmla="*/ 54745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68643 h 103523"/>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17060 w 7927410"/>
              <a:gd name="connsiteY7" fmla="*/ 58179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088710 w 7927410"/>
              <a:gd name="connsiteY14" fmla="*/ 54745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33978 h 103523"/>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17060 w 7927410"/>
              <a:gd name="connsiteY7" fmla="*/ 58179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141044 w 7927410"/>
              <a:gd name="connsiteY14" fmla="*/ 64273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33978 h 103523"/>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17060 w 7927410"/>
              <a:gd name="connsiteY7" fmla="*/ 58179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145801 w 7927410"/>
              <a:gd name="connsiteY14" fmla="*/ 83330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33978 h 103523"/>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17060 w 7927410"/>
              <a:gd name="connsiteY7" fmla="*/ 58179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145801 w 7927410"/>
              <a:gd name="connsiteY14" fmla="*/ 64273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33978 h 103523"/>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17060 w 7927410"/>
              <a:gd name="connsiteY7" fmla="*/ 58179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145801 w 7927410"/>
              <a:gd name="connsiteY14" fmla="*/ 64273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33978 h 103523"/>
              <a:gd name="connsiteX0" fmla="*/ 0 w 7927410"/>
              <a:gd name="connsiteY0" fmla="*/ 28666 h 92970"/>
              <a:gd name="connsiteX1" fmla="*/ 141135 w 7927410"/>
              <a:gd name="connsiteY1" fmla="*/ 20858 h 92970"/>
              <a:gd name="connsiteX2" fmla="*/ 231210 w 7927410"/>
              <a:gd name="connsiteY2" fmla="*/ 19140 h 92970"/>
              <a:gd name="connsiteX3" fmla="*/ 297885 w 7927410"/>
              <a:gd name="connsiteY3" fmla="*/ 949 h 92970"/>
              <a:gd name="connsiteX4" fmla="*/ 352425 w 7927410"/>
              <a:gd name="connsiteY4" fmla="*/ 8756 h 92970"/>
              <a:gd name="connsiteX5" fmla="*/ 919621 w 7927410"/>
              <a:gd name="connsiteY5" fmla="*/ 34755 h 92970"/>
              <a:gd name="connsiteX6" fmla="*/ 1117035 w 7927410"/>
              <a:gd name="connsiteY6" fmla="*/ 50372 h 92970"/>
              <a:gd name="connsiteX7" fmla="*/ 1317060 w 7927410"/>
              <a:gd name="connsiteY7" fmla="*/ 58179 h 92970"/>
              <a:gd name="connsiteX8" fmla="*/ 1498035 w 7927410"/>
              <a:gd name="connsiteY8" fmla="*/ 83320 h 92970"/>
              <a:gd name="connsiteX9" fmla="*/ 1659960 w 7927410"/>
              <a:gd name="connsiteY9" fmla="*/ 64270 h 92970"/>
              <a:gd name="connsiteX10" fmla="*/ 1898085 w 7927410"/>
              <a:gd name="connsiteY10" fmla="*/ 73795 h 92970"/>
              <a:gd name="connsiteX11" fmla="*/ 2298135 w 7927410"/>
              <a:gd name="connsiteY11" fmla="*/ 73795 h 92970"/>
              <a:gd name="connsiteX12" fmla="*/ 2593410 w 7927410"/>
              <a:gd name="connsiteY12" fmla="*/ 64270 h 92970"/>
              <a:gd name="connsiteX13" fmla="*/ 2812485 w 7927410"/>
              <a:gd name="connsiteY13" fmla="*/ 73795 h 92970"/>
              <a:gd name="connsiteX14" fmla="*/ 3145801 w 7927410"/>
              <a:gd name="connsiteY14" fmla="*/ 64273 h 92970"/>
              <a:gd name="connsiteX15" fmla="*/ 3422085 w 7927410"/>
              <a:gd name="connsiteY15" fmla="*/ 64270 h 92970"/>
              <a:gd name="connsiteX16" fmla="*/ 3517335 w 7927410"/>
              <a:gd name="connsiteY16" fmla="*/ 73795 h 92970"/>
              <a:gd name="connsiteX17" fmla="*/ 3698310 w 7927410"/>
              <a:gd name="connsiteY17" fmla="*/ 83320 h 92970"/>
              <a:gd name="connsiteX18" fmla="*/ 3860235 w 7927410"/>
              <a:gd name="connsiteY18" fmla="*/ 92845 h 92970"/>
              <a:gd name="connsiteX19" fmla="*/ 4307910 w 7927410"/>
              <a:gd name="connsiteY19" fmla="*/ 83320 h 92970"/>
              <a:gd name="connsiteX20" fmla="*/ 4365060 w 7927410"/>
              <a:gd name="connsiteY20" fmla="*/ 92845 h 92970"/>
              <a:gd name="connsiteX21" fmla="*/ 4468982 w 7927410"/>
              <a:gd name="connsiteY21" fmla="*/ 76201 h 92970"/>
              <a:gd name="connsiteX22" fmla="*/ 5031810 w 7927410"/>
              <a:gd name="connsiteY22" fmla="*/ 92845 h 92970"/>
              <a:gd name="connsiteX23" fmla="*/ 5231835 w 7927410"/>
              <a:gd name="connsiteY23" fmla="*/ 83320 h 92970"/>
              <a:gd name="connsiteX24" fmla="*/ 5403285 w 7927410"/>
              <a:gd name="connsiteY24" fmla="*/ 73795 h 92970"/>
              <a:gd name="connsiteX25" fmla="*/ 5631885 w 7927410"/>
              <a:gd name="connsiteY25" fmla="*/ 64270 h 92970"/>
              <a:gd name="connsiteX26" fmla="*/ 5822385 w 7927410"/>
              <a:gd name="connsiteY26" fmla="*/ 54745 h 92970"/>
              <a:gd name="connsiteX27" fmla="*/ 5984310 w 7927410"/>
              <a:gd name="connsiteY27" fmla="*/ 64270 h 92970"/>
              <a:gd name="connsiteX28" fmla="*/ 6079560 w 7927410"/>
              <a:gd name="connsiteY28" fmla="*/ 73795 h 92970"/>
              <a:gd name="connsiteX29" fmla="*/ 6279585 w 7927410"/>
              <a:gd name="connsiteY29" fmla="*/ 64270 h 92970"/>
              <a:gd name="connsiteX30" fmla="*/ 6517710 w 7927410"/>
              <a:gd name="connsiteY30" fmla="*/ 73795 h 92970"/>
              <a:gd name="connsiteX31" fmla="*/ 6612960 w 7927410"/>
              <a:gd name="connsiteY31" fmla="*/ 83320 h 92970"/>
              <a:gd name="connsiteX32" fmla="*/ 6879660 w 7927410"/>
              <a:gd name="connsiteY32" fmla="*/ 73795 h 92970"/>
              <a:gd name="connsiteX33" fmla="*/ 7270185 w 7927410"/>
              <a:gd name="connsiteY33" fmla="*/ 54745 h 92970"/>
              <a:gd name="connsiteX34" fmla="*/ 7441635 w 7927410"/>
              <a:gd name="connsiteY34" fmla="*/ 61694 h 92970"/>
              <a:gd name="connsiteX35" fmla="*/ 7557675 w 7927410"/>
              <a:gd name="connsiteY35" fmla="*/ 60836 h 92970"/>
              <a:gd name="connsiteX36" fmla="*/ 7927410 w 7927410"/>
              <a:gd name="connsiteY36" fmla="*/ 33978 h 92970"/>
              <a:gd name="connsiteX0" fmla="*/ 0 w 7962029"/>
              <a:gd name="connsiteY0" fmla="*/ 19999 h 92970"/>
              <a:gd name="connsiteX1" fmla="*/ 175754 w 7962029"/>
              <a:gd name="connsiteY1" fmla="*/ 20858 h 92970"/>
              <a:gd name="connsiteX2" fmla="*/ 265829 w 7962029"/>
              <a:gd name="connsiteY2" fmla="*/ 19140 h 92970"/>
              <a:gd name="connsiteX3" fmla="*/ 332504 w 7962029"/>
              <a:gd name="connsiteY3" fmla="*/ 949 h 92970"/>
              <a:gd name="connsiteX4" fmla="*/ 387044 w 7962029"/>
              <a:gd name="connsiteY4" fmla="*/ 8756 h 92970"/>
              <a:gd name="connsiteX5" fmla="*/ 954240 w 7962029"/>
              <a:gd name="connsiteY5" fmla="*/ 34755 h 92970"/>
              <a:gd name="connsiteX6" fmla="*/ 1151654 w 7962029"/>
              <a:gd name="connsiteY6" fmla="*/ 50372 h 92970"/>
              <a:gd name="connsiteX7" fmla="*/ 1351679 w 7962029"/>
              <a:gd name="connsiteY7" fmla="*/ 58179 h 92970"/>
              <a:gd name="connsiteX8" fmla="*/ 1532654 w 7962029"/>
              <a:gd name="connsiteY8" fmla="*/ 83320 h 92970"/>
              <a:gd name="connsiteX9" fmla="*/ 1694579 w 7962029"/>
              <a:gd name="connsiteY9" fmla="*/ 64270 h 92970"/>
              <a:gd name="connsiteX10" fmla="*/ 1932704 w 7962029"/>
              <a:gd name="connsiteY10" fmla="*/ 73795 h 92970"/>
              <a:gd name="connsiteX11" fmla="*/ 2332754 w 7962029"/>
              <a:gd name="connsiteY11" fmla="*/ 73795 h 92970"/>
              <a:gd name="connsiteX12" fmla="*/ 2628029 w 7962029"/>
              <a:gd name="connsiteY12" fmla="*/ 64270 h 92970"/>
              <a:gd name="connsiteX13" fmla="*/ 2847104 w 7962029"/>
              <a:gd name="connsiteY13" fmla="*/ 73795 h 92970"/>
              <a:gd name="connsiteX14" fmla="*/ 3180420 w 7962029"/>
              <a:gd name="connsiteY14" fmla="*/ 64273 h 92970"/>
              <a:gd name="connsiteX15" fmla="*/ 3456704 w 7962029"/>
              <a:gd name="connsiteY15" fmla="*/ 64270 h 92970"/>
              <a:gd name="connsiteX16" fmla="*/ 3551954 w 7962029"/>
              <a:gd name="connsiteY16" fmla="*/ 73795 h 92970"/>
              <a:gd name="connsiteX17" fmla="*/ 3732929 w 7962029"/>
              <a:gd name="connsiteY17" fmla="*/ 83320 h 92970"/>
              <a:gd name="connsiteX18" fmla="*/ 3894854 w 7962029"/>
              <a:gd name="connsiteY18" fmla="*/ 92845 h 92970"/>
              <a:gd name="connsiteX19" fmla="*/ 4342529 w 7962029"/>
              <a:gd name="connsiteY19" fmla="*/ 83320 h 92970"/>
              <a:gd name="connsiteX20" fmla="*/ 4399679 w 7962029"/>
              <a:gd name="connsiteY20" fmla="*/ 92845 h 92970"/>
              <a:gd name="connsiteX21" fmla="*/ 4503601 w 7962029"/>
              <a:gd name="connsiteY21" fmla="*/ 76201 h 92970"/>
              <a:gd name="connsiteX22" fmla="*/ 5066429 w 7962029"/>
              <a:gd name="connsiteY22" fmla="*/ 92845 h 92970"/>
              <a:gd name="connsiteX23" fmla="*/ 5266454 w 7962029"/>
              <a:gd name="connsiteY23" fmla="*/ 83320 h 92970"/>
              <a:gd name="connsiteX24" fmla="*/ 5437904 w 7962029"/>
              <a:gd name="connsiteY24" fmla="*/ 73795 h 92970"/>
              <a:gd name="connsiteX25" fmla="*/ 5666504 w 7962029"/>
              <a:gd name="connsiteY25" fmla="*/ 64270 h 92970"/>
              <a:gd name="connsiteX26" fmla="*/ 5857004 w 7962029"/>
              <a:gd name="connsiteY26" fmla="*/ 54745 h 92970"/>
              <a:gd name="connsiteX27" fmla="*/ 6018929 w 7962029"/>
              <a:gd name="connsiteY27" fmla="*/ 64270 h 92970"/>
              <a:gd name="connsiteX28" fmla="*/ 6114179 w 7962029"/>
              <a:gd name="connsiteY28" fmla="*/ 73795 h 92970"/>
              <a:gd name="connsiteX29" fmla="*/ 6314204 w 7962029"/>
              <a:gd name="connsiteY29" fmla="*/ 64270 h 92970"/>
              <a:gd name="connsiteX30" fmla="*/ 6552329 w 7962029"/>
              <a:gd name="connsiteY30" fmla="*/ 73795 h 92970"/>
              <a:gd name="connsiteX31" fmla="*/ 6647579 w 7962029"/>
              <a:gd name="connsiteY31" fmla="*/ 83320 h 92970"/>
              <a:gd name="connsiteX32" fmla="*/ 6914279 w 7962029"/>
              <a:gd name="connsiteY32" fmla="*/ 73795 h 92970"/>
              <a:gd name="connsiteX33" fmla="*/ 7304804 w 7962029"/>
              <a:gd name="connsiteY33" fmla="*/ 54745 h 92970"/>
              <a:gd name="connsiteX34" fmla="*/ 7476254 w 7962029"/>
              <a:gd name="connsiteY34" fmla="*/ 61694 h 92970"/>
              <a:gd name="connsiteX35" fmla="*/ 7592294 w 7962029"/>
              <a:gd name="connsiteY35" fmla="*/ 60836 h 92970"/>
              <a:gd name="connsiteX36" fmla="*/ 7962029 w 7962029"/>
              <a:gd name="connsiteY36" fmla="*/ 33978 h 92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7962029" h="92970">
                <a:moveTo>
                  <a:pt x="0" y="19999"/>
                </a:moveTo>
                <a:cubicBezTo>
                  <a:pt x="41275" y="23174"/>
                  <a:pt x="131449" y="21001"/>
                  <a:pt x="175754" y="20858"/>
                </a:cubicBezTo>
                <a:cubicBezTo>
                  <a:pt x="220059" y="20715"/>
                  <a:pt x="239704" y="22458"/>
                  <a:pt x="265829" y="19140"/>
                </a:cubicBezTo>
                <a:cubicBezTo>
                  <a:pt x="291954" y="15822"/>
                  <a:pt x="310279" y="4124"/>
                  <a:pt x="332504" y="949"/>
                </a:cubicBezTo>
                <a:cubicBezTo>
                  <a:pt x="342029" y="-2226"/>
                  <a:pt x="283421" y="3122"/>
                  <a:pt x="387044" y="8756"/>
                </a:cubicBezTo>
                <a:cubicBezTo>
                  <a:pt x="490667" y="14390"/>
                  <a:pt x="694594" y="28573"/>
                  <a:pt x="954240" y="34755"/>
                </a:cubicBezTo>
                <a:cubicBezTo>
                  <a:pt x="1035440" y="18515"/>
                  <a:pt x="1085414" y="46468"/>
                  <a:pt x="1151654" y="50372"/>
                </a:cubicBezTo>
                <a:cubicBezTo>
                  <a:pt x="1217894" y="54276"/>
                  <a:pt x="1285012" y="61512"/>
                  <a:pt x="1351679" y="58179"/>
                </a:cubicBezTo>
                <a:lnTo>
                  <a:pt x="1532654" y="83320"/>
                </a:lnTo>
                <a:cubicBezTo>
                  <a:pt x="1573002" y="77556"/>
                  <a:pt x="1659302" y="64270"/>
                  <a:pt x="1694579" y="64270"/>
                </a:cubicBezTo>
                <a:cubicBezTo>
                  <a:pt x="1774017" y="64270"/>
                  <a:pt x="1853329" y="70620"/>
                  <a:pt x="1932704" y="73795"/>
                </a:cubicBezTo>
                <a:cubicBezTo>
                  <a:pt x="2658372" y="43559"/>
                  <a:pt x="1755024" y="73795"/>
                  <a:pt x="2332754" y="73795"/>
                </a:cubicBezTo>
                <a:cubicBezTo>
                  <a:pt x="2431230" y="73795"/>
                  <a:pt x="2529604" y="67445"/>
                  <a:pt x="2628029" y="64270"/>
                </a:cubicBezTo>
                <a:cubicBezTo>
                  <a:pt x="2701054" y="67445"/>
                  <a:pt x="2755039" y="73795"/>
                  <a:pt x="2847104" y="73795"/>
                </a:cubicBezTo>
                <a:cubicBezTo>
                  <a:pt x="2939169" y="73795"/>
                  <a:pt x="3015237" y="74897"/>
                  <a:pt x="3180420" y="64273"/>
                </a:cubicBezTo>
                <a:lnTo>
                  <a:pt x="3456704" y="64270"/>
                </a:lnTo>
                <a:cubicBezTo>
                  <a:pt x="3488581" y="65687"/>
                  <a:pt x="3520121" y="71600"/>
                  <a:pt x="3551954" y="73795"/>
                </a:cubicBezTo>
                <a:cubicBezTo>
                  <a:pt x="3612219" y="77951"/>
                  <a:pt x="3672614" y="79969"/>
                  <a:pt x="3732929" y="83320"/>
                </a:cubicBezTo>
                <a:lnTo>
                  <a:pt x="3894854" y="92845"/>
                </a:lnTo>
                <a:cubicBezTo>
                  <a:pt x="4170712" y="65259"/>
                  <a:pt x="4021581" y="71433"/>
                  <a:pt x="4342529" y="83320"/>
                </a:cubicBezTo>
                <a:cubicBezTo>
                  <a:pt x="4361579" y="86495"/>
                  <a:pt x="4372834" y="94031"/>
                  <a:pt x="4399679" y="92845"/>
                </a:cubicBezTo>
                <a:cubicBezTo>
                  <a:pt x="4426524" y="91659"/>
                  <a:pt x="4392476" y="76201"/>
                  <a:pt x="4503601" y="76201"/>
                </a:cubicBezTo>
                <a:cubicBezTo>
                  <a:pt x="4614726" y="76201"/>
                  <a:pt x="4925835" y="94352"/>
                  <a:pt x="5066429" y="92845"/>
                </a:cubicBezTo>
                <a:lnTo>
                  <a:pt x="5266454" y="83320"/>
                </a:lnTo>
                <a:lnTo>
                  <a:pt x="5437904" y="73795"/>
                </a:lnTo>
                <a:lnTo>
                  <a:pt x="5666504" y="64270"/>
                </a:lnTo>
                <a:lnTo>
                  <a:pt x="5857004" y="54745"/>
                </a:lnTo>
                <a:lnTo>
                  <a:pt x="6018929" y="64270"/>
                </a:lnTo>
                <a:cubicBezTo>
                  <a:pt x="6050750" y="66627"/>
                  <a:pt x="6082271" y="73795"/>
                  <a:pt x="6114179" y="73795"/>
                </a:cubicBezTo>
                <a:cubicBezTo>
                  <a:pt x="6180930" y="73795"/>
                  <a:pt x="6247529" y="67445"/>
                  <a:pt x="6314204" y="64270"/>
                </a:cubicBezTo>
                <a:lnTo>
                  <a:pt x="6552329" y="73795"/>
                </a:lnTo>
                <a:cubicBezTo>
                  <a:pt x="6584185" y="75615"/>
                  <a:pt x="6615671" y="83320"/>
                  <a:pt x="6647579" y="83320"/>
                </a:cubicBezTo>
                <a:cubicBezTo>
                  <a:pt x="6736536" y="83320"/>
                  <a:pt x="6825379" y="76970"/>
                  <a:pt x="6914279" y="73795"/>
                </a:cubicBezTo>
                <a:cubicBezTo>
                  <a:pt x="7162058" y="51270"/>
                  <a:pt x="7211142" y="56762"/>
                  <a:pt x="7304804" y="54745"/>
                </a:cubicBezTo>
                <a:cubicBezTo>
                  <a:pt x="7398466" y="52728"/>
                  <a:pt x="7428339" y="60679"/>
                  <a:pt x="7476254" y="61694"/>
                </a:cubicBezTo>
                <a:cubicBezTo>
                  <a:pt x="7524169" y="62709"/>
                  <a:pt x="7547844" y="64011"/>
                  <a:pt x="7592294" y="60836"/>
                </a:cubicBezTo>
                <a:cubicBezTo>
                  <a:pt x="7723279" y="17174"/>
                  <a:pt x="7628139" y="33978"/>
                  <a:pt x="7962029" y="33978"/>
                </a:cubicBezTo>
              </a:path>
            </a:pathLst>
          </a:custGeom>
          <a:noFill/>
          <a:ln w="209550" cap="flat" cmpd="sng" algn="ctr">
            <a:solidFill>
              <a:schemeClr val="bg1"/>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solidFill>
                <a:srgbClr val="CCECFF"/>
              </a:solidFill>
            </a:endParaRPr>
          </a:p>
        </p:txBody>
      </p:sp>
      <p:sp>
        <p:nvSpPr>
          <p:cNvPr id="23557" name="Rectangle 4"/>
          <p:cNvSpPr>
            <a:spLocks noChangeArrowheads="1"/>
          </p:cNvSpPr>
          <p:nvPr/>
        </p:nvSpPr>
        <p:spPr bwMode="auto">
          <a:xfrm>
            <a:off x="2867025" y="1922463"/>
            <a:ext cx="65087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a:solidFill>
                  <a:srgbClr val="9FBA74"/>
                </a:solidFill>
              </a:rPr>
              <a:t>Kk</a:t>
            </a:r>
          </a:p>
        </p:txBody>
      </p:sp>
      <p:sp>
        <p:nvSpPr>
          <p:cNvPr id="23665" name="Rectangle 4"/>
          <p:cNvSpPr>
            <a:spLocks noChangeArrowheads="1"/>
          </p:cNvSpPr>
          <p:nvPr/>
        </p:nvSpPr>
        <p:spPr bwMode="auto">
          <a:xfrm>
            <a:off x="4635013" y="2124175"/>
            <a:ext cx="5100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a:solidFill>
                  <a:srgbClr val="66FF33"/>
                </a:solidFill>
              </a:rPr>
              <a:t>Kf</a:t>
            </a:r>
          </a:p>
        </p:txBody>
      </p:sp>
      <p:grpSp>
        <p:nvGrpSpPr>
          <p:cNvPr id="23559" name="Group 14"/>
          <p:cNvGrpSpPr>
            <a:grpSpLocks/>
          </p:cNvGrpSpPr>
          <p:nvPr/>
        </p:nvGrpSpPr>
        <p:grpSpPr bwMode="auto">
          <a:xfrm>
            <a:off x="6881283" y="1486076"/>
            <a:ext cx="1747390" cy="1919648"/>
            <a:chOff x="6600392" y="1607438"/>
            <a:chExt cx="1555286" cy="1707924"/>
          </a:xfrm>
        </p:grpSpPr>
        <p:cxnSp>
          <p:nvCxnSpPr>
            <p:cNvPr id="23662" name="Straight Connector 2"/>
            <p:cNvCxnSpPr>
              <a:cxnSpLocks noChangeShapeType="1"/>
              <a:stCxn id="23556" idx="27"/>
            </p:cNvCxnSpPr>
            <p:nvPr/>
          </p:nvCxnSpPr>
          <p:spPr bwMode="auto">
            <a:xfrm flipV="1">
              <a:off x="6600392" y="1607438"/>
              <a:ext cx="1172008" cy="1707924"/>
            </a:xfrm>
            <a:prstGeom prst="line">
              <a:avLst/>
            </a:prstGeom>
            <a:noFill/>
            <a:ln w="44450" algn="ctr">
              <a:solidFill>
                <a:srgbClr val="FFFF00"/>
              </a:solidFill>
              <a:prstDash val="sysDash"/>
              <a:round/>
              <a:headEnd/>
              <a:tailEnd/>
            </a:ln>
            <a:extLst>
              <a:ext uri="{909E8E84-426E-40DD-AFC4-6F175D3DCCD1}">
                <a14:hiddenFill xmlns:a14="http://schemas.microsoft.com/office/drawing/2010/main">
                  <a:noFill/>
                </a14:hiddenFill>
              </a:ext>
            </a:extLst>
          </p:spPr>
        </p:cxnSp>
        <p:sp>
          <p:nvSpPr>
            <p:cNvPr id="23663" name="Rectangle 4"/>
            <p:cNvSpPr>
              <a:spLocks noChangeArrowheads="1"/>
            </p:cNvSpPr>
            <p:nvPr/>
          </p:nvSpPr>
          <p:spPr bwMode="auto">
            <a:xfrm>
              <a:off x="7663235" y="1880063"/>
              <a:ext cx="4924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a:solidFill>
                    <a:srgbClr val="9FBA74"/>
                  </a:solidFill>
                </a:rPr>
                <a:t>Kl</a:t>
              </a:r>
            </a:p>
          </p:txBody>
        </p:sp>
      </p:grpSp>
      <p:sp>
        <p:nvSpPr>
          <p:cNvPr id="19" name="Freeform 18"/>
          <p:cNvSpPr>
            <a:spLocks/>
          </p:cNvSpPr>
          <p:nvPr/>
        </p:nvSpPr>
        <p:spPr bwMode="auto">
          <a:xfrm>
            <a:off x="2805780" y="1720850"/>
            <a:ext cx="3787108" cy="1642562"/>
          </a:xfrm>
          <a:custGeom>
            <a:avLst/>
            <a:gdLst>
              <a:gd name="T0" fmla="*/ 0 w 3246893"/>
              <a:gd name="T1" fmla="*/ 1654063 h 1322962"/>
              <a:gd name="T2" fmla="*/ 1643307 w 3246893"/>
              <a:gd name="T3" fmla="*/ 12292 h 1322962"/>
              <a:gd name="T4" fmla="*/ 1987251 w 3246893"/>
              <a:gd name="T5" fmla="*/ 49169 h 1322962"/>
              <a:gd name="T6" fmla="*/ 2417180 w 3246893"/>
              <a:gd name="T7" fmla="*/ 110632 h 1322962"/>
              <a:gd name="T8" fmla="*/ 2662854 w 3246893"/>
              <a:gd name="T9" fmla="*/ 147508 h 1322962"/>
              <a:gd name="T10" fmla="*/ 2945379 w 3246893"/>
              <a:gd name="T11" fmla="*/ 196679 h 1322962"/>
              <a:gd name="T12" fmla="*/ 3252472 w 3246893"/>
              <a:gd name="T13" fmla="*/ 172095 h 1322962"/>
              <a:gd name="T14" fmla="*/ 3559564 w 3246893"/>
              <a:gd name="T15" fmla="*/ 135217 h 1322962"/>
              <a:gd name="T16" fmla="*/ 3817522 w 3246893"/>
              <a:gd name="T17" fmla="*/ 61462 h 1322962"/>
              <a:gd name="T18" fmla="*/ 4100047 w 3246893"/>
              <a:gd name="T19" fmla="*/ 0 h 1322962"/>
              <a:gd name="T20" fmla="*/ 2759769 w 3246893"/>
              <a:gd name="T21" fmla="*/ 1671778 h 13229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connsiteX0" fmla="*/ 0 w 3370636"/>
              <a:gd name="connsiteY0" fmla="*/ 1451622 h 1451622"/>
              <a:gd name="connsiteX1" fmla="*/ 1425104 w 3370636"/>
              <a:gd name="connsiteY1" fmla="*/ 9727 h 1451622"/>
              <a:gd name="connsiteX2" fmla="*/ 1697479 w 3370636"/>
              <a:gd name="connsiteY2" fmla="*/ 38910 h 1451622"/>
              <a:gd name="connsiteX3" fmla="*/ 2037947 w 3370636"/>
              <a:gd name="connsiteY3" fmla="*/ 87548 h 1451622"/>
              <a:gd name="connsiteX4" fmla="*/ 2232500 w 3370636"/>
              <a:gd name="connsiteY4" fmla="*/ 116731 h 1451622"/>
              <a:gd name="connsiteX5" fmla="*/ 2456236 w 3370636"/>
              <a:gd name="connsiteY5" fmla="*/ 155642 h 1451622"/>
              <a:gd name="connsiteX6" fmla="*/ 2699428 w 3370636"/>
              <a:gd name="connsiteY6" fmla="*/ 136187 h 1451622"/>
              <a:gd name="connsiteX7" fmla="*/ 2942619 w 3370636"/>
              <a:gd name="connsiteY7" fmla="*/ 107004 h 1451622"/>
              <a:gd name="connsiteX8" fmla="*/ 3146900 w 3370636"/>
              <a:gd name="connsiteY8" fmla="*/ 48638 h 1451622"/>
              <a:gd name="connsiteX9" fmla="*/ 3370636 w 3370636"/>
              <a:gd name="connsiteY9" fmla="*/ 0 h 1451622"/>
              <a:gd name="connsiteX10" fmla="*/ 2309249 w 3370636"/>
              <a:gd name="connsiteY10" fmla="*/ 1322962 h 1451622"/>
              <a:gd name="connsiteX0" fmla="*/ 0 w 3370636"/>
              <a:gd name="connsiteY0" fmla="*/ 1451622 h 1460884"/>
              <a:gd name="connsiteX1" fmla="*/ 1425104 w 3370636"/>
              <a:gd name="connsiteY1" fmla="*/ 9727 h 1460884"/>
              <a:gd name="connsiteX2" fmla="*/ 1697479 w 3370636"/>
              <a:gd name="connsiteY2" fmla="*/ 38910 h 1460884"/>
              <a:gd name="connsiteX3" fmla="*/ 2037947 w 3370636"/>
              <a:gd name="connsiteY3" fmla="*/ 87548 h 1460884"/>
              <a:gd name="connsiteX4" fmla="*/ 2232500 w 3370636"/>
              <a:gd name="connsiteY4" fmla="*/ 116731 h 1460884"/>
              <a:gd name="connsiteX5" fmla="*/ 2456236 w 3370636"/>
              <a:gd name="connsiteY5" fmla="*/ 155642 h 1460884"/>
              <a:gd name="connsiteX6" fmla="*/ 2699428 w 3370636"/>
              <a:gd name="connsiteY6" fmla="*/ 136187 h 1460884"/>
              <a:gd name="connsiteX7" fmla="*/ 2942619 w 3370636"/>
              <a:gd name="connsiteY7" fmla="*/ 107004 h 1460884"/>
              <a:gd name="connsiteX8" fmla="*/ 3146900 w 3370636"/>
              <a:gd name="connsiteY8" fmla="*/ 48638 h 1460884"/>
              <a:gd name="connsiteX9" fmla="*/ 3370636 w 3370636"/>
              <a:gd name="connsiteY9" fmla="*/ 0 h 1460884"/>
              <a:gd name="connsiteX10" fmla="*/ 2204544 w 3370636"/>
              <a:gd name="connsiteY10" fmla="*/ 1460884 h 1460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70636" h="1460884">
                <a:moveTo>
                  <a:pt x="0" y="1451622"/>
                </a:moveTo>
                <a:lnTo>
                  <a:pt x="1425104" y="9727"/>
                </a:lnTo>
                <a:lnTo>
                  <a:pt x="1697479" y="38910"/>
                </a:lnTo>
                <a:lnTo>
                  <a:pt x="2037947" y="87548"/>
                </a:lnTo>
                <a:lnTo>
                  <a:pt x="2232500" y="116731"/>
                </a:lnTo>
                <a:lnTo>
                  <a:pt x="2456236" y="155642"/>
                </a:lnTo>
                <a:lnTo>
                  <a:pt x="2699428" y="136187"/>
                </a:lnTo>
                <a:lnTo>
                  <a:pt x="2942619" y="107004"/>
                </a:lnTo>
                <a:lnTo>
                  <a:pt x="3146900" y="48638"/>
                </a:lnTo>
                <a:lnTo>
                  <a:pt x="3370636" y="0"/>
                </a:lnTo>
                <a:lnTo>
                  <a:pt x="2204544" y="1460884"/>
                </a:lnTo>
              </a:path>
            </a:pathLst>
          </a:custGeom>
          <a:solidFill>
            <a:srgbClr val="66FF33">
              <a:alpha val="40000"/>
            </a:srgbClr>
          </a:solidFill>
          <a:ln>
            <a:noFill/>
          </a:ln>
          <a:extLst/>
        </p:spPr>
        <p:txBody>
          <a:bodyPr/>
          <a:lstStyle/>
          <a:p>
            <a:endParaRPr lang="en-US">
              <a:solidFill>
                <a:srgbClr val="CCECFF"/>
              </a:solidFill>
            </a:endParaRPr>
          </a:p>
        </p:txBody>
      </p:sp>
      <p:sp>
        <p:nvSpPr>
          <p:cNvPr id="20" name="Freeform 19"/>
          <p:cNvSpPr>
            <a:spLocks/>
          </p:cNvSpPr>
          <p:nvPr/>
        </p:nvSpPr>
        <p:spPr bwMode="auto">
          <a:xfrm>
            <a:off x="1216816" y="3340218"/>
            <a:ext cx="4059321" cy="1621925"/>
          </a:xfrm>
          <a:custGeom>
            <a:avLst/>
            <a:gdLst>
              <a:gd name="T0" fmla="*/ 0 w 3740247"/>
              <a:gd name="T1" fmla="*/ 1991145 h 1576188"/>
              <a:gd name="T2" fmla="*/ 1971811 w 3740247"/>
              <a:gd name="T3" fmla="*/ 0 h 1576188"/>
              <a:gd name="T4" fmla="*/ 4724510 w 3740247"/>
              <a:gd name="T5" fmla="*/ 9581 h 1576188"/>
              <a:gd name="T6" fmla="*/ 3154220 w 3740247"/>
              <a:gd name="T7" fmla="*/ 1976051 h 1576188"/>
              <a:gd name="T8" fmla="*/ 0 60000 65536"/>
              <a:gd name="T9" fmla="*/ 0 60000 65536"/>
              <a:gd name="T10" fmla="*/ 0 60000 65536"/>
              <a:gd name="T11" fmla="*/ 0 60000 65536"/>
              <a:gd name="connsiteX0" fmla="*/ 0 w 3740247"/>
              <a:gd name="connsiteY0" fmla="*/ 1568604 h 1568604"/>
              <a:gd name="connsiteX1" fmla="*/ 1427802 w 3740247"/>
              <a:gd name="connsiteY1" fmla="*/ 125623 h 1568604"/>
              <a:gd name="connsiteX2" fmla="*/ 3740247 w 3740247"/>
              <a:gd name="connsiteY2" fmla="*/ 0 h 1568604"/>
              <a:gd name="connsiteX3" fmla="*/ 2497098 w 3740247"/>
              <a:gd name="connsiteY3" fmla="*/ 1556655 h 1568604"/>
              <a:gd name="connsiteX0" fmla="*/ 0 w 3611786"/>
              <a:gd name="connsiteY0" fmla="*/ 1442981 h 1442981"/>
              <a:gd name="connsiteX1" fmla="*/ 1427802 w 3611786"/>
              <a:gd name="connsiteY1" fmla="*/ 0 h 1442981"/>
              <a:gd name="connsiteX2" fmla="*/ 3611786 w 3611786"/>
              <a:gd name="connsiteY2" fmla="*/ 12342 h 1442981"/>
              <a:gd name="connsiteX3" fmla="*/ 2497098 w 3611786"/>
              <a:gd name="connsiteY3" fmla="*/ 1431032 h 1442981"/>
            </a:gdLst>
            <a:ahLst/>
            <a:cxnLst>
              <a:cxn ang="0">
                <a:pos x="connsiteX0" y="connsiteY0"/>
              </a:cxn>
              <a:cxn ang="0">
                <a:pos x="connsiteX1" y="connsiteY1"/>
              </a:cxn>
              <a:cxn ang="0">
                <a:pos x="connsiteX2" y="connsiteY2"/>
              </a:cxn>
              <a:cxn ang="0">
                <a:pos x="connsiteX3" y="connsiteY3"/>
              </a:cxn>
            </a:cxnLst>
            <a:rect l="l" t="t" r="r" b="b"/>
            <a:pathLst>
              <a:path w="3611786" h="1442981">
                <a:moveTo>
                  <a:pt x="0" y="1442981"/>
                </a:moveTo>
                <a:lnTo>
                  <a:pt x="1427802" y="0"/>
                </a:lnTo>
                <a:lnTo>
                  <a:pt x="3611786" y="12342"/>
                </a:lnTo>
                <a:lnTo>
                  <a:pt x="2497098" y="1431032"/>
                </a:lnTo>
              </a:path>
            </a:pathLst>
          </a:custGeom>
          <a:solidFill>
            <a:srgbClr val="66FF33">
              <a:alpha val="80000"/>
            </a:srgbClr>
          </a:solidFill>
          <a:ln>
            <a:noFill/>
          </a:ln>
          <a:extLst/>
        </p:spPr>
        <p:txBody>
          <a:bodyPr/>
          <a:lstStyle/>
          <a:p>
            <a:endParaRPr lang="en-US">
              <a:solidFill>
                <a:srgbClr val="CCECFF"/>
              </a:solidFill>
            </a:endParaRPr>
          </a:p>
        </p:txBody>
      </p:sp>
      <p:sp>
        <p:nvSpPr>
          <p:cNvPr id="25" name="Freeform 24"/>
          <p:cNvSpPr>
            <a:spLocks/>
          </p:cNvSpPr>
          <p:nvPr/>
        </p:nvSpPr>
        <p:spPr bwMode="auto">
          <a:xfrm>
            <a:off x="1238351" y="3353092"/>
            <a:ext cx="4057843" cy="1614574"/>
          </a:xfrm>
          <a:custGeom>
            <a:avLst/>
            <a:gdLst>
              <a:gd name="T0" fmla="*/ 0 w 3740247"/>
              <a:gd name="T1" fmla="*/ 1991145 h 1576188"/>
              <a:gd name="T2" fmla="*/ 1971811 w 3740247"/>
              <a:gd name="T3" fmla="*/ 0 h 1576188"/>
              <a:gd name="T4" fmla="*/ 4724510 w 3740247"/>
              <a:gd name="T5" fmla="*/ 9581 h 1576188"/>
              <a:gd name="T6" fmla="*/ 3154220 w 3740247"/>
              <a:gd name="T7" fmla="*/ 1976051 h 1576188"/>
              <a:gd name="T8" fmla="*/ 0 60000 65536"/>
              <a:gd name="T9" fmla="*/ 0 60000 65536"/>
              <a:gd name="T10" fmla="*/ 0 60000 65536"/>
              <a:gd name="T11" fmla="*/ 0 60000 65536"/>
              <a:gd name="connsiteX0" fmla="*/ 0 w 3625446"/>
              <a:gd name="connsiteY0" fmla="*/ 1431452 h 1564239"/>
              <a:gd name="connsiteX1" fmla="*/ 1446220 w 3625446"/>
              <a:gd name="connsiteY1" fmla="*/ 0 h 1564239"/>
              <a:gd name="connsiteX2" fmla="*/ 3625446 w 3625446"/>
              <a:gd name="connsiteY2" fmla="*/ 7584 h 1564239"/>
              <a:gd name="connsiteX3" fmla="*/ 2382297 w 3625446"/>
              <a:gd name="connsiteY3" fmla="*/ 1564239 h 1564239"/>
              <a:gd name="connsiteX0" fmla="*/ 0 w 3625446"/>
              <a:gd name="connsiteY0" fmla="*/ 1431452 h 1431452"/>
              <a:gd name="connsiteX1" fmla="*/ 1446220 w 3625446"/>
              <a:gd name="connsiteY1" fmla="*/ 0 h 1431452"/>
              <a:gd name="connsiteX2" fmla="*/ 3625446 w 3625446"/>
              <a:gd name="connsiteY2" fmla="*/ 7584 h 1431452"/>
              <a:gd name="connsiteX3" fmla="*/ 2477133 w 3625446"/>
              <a:gd name="connsiteY3" fmla="*/ 1414512 h 1431452"/>
              <a:gd name="connsiteX0" fmla="*/ 0 w 3625446"/>
              <a:gd name="connsiteY0" fmla="*/ 1426461 h 1426461"/>
              <a:gd name="connsiteX1" fmla="*/ 1421264 w 3625446"/>
              <a:gd name="connsiteY1" fmla="*/ 0 h 1426461"/>
              <a:gd name="connsiteX2" fmla="*/ 3625446 w 3625446"/>
              <a:gd name="connsiteY2" fmla="*/ 2593 h 1426461"/>
              <a:gd name="connsiteX3" fmla="*/ 2477133 w 3625446"/>
              <a:gd name="connsiteY3" fmla="*/ 1409521 h 1426461"/>
              <a:gd name="connsiteX0" fmla="*/ 0 w 3625446"/>
              <a:gd name="connsiteY0" fmla="*/ 1423868 h 1423868"/>
              <a:gd name="connsiteX1" fmla="*/ 1406289 w 3625446"/>
              <a:gd name="connsiteY1" fmla="*/ 7389 h 1423868"/>
              <a:gd name="connsiteX2" fmla="*/ 3625446 w 3625446"/>
              <a:gd name="connsiteY2" fmla="*/ 0 h 1423868"/>
              <a:gd name="connsiteX3" fmla="*/ 2477133 w 3625446"/>
              <a:gd name="connsiteY3" fmla="*/ 1406928 h 1423868"/>
              <a:gd name="connsiteX0" fmla="*/ 0 w 3625446"/>
              <a:gd name="connsiteY0" fmla="*/ 1423868 h 1423868"/>
              <a:gd name="connsiteX1" fmla="*/ 1396306 w 3625446"/>
              <a:gd name="connsiteY1" fmla="*/ 2398 h 1423868"/>
              <a:gd name="connsiteX2" fmla="*/ 3625446 w 3625446"/>
              <a:gd name="connsiteY2" fmla="*/ 0 h 1423868"/>
              <a:gd name="connsiteX3" fmla="*/ 2477133 w 3625446"/>
              <a:gd name="connsiteY3" fmla="*/ 1406928 h 1423868"/>
              <a:gd name="connsiteX0" fmla="*/ 0 w 3625446"/>
              <a:gd name="connsiteY0" fmla="*/ 1436443 h 1436443"/>
              <a:gd name="connsiteX1" fmla="*/ 1406289 w 3625446"/>
              <a:gd name="connsiteY1" fmla="*/ 0 h 1436443"/>
              <a:gd name="connsiteX2" fmla="*/ 3625446 w 3625446"/>
              <a:gd name="connsiteY2" fmla="*/ 12575 h 1436443"/>
              <a:gd name="connsiteX3" fmla="*/ 2477133 w 3625446"/>
              <a:gd name="connsiteY3" fmla="*/ 1419503 h 1436443"/>
              <a:gd name="connsiteX0" fmla="*/ 0 w 3610471"/>
              <a:gd name="connsiteY0" fmla="*/ 1436443 h 1436443"/>
              <a:gd name="connsiteX1" fmla="*/ 1406289 w 3610471"/>
              <a:gd name="connsiteY1" fmla="*/ 0 h 1436443"/>
              <a:gd name="connsiteX2" fmla="*/ 3610471 w 3610471"/>
              <a:gd name="connsiteY2" fmla="*/ 12575 h 1436443"/>
              <a:gd name="connsiteX3" fmla="*/ 2477133 w 3610471"/>
              <a:gd name="connsiteY3" fmla="*/ 1419503 h 1436443"/>
            </a:gdLst>
            <a:ahLst/>
            <a:cxnLst>
              <a:cxn ang="0">
                <a:pos x="connsiteX0" y="connsiteY0"/>
              </a:cxn>
              <a:cxn ang="0">
                <a:pos x="connsiteX1" y="connsiteY1"/>
              </a:cxn>
              <a:cxn ang="0">
                <a:pos x="connsiteX2" y="connsiteY2"/>
              </a:cxn>
              <a:cxn ang="0">
                <a:pos x="connsiteX3" y="connsiteY3"/>
              </a:cxn>
            </a:cxnLst>
            <a:rect l="l" t="t" r="r" b="b"/>
            <a:pathLst>
              <a:path w="3610471" h="1436443">
                <a:moveTo>
                  <a:pt x="0" y="1436443"/>
                </a:moveTo>
                <a:lnTo>
                  <a:pt x="1406289" y="0"/>
                </a:lnTo>
                <a:lnTo>
                  <a:pt x="3610471" y="12575"/>
                </a:lnTo>
                <a:lnTo>
                  <a:pt x="2477133" y="1419503"/>
                </a:lnTo>
              </a:path>
            </a:pathLst>
          </a:custGeom>
          <a:solidFill>
            <a:schemeClr val="bg1">
              <a:alpha val="80000"/>
            </a:schemeClr>
          </a:solidFill>
          <a:ln>
            <a:noFill/>
          </a:ln>
          <a:extLst/>
        </p:spPr>
        <p:txBody>
          <a:bodyPr/>
          <a:lstStyle/>
          <a:p>
            <a:endParaRPr lang="en-US">
              <a:solidFill>
                <a:srgbClr val="CCECFF"/>
              </a:solidFill>
            </a:endParaRPr>
          </a:p>
        </p:txBody>
      </p:sp>
      <p:sp>
        <p:nvSpPr>
          <p:cNvPr id="33" name="Oval 32"/>
          <p:cNvSpPr/>
          <p:nvPr/>
        </p:nvSpPr>
        <p:spPr bwMode="auto">
          <a:xfrm flipV="1">
            <a:off x="2997702" y="4757603"/>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35" name="Oval 34"/>
          <p:cNvSpPr/>
          <p:nvPr/>
        </p:nvSpPr>
        <p:spPr bwMode="auto">
          <a:xfrm flipV="1">
            <a:off x="2923461" y="4300060"/>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nvGrpSpPr>
          <p:cNvPr id="2" name="Group 1"/>
          <p:cNvGrpSpPr>
            <a:grpSpLocks/>
          </p:cNvGrpSpPr>
          <p:nvPr/>
        </p:nvGrpSpPr>
        <p:grpSpPr bwMode="auto">
          <a:xfrm>
            <a:off x="3756025" y="4676775"/>
            <a:ext cx="231775" cy="258763"/>
            <a:chOff x="8248735" y="4676201"/>
            <a:chExt cx="230665" cy="259742"/>
          </a:xfrm>
        </p:grpSpPr>
        <p:sp>
          <p:nvSpPr>
            <p:cNvPr id="30" name="Oval 29"/>
            <p:cNvSpPr/>
            <p:nvPr/>
          </p:nvSpPr>
          <p:spPr bwMode="auto">
            <a:xfrm flipV="1">
              <a:off x="8330918" y="478746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36" name="Oval 35"/>
            <p:cNvSpPr/>
            <p:nvPr/>
          </p:nvSpPr>
          <p:spPr bwMode="auto">
            <a:xfrm flipV="1">
              <a:off x="8248735" y="467620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sp>
        <p:nvSpPr>
          <p:cNvPr id="37" name="Oval 36"/>
          <p:cNvSpPr/>
          <p:nvPr/>
        </p:nvSpPr>
        <p:spPr bwMode="auto">
          <a:xfrm flipV="1">
            <a:off x="3841006" y="4507589"/>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nvGrpSpPr>
          <p:cNvPr id="5" name="Group 4"/>
          <p:cNvGrpSpPr>
            <a:grpSpLocks/>
          </p:cNvGrpSpPr>
          <p:nvPr/>
        </p:nvGrpSpPr>
        <p:grpSpPr bwMode="auto">
          <a:xfrm>
            <a:off x="1892300" y="4533900"/>
            <a:ext cx="355600" cy="401638"/>
            <a:chOff x="6384373" y="4533191"/>
            <a:chExt cx="355681" cy="402752"/>
          </a:xfrm>
        </p:grpSpPr>
        <p:sp>
          <p:nvSpPr>
            <p:cNvPr id="31" name="Oval 30"/>
            <p:cNvSpPr/>
            <p:nvPr/>
          </p:nvSpPr>
          <p:spPr bwMode="auto">
            <a:xfrm flipV="1">
              <a:off x="6435194" y="478746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32" name="Oval 31"/>
            <p:cNvSpPr/>
            <p:nvPr/>
          </p:nvSpPr>
          <p:spPr bwMode="auto">
            <a:xfrm flipV="1">
              <a:off x="6591572" y="4662454"/>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39" name="Oval 38"/>
            <p:cNvSpPr/>
            <p:nvPr/>
          </p:nvSpPr>
          <p:spPr bwMode="auto">
            <a:xfrm flipV="1">
              <a:off x="6384373" y="453319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sp>
        <p:nvSpPr>
          <p:cNvPr id="40" name="Oval 39"/>
          <p:cNvSpPr/>
          <p:nvPr/>
        </p:nvSpPr>
        <p:spPr bwMode="auto">
          <a:xfrm flipV="1">
            <a:off x="2392865" y="478746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41" name="Oval 40"/>
          <p:cNvSpPr/>
          <p:nvPr/>
        </p:nvSpPr>
        <p:spPr bwMode="auto">
          <a:xfrm flipV="1">
            <a:off x="2467106" y="4662454"/>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42" name="Oval 41"/>
          <p:cNvSpPr/>
          <p:nvPr/>
        </p:nvSpPr>
        <p:spPr bwMode="auto">
          <a:xfrm flipV="1">
            <a:off x="3328443" y="4775606"/>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nvGrpSpPr>
          <p:cNvPr id="7" name="Group 6"/>
          <p:cNvGrpSpPr>
            <a:grpSpLocks/>
          </p:cNvGrpSpPr>
          <p:nvPr/>
        </p:nvGrpSpPr>
        <p:grpSpPr bwMode="auto">
          <a:xfrm>
            <a:off x="2849563" y="4587875"/>
            <a:ext cx="701675" cy="220663"/>
            <a:chOff x="7341379" y="4588213"/>
            <a:chExt cx="701946" cy="219685"/>
          </a:xfrm>
        </p:grpSpPr>
        <p:grpSp>
          <p:nvGrpSpPr>
            <p:cNvPr id="23635" name="Group 3"/>
            <p:cNvGrpSpPr>
              <a:grpSpLocks/>
            </p:cNvGrpSpPr>
            <p:nvPr/>
          </p:nvGrpSpPr>
          <p:grpSpPr bwMode="auto">
            <a:xfrm>
              <a:off x="7341379" y="4588213"/>
              <a:ext cx="371205" cy="202593"/>
              <a:chOff x="7341379" y="4588213"/>
              <a:chExt cx="371205" cy="202593"/>
            </a:xfrm>
          </p:grpSpPr>
          <p:sp>
            <p:nvSpPr>
              <p:cNvPr id="34" name="Oval 33"/>
              <p:cNvSpPr/>
              <p:nvPr/>
            </p:nvSpPr>
            <p:spPr bwMode="auto">
              <a:xfrm flipV="1">
                <a:off x="7341379" y="4588213"/>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38" name="Oval 37"/>
              <p:cNvSpPr/>
              <p:nvPr/>
            </p:nvSpPr>
            <p:spPr bwMode="auto">
              <a:xfrm flipV="1">
                <a:off x="7564102" y="4642324"/>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sp>
          <p:nvSpPr>
            <p:cNvPr id="43" name="Oval 42"/>
            <p:cNvSpPr/>
            <p:nvPr/>
          </p:nvSpPr>
          <p:spPr bwMode="auto">
            <a:xfrm flipV="1">
              <a:off x="7894843" y="4659416"/>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sp>
        <p:nvSpPr>
          <p:cNvPr id="44" name="Oval 43"/>
          <p:cNvSpPr/>
          <p:nvPr/>
        </p:nvSpPr>
        <p:spPr bwMode="auto">
          <a:xfrm flipV="1">
            <a:off x="3023304" y="4702213"/>
            <a:ext cx="97278" cy="97278"/>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45" name="Oval 44"/>
          <p:cNvSpPr/>
          <p:nvPr/>
        </p:nvSpPr>
        <p:spPr bwMode="auto">
          <a:xfrm flipV="1">
            <a:off x="2949063" y="4244670"/>
            <a:ext cx="97278" cy="97278"/>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nvGrpSpPr>
          <p:cNvPr id="46" name="Group 45"/>
          <p:cNvGrpSpPr>
            <a:grpSpLocks/>
          </p:cNvGrpSpPr>
          <p:nvPr/>
        </p:nvGrpSpPr>
        <p:grpSpPr bwMode="auto">
          <a:xfrm>
            <a:off x="3795713" y="4640263"/>
            <a:ext cx="152400" cy="169862"/>
            <a:chOff x="8248735" y="4676201"/>
            <a:chExt cx="230665" cy="259742"/>
          </a:xfrm>
        </p:grpSpPr>
        <p:sp>
          <p:nvSpPr>
            <p:cNvPr id="47" name="Oval 46"/>
            <p:cNvSpPr/>
            <p:nvPr/>
          </p:nvSpPr>
          <p:spPr bwMode="auto">
            <a:xfrm flipV="1">
              <a:off x="8330918" y="478746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48" name="Oval 47"/>
            <p:cNvSpPr/>
            <p:nvPr/>
          </p:nvSpPr>
          <p:spPr bwMode="auto">
            <a:xfrm flipV="1">
              <a:off x="8248735" y="467620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sp>
        <p:nvSpPr>
          <p:cNvPr id="49" name="Oval 48"/>
          <p:cNvSpPr/>
          <p:nvPr/>
        </p:nvSpPr>
        <p:spPr bwMode="auto">
          <a:xfrm flipV="1">
            <a:off x="3866608" y="4452199"/>
            <a:ext cx="97278" cy="97278"/>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nvGrpSpPr>
          <p:cNvPr id="50" name="Group 49"/>
          <p:cNvGrpSpPr>
            <a:grpSpLocks/>
          </p:cNvGrpSpPr>
          <p:nvPr/>
        </p:nvGrpSpPr>
        <p:grpSpPr bwMode="auto">
          <a:xfrm>
            <a:off x="1954213" y="4521200"/>
            <a:ext cx="231775" cy="263525"/>
            <a:chOff x="6384373" y="4533191"/>
            <a:chExt cx="355681" cy="402752"/>
          </a:xfrm>
        </p:grpSpPr>
        <p:sp>
          <p:nvSpPr>
            <p:cNvPr id="51" name="Oval 50"/>
            <p:cNvSpPr/>
            <p:nvPr/>
          </p:nvSpPr>
          <p:spPr bwMode="auto">
            <a:xfrm flipV="1">
              <a:off x="6435194" y="478746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52" name="Oval 51"/>
            <p:cNvSpPr/>
            <p:nvPr/>
          </p:nvSpPr>
          <p:spPr bwMode="auto">
            <a:xfrm flipV="1">
              <a:off x="6591572" y="4662454"/>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53" name="Oval 52"/>
            <p:cNvSpPr/>
            <p:nvPr/>
          </p:nvSpPr>
          <p:spPr bwMode="auto">
            <a:xfrm flipV="1">
              <a:off x="6384373" y="453319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sp>
        <p:nvSpPr>
          <p:cNvPr id="54" name="Oval 53"/>
          <p:cNvSpPr/>
          <p:nvPr/>
        </p:nvSpPr>
        <p:spPr bwMode="auto">
          <a:xfrm flipV="1">
            <a:off x="2418467" y="4732071"/>
            <a:ext cx="97278" cy="97278"/>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55" name="Oval 54"/>
          <p:cNvSpPr/>
          <p:nvPr/>
        </p:nvSpPr>
        <p:spPr bwMode="auto">
          <a:xfrm flipV="1">
            <a:off x="2492708" y="4607064"/>
            <a:ext cx="97278" cy="97278"/>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56" name="Oval 55"/>
          <p:cNvSpPr/>
          <p:nvPr/>
        </p:nvSpPr>
        <p:spPr bwMode="auto">
          <a:xfrm flipV="1">
            <a:off x="3354045" y="4720216"/>
            <a:ext cx="97278" cy="97278"/>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nvGrpSpPr>
          <p:cNvPr id="57" name="Group 56"/>
          <p:cNvGrpSpPr>
            <a:grpSpLocks/>
          </p:cNvGrpSpPr>
          <p:nvPr/>
        </p:nvGrpSpPr>
        <p:grpSpPr bwMode="auto">
          <a:xfrm>
            <a:off x="2970213" y="4545013"/>
            <a:ext cx="460375" cy="144462"/>
            <a:chOff x="7341379" y="4588213"/>
            <a:chExt cx="701946" cy="219685"/>
          </a:xfrm>
        </p:grpSpPr>
        <p:grpSp>
          <p:nvGrpSpPr>
            <p:cNvPr id="23610" name="Group 57"/>
            <p:cNvGrpSpPr>
              <a:grpSpLocks/>
            </p:cNvGrpSpPr>
            <p:nvPr/>
          </p:nvGrpSpPr>
          <p:grpSpPr bwMode="auto">
            <a:xfrm>
              <a:off x="7341379" y="4588213"/>
              <a:ext cx="371205" cy="202593"/>
              <a:chOff x="7341379" y="4588213"/>
              <a:chExt cx="371205" cy="202593"/>
            </a:xfrm>
          </p:grpSpPr>
          <p:sp>
            <p:nvSpPr>
              <p:cNvPr id="60" name="Oval 59"/>
              <p:cNvSpPr/>
              <p:nvPr/>
            </p:nvSpPr>
            <p:spPr bwMode="auto">
              <a:xfrm flipV="1">
                <a:off x="7341379" y="4588213"/>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61" name="Oval 60"/>
              <p:cNvSpPr/>
              <p:nvPr/>
            </p:nvSpPr>
            <p:spPr bwMode="auto">
              <a:xfrm flipV="1">
                <a:off x="7564102" y="4642324"/>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sp>
          <p:nvSpPr>
            <p:cNvPr id="59" name="Oval 58"/>
            <p:cNvSpPr/>
            <p:nvPr/>
          </p:nvSpPr>
          <p:spPr bwMode="auto">
            <a:xfrm flipV="1">
              <a:off x="7894843" y="4659416"/>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cxnSp>
        <p:nvCxnSpPr>
          <p:cNvPr id="23660" name="Straight Connector 13"/>
          <p:cNvCxnSpPr>
            <a:cxnSpLocks noChangeShapeType="1"/>
          </p:cNvCxnSpPr>
          <p:nvPr/>
        </p:nvCxnSpPr>
        <p:spPr bwMode="auto">
          <a:xfrm flipV="1">
            <a:off x="3989488" y="1728789"/>
            <a:ext cx="2600015" cy="3243261"/>
          </a:xfrm>
          <a:prstGeom prst="line">
            <a:avLst/>
          </a:prstGeom>
          <a:noFill/>
          <a:ln w="44450" algn="ctr">
            <a:solidFill>
              <a:srgbClr val="FFFF00"/>
            </a:solidFill>
            <a:round/>
            <a:headEnd/>
            <a:tailEnd/>
          </a:ln>
          <a:extLst>
            <a:ext uri="{909E8E84-426E-40DD-AFC4-6F175D3DCCD1}">
              <a14:hiddenFill xmlns:a14="http://schemas.microsoft.com/office/drawing/2010/main">
                <a:noFill/>
              </a14:hiddenFill>
            </a:ext>
          </a:extLst>
        </p:spPr>
      </p:cxnSp>
      <p:sp>
        <p:nvSpPr>
          <p:cNvPr id="23661" name="Rectangle 4"/>
          <p:cNvSpPr>
            <a:spLocks noChangeArrowheads="1"/>
          </p:cNvSpPr>
          <p:nvPr/>
        </p:nvSpPr>
        <p:spPr bwMode="auto">
          <a:xfrm>
            <a:off x="6383971" y="2103310"/>
            <a:ext cx="861379" cy="51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dirty="0" err="1">
                <a:solidFill>
                  <a:srgbClr val="FFFF00"/>
                </a:solidFill>
              </a:rPr>
              <a:t>Kpc</a:t>
            </a:r>
            <a:endParaRPr lang="en-US" altLang="en-US" dirty="0">
              <a:solidFill>
                <a:srgbClr val="FFFF00"/>
              </a:solidFill>
            </a:endParaRPr>
          </a:p>
        </p:txBody>
      </p:sp>
      <p:cxnSp>
        <p:nvCxnSpPr>
          <p:cNvPr id="23664" name="Straight Connector 15"/>
          <p:cNvCxnSpPr>
            <a:cxnSpLocks noChangeShapeType="1"/>
          </p:cNvCxnSpPr>
          <p:nvPr/>
        </p:nvCxnSpPr>
        <p:spPr bwMode="auto">
          <a:xfrm flipV="1">
            <a:off x="1201738" y="1739901"/>
            <a:ext cx="3190461" cy="3232149"/>
          </a:xfrm>
          <a:prstGeom prst="line">
            <a:avLst/>
          </a:prstGeom>
          <a:noFill/>
          <a:ln w="44450" algn="ctr">
            <a:solidFill>
              <a:srgbClr val="66FF33"/>
            </a:solidFill>
            <a:prstDash val="sysDash"/>
            <a:round/>
            <a:headEnd/>
            <a:tailEnd/>
          </a:ln>
          <a:extLst>
            <a:ext uri="{909E8E84-426E-40DD-AFC4-6F175D3DCCD1}">
              <a14:hiddenFill xmlns:a14="http://schemas.microsoft.com/office/drawing/2010/main">
                <a:noFill/>
              </a14:hiddenFill>
            </a:ext>
          </a:extLst>
        </p:spPr>
      </p:cxnSp>
      <p:pic>
        <p:nvPicPr>
          <p:cNvPr id="4" name="pumpjack.gif">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cstate="print"/>
          <a:stretch>
            <a:fillRect/>
          </a:stretch>
        </p:blipFill>
        <p:spPr>
          <a:xfrm>
            <a:off x="574161" y="2743200"/>
            <a:ext cx="1085212" cy="551908"/>
          </a:xfrm>
          <a:prstGeom prst="rect">
            <a:avLst/>
          </a:prstGeom>
          <a:noFill/>
          <a:ln>
            <a:noFill/>
          </a:ln>
        </p:spPr>
      </p:pic>
      <p:sp>
        <p:nvSpPr>
          <p:cNvPr id="3" name="TextBox 2"/>
          <p:cNvSpPr txBox="1"/>
          <p:nvPr/>
        </p:nvSpPr>
        <p:spPr>
          <a:xfrm>
            <a:off x="477505" y="5208166"/>
            <a:ext cx="8443658" cy="923330"/>
          </a:xfrm>
          <a:prstGeom prst="rect">
            <a:avLst/>
          </a:prstGeom>
          <a:noFill/>
          <a:effectLst>
            <a:outerShdw blurRad="63500" dist="63500" dir="2700000" algn="tl" rotWithShape="0">
              <a:prstClr val="black">
                <a:alpha val="50000"/>
              </a:prstClr>
            </a:outerShdw>
          </a:effectLst>
        </p:spPr>
        <p:txBody>
          <a:bodyPr wrap="none" rtlCol="0">
            <a:spAutoFit/>
          </a:bodyPr>
          <a:lstStyle/>
          <a:p>
            <a:r>
              <a:rPr lang="en-US" sz="5400" dirty="0" smtClean="0">
                <a:solidFill>
                  <a:srgbClr val="FFC000"/>
                </a:solidFill>
              </a:rPr>
              <a:t>CBM NULL </a:t>
            </a:r>
            <a:r>
              <a:rPr lang="en-US" sz="5400" dirty="0" smtClean="0">
                <a:ln>
                  <a:solidFill>
                    <a:srgbClr val="0000CC"/>
                  </a:solidFill>
                </a:ln>
                <a:solidFill>
                  <a:srgbClr val="FFC000"/>
                </a:solidFill>
              </a:rPr>
              <a:t>HYPOTHESIS</a:t>
            </a:r>
            <a:endParaRPr lang="en-US" sz="5400" dirty="0">
              <a:ln>
                <a:solidFill>
                  <a:srgbClr val="0000CC"/>
                </a:solidFill>
              </a:ln>
              <a:solidFill>
                <a:srgbClr val="FFC000"/>
              </a:solidFill>
            </a:endParaRPr>
          </a:p>
        </p:txBody>
      </p:sp>
      <p:sp>
        <p:nvSpPr>
          <p:cNvPr id="6" name="Up Arrow 5"/>
          <p:cNvSpPr/>
          <p:nvPr/>
        </p:nvSpPr>
        <p:spPr bwMode="auto">
          <a:xfrm>
            <a:off x="785476" y="3353092"/>
            <a:ext cx="574091" cy="1609051"/>
          </a:xfrm>
          <a:prstGeom prst="upArrow">
            <a:avLst/>
          </a:prstGeom>
          <a:solidFill>
            <a:srgbClr val="66FF33"/>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CCECFF"/>
              </a:solidFill>
            </a:endParaRPr>
          </a:p>
        </p:txBody>
      </p:sp>
    </p:spTree>
    <p:extLst>
      <p:ext uri="{BB962C8B-B14F-4D97-AF65-F5344CB8AC3E}">
        <p14:creationId xmlns:p14="http://schemas.microsoft.com/office/powerpoint/2010/main" val="1835044276"/>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0" fill="hold"/>
                                        <p:tgtEl>
                                          <p:spTgt spid="4"/>
                                        </p:tgtEl>
                                      </p:cBhvr>
                                    </p:cmd>
                                  </p:childTnLst>
                                </p:cTn>
                              </p:par>
                            </p:childTnLst>
                          </p:cTn>
                        </p:par>
                        <p:par>
                          <p:cTn id="7" fill="hold">
                            <p:stCondLst>
                              <p:cond delay="1600"/>
                            </p:stCondLst>
                            <p:childTnLst>
                              <p:par>
                                <p:cTn id="8" presetID="22" presetClass="exit" presetSubtype="1" fill="hold" grpId="0" nodeType="afterEffect">
                                  <p:stCondLst>
                                    <p:cond delay="0"/>
                                  </p:stCondLst>
                                  <p:childTnLst>
                                    <p:animEffect transition="out" filter="wipe(up)">
                                      <p:cBhvr>
                                        <p:cTn id="9" dur="7000"/>
                                        <p:tgtEl>
                                          <p:spTgt spid="19"/>
                                        </p:tgtEl>
                                      </p:cBhvr>
                                    </p:animEffect>
                                    <p:set>
                                      <p:cBhvr>
                                        <p:cTn id="10" dur="1" fill="hold">
                                          <p:stCondLst>
                                            <p:cond delay="6999"/>
                                          </p:stCondLst>
                                        </p:cTn>
                                        <p:tgtEl>
                                          <p:spTgt spid="19"/>
                                        </p:tgtEl>
                                        <p:attrNameLst>
                                          <p:attrName>style.visibility</p:attrName>
                                        </p:attrNameLst>
                                      </p:cBhvr>
                                      <p:to>
                                        <p:strVal val="hidden"/>
                                      </p:to>
                                    </p:set>
                                  </p:childTnLst>
                                </p:cTn>
                              </p:par>
                            </p:childTnLst>
                          </p:cTn>
                        </p:par>
                        <p:par>
                          <p:cTn id="11" fill="hold">
                            <p:stCondLst>
                              <p:cond delay="8600"/>
                            </p:stCondLst>
                            <p:childTnLst>
                              <p:par>
                                <p:cTn id="12" presetID="22" presetClass="entr" presetSubtype="1"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up)">
                                      <p:cBhvr>
                                        <p:cTn id="14" dur="7000"/>
                                        <p:tgtEl>
                                          <p:spTgt spid="25"/>
                                        </p:tgtEl>
                                      </p:cBhvr>
                                    </p:animEffect>
                                  </p:childTnLst>
                                </p:cTn>
                              </p:par>
                              <p:par>
                                <p:cTn id="15" presetID="22" presetClass="exit" presetSubtype="1" fill="hold" grpId="0" nodeType="withEffect">
                                  <p:stCondLst>
                                    <p:cond delay="0"/>
                                  </p:stCondLst>
                                  <p:childTnLst>
                                    <p:animEffect transition="out" filter="wipe(up)">
                                      <p:cBhvr>
                                        <p:cTn id="16" dur="7000"/>
                                        <p:tgtEl>
                                          <p:spTgt spid="20"/>
                                        </p:tgtEl>
                                      </p:cBhvr>
                                    </p:animEffect>
                                    <p:set>
                                      <p:cBhvr>
                                        <p:cTn id="17" dur="1" fill="hold">
                                          <p:stCondLst>
                                            <p:cond delay="6999"/>
                                          </p:stCondLst>
                                        </p:cTn>
                                        <p:tgtEl>
                                          <p:spTgt spid="20"/>
                                        </p:tgtEl>
                                        <p:attrNameLst>
                                          <p:attrName>style.visibility</p:attrName>
                                        </p:attrNameLst>
                                      </p:cBhvr>
                                      <p:to>
                                        <p:strVal val="hidden"/>
                                      </p:to>
                                    </p:set>
                                  </p:childTnLst>
                                </p:cTn>
                              </p:par>
                              <p:par>
                                <p:cTn id="18" presetID="64" presetClass="path" presetSubtype="0" repeatCount="indefinite" accel="50000" decel="50000" fill="hold" nodeType="withEffect">
                                  <p:stCondLst>
                                    <p:cond delay="1500"/>
                                  </p:stCondLst>
                                  <p:endCondLst>
                                    <p:cond evt="onNext" delay="0">
                                      <p:tgtEl>
                                        <p:sldTgt/>
                                      </p:tgtEl>
                                    </p:cond>
                                  </p:endCondLst>
                                  <p:childTnLst>
                                    <p:animMotion origin="layout" path="M 2.5E-6 4.86924E-6 L 0.12066 -0.21616 " pathEditMode="relative" rAng="0" ptsTypes="AA">
                                      <p:cBhvr>
                                        <p:cTn id="19" dur="5250" fill="hold"/>
                                        <p:tgtEl>
                                          <p:spTgt spid="33"/>
                                        </p:tgtEl>
                                        <p:attrNameLst>
                                          <p:attrName>ppt_x</p:attrName>
                                          <p:attrName>ppt_y</p:attrName>
                                        </p:attrNameLst>
                                      </p:cBhvr>
                                      <p:rCtr x="6024" y="-10808"/>
                                    </p:animMotion>
                                  </p:childTnLst>
                                  <p:subTnLst>
                                    <p:set>
                                      <p:cBhvr override="childStyle">
                                        <p:cTn dur="1" fill="hold" display="0" masterRel="sameClick" afterEffect="1">
                                          <p:stCondLst>
                                            <p:cond evt="end" delay="0">
                                              <p:tn val="18"/>
                                            </p:cond>
                                          </p:stCondLst>
                                        </p:cTn>
                                        <p:tgtEl>
                                          <p:spTgt spid="33"/>
                                        </p:tgtEl>
                                        <p:attrNameLst>
                                          <p:attrName>style.visibility</p:attrName>
                                        </p:attrNameLst>
                                      </p:cBhvr>
                                      <p:to>
                                        <p:strVal val="hidden"/>
                                      </p:to>
                                    </p:set>
                                  </p:subTnLst>
                                </p:cTn>
                              </p:par>
                              <p:par>
                                <p:cTn id="20" presetID="64" presetClass="path" presetSubtype="0" repeatCount="indefinite" accel="50000" decel="50000" fill="hold" nodeType="withEffect">
                                  <p:stCondLst>
                                    <p:cond delay="1100"/>
                                  </p:stCondLst>
                                  <p:endCondLst>
                                    <p:cond evt="onNext" delay="0">
                                      <p:tgtEl>
                                        <p:sldTgt/>
                                      </p:tgtEl>
                                    </p:cond>
                                  </p:endCondLst>
                                  <p:childTnLst>
                                    <p:animMotion origin="layout" path="M 2.22222E-6 -3.89262E-6 L 0.08785 -0.14927 " pathEditMode="relative" rAng="0" ptsTypes="AA">
                                      <p:cBhvr>
                                        <p:cTn id="21" dur="5250" fill="hold"/>
                                        <p:tgtEl>
                                          <p:spTgt spid="35"/>
                                        </p:tgtEl>
                                        <p:attrNameLst>
                                          <p:attrName>ppt_x</p:attrName>
                                          <p:attrName>ppt_y</p:attrName>
                                        </p:attrNameLst>
                                      </p:cBhvr>
                                      <p:rCtr x="4392" y="-7475"/>
                                    </p:animMotion>
                                  </p:childTnLst>
                                  <p:subTnLst>
                                    <p:set>
                                      <p:cBhvr override="childStyle">
                                        <p:cTn dur="1" fill="hold" display="0" masterRel="sameClick" afterEffect="1">
                                          <p:stCondLst>
                                            <p:cond evt="end" delay="0">
                                              <p:tn val="20"/>
                                            </p:cond>
                                          </p:stCondLst>
                                        </p:cTn>
                                        <p:tgtEl>
                                          <p:spTgt spid="35"/>
                                        </p:tgtEl>
                                        <p:attrNameLst>
                                          <p:attrName>style.visibility</p:attrName>
                                        </p:attrNameLst>
                                      </p:cBhvr>
                                      <p:to>
                                        <p:strVal val="hidden"/>
                                      </p:to>
                                    </p:set>
                                  </p:subTnLst>
                                </p:cTn>
                              </p:par>
                              <p:par>
                                <p:cTn id="22" presetID="64" presetClass="path" presetSubtype="0" repeatCount="indefinite" accel="50000" decel="50000" fill="hold" nodeType="withEffect">
                                  <p:stCondLst>
                                    <p:cond delay="3000"/>
                                  </p:stCondLst>
                                  <p:endCondLst>
                                    <p:cond evt="onNext" delay="0">
                                      <p:tgtEl>
                                        <p:sldTgt/>
                                      </p:tgtEl>
                                    </p:cond>
                                  </p:endCondLst>
                                  <p:childTnLst>
                                    <p:animMotion origin="layout" path="M 5E-6 0.0324 L 0.12414 -0.17912 " pathEditMode="relative" rAng="0" ptsTypes="AA">
                                      <p:cBhvr>
                                        <p:cTn id="23" dur="5250" fill="hold"/>
                                        <p:tgtEl>
                                          <p:spTgt spid="37"/>
                                        </p:tgtEl>
                                        <p:attrNameLst>
                                          <p:attrName>ppt_x</p:attrName>
                                          <p:attrName>ppt_y</p:attrName>
                                        </p:attrNameLst>
                                      </p:cBhvr>
                                      <p:rCtr x="6198" y="-10576"/>
                                    </p:animMotion>
                                  </p:childTnLst>
                                  <p:subTnLst>
                                    <p:set>
                                      <p:cBhvr override="childStyle">
                                        <p:cTn dur="1" fill="hold" display="0" masterRel="sameClick" afterEffect="1">
                                          <p:stCondLst>
                                            <p:cond evt="end" delay="0">
                                              <p:tn val="22"/>
                                            </p:cond>
                                          </p:stCondLst>
                                        </p:cTn>
                                        <p:tgtEl>
                                          <p:spTgt spid="37"/>
                                        </p:tgtEl>
                                        <p:attrNameLst>
                                          <p:attrName>style.visibility</p:attrName>
                                        </p:attrNameLst>
                                      </p:cBhvr>
                                      <p:to>
                                        <p:strVal val="hidden"/>
                                      </p:to>
                                    </p:set>
                                  </p:subTnLst>
                                </p:cTn>
                              </p:par>
                              <p:par>
                                <p:cTn id="24" presetID="64" presetClass="path" presetSubtype="0" repeatCount="indefinite" accel="50000" decel="50000" fill="hold" nodeType="withEffect">
                                  <p:stCondLst>
                                    <p:cond delay="0"/>
                                  </p:stCondLst>
                                  <p:endCondLst>
                                    <p:cond evt="onNext" delay="0">
                                      <p:tgtEl>
                                        <p:sldTgt/>
                                      </p:tgtEl>
                                    </p:cond>
                                  </p:endCondLst>
                                  <p:childTnLst>
                                    <p:animMotion origin="layout" path="M -1.66667E-6 -2.26105E-6 L 0.13368 -0.21985 " pathEditMode="relative" rAng="0" ptsTypes="AA">
                                      <p:cBhvr>
                                        <p:cTn id="25" dur="3200" fill="hold"/>
                                        <p:tgtEl>
                                          <p:spTgt spid="40"/>
                                        </p:tgtEl>
                                        <p:attrNameLst>
                                          <p:attrName>ppt_x</p:attrName>
                                          <p:attrName>ppt_y</p:attrName>
                                        </p:attrNameLst>
                                      </p:cBhvr>
                                      <p:rCtr x="6684" y="-10993"/>
                                    </p:animMotion>
                                  </p:childTnLst>
                                  <p:subTnLst>
                                    <p:set>
                                      <p:cBhvr override="childStyle">
                                        <p:cTn dur="1" fill="hold" display="0" masterRel="sameClick" afterEffect="1">
                                          <p:stCondLst>
                                            <p:cond evt="end" delay="0">
                                              <p:tn val="24"/>
                                            </p:cond>
                                          </p:stCondLst>
                                        </p:cTn>
                                        <p:tgtEl>
                                          <p:spTgt spid="40"/>
                                        </p:tgtEl>
                                        <p:attrNameLst>
                                          <p:attrName>style.visibility</p:attrName>
                                        </p:attrNameLst>
                                      </p:cBhvr>
                                      <p:to>
                                        <p:strVal val="hidden"/>
                                      </p:to>
                                    </p:set>
                                  </p:subTnLst>
                                </p:cTn>
                              </p:par>
                              <p:par>
                                <p:cTn id="26" presetID="64" presetClass="path" presetSubtype="0" repeatCount="indefinite" accel="50000" decel="50000" fill="hold" nodeType="withEffect">
                                  <p:stCondLst>
                                    <p:cond delay="1500"/>
                                  </p:stCondLst>
                                  <p:endCondLst>
                                    <p:cond evt="onNext" delay="0">
                                      <p:tgtEl>
                                        <p:sldTgt/>
                                      </p:tgtEl>
                                    </p:cond>
                                  </p:endCondLst>
                                  <p:childTnLst>
                                    <p:animMotion origin="layout" path="M -1.38889E-6 -8.84055E-7 L 0.12188 -0.20157 " pathEditMode="relative" rAng="0" ptsTypes="AA">
                                      <p:cBhvr>
                                        <p:cTn id="27" dur="5250" fill="hold"/>
                                        <p:tgtEl>
                                          <p:spTgt spid="41"/>
                                        </p:tgtEl>
                                        <p:attrNameLst>
                                          <p:attrName>ppt_x</p:attrName>
                                          <p:attrName>ppt_y</p:attrName>
                                        </p:attrNameLst>
                                      </p:cBhvr>
                                      <p:rCtr x="6094" y="-10090"/>
                                    </p:animMotion>
                                  </p:childTnLst>
                                  <p:subTnLst>
                                    <p:set>
                                      <p:cBhvr override="childStyle">
                                        <p:cTn dur="1" fill="hold" display="0" masterRel="sameClick" afterEffect="1">
                                          <p:stCondLst>
                                            <p:cond evt="end" delay="0">
                                              <p:tn val="26"/>
                                            </p:cond>
                                          </p:stCondLst>
                                        </p:cTn>
                                        <p:tgtEl>
                                          <p:spTgt spid="41"/>
                                        </p:tgtEl>
                                        <p:attrNameLst>
                                          <p:attrName>style.visibility</p:attrName>
                                        </p:attrNameLst>
                                      </p:cBhvr>
                                      <p:to>
                                        <p:strVal val="hidden"/>
                                      </p:to>
                                    </p:set>
                                  </p:subTnLst>
                                </p:cTn>
                              </p:par>
                              <p:par>
                                <p:cTn id="28" presetID="64" presetClass="path" presetSubtype="0" repeatCount="indefinite" accel="50000" decel="50000" fill="hold" nodeType="withEffect">
                                  <p:stCondLst>
                                    <p:cond delay="0"/>
                                  </p:stCondLst>
                                  <p:endCondLst>
                                    <p:cond evt="onNext" delay="0">
                                      <p:tgtEl>
                                        <p:sldTgt/>
                                      </p:tgtEl>
                                    </p:cond>
                                  </p:endCondLst>
                                  <p:childTnLst>
                                    <p:animMotion origin="layout" path="M 1.38889E-6 -2.26568E-6 L 0.12413 -0.218 " pathEditMode="relative" rAng="0" ptsTypes="AA">
                                      <p:cBhvr>
                                        <p:cTn id="29" dur="5250" fill="hold"/>
                                        <p:tgtEl>
                                          <p:spTgt spid="42"/>
                                        </p:tgtEl>
                                        <p:attrNameLst>
                                          <p:attrName>ppt_x</p:attrName>
                                          <p:attrName>ppt_y</p:attrName>
                                        </p:attrNameLst>
                                      </p:cBhvr>
                                      <p:rCtr x="6198" y="-10900"/>
                                    </p:animMotion>
                                  </p:childTnLst>
                                  <p:subTnLst>
                                    <p:set>
                                      <p:cBhvr override="childStyle">
                                        <p:cTn dur="1" fill="hold" display="0" masterRel="sameClick" afterEffect="1">
                                          <p:stCondLst>
                                            <p:cond evt="end" delay="0">
                                              <p:tn val="28"/>
                                            </p:cond>
                                          </p:stCondLst>
                                        </p:cTn>
                                        <p:tgtEl>
                                          <p:spTgt spid="42"/>
                                        </p:tgtEl>
                                        <p:attrNameLst>
                                          <p:attrName>style.visibility</p:attrName>
                                        </p:attrNameLst>
                                      </p:cBhvr>
                                      <p:to>
                                        <p:strVal val="hidden"/>
                                      </p:to>
                                    </p:set>
                                  </p:subTnLst>
                                </p:cTn>
                              </p:par>
                              <p:par>
                                <p:cTn id="30" presetID="64" presetClass="path" presetSubtype="0" repeatCount="indefinite" accel="50000" decel="50000" fill="hold" nodeType="withEffect">
                                  <p:stCondLst>
                                    <p:cond delay="4400"/>
                                  </p:stCondLst>
                                  <p:endCondLst>
                                    <p:cond evt="onNext" delay="0">
                                      <p:tgtEl>
                                        <p:sldTgt/>
                                      </p:tgtEl>
                                    </p:cond>
                                  </p:endCondLst>
                                  <p:childTnLst>
                                    <p:animMotion origin="layout" path="M 2.5E-6 -2.28419E-6 L 0.12413 -0.21106 " pathEditMode="relative" rAng="0" ptsTypes="AA">
                                      <p:cBhvr>
                                        <p:cTn id="31" dur="3900" fill="hold"/>
                                        <p:tgtEl>
                                          <p:spTgt spid="2"/>
                                        </p:tgtEl>
                                        <p:attrNameLst>
                                          <p:attrName>ppt_x</p:attrName>
                                          <p:attrName>ppt_y</p:attrName>
                                        </p:attrNameLst>
                                      </p:cBhvr>
                                      <p:rCtr x="6198" y="-10553"/>
                                    </p:animMotion>
                                  </p:childTnLst>
                                  <p:subTnLst>
                                    <p:set>
                                      <p:cBhvr override="childStyle">
                                        <p:cTn dur="1" fill="hold" display="0" masterRel="sameClick" afterEffect="1">
                                          <p:stCondLst>
                                            <p:cond evt="end" delay="0">
                                              <p:tn val="30"/>
                                            </p:cond>
                                          </p:stCondLst>
                                        </p:cTn>
                                        <p:tgtEl>
                                          <p:spTgt spid="2"/>
                                        </p:tgtEl>
                                        <p:attrNameLst>
                                          <p:attrName>style.visibility</p:attrName>
                                        </p:attrNameLst>
                                      </p:cBhvr>
                                      <p:to>
                                        <p:strVal val="hidden"/>
                                      </p:to>
                                    </p:set>
                                  </p:subTnLst>
                                </p:cTn>
                              </p:par>
                              <p:par>
                                <p:cTn id="32" presetID="64" presetClass="path" presetSubtype="0" repeatCount="indefinite" accel="50000" decel="50000" fill="hold" nodeType="withEffect">
                                  <p:stCondLst>
                                    <p:cond delay="0"/>
                                  </p:stCondLst>
                                  <p:endCondLst>
                                    <p:cond evt="onNext" delay="0">
                                      <p:tgtEl>
                                        <p:sldTgt/>
                                      </p:tgtEl>
                                    </p:cond>
                                  </p:endCondLst>
                                  <p:childTnLst>
                                    <p:animMotion origin="layout" path="M 0 4.8137E-6 L 0.11007 -0.19649 " pathEditMode="relative" rAng="0" ptsTypes="AA">
                                      <p:cBhvr>
                                        <p:cTn id="33" dur="5250" fill="hold"/>
                                        <p:tgtEl>
                                          <p:spTgt spid="7"/>
                                        </p:tgtEl>
                                        <p:attrNameLst>
                                          <p:attrName>ppt_x</p:attrName>
                                          <p:attrName>ppt_y</p:attrName>
                                        </p:attrNameLst>
                                      </p:cBhvr>
                                      <p:rCtr x="5503" y="-9836"/>
                                    </p:animMotion>
                                  </p:childTnLst>
                                  <p:subTnLst>
                                    <p:set>
                                      <p:cBhvr override="childStyle">
                                        <p:cTn dur="1" fill="hold" display="0" masterRel="sameClick" afterEffect="1">
                                          <p:stCondLst>
                                            <p:cond evt="end" delay="0">
                                              <p:tn val="32"/>
                                            </p:cond>
                                          </p:stCondLst>
                                        </p:cTn>
                                        <p:tgtEl>
                                          <p:spTgt spid="7"/>
                                        </p:tgtEl>
                                        <p:attrNameLst>
                                          <p:attrName>style.visibility</p:attrName>
                                        </p:attrNameLst>
                                      </p:cBhvr>
                                      <p:to>
                                        <p:strVal val="hidden"/>
                                      </p:to>
                                    </p:set>
                                  </p:subTnLst>
                                </p:cTn>
                              </p:par>
                              <p:par>
                                <p:cTn id="34" presetID="64" presetClass="path" presetSubtype="0" repeatCount="indefinite" accel="50000" decel="50000" fill="hold" nodeType="withEffect">
                                  <p:stCondLst>
                                    <p:cond delay="0"/>
                                  </p:stCondLst>
                                  <p:endCondLst>
                                    <p:cond evt="onNext" delay="0">
                                      <p:tgtEl>
                                        <p:sldTgt/>
                                      </p:tgtEl>
                                    </p:cond>
                                  </p:endCondLst>
                                  <p:childTnLst>
                                    <p:animMotion origin="layout" path="M 1.11111E-6 0.0206 L 0.15052 -0.20111 " pathEditMode="relative" rAng="0" ptsTypes="AA">
                                      <p:cBhvr>
                                        <p:cTn id="35" dur="5250" fill="hold"/>
                                        <p:tgtEl>
                                          <p:spTgt spid="5"/>
                                        </p:tgtEl>
                                        <p:attrNameLst>
                                          <p:attrName>ppt_x</p:attrName>
                                          <p:attrName>ppt_y</p:attrName>
                                        </p:attrNameLst>
                                      </p:cBhvr>
                                      <p:rCtr x="7517" y="-11085"/>
                                    </p:animMotion>
                                  </p:childTnLst>
                                  <p:subTnLst>
                                    <p:set>
                                      <p:cBhvr override="childStyle">
                                        <p:cTn dur="1" fill="hold" display="0" masterRel="sameClick" afterEffect="1">
                                          <p:stCondLst>
                                            <p:cond evt="end" delay="0">
                                              <p:tn val="34"/>
                                            </p:cond>
                                          </p:stCondLst>
                                        </p:cTn>
                                        <p:tgtEl>
                                          <p:spTgt spid="5"/>
                                        </p:tgtEl>
                                        <p:attrNameLst>
                                          <p:attrName>style.visibility</p:attrName>
                                        </p:attrNameLst>
                                      </p:cBhvr>
                                      <p:to>
                                        <p:strVal val="hidden"/>
                                      </p:to>
                                    </p:set>
                                  </p:subTnLst>
                                </p:cTn>
                              </p:par>
                              <p:par>
                                <p:cTn id="36" presetID="64" presetClass="path" presetSubtype="0" repeatCount="indefinite" accel="50000" decel="50000" fill="hold" nodeType="withEffect">
                                  <p:stCondLst>
                                    <p:cond delay="1300"/>
                                  </p:stCondLst>
                                  <p:endCondLst>
                                    <p:cond evt="onNext" delay="0">
                                      <p:tgtEl>
                                        <p:sldTgt/>
                                      </p:tgtEl>
                                    </p:cond>
                                  </p:endCondLst>
                                  <p:childTnLst>
                                    <p:animMotion origin="layout" path="M 2.5E-6 -8.37769E-7 L 0.1217 -0.21824 " pathEditMode="relative" rAng="0" ptsTypes="AA">
                                      <p:cBhvr>
                                        <p:cTn id="37" dur="5250" fill="hold"/>
                                        <p:tgtEl>
                                          <p:spTgt spid="44"/>
                                        </p:tgtEl>
                                        <p:attrNameLst>
                                          <p:attrName>ppt_x</p:attrName>
                                          <p:attrName>ppt_y</p:attrName>
                                        </p:attrNameLst>
                                      </p:cBhvr>
                                      <p:rCtr x="6076" y="-10923"/>
                                    </p:animMotion>
                                  </p:childTnLst>
                                  <p:subTnLst>
                                    <p:set>
                                      <p:cBhvr override="childStyle">
                                        <p:cTn dur="1" fill="hold" display="0" masterRel="sameClick" afterEffect="1">
                                          <p:stCondLst>
                                            <p:cond evt="end" delay="0">
                                              <p:tn val="36"/>
                                            </p:cond>
                                          </p:stCondLst>
                                        </p:cTn>
                                        <p:tgtEl>
                                          <p:spTgt spid="44"/>
                                        </p:tgtEl>
                                        <p:attrNameLst>
                                          <p:attrName>style.visibility</p:attrName>
                                        </p:attrNameLst>
                                      </p:cBhvr>
                                      <p:to>
                                        <p:strVal val="hidden"/>
                                      </p:to>
                                    </p:set>
                                  </p:subTnLst>
                                </p:cTn>
                              </p:par>
                              <p:par>
                                <p:cTn id="38" presetID="64" presetClass="path" presetSubtype="0" repeatCount="indefinite" accel="50000" decel="50000" fill="hold" nodeType="withEffect">
                                  <p:stCondLst>
                                    <p:cond delay="0"/>
                                  </p:stCondLst>
                                  <p:endCondLst>
                                    <p:cond evt="onNext" delay="0">
                                      <p:tgtEl>
                                        <p:sldTgt/>
                                      </p:tgtEl>
                                    </p:cond>
                                  </p:endCondLst>
                                  <p:childTnLst>
                                    <p:animMotion origin="layout" path="M 2.22222E-6 -1.0692E-6 L 0.08055 -0.13608 " pathEditMode="relative" rAng="0" ptsTypes="AA">
                                      <p:cBhvr>
                                        <p:cTn id="39" dur="2700" fill="hold"/>
                                        <p:tgtEl>
                                          <p:spTgt spid="45"/>
                                        </p:tgtEl>
                                        <p:attrNameLst>
                                          <p:attrName>ppt_x</p:attrName>
                                          <p:attrName>ppt_y</p:attrName>
                                        </p:attrNameLst>
                                      </p:cBhvr>
                                      <p:rCtr x="4028" y="-6804"/>
                                    </p:animMotion>
                                  </p:childTnLst>
                                  <p:subTnLst>
                                    <p:set>
                                      <p:cBhvr override="childStyle">
                                        <p:cTn dur="1" fill="hold" display="0" masterRel="sameClick" afterEffect="1">
                                          <p:stCondLst>
                                            <p:cond evt="end" delay="0">
                                              <p:tn val="38"/>
                                            </p:cond>
                                          </p:stCondLst>
                                        </p:cTn>
                                        <p:tgtEl>
                                          <p:spTgt spid="45"/>
                                        </p:tgtEl>
                                        <p:attrNameLst>
                                          <p:attrName>style.visibility</p:attrName>
                                        </p:attrNameLst>
                                      </p:cBhvr>
                                      <p:to>
                                        <p:strVal val="hidden"/>
                                      </p:to>
                                    </p:set>
                                  </p:subTnLst>
                                </p:cTn>
                              </p:par>
                              <p:par>
                                <p:cTn id="40" presetID="64" presetClass="path" presetSubtype="0" repeatCount="indefinite" accel="50000" decel="50000" fill="hold" nodeType="withEffect">
                                  <p:stCondLst>
                                    <p:cond delay="500"/>
                                  </p:stCondLst>
                                  <p:endCondLst>
                                    <p:cond evt="onNext" delay="0">
                                      <p:tgtEl>
                                        <p:sldTgt/>
                                      </p:tgtEl>
                                    </p:cond>
                                  </p:endCondLst>
                                  <p:childTnLst>
                                    <p:animMotion origin="layout" path="M 5E-6 0.04767 L 0.12639 -0.1664 " pathEditMode="relative" rAng="0" ptsTypes="AA">
                                      <p:cBhvr>
                                        <p:cTn id="41" dur="6700" fill="hold"/>
                                        <p:tgtEl>
                                          <p:spTgt spid="49"/>
                                        </p:tgtEl>
                                        <p:attrNameLst>
                                          <p:attrName>ppt_x</p:attrName>
                                          <p:attrName>ppt_y</p:attrName>
                                        </p:attrNameLst>
                                      </p:cBhvr>
                                      <p:rCtr x="6319" y="-10715"/>
                                    </p:animMotion>
                                  </p:childTnLst>
                                  <p:subTnLst>
                                    <p:set>
                                      <p:cBhvr override="childStyle">
                                        <p:cTn dur="1" fill="hold" display="0" masterRel="sameClick" afterEffect="1">
                                          <p:stCondLst>
                                            <p:cond evt="end" delay="0">
                                              <p:tn val="40"/>
                                            </p:cond>
                                          </p:stCondLst>
                                        </p:cTn>
                                        <p:tgtEl>
                                          <p:spTgt spid="49"/>
                                        </p:tgtEl>
                                        <p:attrNameLst>
                                          <p:attrName>style.visibility</p:attrName>
                                        </p:attrNameLst>
                                      </p:cBhvr>
                                      <p:to>
                                        <p:strVal val="hidden"/>
                                      </p:to>
                                    </p:set>
                                  </p:subTnLst>
                                </p:cTn>
                              </p:par>
                              <p:par>
                                <p:cTn id="42" presetID="64" presetClass="path" presetSubtype="0" repeatCount="indefinite" accel="50000" decel="50000" fill="hold" nodeType="withEffect">
                                  <p:stCondLst>
                                    <p:cond delay="0"/>
                                  </p:stCondLst>
                                  <p:endCondLst>
                                    <p:cond evt="onNext" delay="0">
                                      <p:tgtEl>
                                        <p:sldTgt/>
                                      </p:tgtEl>
                                    </p:cond>
                                  </p:endCondLst>
                                  <p:childTnLst>
                                    <p:animMotion origin="layout" path="M -1.66667E-6 5.6237E-7 L 0.12604 -0.20898 " pathEditMode="relative" rAng="0" ptsTypes="AA">
                                      <p:cBhvr>
                                        <p:cTn id="43" dur="3700" fill="hold"/>
                                        <p:tgtEl>
                                          <p:spTgt spid="54"/>
                                        </p:tgtEl>
                                        <p:attrNameLst>
                                          <p:attrName>ppt_x</p:attrName>
                                          <p:attrName>ppt_y</p:attrName>
                                        </p:attrNameLst>
                                      </p:cBhvr>
                                      <p:rCtr x="6302" y="-10461"/>
                                    </p:animMotion>
                                  </p:childTnLst>
                                  <p:subTnLst>
                                    <p:set>
                                      <p:cBhvr override="childStyle">
                                        <p:cTn dur="1" fill="hold" display="0" masterRel="sameClick" afterEffect="1">
                                          <p:stCondLst>
                                            <p:cond evt="end" delay="0">
                                              <p:tn val="42"/>
                                            </p:cond>
                                          </p:stCondLst>
                                        </p:cTn>
                                        <p:tgtEl>
                                          <p:spTgt spid="54"/>
                                        </p:tgtEl>
                                        <p:attrNameLst>
                                          <p:attrName>style.visibility</p:attrName>
                                        </p:attrNameLst>
                                      </p:cBhvr>
                                      <p:to>
                                        <p:strVal val="hidden"/>
                                      </p:to>
                                    </p:set>
                                  </p:subTnLst>
                                </p:cTn>
                              </p:par>
                              <p:par>
                                <p:cTn id="44" presetID="64" presetClass="path" presetSubtype="0" repeatCount="indefinite" accel="50000" decel="50000" fill="hold" nodeType="withEffect">
                                  <p:stCondLst>
                                    <p:cond delay="0"/>
                                  </p:stCondLst>
                                  <p:endCondLst>
                                    <p:cond evt="onNext" delay="0">
                                      <p:tgtEl>
                                        <p:sldTgt/>
                                      </p:tgtEl>
                                    </p:cond>
                                  </p:endCondLst>
                                  <p:childTnLst>
                                    <p:animMotion origin="layout" path="M 2.22222E-6 3.36728E-6 L 0.11406 -0.18977 " pathEditMode="relative" rAng="0" ptsTypes="AA">
                                      <p:cBhvr>
                                        <p:cTn id="45" dur="7500" fill="hold"/>
                                        <p:tgtEl>
                                          <p:spTgt spid="55"/>
                                        </p:tgtEl>
                                        <p:attrNameLst>
                                          <p:attrName>ppt_x</p:attrName>
                                          <p:attrName>ppt_y</p:attrName>
                                        </p:attrNameLst>
                                      </p:cBhvr>
                                      <p:rCtr x="5694" y="-9489"/>
                                    </p:animMotion>
                                  </p:childTnLst>
                                  <p:subTnLst>
                                    <p:set>
                                      <p:cBhvr override="childStyle">
                                        <p:cTn dur="1" fill="hold" display="0" masterRel="sameClick" afterEffect="1">
                                          <p:stCondLst>
                                            <p:cond evt="end" delay="0">
                                              <p:tn val="44"/>
                                            </p:cond>
                                          </p:stCondLst>
                                        </p:cTn>
                                        <p:tgtEl>
                                          <p:spTgt spid="55"/>
                                        </p:tgtEl>
                                        <p:attrNameLst>
                                          <p:attrName>style.visibility</p:attrName>
                                        </p:attrNameLst>
                                      </p:cBhvr>
                                      <p:to>
                                        <p:strVal val="hidden"/>
                                      </p:to>
                                    </p:set>
                                  </p:subTnLst>
                                </p:cTn>
                              </p:par>
                              <p:par>
                                <p:cTn id="46" presetID="64" presetClass="path" presetSubtype="0" repeatCount="indefinite" accel="50000" decel="50000" fill="hold" nodeType="withEffect">
                                  <p:stCondLst>
                                    <p:cond delay="1200"/>
                                  </p:stCondLst>
                                  <p:endCondLst>
                                    <p:cond evt="onNext" delay="0">
                                      <p:tgtEl>
                                        <p:sldTgt/>
                                      </p:tgtEl>
                                    </p:cond>
                                  </p:endCondLst>
                                  <p:childTnLst>
                                    <p:animMotion origin="layout" path="M 1.38889E-6 0.01921 L 0.12778 -0.20458 " pathEditMode="relative" rAng="0" ptsTypes="AA">
                                      <p:cBhvr>
                                        <p:cTn id="47" dur="5250" fill="hold"/>
                                        <p:tgtEl>
                                          <p:spTgt spid="56"/>
                                        </p:tgtEl>
                                        <p:attrNameLst>
                                          <p:attrName>ppt_x</p:attrName>
                                          <p:attrName>ppt_y</p:attrName>
                                        </p:attrNameLst>
                                      </p:cBhvr>
                                      <p:rCtr x="6389" y="-11201"/>
                                    </p:animMotion>
                                  </p:childTnLst>
                                  <p:subTnLst>
                                    <p:set>
                                      <p:cBhvr override="childStyle">
                                        <p:cTn dur="1" fill="hold" display="0" masterRel="sameClick" afterEffect="1">
                                          <p:stCondLst>
                                            <p:cond evt="end" delay="0">
                                              <p:tn val="46"/>
                                            </p:cond>
                                          </p:stCondLst>
                                        </p:cTn>
                                        <p:tgtEl>
                                          <p:spTgt spid="56"/>
                                        </p:tgtEl>
                                        <p:attrNameLst>
                                          <p:attrName>style.visibility</p:attrName>
                                        </p:attrNameLst>
                                      </p:cBhvr>
                                      <p:to>
                                        <p:strVal val="hidden"/>
                                      </p:to>
                                    </p:set>
                                  </p:subTnLst>
                                </p:cTn>
                              </p:par>
                              <p:par>
                                <p:cTn id="48" presetID="64" presetClass="path" presetSubtype="0" repeatCount="indefinite" accel="50000" decel="50000" fill="hold" nodeType="withEffect">
                                  <p:stCondLst>
                                    <p:cond delay="0"/>
                                  </p:stCondLst>
                                  <p:endCondLst>
                                    <p:cond evt="onNext" delay="0">
                                      <p:tgtEl>
                                        <p:sldTgt/>
                                      </p:tgtEl>
                                    </p:cond>
                                  </p:endCondLst>
                                  <p:childTnLst>
                                    <p:animMotion origin="layout" path="M 2.5E-6 -3.7121E-6 L 0.12309 -0.21152 " pathEditMode="relative" rAng="0" ptsTypes="AA">
                                      <p:cBhvr>
                                        <p:cTn id="49" dur="5250" fill="hold"/>
                                        <p:tgtEl>
                                          <p:spTgt spid="46"/>
                                        </p:tgtEl>
                                        <p:attrNameLst>
                                          <p:attrName>ppt_x</p:attrName>
                                          <p:attrName>ppt_y</p:attrName>
                                        </p:attrNameLst>
                                      </p:cBhvr>
                                      <p:rCtr x="6146" y="-10576"/>
                                    </p:animMotion>
                                  </p:childTnLst>
                                  <p:subTnLst>
                                    <p:set>
                                      <p:cBhvr override="childStyle">
                                        <p:cTn dur="1" fill="hold" display="0" masterRel="sameClick" afterEffect="1">
                                          <p:stCondLst>
                                            <p:cond evt="end" delay="0">
                                              <p:tn val="48"/>
                                            </p:cond>
                                          </p:stCondLst>
                                        </p:cTn>
                                        <p:tgtEl>
                                          <p:spTgt spid="46"/>
                                        </p:tgtEl>
                                        <p:attrNameLst>
                                          <p:attrName>style.visibility</p:attrName>
                                        </p:attrNameLst>
                                      </p:cBhvr>
                                      <p:to>
                                        <p:strVal val="hidden"/>
                                      </p:to>
                                    </p:set>
                                  </p:subTnLst>
                                </p:cTn>
                              </p:par>
                              <p:par>
                                <p:cTn id="50" presetID="64" presetClass="path" presetSubtype="0" repeatCount="indefinite" accel="50000" decel="50000" fill="hold" nodeType="withEffect">
                                  <p:stCondLst>
                                    <p:cond delay="1600"/>
                                  </p:stCondLst>
                                  <p:endCondLst>
                                    <p:cond evt="onNext" delay="0">
                                      <p:tgtEl>
                                        <p:sldTgt/>
                                      </p:tgtEl>
                                    </p:cond>
                                  </p:endCondLst>
                                  <p:childTnLst>
                                    <p:animMotion origin="layout" path="M 0 4.80444E-6 L 0.10851 -0.19302 " pathEditMode="relative" rAng="0" ptsTypes="AA">
                                      <p:cBhvr>
                                        <p:cTn id="51" dur="7100" fill="hold"/>
                                        <p:tgtEl>
                                          <p:spTgt spid="57"/>
                                        </p:tgtEl>
                                        <p:attrNameLst>
                                          <p:attrName>ppt_x</p:attrName>
                                          <p:attrName>ppt_y</p:attrName>
                                        </p:attrNameLst>
                                      </p:cBhvr>
                                      <p:rCtr x="5417" y="-9651"/>
                                    </p:animMotion>
                                  </p:childTnLst>
                                  <p:subTnLst>
                                    <p:set>
                                      <p:cBhvr override="childStyle">
                                        <p:cTn dur="1" fill="hold" display="0" masterRel="sameClick" afterEffect="1">
                                          <p:stCondLst>
                                            <p:cond evt="end" delay="0">
                                              <p:tn val="50"/>
                                            </p:cond>
                                          </p:stCondLst>
                                        </p:cTn>
                                        <p:tgtEl>
                                          <p:spTgt spid="57"/>
                                        </p:tgtEl>
                                        <p:attrNameLst>
                                          <p:attrName>style.visibility</p:attrName>
                                        </p:attrNameLst>
                                      </p:cBhvr>
                                      <p:to>
                                        <p:strVal val="hidden"/>
                                      </p:to>
                                    </p:set>
                                  </p:subTnLst>
                                </p:cTn>
                              </p:par>
                              <p:par>
                                <p:cTn id="52" presetID="64" presetClass="path" presetSubtype="0" repeatCount="indefinite" accel="50000" decel="50000" fill="hold" nodeType="withEffect">
                                  <p:stCondLst>
                                    <p:cond delay="2200"/>
                                  </p:stCondLst>
                                  <p:endCondLst>
                                    <p:cond evt="onNext" delay="0">
                                      <p:tgtEl>
                                        <p:sldTgt/>
                                      </p:tgtEl>
                                    </p:cond>
                                  </p:endCondLst>
                                  <p:childTnLst>
                                    <p:animMotion origin="layout" path="M 1.11111E-6 0.02059 L 0.13941 -0.19093 " pathEditMode="relative" rAng="0" ptsTypes="AA">
                                      <p:cBhvr>
                                        <p:cTn id="53" dur="5250" fill="hold"/>
                                        <p:tgtEl>
                                          <p:spTgt spid="50"/>
                                        </p:tgtEl>
                                        <p:attrNameLst>
                                          <p:attrName>ppt_x</p:attrName>
                                          <p:attrName>ppt_y</p:attrName>
                                        </p:attrNameLst>
                                      </p:cBhvr>
                                      <p:rCtr x="6962" y="-10576"/>
                                    </p:animMotion>
                                  </p:childTnLst>
                                  <p:subTnLst>
                                    <p:set>
                                      <p:cBhvr override="childStyle">
                                        <p:cTn dur="1" fill="hold" display="0" masterRel="sameClick" afterEffect="1">
                                          <p:stCondLst>
                                            <p:cond evt="end" delay="0">
                                              <p:tn val="52"/>
                                            </p:cond>
                                          </p:stCondLst>
                                        </p:cTn>
                                        <p:tgtEl>
                                          <p:spTgt spid="50"/>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video>
              <p:cMediaNode vol="0">
                <p:cTn id="54" repeatCount="indefinite" fill="hold" display="0">
                  <p:stCondLst>
                    <p:cond delay="indefinite"/>
                  </p:stCondLst>
                </p:cTn>
                <p:tgtEl>
                  <p:spTgt spid="4"/>
                </p:tgtEl>
              </p:cMediaNode>
            </p:video>
            <p:seq concurrent="1" nextAc="seek">
              <p:cTn id="55" restart="whenNotActive" fill="hold" evtFilter="cancelBubble" nodeType="interactiveSeq">
                <p:stCondLst>
                  <p:cond evt="onClick" delay="0">
                    <p:tgtEl>
                      <p:spTgt spid="4"/>
                    </p:tgtEl>
                  </p:cond>
                </p:stCondLst>
                <p:endSync evt="end" delay="0">
                  <p:rtn val="all"/>
                </p:endSync>
                <p:childTnLst>
                  <p:par>
                    <p:cTn id="56" fill="hold">
                      <p:stCondLst>
                        <p:cond delay="0"/>
                      </p:stCondLst>
                      <p:childTnLst>
                        <p:par>
                          <p:cTn id="57" fill="hold">
                            <p:stCondLst>
                              <p:cond delay="0"/>
                            </p:stCondLst>
                            <p:childTnLst>
                              <p:par>
                                <p:cTn id="58" presetID="2" presetClass="mediacall" presetSubtype="0" fill="hold" nodeType="withEffect">
                                  <p:stCondLst>
                                    <p:cond delay="0"/>
                                  </p:stCondLst>
                                  <p:childTnLst>
                                    <p:cmd type="call" cmd="togglePause">
                                      <p:cBhvr>
                                        <p:cTn id="59" dur="1" fill="hold"/>
                                        <p:tgtEl>
                                          <p:spTgt spid="4"/>
                                        </p:tgtEl>
                                      </p:cBhvr>
                                    </p:cmd>
                                  </p:childTnLst>
                                </p:cTn>
                              </p:par>
                            </p:childTnLst>
                          </p:cTn>
                        </p:par>
                      </p:childTnLst>
                    </p:cTn>
                  </p:par>
                </p:childTnLst>
              </p:cTn>
              <p:nextCondLst>
                <p:cond evt="onClick" delay="0">
                  <p:tgtEl>
                    <p:spTgt spid="4"/>
                  </p:tgtEl>
                </p:cond>
              </p:nextCondLst>
            </p:seq>
          </p:childTnLst>
        </p:cTn>
      </p:par>
    </p:tnLst>
    <p:bldLst>
      <p:bldP spid="19" grpId="0" animBg="1"/>
      <p:bldP spid="20"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TextBox 1"/>
          <p:cNvSpPr txBox="1">
            <a:spLocks noChangeArrowheads="1"/>
          </p:cNvSpPr>
          <p:nvPr/>
        </p:nvSpPr>
        <p:spPr bwMode="auto">
          <a:xfrm>
            <a:off x="661057" y="1988711"/>
            <a:ext cx="7821886" cy="1938992"/>
          </a:xfrm>
          <a:prstGeom prst="rect">
            <a:avLst/>
          </a:prstGeom>
          <a:noFill/>
          <a:ln>
            <a:noFill/>
          </a:ln>
          <a:effectLst>
            <a:outerShdw blurRad="63500" dist="63500" dir="2700000" algn="tl" rotWithShape="0">
              <a:prstClr val="black">
                <a:alpha val="5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ctr"/>
            <a:r>
              <a:rPr lang="en-US" altLang="en-US" sz="6000" dirty="0" smtClean="0">
                <a:ln>
                  <a:solidFill>
                    <a:schemeClr val="bg1"/>
                  </a:solidFill>
                </a:ln>
                <a:solidFill>
                  <a:srgbClr val="FFC000"/>
                </a:solidFill>
                <a:latin typeface="Arial" panose="020B0604020202020204" pitchFamily="34" charset="0"/>
                <a:cs typeface="Arial" panose="020B0604020202020204" pitchFamily="34" charset="0"/>
              </a:rPr>
              <a:t>CBM, WATER</a:t>
            </a:r>
            <a:r>
              <a:rPr lang="en-US" altLang="en-US" sz="6000" dirty="0">
                <a:ln>
                  <a:solidFill>
                    <a:schemeClr val="bg1"/>
                  </a:solidFill>
                </a:ln>
                <a:solidFill>
                  <a:srgbClr val="FFC000"/>
                </a:solidFill>
                <a:latin typeface="Arial" panose="020B0604020202020204" pitchFamily="34" charset="0"/>
                <a:cs typeface="Arial" panose="020B0604020202020204" pitchFamily="34" charset="0"/>
              </a:rPr>
              <a:t>, </a:t>
            </a:r>
            <a:r>
              <a:rPr lang="en-US" altLang="en-US" sz="6000" dirty="0" smtClean="0">
                <a:ln>
                  <a:solidFill>
                    <a:schemeClr val="bg1"/>
                  </a:solidFill>
                </a:ln>
                <a:solidFill>
                  <a:srgbClr val="FFC000"/>
                </a:solidFill>
                <a:latin typeface="Arial" panose="020B0604020202020204" pitchFamily="34" charset="0"/>
                <a:cs typeface="Arial" panose="020B0604020202020204" pitchFamily="34" charset="0"/>
              </a:rPr>
              <a:t>AND</a:t>
            </a:r>
          </a:p>
          <a:p>
            <a:pPr algn="ctr"/>
            <a:r>
              <a:rPr lang="en-US" altLang="en-US" sz="6000" dirty="0" smtClean="0">
                <a:ln>
                  <a:solidFill>
                    <a:schemeClr val="bg1"/>
                  </a:solidFill>
                </a:ln>
                <a:solidFill>
                  <a:srgbClr val="FFC000"/>
                </a:solidFill>
                <a:latin typeface="Arial" panose="020B0604020202020204" pitchFamily="34" charset="0"/>
                <a:cs typeface="Arial" panose="020B0604020202020204" pitchFamily="34" charset="0"/>
              </a:rPr>
              <a:t> </a:t>
            </a:r>
            <a:r>
              <a:rPr lang="en-US" altLang="en-US" sz="6000" dirty="0">
                <a:ln>
                  <a:solidFill>
                    <a:schemeClr val="bg1"/>
                  </a:solidFill>
                </a:ln>
                <a:solidFill>
                  <a:srgbClr val="FFC000"/>
                </a:solidFill>
                <a:latin typeface="Arial" panose="020B0604020202020204" pitchFamily="34" charset="0"/>
                <a:cs typeface="Arial" panose="020B0604020202020204" pitchFamily="34" charset="0"/>
              </a:rPr>
              <a:t>SEEP PRODUCTION</a:t>
            </a:r>
          </a:p>
        </p:txBody>
      </p:sp>
    </p:spTree>
  </p:cSld>
  <p:clrMapOvr>
    <a:masterClrMapping/>
  </p:clrMapOvr>
  <p:transition spd="med">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1025"/>
          <p:cNvSpPr/>
          <p:nvPr/>
        </p:nvSpPr>
        <p:spPr bwMode="auto">
          <a:xfrm>
            <a:off x="297456" y="187287"/>
            <a:ext cx="8582139" cy="5849957"/>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0722"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2014 </a:t>
            </a:r>
            <a:r>
              <a:rPr lang="en-US" altLang="en-US" sz="2000" dirty="0">
                <a:solidFill>
                  <a:srgbClr val="CCECFF"/>
                </a:solidFill>
              </a:rPr>
              <a:t>April </a:t>
            </a:r>
            <a:r>
              <a:rPr lang="en-US" altLang="en-US" sz="2000" dirty="0" smtClean="0">
                <a:solidFill>
                  <a:srgbClr val="CCECFF"/>
                </a:solidFill>
              </a:rPr>
              <a:t>26, </a:t>
            </a:r>
            <a:r>
              <a:rPr lang="en-US" altLang="en-US" sz="2000" dirty="0">
                <a:solidFill>
                  <a:srgbClr val="CCECFF"/>
                </a:solidFill>
              </a:rPr>
              <a:t>Pine River Ranches Monitoring Report by Paul </a:t>
            </a:r>
            <a:r>
              <a:rPr lang="en-US" altLang="en-US" sz="2000" dirty="0" err="1">
                <a:solidFill>
                  <a:srgbClr val="CCECFF"/>
                </a:solidFill>
              </a:rPr>
              <a:t>Oldaker</a:t>
            </a:r>
            <a:endParaRPr lang="en-US" altLang="en-US" sz="2000" dirty="0">
              <a:solidFill>
                <a:srgbClr val="CCECFF"/>
              </a:solidFill>
            </a:endParaRPr>
          </a:p>
        </p:txBody>
      </p:sp>
      <p:sp>
        <p:nvSpPr>
          <p:cNvPr id="30723" name="Rectangle 6"/>
          <p:cNvSpPr>
            <a:spLocks noChangeArrowheads="1"/>
          </p:cNvSpPr>
          <p:nvPr/>
        </p:nvSpPr>
        <p:spPr bwMode="auto">
          <a:xfrm>
            <a:off x="280988" y="192088"/>
            <a:ext cx="8574087" cy="583760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
        <p:nvSpPr>
          <p:cNvPr id="3" name="AutoShape 3"/>
          <p:cNvSpPr>
            <a:spLocks noChangeAspect="1" noChangeArrowheads="1" noTextEdit="1"/>
          </p:cNvSpPr>
          <p:nvPr/>
        </p:nvSpPr>
        <p:spPr bwMode="auto">
          <a:xfrm>
            <a:off x="330200" y="211138"/>
            <a:ext cx="8539163" cy="5837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 name="Rectangle 5"/>
          <p:cNvSpPr>
            <a:spLocks noChangeArrowheads="1"/>
          </p:cNvSpPr>
          <p:nvPr/>
        </p:nvSpPr>
        <p:spPr bwMode="auto">
          <a:xfrm>
            <a:off x="1303338" y="687388"/>
            <a:ext cx="6810375" cy="5010150"/>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 name="Freeform 6"/>
          <p:cNvSpPr>
            <a:spLocks noEditPoints="1"/>
          </p:cNvSpPr>
          <p:nvPr/>
        </p:nvSpPr>
        <p:spPr bwMode="auto">
          <a:xfrm>
            <a:off x="1301750" y="685800"/>
            <a:ext cx="6813550" cy="5013325"/>
          </a:xfrm>
          <a:custGeom>
            <a:avLst/>
            <a:gdLst>
              <a:gd name="T0" fmla="*/ 0 w 17880"/>
              <a:gd name="T1" fmla="*/ 4 h 13120"/>
              <a:gd name="T2" fmla="*/ 4 w 17880"/>
              <a:gd name="T3" fmla="*/ 0 h 13120"/>
              <a:gd name="T4" fmla="*/ 17876 w 17880"/>
              <a:gd name="T5" fmla="*/ 0 h 13120"/>
              <a:gd name="T6" fmla="*/ 17880 w 17880"/>
              <a:gd name="T7" fmla="*/ 4 h 13120"/>
              <a:gd name="T8" fmla="*/ 17880 w 17880"/>
              <a:gd name="T9" fmla="*/ 13116 h 13120"/>
              <a:gd name="T10" fmla="*/ 17876 w 17880"/>
              <a:gd name="T11" fmla="*/ 13120 h 13120"/>
              <a:gd name="T12" fmla="*/ 4 w 17880"/>
              <a:gd name="T13" fmla="*/ 13120 h 13120"/>
              <a:gd name="T14" fmla="*/ 0 w 17880"/>
              <a:gd name="T15" fmla="*/ 13116 h 13120"/>
              <a:gd name="T16" fmla="*/ 0 w 17880"/>
              <a:gd name="T17" fmla="*/ 4 h 13120"/>
              <a:gd name="T18" fmla="*/ 8 w 17880"/>
              <a:gd name="T19" fmla="*/ 13116 h 13120"/>
              <a:gd name="T20" fmla="*/ 4 w 17880"/>
              <a:gd name="T21" fmla="*/ 13112 h 13120"/>
              <a:gd name="T22" fmla="*/ 17876 w 17880"/>
              <a:gd name="T23" fmla="*/ 13112 h 13120"/>
              <a:gd name="T24" fmla="*/ 17872 w 17880"/>
              <a:gd name="T25" fmla="*/ 13116 h 13120"/>
              <a:gd name="T26" fmla="*/ 17872 w 17880"/>
              <a:gd name="T27" fmla="*/ 4 h 13120"/>
              <a:gd name="T28" fmla="*/ 17876 w 17880"/>
              <a:gd name="T29" fmla="*/ 8 h 13120"/>
              <a:gd name="T30" fmla="*/ 4 w 17880"/>
              <a:gd name="T31" fmla="*/ 8 h 13120"/>
              <a:gd name="T32" fmla="*/ 8 w 17880"/>
              <a:gd name="T33" fmla="*/ 4 h 13120"/>
              <a:gd name="T34" fmla="*/ 8 w 17880"/>
              <a:gd name="T35" fmla="*/ 13116 h 13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880" h="13120">
                <a:moveTo>
                  <a:pt x="0" y="4"/>
                </a:moveTo>
                <a:cubicBezTo>
                  <a:pt x="0" y="2"/>
                  <a:pt x="2" y="0"/>
                  <a:pt x="4" y="0"/>
                </a:cubicBezTo>
                <a:lnTo>
                  <a:pt x="17876" y="0"/>
                </a:lnTo>
                <a:cubicBezTo>
                  <a:pt x="17879" y="0"/>
                  <a:pt x="17880" y="2"/>
                  <a:pt x="17880" y="4"/>
                </a:cubicBezTo>
                <a:lnTo>
                  <a:pt x="17880" y="13116"/>
                </a:lnTo>
                <a:cubicBezTo>
                  <a:pt x="17880" y="13119"/>
                  <a:pt x="17879" y="13120"/>
                  <a:pt x="17876" y="13120"/>
                </a:cubicBezTo>
                <a:lnTo>
                  <a:pt x="4" y="13120"/>
                </a:lnTo>
                <a:cubicBezTo>
                  <a:pt x="2" y="13120"/>
                  <a:pt x="0" y="13119"/>
                  <a:pt x="0" y="13116"/>
                </a:cubicBezTo>
                <a:lnTo>
                  <a:pt x="0" y="4"/>
                </a:lnTo>
                <a:close/>
                <a:moveTo>
                  <a:pt x="8" y="13116"/>
                </a:moveTo>
                <a:lnTo>
                  <a:pt x="4" y="13112"/>
                </a:lnTo>
                <a:lnTo>
                  <a:pt x="17876" y="13112"/>
                </a:lnTo>
                <a:lnTo>
                  <a:pt x="17872" y="13116"/>
                </a:lnTo>
                <a:lnTo>
                  <a:pt x="17872" y="4"/>
                </a:lnTo>
                <a:lnTo>
                  <a:pt x="17876" y="8"/>
                </a:lnTo>
                <a:lnTo>
                  <a:pt x="4" y="8"/>
                </a:lnTo>
                <a:lnTo>
                  <a:pt x="8" y="4"/>
                </a:lnTo>
                <a:lnTo>
                  <a:pt x="8" y="13116"/>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 name="Rectangle 7"/>
          <p:cNvSpPr>
            <a:spLocks noChangeArrowheads="1"/>
          </p:cNvSpPr>
          <p:nvPr/>
        </p:nvSpPr>
        <p:spPr bwMode="auto">
          <a:xfrm>
            <a:off x="8112125" y="687388"/>
            <a:ext cx="3175" cy="5010150"/>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7" name="Freeform 8"/>
          <p:cNvSpPr>
            <a:spLocks noEditPoints="1"/>
          </p:cNvSpPr>
          <p:nvPr/>
        </p:nvSpPr>
        <p:spPr bwMode="auto">
          <a:xfrm>
            <a:off x="8083550" y="685800"/>
            <a:ext cx="66675" cy="5013325"/>
          </a:xfrm>
          <a:custGeom>
            <a:avLst/>
            <a:gdLst>
              <a:gd name="T0" fmla="*/ 19 w 42"/>
              <a:gd name="T1" fmla="*/ 3158 h 3158"/>
              <a:gd name="T2" fmla="*/ 0 w 42"/>
              <a:gd name="T3" fmla="*/ 3029 h 3158"/>
              <a:gd name="T4" fmla="*/ 0 w 42"/>
              <a:gd name="T5" fmla="*/ 3031 h 3158"/>
              <a:gd name="T6" fmla="*/ 19 w 42"/>
              <a:gd name="T7" fmla="*/ 2903 h 3158"/>
              <a:gd name="T8" fmla="*/ 0 w 42"/>
              <a:gd name="T9" fmla="*/ 2903 h 3158"/>
              <a:gd name="T10" fmla="*/ 19 w 42"/>
              <a:gd name="T11" fmla="*/ 2779 h 3158"/>
              <a:gd name="T12" fmla="*/ 0 w 42"/>
              <a:gd name="T13" fmla="*/ 2651 h 3158"/>
              <a:gd name="T14" fmla="*/ 0 w 42"/>
              <a:gd name="T15" fmla="*/ 2653 h 3158"/>
              <a:gd name="T16" fmla="*/ 19 w 42"/>
              <a:gd name="T17" fmla="*/ 2525 h 3158"/>
              <a:gd name="T18" fmla="*/ 0 w 42"/>
              <a:gd name="T19" fmla="*/ 2525 h 3158"/>
              <a:gd name="T20" fmla="*/ 19 w 42"/>
              <a:gd name="T21" fmla="*/ 2400 h 3158"/>
              <a:gd name="T22" fmla="*/ 0 w 42"/>
              <a:gd name="T23" fmla="*/ 2272 h 3158"/>
              <a:gd name="T24" fmla="*/ 0 w 42"/>
              <a:gd name="T25" fmla="*/ 2274 h 3158"/>
              <a:gd name="T26" fmla="*/ 19 w 42"/>
              <a:gd name="T27" fmla="*/ 2146 h 3158"/>
              <a:gd name="T28" fmla="*/ 0 w 42"/>
              <a:gd name="T29" fmla="*/ 2146 h 3158"/>
              <a:gd name="T30" fmla="*/ 19 w 42"/>
              <a:gd name="T31" fmla="*/ 2022 h 3158"/>
              <a:gd name="T32" fmla="*/ 0 w 42"/>
              <a:gd name="T33" fmla="*/ 1893 h 3158"/>
              <a:gd name="T34" fmla="*/ 0 w 42"/>
              <a:gd name="T35" fmla="*/ 1895 h 3158"/>
              <a:gd name="T36" fmla="*/ 19 w 42"/>
              <a:gd name="T37" fmla="*/ 1767 h 3158"/>
              <a:gd name="T38" fmla="*/ 0 w 42"/>
              <a:gd name="T39" fmla="*/ 1767 h 3158"/>
              <a:gd name="T40" fmla="*/ 19 w 42"/>
              <a:gd name="T41" fmla="*/ 1643 h 3158"/>
              <a:gd name="T42" fmla="*/ 0 w 42"/>
              <a:gd name="T43" fmla="*/ 1514 h 3158"/>
              <a:gd name="T44" fmla="*/ 0 w 42"/>
              <a:gd name="T45" fmla="*/ 1516 h 3158"/>
              <a:gd name="T46" fmla="*/ 19 w 42"/>
              <a:gd name="T47" fmla="*/ 1388 h 3158"/>
              <a:gd name="T48" fmla="*/ 0 w 42"/>
              <a:gd name="T49" fmla="*/ 1388 h 3158"/>
              <a:gd name="T50" fmla="*/ 19 w 42"/>
              <a:gd name="T51" fmla="*/ 1264 h 3158"/>
              <a:gd name="T52" fmla="*/ 0 w 42"/>
              <a:gd name="T53" fmla="*/ 1136 h 3158"/>
              <a:gd name="T54" fmla="*/ 0 w 42"/>
              <a:gd name="T55" fmla="*/ 1138 h 3158"/>
              <a:gd name="T56" fmla="*/ 19 w 42"/>
              <a:gd name="T57" fmla="*/ 1010 h 3158"/>
              <a:gd name="T58" fmla="*/ 0 w 42"/>
              <a:gd name="T59" fmla="*/ 1010 h 3158"/>
              <a:gd name="T60" fmla="*/ 19 w 42"/>
              <a:gd name="T61" fmla="*/ 885 h 3158"/>
              <a:gd name="T62" fmla="*/ 0 w 42"/>
              <a:gd name="T63" fmla="*/ 757 h 3158"/>
              <a:gd name="T64" fmla="*/ 0 w 42"/>
              <a:gd name="T65" fmla="*/ 758 h 3158"/>
              <a:gd name="T66" fmla="*/ 19 w 42"/>
              <a:gd name="T67" fmla="*/ 630 h 3158"/>
              <a:gd name="T68" fmla="*/ 0 w 42"/>
              <a:gd name="T69" fmla="*/ 630 h 3158"/>
              <a:gd name="T70" fmla="*/ 19 w 42"/>
              <a:gd name="T71" fmla="*/ 506 h 3158"/>
              <a:gd name="T72" fmla="*/ 0 w 42"/>
              <a:gd name="T73" fmla="*/ 378 h 3158"/>
              <a:gd name="T74" fmla="*/ 0 w 42"/>
              <a:gd name="T75" fmla="*/ 380 h 3158"/>
              <a:gd name="T76" fmla="*/ 19 w 42"/>
              <a:gd name="T77" fmla="*/ 252 h 3158"/>
              <a:gd name="T78" fmla="*/ 0 w 42"/>
              <a:gd name="T79" fmla="*/ 252 h 3158"/>
              <a:gd name="T80" fmla="*/ 19 w 42"/>
              <a:gd name="T81" fmla="*/ 128 h 3158"/>
              <a:gd name="T82" fmla="*/ 0 w 42"/>
              <a:gd name="T83" fmla="*/ 0 h 3158"/>
              <a:gd name="T84" fmla="*/ 0 w 42"/>
              <a:gd name="T85" fmla="*/ 2 h 3158"/>
              <a:gd name="T86" fmla="*/ 42 w 42"/>
              <a:gd name="T87" fmla="*/ 3156 h 3158"/>
              <a:gd name="T88" fmla="*/ 19 w 42"/>
              <a:gd name="T89" fmla="*/ 3156 h 3158"/>
              <a:gd name="T90" fmla="*/ 42 w 42"/>
              <a:gd name="T91" fmla="*/ 2527 h 3158"/>
              <a:gd name="T92" fmla="*/ 19 w 42"/>
              <a:gd name="T93" fmla="*/ 1893 h 3158"/>
              <a:gd name="T94" fmla="*/ 19 w 42"/>
              <a:gd name="T95" fmla="*/ 1895 h 3158"/>
              <a:gd name="T96" fmla="*/ 42 w 42"/>
              <a:gd name="T97" fmla="*/ 1262 h 3158"/>
              <a:gd name="T98" fmla="*/ 19 w 42"/>
              <a:gd name="T99" fmla="*/ 1262 h 3158"/>
              <a:gd name="T100" fmla="*/ 42 w 42"/>
              <a:gd name="T101" fmla="*/ 632 h 3158"/>
              <a:gd name="T102" fmla="*/ 19 w 42"/>
              <a:gd name="T103" fmla="*/ 0 h 3158"/>
              <a:gd name="T104" fmla="*/ 19 w 42"/>
              <a:gd name="T105" fmla="*/ 2 h 3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2" h="3158">
                <a:moveTo>
                  <a:pt x="0" y="3156"/>
                </a:moveTo>
                <a:lnTo>
                  <a:pt x="19" y="3156"/>
                </a:lnTo>
                <a:lnTo>
                  <a:pt x="19" y="3158"/>
                </a:lnTo>
                <a:lnTo>
                  <a:pt x="0" y="3158"/>
                </a:lnTo>
                <a:lnTo>
                  <a:pt x="0" y="3156"/>
                </a:lnTo>
                <a:close/>
                <a:moveTo>
                  <a:pt x="0" y="3029"/>
                </a:moveTo>
                <a:lnTo>
                  <a:pt x="19" y="3029"/>
                </a:lnTo>
                <a:lnTo>
                  <a:pt x="19" y="3031"/>
                </a:lnTo>
                <a:lnTo>
                  <a:pt x="0" y="3031"/>
                </a:lnTo>
                <a:lnTo>
                  <a:pt x="0" y="3029"/>
                </a:lnTo>
                <a:close/>
                <a:moveTo>
                  <a:pt x="0" y="2903"/>
                </a:moveTo>
                <a:lnTo>
                  <a:pt x="19" y="2903"/>
                </a:lnTo>
                <a:lnTo>
                  <a:pt x="19" y="2905"/>
                </a:lnTo>
                <a:lnTo>
                  <a:pt x="0" y="2905"/>
                </a:lnTo>
                <a:lnTo>
                  <a:pt x="0" y="2903"/>
                </a:lnTo>
                <a:close/>
                <a:moveTo>
                  <a:pt x="0" y="2777"/>
                </a:moveTo>
                <a:lnTo>
                  <a:pt x="19" y="2777"/>
                </a:lnTo>
                <a:lnTo>
                  <a:pt x="19" y="2779"/>
                </a:lnTo>
                <a:lnTo>
                  <a:pt x="0" y="2779"/>
                </a:lnTo>
                <a:lnTo>
                  <a:pt x="0" y="2777"/>
                </a:lnTo>
                <a:close/>
                <a:moveTo>
                  <a:pt x="0" y="2651"/>
                </a:moveTo>
                <a:lnTo>
                  <a:pt x="19" y="2651"/>
                </a:lnTo>
                <a:lnTo>
                  <a:pt x="19" y="2653"/>
                </a:lnTo>
                <a:lnTo>
                  <a:pt x="0" y="2653"/>
                </a:lnTo>
                <a:lnTo>
                  <a:pt x="0" y="2651"/>
                </a:lnTo>
                <a:close/>
                <a:moveTo>
                  <a:pt x="0" y="2525"/>
                </a:moveTo>
                <a:lnTo>
                  <a:pt x="19" y="2525"/>
                </a:lnTo>
                <a:lnTo>
                  <a:pt x="19" y="2527"/>
                </a:lnTo>
                <a:lnTo>
                  <a:pt x="0" y="2527"/>
                </a:lnTo>
                <a:lnTo>
                  <a:pt x="0" y="2525"/>
                </a:lnTo>
                <a:close/>
                <a:moveTo>
                  <a:pt x="0" y="2399"/>
                </a:moveTo>
                <a:lnTo>
                  <a:pt x="19" y="2399"/>
                </a:lnTo>
                <a:lnTo>
                  <a:pt x="19" y="2400"/>
                </a:lnTo>
                <a:lnTo>
                  <a:pt x="0" y="2400"/>
                </a:lnTo>
                <a:lnTo>
                  <a:pt x="0" y="2399"/>
                </a:lnTo>
                <a:close/>
                <a:moveTo>
                  <a:pt x="0" y="2272"/>
                </a:moveTo>
                <a:lnTo>
                  <a:pt x="19" y="2272"/>
                </a:lnTo>
                <a:lnTo>
                  <a:pt x="19" y="2274"/>
                </a:lnTo>
                <a:lnTo>
                  <a:pt x="0" y="2274"/>
                </a:lnTo>
                <a:lnTo>
                  <a:pt x="0" y="2272"/>
                </a:lnTo>
                <a:close/>
                <a:moveTo>
                  <a:pt x="0" y="2146"/>
                </a:moveTo>
                <a:lnTo>
                  <a:pt x="19" y="2146"/>
                </a:lnTo>
                <a:lnTo>
                  <a:pt x="19" y="2148"/>
                </a:lnTo>
                <a:lnTo>
                  <a:pt x="0" y="2148"/>
                </a:lnTo>
                <a:lnTo>
                  <a:pt x="0" y="2146"/>
                </a:lnTo>
                <a:close/>
                <a:moveTo>
                  <a:pt x="0" y="2020"/>
                </a:moveTo>
                <a:lnTo>
                  <a:pt x="19" y="2020"/>
                </a:lnTo>
                <a:lnTo>
                  <a:pt x="19" y="2022"/>
                </a:lnTo>
                <a:lnTo>
                  <a:pt x="0" y="2022"/>
                </a:lnTo>
                <a:lnTo>
                  <a:pt x="0" y="2020"/>
                </a:lnTo>
                <a:close/>
                <a:moveTo>
                  <a:pt x="0" y="1893"/>
                </a:moveTo>
                <a:lnTo>
                  <a:pt x="19" y="1893"/>
                </a:lnTo>
                <a:lnTo>
                  <a:pt x="19" y="1895"/>
                </a:lnTo>
                <a:lnTo>
                  <a:pt x="0" y="1895"/>
                </a:lnTo>
                <a:lnTo>
                  <a:pt x="0" y="1893"/>
                </a:lnTo>
                <a:close/>
                <a:moveTo>
                  <a:pt x="0" y="1767"/>
                </a:moveTo>
                <a:lnTo>
                  <a:pt x="19" y="1767"/>
                </a:lnTo>
                <a:lnTo>
                  <a:pt x="19" y="1769"/>
                </a:lnTo>
                <a:lnTo>
                  <a:pt x="0" y="1769"/>
                </a:lnTo>
                <a:lnTo>
                  <a:pt x="0" y="1767"/>
                </a:lnTo>
                <a:close/>
                <a:moveTo>
                  <a:pt x="0" y="1641"/>
                </a:moveTo>
                <a:lnTo>
                  <a:pt x="19" y="1641"/>
                </a:lnTo>
                <a:lnTo>
                  <a:pt x="19" y="1643"/>
                </a:lnTo>
                <a:lnTo>
                  <a:pt x="0" y="1643"/>
                </a:lnTo>
                <a:lnTo>
                  <a:pt x="0" y="1641"/>
                </a:lnTo>
                <a:close/>
                <a:moveTo>
                  <a:pt x="0" y="1514"/>
                </a:moveTo>
                <a:lnTo>
                  <a:pt x="19" y="1514"/>
                </a:lnTo>
                <a:lnTo>
                  <a:pt x="19" y="1516"/>
                </a:lnTo>
                <a:lnTo>
                  <a:pt x="0" y="1516"/>
                </a:lnTo>
                <a:lnTo>
                  <a:pt x="0" y="1514"/>
                </a:lnTo>
                <a:close/>
                <a:moveTo>
                  <a:pt x="0" y="1388"/>
                </a:moveTo>
                <a:lnTo>
                  <a:pt x="19" y="1388"/>
                </a:lnTo>
                <a:lnTo>
                  <a:pt x="19" y="1390"/>
                </a:lnTo>
                <a:lnTo>
                  <a:pt x="0" y="1390"/>
                </a:lnTo>
                <a:lnTo>
                  <a:pt x="0" y="1388"/>
                </a:lnTo>
                <a:close/>
                <a:moveTo>
                  <a:pt x="0" y="1262"/>
                </a:moveTo>
                <a:lnTo>
                  <a:pt x="19" y="1262"/>
                </a:lnTo>
                <a:lnTo>
                  <a:pt x="19" y="1264"/>
                </a:lnTo>
                <a:lnTo>
                  <a:pt x="0" y="1264"/>
                </a:lnTo>
                <a:lnTo>
                  <a:pt x="0" y="1262"/>
                </a:lnTo>
                <a:close/>
                <a:moveTo>
                  <a:pt x="0" y="1136"/>
                </a:moveTo>
                <a:lnTo>
                  <a:pt x="19" y="1136"/>
                </a:lnTo>
                <a:lnTo>
                  <a:pt x="19" y="1138"/>
                </a:lnTo>
                <a:lnTo>
                  <a:pt x="0" y="1138"/>
                </a:lnTo>
                <a:lnTo>
                  <a:pt x="0" y="1136"/>
                </a:lnTo>
                <a:close/>
                <a:moveTo>
                  <a:pt x="0" y="1010"/>
                </a:moveTo>
                <a:lnTo>
                  <a:pt x="19" y="1010"/>
                </a:lnTo>
                <a:lnTo>
                  <a:pt x="19" y="1012"/>
                </a:lnTo>
                <a:lnTo>
                  <a:pt x="0" y="1012"/>
                </a:lnTo>
                <a:lnTo>
                  <a:pt x="0" y="1010"/>
                </a:lnTo>
                <a:close/>
                <a:moveTo>
                  <a:pt x="0" y="883"/>
                </a:moveTo>
                <a:lnTo>
                  <a:pt x="19" y="883"/>
                </a:lnTo>
                <a:lnTo>
                  <a:pt x="19" y="885"/>
                </a:lnTo>
                <a:lnTo>
                  <a:pt x="0" y="885"/>
                </a:lnTo>
                <a:lnTo>
                  <a:pt x="0" y="883"/>
                </a:lnTo>
                <a:close/>
                <a:moveTo>
                  <a:pt x="0" y="757"/>
                </a:moveTo>
                <a:lnTo>
                  <a:pt x="19" y="757"/>
                </a:lnTo>
                <a:lnTo>
                  <a:pt x="19" y="758"/>
                </a:lnTo>
                <a:lnTo>
                  <a:pt x="0" y="758"/>
                </a:lnTo>
                <a:lnTo>
                  <a:pt x="0" y="757"/>
                </a:lnTo>
                <a:close/>
                <a:moveTo>
                  <a:pt x="0" y="630"/>
                </a:moveTo>
                <a:lnTo>
                  <a:pt x="19" y="630"/>
                </a:lnTo>
                <a:lnTo>
                  <a:pt x="19" y="632"/>
                </a:lnTo>
                <a:lnTo>
                  <a:pt x="0" y="632"/>
                </a:lnTo>
                <a:lnTo>
                  <a:pt x="0" y="630"/>
                </a:lnTo>
                <a:close/>
                <a:moveTo>
                  <a:pt x="0" y="504"/>
                </a:moveTo>
                <a:lnTo>
                  <a:pt x="19" y="504"/>
                </a:lnTo>
                <a:lnTo>
                  <a:pt x="19" y="506"/>
                </a:lnTo>
                <a:lnTo>
                  <a:pt x="0" y="506"/>
                </a:lnTo>
                <a:lnTo>
                  <a:pt x="0" y="504"/>
                </a:lnTo>
                <a:close/>
                <a:moveTo>
                  <a:pt x="0" y="378"/>
                </a:moveTo>
                <a:lnTo>
                  <a:pt x="19" y="378"/>
                </a:lnTo>
                <a:lnTo>
                  <a:pt x="19" y="380"/>
                </a:lnTo>
                <a:lnTo>
                  <a:pt x="0" y="380"/>
                </a:lnTo>
                <a:lnTo>
                  <a:pt x="0" y="378"/>
                </a:lnTo>
                <a:close/>
                <a:moveTo>
                  <a:pt x="0" y="252"/>
                </a:moveTo>
                <a:lnTo>
                  <a:pt x="19" y="252"/>
                </a:lnTo>
                <a:lnTo>
                  <a:pt x="19" y="254"/>
                </a:lnTo>
                <a:lnTo>
                  <a:pt x="0" y="254"/>
                </a:lnTo>
                <a:lnTo>
                  <a:pt x="0" y="252"/>
                </a:lnTo>
                <a:close/>
                <a:moveTo>
                  <a:pt x="0" y="126"/>
                </a:moveTo>
                <a:lnTo>
                  <a:pt x="19" y="126"/>
                </a:lnTo>
                <a:lnTo>
                  <a:pt x="19" y="128"/>
                </a:lnTo>
                <a:lnTo>
                  <a:pt x="0" y="128"/>
                </a:lnTo>
                <a:lnTo>
                  <a:pt x="0" y="126"/>
                </a:lnTo>
                <a:close/>
                <a:moveTo>
                  <a:pt x="0" y="0"/>
                </a:moveTo>
                <a:lnTo>
                  <a:pt x="19" y="0"/>
                </a:lnTo>
                <a:lnTo>
                  <a:pt x="19" y="2"/>
                </a:lnTo>
                <a:lnTo>
                  <a:pt x="0" y="2"/>
                </a:lnTo>
                <a:lnTo>
                  <a:pt x="0" y="0"/>
                </a:lnTo>
                <a:close/>
                <a:moveTo>
                  <a:pt x="19" y="3156"/>
                </a:moveTo>
                <a:lnTo>
                  <a:pt x="42" y="3156"/>
                </a:lnTo>
                <a:lnTo>
                  <a:pt x="42" y="3158"/>
                </a:lnTo>
                <a:lnTo>
                  <a:pt x="19" y="3158"/>
                </a:lnTo>
                <a:lnTo>
                  <a:pt x="19" y="3156"/>
                </a:lnTo>
                <a:close/>
                <a:moveTo>
                  <a:pt x="19" y="2525"/>
                </a:moveTo>
                <a:lnTo>
                  <a:pt x="42" y="2525"/>
                </a:lnTo>
                <a:lnTo>
                  <a:pt x="42" y="2527"/>
                </a:lnTo>
                <a:lnTo>
                  <a:pt x="19" y="2527"/>
                </a:lnTo>
                <a:lnTo>
                  <a:pt x="19" y="2525"/>
                </a:lnTo>
                <a:close/>
                <a:moveTo>
                  <a:pt x="19" y="1893"/>
                </a:moveTo>
                <a:lnTo>
                  <a:pt x="42" y="1893"/>
                </a:lnTo>
                <a:lnTo>
                  <a:pt x="42" y="1895"/>
                </a:lnTo>
                <a:lnTo>
                  <a:pt x="19" y="1895"/>
                </a:lnTo>
                <a:lnTo>
                  <a:pt x="19" y="1893"/>
                </a:lnTo>
                <a:close/>
                <a:moveTo>
                  <a:pt x="19" y="1262"/>
                </a:moveTo>
                <a:lnTo>
                  <a:pt x="42" y="1262"/>
                </a:lnTo>
                <a:lnTo>
                  <a:pt x="42" y="1264"/>
                </a:lnTo>
                <a:lnTo>
                  <a:pt x="19" y="1264"/>
                </a:lnTo>
                <a:lnTo>
                  <a:pt x="19" y="1262"/>
                </a:lnTo>
                <a:close/>
                <a:moveTo>
                  <a:pt x="19" y="630"/>
                </a:moveTo>
                <a:lnTo>
                  <a:pt x="42" y="630"/>
                </a:lnTo>
                <a:lnTo>
                  <a:pt x="42" y="632"/>
                </a:lnTo>
                <a:lnTo>
                  <a:pt x="19" y="632"/>
                </a:lnTo>
                <a:lnTo>
                  <a:pt x="19" y="630"/>
                </a:lnTo>
                <a:close/>
                <a:moveTo>
                  <a:pt x="19" y="0"/>
                </a:moveTo>
                <a:lnTo>
                  <a:pt x="42" y="0"/>
                </a:lnTo>
                <a:lnTo>
                  <a:pt x="42" y="2"/>
                </a:lnTo>
                <a:lnTo>
                  <a:pt x="19" y="2"/>
                </a:lnTo>
                <a:lnTo>
                  <a:pt x="19"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8" name="Rectangle 9"/>
          <p:cNvSpPr>
            <a:spLocks noChangeArrowheads="1"/>
          </p:cNvSpPr>
          <p:nvPr/>
        </p:nvSpPr>
        <p:spPr bwMode="auto">
          <a:xfrm>
            <a:off x="1301750" y="687388"/>
            <a:ext cx="3175" cy="5010150"/>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10"/>
          <p:cNvSpPr>
            <a:spLocks noEditPoints="1"/>
          </p:cNvSpPr>
          <p:nvPr/>
        </p:nvSpPr>
        <p:spPr bwMode="auto">
          <a:xfrm>
            <a:off x="1266825" y="685800"/>
            <a:ext cx="65088" cy="5013325"/>
          </a:xfrm>
          <a:custGeom>
            <a:avLst/>
            <a:gdLst>
              <a:gd name="T0" fmla="*/ 41 w 41"/>
              <a:gd name="T1" fmla="*/ 3156 h 3158"/>
              <a:gd name="T2" fmla="*/ 23 w 41"/>
              <a:gd name="T3" fmla="*/ 3158 h 3158"/>
              <a:gd name="T4" fmla="*/ 23 w 41"/>
              <a:gd name="T5" fmla="*/ 2930 h 3158"/>
              <a:gd name="T6" fmla="*/ 41 w 41"/>
              <a:gd name="T7" fmla="*/ 2932 h 3158"/>
              <a:gd name="T8" fmla="*/ 23 w 41"/>
              <a:gd name="T9" fmla="*/ 2930 h 3158"/>
              <a:gd name="T10" fmla="*/ 41 w 41"/>
              <a:gd name="T11" fmla="*/ 2705 h 3158"/>
              <a:gd name="T12" fmla="*/ 23 w 41"/>
              <a:gd name="T13" fmla="*/ 2707 h 3158"/>
              <a:gd name="T14" fmla="*/ 23 w 41"/>
              <a:gd name="T15" fmla="*/ 2479 h 3158"/>
              <a:gd name="T16" fmla="*/ 41 w 41"/>
              <a:gd name="T17" fmla="*/ 2481 h 3158"/>
              <a:gd name="T18" fmla="*/ 23 w 41"/>
              <a:gd name="T19" fmla="*/ 2479 h 3158"/>
              <a:gd name="T20" fmla="*/ 41 w 41"/>
              <a:gd name="T21" fmla="*/ 2254 h 3158"/>
              <a:gd name="T22" fmla="*/ 23 w 41"/>
              <a:gd name="T23" fmla="*/ 2256 h 3158"/>
              <a:gd name="T24" fmla="*/ 23 w 41"/>
              <a:gd name="T25" fmla="*/ 2029 h 3158"/>
              <a:gd name="T26" fmla="*/ 41 w 41"/>
              <a:gd name="T27" fmla="*/ 2031 h 3158"/>
              <a:gd name="T28" fmla="*/ 23 w 41"/>
              <a:gd name="T29" fmla="*/ 2029 h 3158"/>
              <a:gd name="T30" fmla="*/ 41 w 41"/>
              <a:gd name="T31" fmla="*/ 1803 h 3158"/>
              <a:gd name="T32" fmla="*/ 23 w 41"/>
              <a:gd name="T33" fmla="*/ 1805 h 3158"/>
              <a:gd name="T34" fmla="*/ 23 w 41"/>
              <a:gd name="T35" fmla="*/ 1578 h 3158"/>
              <a:gd name="T36" fmla="*/ 41 w 41"/>
              <a:gd name="T37" fmla="*/ 1580 h 3158"/>
              <a:gd name="T38" fmla="*/ 23 w 41"/>
              <a:gd name="T39" fmla="*/ 1578 h 3158"/>
              <a:gd name="T40" fmla="*/ 41 w 41"/>
              <a:gd name="T41" fmla="*/ 1352 h 3158"/>
              <a:gd name="T42" fmla="*/ 23 w 41"/>
              <a:gd name="T43" fmla="*/ 1354 h 3158"/>
              <a:gd name="T44" fmla="*/ 23 w 41"/>
              <a:gd name="T45" fmla="*/ 1126 h 3158"/>
              <a:gd name="T46" fmla="*/ 41 w 41"/>
              <a:gd name="T47" fmla="*/ 1128 h 3158"/>
              <a:gd name="T48" fmla="*/ 23 w 41"/>
              <a:gd name="T49" fmla="*/ 1126 h 3158"/>
              <a:gd name="T50" fmla="*/ 41 w 41"/>
              <a:gd name="T51" fmla="*/ 901 h 3158"/>
              <a:gd name="T52" fmla="*/ 23 w 41"/>
              <a:gd name="T53" fmla="*/ 903 h 3158"/>
              <a:gd name="T54" fmla="*/ 23 w 41"/>
              <a:gd name="T55" fmla="*/ 676 h 3158"/>
              <a:gd name="T56" fmla="*/ 41 w 41"/>
              <a:gd name="T57" fmla="*/ 678 h 3158"/>
              <a:gd name="T58" fmla="*/ 23 w 41"/>
              <a:gd name="T59" fmla="*/ 676 h 3158"/>
              <a:gd name="T60" fmla="*/ 41 w 41"/>
              <a:gd name="T61" fmla="*/ 450 h 3158"/>
              <a:gd name="T62" fmla="*/ 23 w 41"/>
              <a:gd name="T63" fmla="*/ 452 h 3158"/>
              <a:gd name="T64" fmla="*/ 23 w 41"/>
              <a:gd name="T65" fmla="*/ 225 h 3158"/>
              <a:gd name="T66" fmla="*/ 41 w 41"/>
              <a:gd name="T67" fmla="*/ 227 h 3158"/>
              <a:gd name="T68" fmla="*/ 23 w 41"/>
              <a:gd name="T69" fmla="*/ 225 h 3158"/>
              <a:gd name="T70" fmla="*/ 41 w 41"/>
              <a:gd name="T71" fmla="*/ 0 h 3158"/>
              <a:gd name="T72" fmla="*/ 23 w 41"/>
              <a:gd name="T73" fmla="*/ 2 h 3158"/>
              <a:gd name="T74" fmla="*/ 0 w 41"/>
              <a:gd name="T75" fmla="*/ 3156 h 3158"/>
              <a:gd name="T76" fmla="*/ 23 w 41"/>
              <a:gd name="T77" fmla="*/ 3158 h 3158"/>
              <a:gd name="T78" fmla="*/ 0 w 41"/>
              <a:gd name="T79" fmla="*/ 3156 h 3158"/>
              <a:gd name="T80" fmla="*/ 23 w 41"/>
              <a:gd name="T81" fmla="*/ 2705 h 3158"/>
              <a:gd name="T82" fmla="*/ 0 w 41"/>
              <a:gd name="T83" fmla="*/ 2707 h 3158"/>
              <a:gd name="T84" fmla="*/ 0 w 41"/>
              <a:gd name="T85" fmla="*/ 2254 h 3158"/>
              <a:gd name="T86" fmla="*/ 23 w 41"/>
              <a:gd name="T87" fmla="*/ 2256 h 3158"/>
              <a:gd name="T88" fmla="*/ 0 w 41"/>
              <a:gd name="T89" fmla="*/ 2254 h 3158"/>
              <a:gd name="T90" fmla="*/ 23 w 41"/>
              <a:gd name="T91" fmla="*/ 1803 h 3158"/>
              <a:gd name="T92" fmla="*/ 0 w 41"/>
              <a:gd name="T93" fmla="*/ 1805 h 3158"/>
              <a:gd name="T94" fmla="*/ 0 w 41"/>
              <a:gd name="T95" fmla="*/ 1352 h 3158"/>
              <a:gd name="T96" fmla="*/ 23 w 41"/>
              <a:gd name="T97" fmla="*/ 1354 h 3158"/>
              <a:gd name="T98" fmla="*/ 0 w 41"/>
              <a:gd name="T99" fmla="*/ 1352 h 3158"/>
              <a:gd name="T100" fmla="*/ 23 w 41"/>
              <a:gd name="T101" fmla="*/ 901 h 3158"/>
              <a:gd name="T102" fmla="*/ 0 w 41"/>
              <a:gd name="T103" fmla="*/ 903 h 3158"/>
              <a:gd name="T104" fmla="*/ 0 w 41"/>
              <a:gd name="T105" fmla="*/ 450 h 3158"/>
              <a:gd name="T106" fmla="*/ 23 w 41"/>
              <a:gd name="T107" fmla="*/ 452 h 3158"/>
              <a:gd name="T108" fmla="*/ 0 w 41"/>
              <a:gd name="T109" fmla="*/ 450 h 3158"/>
              <a:gd name="T110" fmla="*/ 23 w 41"/>
              <a:gd name="T111" fmla="*/ 0 h 3158"/>
              <a:gd name="T112" fmla="*/ 0 w 41"/>
              <a:gd name="T113" fmla="*/ 2 h 3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1" h="3158">
                <a:moveTo>
                  <a:pt x="23" y="3156"/>
                </a:moveTo>
                <a:lnTo>
                  <a:pt x="41" y="3156"/>
                </a:lnTo>
                <a:lnTo>
                  <a:pt x="41" y="3158"/>
                </a:lnTo>
                <a:lnTo>
                  <a:pt x="23" y="3158"/>
                </a:lnTo>
                <a:lnTo>
                  <a:pt x="23" y="3156"/>
                </a:lnTo>
                <a:close/>
                <a:moveTo>
                  <a:pt x="23" y="2930"/>
                </a:moveTo>
                <a:lnTo>
                  <a:pt x="41" y="2930"/>
                </a:lnTo>
                <a:lnTo>
                  <a:pt x="41" y="2932"/>
                </a:lnTo>
                <a:lnTo>
                  <a:pt x="23" y="2932"/>
                </a:lnTo>
                <a:lnTo>
                  <a:pt x="23" y="2930"/>
                </a:lnTo>
                <a:close/>
                <a:moveTo>
                  <a:pt x="23" y="2705"/>
                </a:moveTo>
                <a:lnTo>
                  <a:pt x="41" y="2705"/>
                </a:lnTo>
                <a:lnTo>
                  <a:pt x="41" y="2707"/>
                </a:lnTo>
                <a:lnTo>
                  <a:pt x="23" y="2707"/>
                </a:lnTo>
                <a:lnTo>
                  <a:pt x="23" y="2705"/>
                </a:lnTo>
                <a:close/>
                <a:moveTo>
                  <a:pt x="23" y="2479"/>
                </a:moveTo>
                <a:lnTo>
                  <a:pt x="41" y="2479"/>
                </a:lnTo>
                <a:lnTo>
                  <a:pt x="41" y="2481"/>
                </a:lnTo>
                <a:lnTo>
                  <a:pt x="23" y="2481"/>
                </a:lnTo>
                <a:lnTo>
                  <a:pt x="23" y="2479"/>
                </a:lnTo>
                <a:close/>
                <a:moveTo>
                  <a:pt x="23" y="2254"/>
                </a:moveTo>
                <a:lnTo>
                  <a:pt x="41" y="2254"/>
                </a:lnTo>
                <a:lnTo>
                  <a:pt x="41" y="2256"/>
                </a:lnTo>
                <a:lnTo>
                  <a:pt x="23" y="2256"/>
                </a:lnTo>
                <a:lnTo>
                  <a:pt x="23" y="2254"/>
                </a:lnTo>
                <a:close/>
                <a:moveTo>
                  <a:pt x="23" y="2029"/>
                </a:moveTo>
                <a:lnTo>
                  <a:pt x="41" y="2029"/>
                </a:lnTo>
                <a:lnTo>
                  <a:pt x="41" y="2031"/>
                </a:lnTo>
                <a:lnTo>
                  <a:pt x="23" y="2031"/>
                </a:lnTo>
                <a:lnTo>
                  <a:pt x="23" y="2029"/>
                </a:lnTo>
                <a:close/>
                <a:moveTo>
                  <a:pt x="23" y="1803"/>
                </a:moveTo>
                <a:lnTo>
                  <a:pt x="41" y="1803"/>
                </a:lnTo>
                <a:lnTo>
                  <a:pt x="41" y="1805"/>
                </a:lnTo>
                <a:lnTo>
                  <a:pt x="23" y="1805"/>
                </a:lnTo>
                <a:lnTo>
                  <a:pt x="23" y="1803"/>
                </a:lnTo>
                <a:close/>
                <a:moveTo>
                  <a:pt x="23" y="1578"/>
                </a:moveTo>
                <a:lnTo>
                  <a:pt x="41" y="1578"/>
                </a:lnTo>
                <a:lnTo>
                  <a:pt x="41" y="1580"/>
                </a:lnTo>
                <a:lnTo>
                  <a:pt x="23" y="1580"/>
                </a:lnTo>
                <a:lnTo>
                  <a:pt x="23" y="1578"/>
                </a:lnTo>
                <a:close/>
                <a:moveTo>
                  <a:pt x="23" y="1352"/>
                </a:moveTo>
                <a:lnTo>
                  <a:pt x="41" y="1352"/>
                </a:lnTo>
                <a:lnTo>
                  <a:pt x="41" y="1354"/>
                </a:lnTo>
                <a:lnTo>
                  <a:pt x="23" y="1354"/>
                </a:lnTo>
                <a:lnTo>
                  <a:pt x="23" y="1352"/>
                </a:lnTo>
                <a:close/>
                <a:moveTo>
                  <a:pt x="23" y="1126"/>
                </a:moveTo>
                <a:lnTo>
                  <a:pt x="41" y="1126"/>
                </a:lnTo>
                <a:lnTo>
                  <a:pt x="41" y="1128"/>
                </a:lnTo>
                <a:lnTo>
                  <a:pt x="23" y="1128"/>
                </a:lnTo>
                <a:lnTo>
                  <a:pt x="23" y="1126"/>
                </a:lnTo>
                <a:close/>
                <a:moveTo>
                  <a:pt x="23" y="901"/>
                </a:moveTo>
                <a:lnTo>
                  <a:pt x="41" y="901"/>
                </a:lnTo>
                <a:lnTo>
                  <a:pt x="41" y="903"/>
                </a:lnTo>
                <a:lnTo>
                  <a:pt x="23" y="903"/>
                </a:lnTo>
                <a:lnTo>
                  <a:pt x="23" y="901"/>
                </a:lnTo>
                <a:close/>
                <a:moveTo>
                  <a:pt x="23" y="676"/>
                </a:moveTo>
                <a:lnTo>
                  <a:pt x="41" y="676"/>
                </a:lnTo>
                <a:lnTo>
                  <a:pt x="41" y="678"/>
                </a:lnTo>
                <a:lnTo>
                  <a:pt x="23" y="678"/>
                </a:lnTo>
                <a:lnTo>
                  <a:pt x="23" y="676"/>
                </a:lnTo>
                <a:close/>
                <a:moveTo>
                  <a:pt x="23" y="450"/>
                </a:moveTo>
                <a:lnTo>
                  <a:pt x="41" y="450"/>
                </a:lnTo>
                <a:lnTo>
                  <a:pt x="41" y="452"/>
                </a:lnTo>
                <a:lnTo>
                  <a:pt x="23" y="452"/>
                </a:lnTo>
                <a:lnTo>
                  <a:pt x="23" y="450"/>
                </a:lnTo>
                <a:close/>
                <a:moveTo>
                  <a:pt x="23" y="225"/>
                </a:moveTo>
                <a:lnTo>
                  <a:pt x="41" y="225"/>
                </a:lnTo>
                <a:lnTo>
                  <a:pt x="41" y="227"/>
                </a:lnTo>
                <a:lnTo>
                  <a:pt x="23" y="227"/>
                </a:lnTo>
                <a:lnTo>
                  <a:pt x="23" y="225"/>
                </a:lnTo>
                <a:close/>
                <a:moveTo>
                  <a:pt x="23" y="0"/>
                </a:moveTo>
                <a:lnTo>
                  <a:pt x="41" y="0"/>
                </a:lnTo>
                <a:lnTo>
                  <a:pt x="41" y="2"/>
                </a:lnTo>
                <a:lnTo>
                  <a:pt x="23" y="2"/>
                </a:lnTo>
                <a:lnTo>
                  <a:pt x="23" y="0"/>
                </a:lnTo>
                <a:close/>
                <a:moveTo>
                  <a:pt x="0" y="3156"/>
                </a:moveTo>
                <a:lnTo>
                  <a:pt x="23" y="3156"/>
                </a:lnTo>
                <a:lnTo>
                  <a:pt x="23" y="3158"/>
                </a:lnTo>
                <a:lnTo>
                  <a:pt x="0" y="3158"/>
                </a:lnTo>
                <a:lnTo>
                  <a:pt x="0" y="3156"/>
                </a:lnTo>
                <a:close/>
                <a:moveTo>
                  <a:pt x="0" y="2705"/>
                </a:moveTo>
                <a:lnTo>
                  <a:pt x="23" y="2705"/>
                </a:lnTo>
                <a:lnTo>
                  <a:pt x="23" y="2707"/>
                </a:lnTo>
                <a:lnTo>
                  <a:pt x="0" y="2707"/>
                </a:lnTo>
                <a:lnTo>
                  <a:pt x="0" y="2705"/>
                </a:lnTo>
                <a:close/>
                <a:moveTo>
                  <a:pt x="0" y="2254"/>
                </a:moveTo>
                <a:lnTo>
                  <a:pt x="23" y="2254"/>
                </a:lnTo>
                <a:lnTo>
                  <a:pt x="23" y="2256"/>
                </a:lnTo>
                <a:lnTo>
                  <a:pt x="0" y="2256"/>
                </a:lnTo>
                <a:lnTo>
                  <a:pt x="0" y="2254"/>
                </a:lnTo>
                <a:close/>
                <a:moveTo>
                  <a:pt x="0" y="1803"/>
                </a:moveTo>
                <a:lnTo>
                  <a:pt x="23" y="1803"/>
                </a:lnTo>
                <a:lnTo>
                  <a:pt x="23" y="1805"/>
                </a:lnTo>
                <a:lnTo>
                  <a:pt x="0" y="1805"/>
                </a:lnTo>
                <a:lnTo>
                  <a:pt x="0" y="1803"/>
                </a:lnTo>
                <a:close/>
                <a:moveTo>
                  <a:pt x="0" y="1352"/>
                </a:moveTo>
                <a:lnTo>
                  <a:pt x="23" y="1352"/>
                </a:lnTo>
                <a:lnTo>
                  <a:pt x="23" y="1354"/>
                </a:lnTo>
                <a:lnTo>
                  <a:pt x="0" y="1354"/>
                </a:lnTo>
                <a:lnTo>
                  <a:pt x="0" y="1352"/>
                </a:lnTo>
                <a:close/>
                <a:moveTo>
                  <a:pt x="0" y="901"/>
                </a:moveTo>
                <a:lnTo>
                  <a:pt x="23" y="901"/>
                </a:lnTo>
                <a:lnTo>
                  <a:pt x="23" y="903"/>
                </a:lnTo>
                <a:lnTo>
                  <a:pt x="0" y="903"/>
                </a:lnTo>
                <a:lnTo>
                  <a:pt x="0" y="901"/>
                </a:lnTo>
                <a:close/>
                <a:moveTo>
                  <a:pt x="0" y="450"/>
                </a:moveTo>
                <a:lnTo>
                  <a:pt x="23" y="450"/>
                </a:lnTo>
                <a:lnTo>
                  <a:pt x="23" y="452"/>
                </a:lnTo>
                <a:lnTo>
                  <a:pt x="0" y="452"/>
                </a:lnTo>
                <a:lnTo>
                  <a:pt x="0" y="450"/>
                </a:lnTo>
                <a:close/>
                <a:moveTo>
                  <a:pt x="0" y="0"/>
                </a:moveTo>
                <a:lnTo>
                  <a:pt x="23" y="0"/>
                </a:lnTo>
                <a:lnTo>
                  <a:pt x="23" y="2"/>
                </a:lnTo>
                <a:lnTo>
                  <a:pt x="0" y="2"/>
                </a:lnTo>
                <a:lnTo>
                  <a:pt x="0"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0" name="Rectangle 11"/>
          <p:cNvSpPr>
            <a:spLocks noChangeArrowheads="1"/>
          </p:cNvSpPr>
          <p:nvPr/>
        </p:nvSpPr>
        <p:spPr bwMode="auto">
          <a:xfrm>
            <a:off x="1303338" y="5695950"/>
            <a:ext cx="6810375" cy="317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2"/>
          <p:cNvSpPr>
            <a:spLocks noEditPoints="1"/>
          </p:cNvSpPr>
          <p:nvPr/>
        </p:nvSpPr>
        <p:spPr bwMode="auto">
          <a:xfrm>
            <a:off x="1301750" y="5668963"/>
            <a:ext cx="6754813" cy="66675"/>
          </a:xfrm>
          <a:custGeom>
            <a:avLst/>
            <a:gdLst>
              <a:gd name="T0" fmla="*/ 82 w 4255"/>
              <a:gd name="T1" fmla="*/ 0 h 42"/>
              <a:gd name="T2" fmla="*/ 162 w 4255"/>
              <a:gd name="T3" fmla="*/ 18 h 42"/>
              <a:gd name="T4" fmla="*/ 239 w 4255"/>
              <a:gd name="T5" fmla="*/ 18 h 42"/>
              <a:gd name="T6" fmla="*/ 318 w 4255"/>
              <a:gd name="T7" fmla="*/ 0 h 42"/>
              <a:gd name="T8" fmla="*/ 400 w 4255"/>
              <a:gd name="T9" fmla="*/ 0 h 42"/>
              <a:gd name="T10" fmla="*/ 519 w 4255"/>
              <a:gd name="T11" fmla="*/ 0 h 42"/>
              <a:gd name="T12" fmla="*/ 598 w 4255"/>
              <a:gd name="T13" fmla="*/ 18 h 42"/>
              <a:gd name="T14" fmla="*/ 676 w 4255"/>
              <a:gd name="T15" fmla="*/ 18 h 42"/>
              <a:gd name="T16" fmla="*/ 756 w 4255"/>
              <a:gd name="T17" fmla="*/ 0 h 42"/>
              <a:gd name="T18" fmla="*/ 837 w 4255"/>
              <a:gd name="T19" fmla="*/ 0 h 42"/>
              <a:gd name="T20" fmla="*/ 956 w 4255"/>
              <a:gd name="T21" fmla="*/ 0 h 42"/>
              <a:gd name="T22" fmla="*/ 1035 w 4255"/>
              <a:gd name="T23" fmla="*/ 18 h 42"/>
              <a:gd name="T24" fmla="*/ 1113 w 4255"/>
              <a:gd name="T25" fmla="*/ 18 h 42"/>
              <a:gd name="T26" fmla="*/ 1193 w 4255"/>
              <a:gd name="T27" fmla="*/ 0 h 42"/>
              <a:gd name="T28" fmla="*/ 1274 w 4255"/>
              <a:gd name="T29" fmla="*/ 0 h 42"/>
              <a:gd name="T30" fmla="*/ 1393 w 4255"/>
              <a:gd name="T31" fmla="*/ 0 h 42"/>
              <a:gd name="T32" fmla="*/ 1473 w 4255"/>
              <a:gd name="T33" fmla="*/ 18 h 42"/>
              <a:gd name="T34" fmla="*/ 1551 w 4255"/>
              <a:gd name="T35" fmla="*/ 18 h 42"/>
              <a:gd name="T36" fmla="*/ 1629 w 4255"/>
              <a:gd name="T37" fmla="*/ 0 h 42"/>
              <a:gd name="T38" fmla="*/ 1711 w 4255"/>
              <a:gd name="T39" fmla="*/ 0 h 42"/>
              <a:gd name="T40" fmla="*/ 1830 w 4255"/>
              <a:gd name="T41" fmla="*/ 0 h 42"/>
              <a:gd name="T42" fmla="*/ 1910 w 4255"/>
              <a:gd name="T43" fmla="*/ 18 h 42"/>
              <a:gd name="T44" fmla="*/ 1988 w 4255"/>
              <a:gd name="T45" fmla="*/ 18 h 42"/>
              <a:gd name="T46" fmla="*/ 2067 w 4255"/>
              <a:gd name="T47" fmla="*/ 0 h 42"/>
              <a:gd name="T48" fmla="*/ 2149 w 4255"/>
              <a:gd name="T49" fmla="*/ 0 h 42"/>
              <a:gd name="T50" fmla="*/ 2268 w 4255"/>
              <a:gd name="T51" fmla="*/ 0 h 42"/>
              <a:gd name="T52" fmla="*/ 2348 w 4255"/>
              <a:gd name="T53" fmla="*/ 18 h 42"/>
              <a:gd name="T54" fmla="*/ 2424 w 4255"/>
              <a:gd name="T55" fmla="*/ 18 h 42"/>
              <a:gd name="T56" fmla="*/ 2504 w 4255"/>
              <a:gd name="T57" fmla="*/ 0 h 42"/>
              <a:gd name="T58" fmla="*/ 2586 w 4255"/>
              <a:gd name="T59" fmla="*/ 0 h 42"/>
              <a:gd name="T60" fmla="*/ 2705 w 4255"/>
              <a:gd name="T61" fmla="*/ 0 h 42"/>
              <a:gd name="T62" fmla="*/ 2784 w 4255"/>
              <a:gd name="T63" fmla="*/ 18 h 42"/>
              <a:gd name="T64" fmla="*/ 2862 w 4255"/>
              <a:gd name="T65" fmla="*/ 18 h 42"/>
              <a:gd name="T66" fmla="*/ 2942 w 4255"/>
              <a:gd name="T67" fmla="*/ 0 h 42"/>
              <a:gd name="T68" fmla="*/ 3022 w 4255"/>
              <a:gd name="T69" fmla="*/ 0 h 42"/>
              <a:gd name="T70" fmla="*/ 3142 w 4255"/>
              <a:gd name="T71" fmla="*/ 0 h 42"/>
              <a:gd name="T72" fmla="*/ 3221 w 4255"/>
              <a:gd name="T73" fmla="*/ 18 h 42"/>
              <a:gd name="T74" fmla="*/ 3299 w 4255"/>
              <a:gd name="T75" fmla="*/ 18 h 42"/>
              <a:gd name="T76" fmla="*/ 3379 w 4255"/>
              <a:gd name="T77" fmla="*/ 0 h 42"/>
              <a:gd name="T78" fmla="*/ 3460 w 4255"/>
              <a:gd name="T79" fmla="*/ 0 h 42"/>
              <a:gd name="T80" fmla="*/ 3579 w 4255"/>
              <a:gd name="T81" fmla="*/ 0 h 42"/>
              <a:gd name="T82" fmla="*/ 3659 w 4255"/>
              <a:gd name="T83" fmla="*/ 18 h 42"/>
              <a:gd name="T84" fmla="*/ 3737 w 4255"/>
              <a:gd name="T85" fmla="*/ 18 h 42"/>
              <a:gd name="T86" fmla="*/ 3815 w 4255"/>
              <a:gd name="T87" fmla="*/ 0 h 42"/>
              <a:gd name="T88" fmla="*/ 3897 w 4255"/>
              <a:gd name="T89" fmla="*/ 0 h 42"/>
              <a:gd name="T90" fmla="*/ 4016 w 4255"/>
              <a:gd name="T91" fmla="*/ 0 h 42"/>
              <a:gd name="T92" fmla="*/ 4096 w 4255"/>
              <a:gd name="T93" fmla="*/ 18 h 42"/>
              <a:gd name="T94" fmla="*/ 4174 w 4255"/>
              <a:gd name="T95" fmla="*/ 18 h 42"/>
              <a:gd name="T96" fmla="*/ 4253 w 4255"/>
              <a:gd name="T97" fmla="*/ 0 h 42"/>
              <a:gd name="T98" fmla="*/ 162 w 4255"/>
              <a:gd name="T99" fmla="*/ 18 h 42"/>
              <a:gd name="T100" fmla="*/ 638 w 4255"/>
              <a:gd name="T101" fmla="*/ 18 h 42"/>
              <a:gd name="T102" fmla="*/ 956 w 4255"/>
              <a:gd name="T103" fmla="*/ 42 h 42"/>
              <a:gd name="T104" fmla="*/ 1272 w 4255"/>
              <a:gd name="T105" fmla="*/ 42 h 42"/>
              <a:gd name="T106" fmla="*/ 1590 w 4255"/>
              <a:gd name="T107" fmla="*/ 18 h 42"/>
              <a:gd name="T108" fmla="*/ 1910 w 4255"/>
              <a:gd name="T109" fmla="*/ 18 h 42"/>
              <a:gd name="T110" fmla="*/ 2387 w 4255"/>
              <a:gd name="T111" fmla="*/ 18 h 42"/>
              <a:gd name="T112" fmla="*/ 2705 w 4255"/>
              <a:gd name="T113" fmla="*/ 42 h 42"/>
              <a:gd name="T114" fmla="*/ 3021 w 4255"/>
              <a:gd name="T115" fmla="*/ 42 h 42"/>
              <a:gd name="T116" fmla="*/ 3338 w 4255"/>
              <a:gd name="T117" fmla="*/ 18 h 42"/>
              <a:gd name="T118" fmla="*/ 3659 w 4255"/>
              <a:gd name="T119" fmla="*/ 18 h 42"/>
              <a:gd name="T120" fmla="*/ 4135 w 4255"/>
              <a:gd name="T121" fmla="*/ 1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255" h="42">
                <a:moveTo>
                  <a:pt x="2" y="0"/>
                </a:moveTo>
                <a:lnTo>
                  <a:pt x="2" y="18"/>
                </a:lnTo>
                <a:lnTo>
                  <a:pt x="0" y="18"/>
                </a:lnTo>
                <a:lnTo>
                  <a:pt x="0" y="0"/>
                </a:lnTo>
                <a:lnTo>
                  <a:pt x="2" y="0"/>
                </a:lnTo>
                <a:close/>
                <a:moveTo>
                  <a:pt x="43" y="0"/>
                </a:moveTo>
                <a:lnTo>
                  <a:pt x="43" y="18"/>
                </a:lnTo>
                <a:lnTo>
                  <a:pt x="41" y="18"/>
                </a:lnTo>
                <a:lnTo>
                  <a:pt x="41" y="0"/>
                </a:lnTo>
                <a:lnTo>
                  <a:pt x="43" y="0"/>
                </a:lnTo>
                <a:close/>
                <a:moveTo>
                  <a:pt x="82" y="0"/>
                </a:moveTo>
                <a:lnTo>
                  <a:pt x="82" y="18"/>
                </a:lnTo>
                <a:lnTo>
                  <a:pt x="80" y="18"/>
                </a:lnTo>
                <a:lnTo>
                  <a:pt x="80" y="0"/>
                </a:lnTo>
                <a:lnTo>
                  <a:pt x="82" y="0"/>
                </a:lnTo>
                <a:close/>
                <a:moveTo>
                  <a:pt x="121" y="0"/>
                </a:moveTo>
                <a:lnTo>
                  <a:pt x="121" y="18"/>
                </a:lnTo>
                <a:lnTo>
                  <a:pt x="119" y="18"/>
                </a:lnTo>
                <a:lnTo>
                  <a:pt x="119" y="0"/>
                </a:lnTo>
                <a:lnTo>
                  <a:pt x="121" y="0"/>
                </a:lnTo>
                <a:close/>
                <a:moveTo>
                  <a:pt x="162" y="0"/>
                </a:moveTo>
                <a:lnTo>
                  <a:pt x="162" y="18"/>
                </a:lnTo>
                <a:lnTo>
                  <a:pt x="160" y="18"/>
                </a:lnTo>
                <a:lnTo>
                  <a:pt x="160" y="0"/>
                </a:lnTo>
                <a:lnTo>
                  <a:pt x="162" y="0"/>
                </a:lnTo>
                <a:close/>
                <a:moveTo>
                  <a:pt x="201" y="0"/>
                </a:moveTo>
                <a:lnTo>
                  <a:pt x="201" y="18"/>
                </a:lnTo>
                <a:lnTo>
                  <a:pt x="199" y="18"/>
                </a:lnTo>
                <a:lnTo>
                  <a:pt x="199" y="0"/>
                </a:lnTo>
                <a:lnTo>
                  <a:pt x="201" y="0"/>
                </a:lnTo>
                <a:close/>
                <a:moveTo>
                  <a:pt x="241" y="0"/>
                </a:moveTo>
                <a:lnTo>
                  <a:pt x="241" y="18"/>
                </a:lnTo>
                <a:lnTo>
                  <a:pt x="239" y="18"/>
                </a:lnTo>
                <a:lnTo>
                  <a:pt x="239" y="0"/>
                </a:lnTo>
                <a:lnTo>
                  <a:pt x="241" y="0"/>
                </a:lnTo>
                <a:close/>
                <a:moveTo>
                  <a:pt x="281" y="0"/>
                </a:moveTo>
                <a:lnTo>
                  <a:pt x="281" y="18"/>
                </a:lnTo>
                <a:lnTo>
                  <a:pt x="279" y="18"/>
                </a:lnTo>
                <a:lnTo>
                  <a:pt x="279" y="0"/>
                </a:lnTo>
                <a:lnTo>
                  <a:pt x="281" y="0"/>
                </a:lnTo>
                <a:close/>
                <a:moveTo>
                  <a:pt x="320" y="0"/>
                </a:moveTo>
                <a:lnTo>
                  <a:pt x="320" y="18"/>
                </a:lnTo>
                <a:lnTo>
                  <a:pt x="318" y="18"/>
                </a:lnTo>
                <a:lnTo>
                  <a:pt x="318" y="0"/>
                </a:lnTo>
                <a:lnTo>
                  <a:pt x="320" y="0"/>
                </a:lnTo>
                <a:close/>
                <a:moveTo>
                  <a:pt x="360" y="0"/>
                </a:moveTo>
                <a:lnTo>
                  <a:pt x="360" y="18"/>
                </a:lnTo>
                <a:lnTo>
                  <a:pt x="358" y="18"/>
                </a:lnTo>
                <a:lnTo>
                  <a:pt x="358" y="0"/>
                </a:lnTo>
                <a:lnTo>
                  <a:pt x="360" y="0"/>
                </a:lnTo>
                <a:close/>
                <a:moveTo>
                  <a:pt x="400" y="0"/>
                </a:moveTo>
                <a:lnTo>
                  <a:pt x="400" y="18"/>
                </a:lnTo>
                <a:lnTo>
                  <a:pt x="398" y="18"/>
                </a:lnTo>
                <a:lnTo>
                  <a:pt x="398" y="0"/>
                </a:lnTo>
                <a:lnTo>
                  <a:pt x="400" y="0"/>
                </a:lnTo>
                <a:close/>
                <a:moveTo>
                  <a:pt x="440" y="0"/>
                </a:moveTo>
                <a:lnTo>
                  <a:pt x="440" y="18"/>
                </a:lnTo>
                <a:lnTo>
                  <a:pt x="438" y="18"/>
                </a:lnTo>
                <a:lnTo>
                  <a:pt x="438" y="0"/>
                </a:lnTo>
                <a:lnTo>
                  <a:pt x="440" y="0"/>
                </a:lnTo>
                <a:close/>
                <a:moveTo>
                  <a:pt x="479" y="0"/>
                </a:moveTo>
                <a:lnTo>
                  <a:pt x="479" y="18"/>
                </a:lnTo>
                <a:lnTo>
                  <a:pt x="477" y="18"/>
                </a:lnTo>
                <a:lnTo>
                  <a:pt x="477" y="0"/>
                </a:lnTo>
                <a:lnTo>
                  <a:pt x="479" y="0"/>
                </a:lnTo>
                <a:close/>
                <a:moveTo>
                  <a:pt x="519" y="0"/>
                </a:moveTo>
                <a:lnTo>
                  <a:pt x="519" y="18"/>
                </a:lnTo>
                <a:lnTo>
                  <a:pt x="517" y="18"/>
                </a:lnTo>
                <a:lnTo>
                  <a:pt x="517" y="0"/>
                </a:lnTo>
                <a:lnTo>
                  <a:pt x="519" y="0"/>
                </a:lnTo>
                <a:close/>
                <a:moveTo>
                  <a:pt x="559" y="0"/>
                </a:moveTo>
                <a:lnTo>
                  <a:pt x="559" y="18"/>
                </a:lnTo>
                <a:lnTo>
                  <a:pt x="557" y="18"/>
                </a:lnTo>
                <a:lnTo>
                  <a:pt x="557" y="0"/>
                </a:lnTo>
                <a:lnTo>
                  <a:pt x="559" y="0"/>
                </a:lnTo>
                <a:close/>
                <a:moveTo>
                  <a:pt x="598" y="0"/>
                </a:moveTo>
                <a:lnTo>
                  <a:pt x="598" y="18"/>
                </a:lnTo>
                <a:lnTo>
                  <a:pt x="596" y="18"/>
                </a:lnTo>
                <a:lnTo>
                  <a:pt x="596" y="0"/>
                </a:lnTo>
                <a:lnTo>
                  <a:pt x="598" y="0"/>
                </a:lnTo>
                <a:close/>
                <a:moveTo>
                  <a:pt x="639" y="0"/>
                </a:moveTo>
                <a:lnTo>
                  <a:pt x="639" y="18"/>
                </a:lnTo>
                <a:lnTo>
                  <a:pt x="637" y="18"/>
                </a:lnTo>
                <a:lnTo>
                  <a:pt x="637" y="0"/>
                </a:lnTo>
                <a:lnTo>
                  <a:pt x="639" y="0"/>
                </a:lnTo>
                <a:close/>
                <a:moveTo>
                  <a:pt x="678" y="0"/>
                </a:moveTo>
                <a:lnTo>
                  <a:pt x="678" y="18"/>
                </a:lnTo>
                <a:lnTo>
                  <a:pt x="676" y="18"/>
                </a:lnTo>
                <a:lnTo>
                  <a:pt x="676" y="0"/>
                </a:lnTo>
                <a:lnTo>
                  <a:pt x="678" y="0"/>
                </a:lnTo>
                <a:close/>
                <a:moveTo>
                  <a:pt x="717" y="0"/>
                </a:moveTo>
                <a:lnTo>
                  <a:pt x="717" y="18"/>
                </a:lnTo>
                <a:lnTo>
                  <a:pt x="715" y="18"/>
                </a:lnTo>
                <a:lnTo>
                  <a:pt x="715" y="0"/>
                </a:lnTo>
                <a:lnTo>
                  <a:pt x="717" y="0"/>
                </a:lnTo>
                <a:close/>
                <a:moveTo>
                  <a:pt x="758" y="0"/>
                </a:moveTo>
                <a:lnTo>
                  <a:pt x="758" y="18"/>
                </a:lnTo>
                <a:lnTo>
                  <a:pt x="756" y="18"/>
                </a:lnTo>
                <a:lnTo>
                  <a:pt x="756" y="0"/>
                </a:lnTo>
                <a:lnTo>
                  <a:pt x="758" y="0"/>
                </a:lnTo>
                <a:close/>
                <a:moveTo>
                  <a:pt x="797" y="0"/>
                </a:moveTo>
                <a:lnTo>
                  <a:pt x="797" y="18"/>
                </a:lnTo>
                <a:lnTo>
                  <a:pt x="795" y="18"/>
                </a:lnTo>
                <a:lnTo>
                  <a:pt x="795" y="0"/>
                </a:lnTo>
                <a:lnTo>
                  <a:pt x="797" y="0"/>
                </a:lnTo>
                <a:close/>
                <a:moveTo>
                  <a:pt x="837" y="0"/>
                </a:moveTo>
                <a:lnTo>
                  <a:pt x="837" y="18"/>
                </a:lnTo>
                <a:lnTo>
                  <a:pt x="835" y="18"/>
                </a:lnTo>
                <a:lnTo>
                  <a:pt x="835" y="0"/>
                </a:lnTo>
                <a:lnTo>
                  <a:pt x="837" y="0"/>
                </a:lnTo>
                <a:close/>
                <a:moveTo>
                  <a:pt x="877" y="0"/>
                </a:moveTo>
                <a:lnTo>
                  <a:pt x="877" y="18"/>
                </a:lnTo>
                <a:lnTo>
                  <a:pt x="875" y="18"/>
                </a:lnTo>
                <a:lnTo>
                  <a:pt x="875" y="0"/>
                </a:lnTo>
                <a:lnTo>
                  <a:pt x="877" y="0"/>
                </a:lnTo>
                <a:close/>
                <a:moveTo>
                  <a:pt x="916" y="0"/>
                </a:moveTo>
                <a:lnTo>
                  <a:pt x="916" y="18"/>
                </a:lnTo>
                <a:lnTo>
                  <a:pt x="914" y="18"/>
                </a:lnTo>
                <a:lnTo>
                  <a:pt x="914" y="0"/>
                </a:lnTo>
                <a:lnTo>
                  <a:pt x="916" y="0"/>
                </a:lnTo>
                <a:close/>
                <a:moveTo>
                  <a:pt x="956" y="0"/>
                </a:moveTo>
                <a:lnTo>
                  <a:pt x="956" y="18"/>
                </a:lnTo>
                <a:lnTo>
                  <a:pt x="955" y="18"/>
                </a:lnTo>
                <a:lnTo>
                  <a:pt x="955" y="0"/>
                </a:lnTo>
                <a:lnTo>
                  <a:pt x="956" y="0"/>
                </a:lnTo>
                <a:close/>
                <a:moveTo>
                  <a:pt x="996" y="0"/>
                </a:moveTo>
                <a:lnTo>
                  <a:pt x="996" y="18"/>
                </a:lnTo>
                <a:lnTo>
                  <a:pt x="994" y="18"/>
                </a:lnTo>
                <a:lnTo>
                  <a:pt x="994" y="0"/>
                </a:lnTo>
                <a:lnTo>
                  <a:pt x="996" y="0"/>
                </a:lnTo>
                <a:close/>
                <a:moveTo>
                  <a:pt x="1035" y="0"/>
                </a:moveTo>
                <a:lnTo>
                  <a:pt x="1035" y="18"/>
                </a:lnTo>
                <a:lnTo>
                  <a:pt x="1033" y="18"/>
                </a:lnTo>
                <a:lnTo>
                  <a:pt x="1033" y="0"/>
                </a:lnTo>
                <a:lnTo>
                  <a:pt x="1035" y="0"/>
                </a:lnTo>
                <a:close/>
                <a:moveTo>
                  <a:pt x="1076" y="0"/>
                </a:moveTo>
                <a:lnTo>
                  <a:pt x="1076" y="18"/>
                </a:lnTo>
                <a:lnTo>
                  <a:pt x="1074" y="18"/>
                </a:lnTo>
                <a:lnTo>
                  <a:pt x="1074" y="0"/>
                </a:lnTo>
                <a:lnTo>
                  <a:pt x="1076" y="0"/>
                </a:lnTo>
                <a:close/>
                <a:moveTo>
                  <a:pt x="1115" y="0"/>
                </a:moveTo>
                <a:lnTo>
                  <a:pt x="1115" y="18"/>
                </a:lnTo>
                <a:lnTo>
                  <a:pt x="1113" y="18"/>
                </a:lnTo>
                <a:lnTo>
                  <a:pt x="1113" y="0"/>
                </a:lnTo>
                <a:lnTo>
                  <a:pt x="1115" y="0"/>
                </a:lnTo>
                <a:close/>
                <a:moveTo>
                  <a:pt x="1155" y="0"/>
                </a:moveTo>
                <a:lnTo>
                  <a:pt x="1155" y="18"/>
                </a:lnTo>
                <a:lnTo>
                  <a:pt x="1153" y="18"/>
                </a:lnTo>
                <a:lnTo>
                  <a:pt x="1153" y="0"/>
                </a:lnTo>
                <a:lnTo>
                  <a:pt x="1155" y="0"/>
                </a:lnTo>
                <a:close/>
                <a:moveTo>
                  <a:pt x="1195" y="0"/>
                </a:moveTo>
                <a:lnTo>
                  <a:pt x="1195" y="18"/>
                </a:lnTo>
                <a:lnTo>
                  <a:pt x="1193" y="18"/>
                </a:lnTo>
                <a:lnTo>
                  <a:pt x="1193" y="0"/>
                </a:lnTo>
                <a:lnTo>
                  <a:pt x="1195" y="0"/>
                </a:lnTo>
                <a:close/>
                <a:moveTo>
                  <a:pt x="1234" y="0"/>
                </a:moveTo>
                <a:lnTo>
                  <a:pt x="1234" y="18"/>
                </a:lnTo>
                <a:lnTo>
                  <a:pt x="1232" y="18"/>
                </a:lnTo>
                <a:lnTo>
                  <a:pt x="1232" y="0"/>
                </a:lnTo>
                <a:lnTo>
                  <a:pt x="1234" y="0"/>
                </a:lnTo>
                <a:close/>
                <a:moveTo>
                  <a:pt x="1274" y="0"/>
                </a:moveTo>
                <a:lnTo>
                  <a:pt x="1274" y="18"/>
                </a:lnTo>
                <a:lnTo>
                  <a:pt x="1272" y="18"/>
                </a:lnTo>
                <a:lnTo>
                  <a:pt x="1272" y="0"/>
                </a:lnTo>
                <a:lnTo>
                  <a:pt x="1274" y="0"/>
                </a:lnTo>
                <a:close/>
                <a:moveTo>
                  <a:pt x="1314" y="0"/>
                </a:moveTo>
                <a:lnTo>
                  <a:pt x="1314" y="18"/>
                </a:lnTo>
                <a:lnTo>
                  <a:pt x="1312" y="18"/>
                </a:lnTo>
                <a:lnTo>
                  <a:pt x="1312" y="0"/>
                </a:lnTo>
                <a:lnTo>
                  <a:pt x="1314" y="0"/>
                </a:lnTo>
                <a:close/>
                <a:moveTo>
                  <a:pt x="1354" y="0"/>
                </a:moveTo>
                <a:lnTo>
                  <a:pt x="1354" y="18"/>
                </a:lnTo>
                <a:lnTo>
                  <a:pt x="1352" y="18"/>
                </a:lnTo>
                <a:lnTo>
                  <a:pt x="1352" y="0"/>
                </a:lnTo>
                <a:lnTo>
                  <a:pt x="1354" y="0"/>
                </a:lnTo>
                <a:close/>
                <a:moveTo>
                  <a:pt x="1393" y="0"/>
                </a:moveTo>
                <a:lnTo>
                  <a:pt x="1393" y="18"/>
                </a:lnTo>
                <a:lnTo>
                  <a:pt x="1391" y="18"/>
                </a:lnTo>
                <a:lnTo>
                  <a:pt x="1391" y="0"/>
                </a:lnTo>
                <a:lnTo>
                  <a:pt x="1393" y="0"/>
                </a:lnTo>
                <a:close/>
                <a:moveTo>
                  <a:pt x="1433" y="0"/>
                </a:moveTo>
                <a:lnTo>
                  <a:pt x="1433" y="18"/>
                </a:lnTo>
                <a:lnTo>
                  <a:pt x="1431" y="18"/>
                </a:lnTo>
                <a:lnTo>
                  <a:pt x="1431" y="0"/>
                </a:lnTo>
                <a:lnTo>
                  <a:pt x="1433" y="0"/>
                </a:lnTo>
                <a:close/>
                <a:moveTo>
                  <a:pt x="1473" y="0"/>
                </a:moveTo>
                <a:lnTo>
                  <a:pt x="1473" y="18"/>
                </a:lnTo>
                <a:lnTo>
                  <a:pt x="1471" y="18"/>
                </a:lnTo>
                <a:lnTo>
                  <a:pt x="1471" y="0"/>
                </a:lnTo>
                <a:lnTo>
                  <a:pt x="1473" y="0"/>
                </a:lnTo>
                <a:close/>
                <a:moveTo>
                  <a:pt x="1512" y="0"/>
                </a:moveTo>
                <a:lnTo>
                  <a:pt x="1512" y="18"/>
                </a:lnTo>
                <a:lnTo>
                  <a:pt x="1510" y="18"/>
                </a:lnTo>
                <a:lnTo>
                  <a:pt x="1510" y="0"/>
                </a:lnTo>
                <a:lnTo>
                  <a:pt x="1512" y="0"/>
                </a:lnTo>
                <a:close/>
                <a:moveTo>
                  <a:pt x="1553" y="0"/>
                </a:moveTo>
                <a:lnTo>
                  <a:pt x="1553" y="18"/>
                </a:lnTo>
                <a:lnTo>
                  <a:pt x="1551" y="18"/>
                </a:lnTo>
                <a:lnTo>
                  <a:pt x="1551" y="0"/>
                </a:lnTo>
                <a:lnTo>
                  <a:pt x="1553" y="0"/>
                </a:lnTo>
                <a:close/>
                <a:moveTo>
                  <a:pt x="1592" y="0"/>
                </a:moveTo>
                <a:lnTo>
                  <a:pt x="1592" y="18"/>
                </a:lnTo>
                <a:lnTo>
                  <a:pt x="1590" y="18"/>
                </a:lnTo>
                <a:lnTo>
                  <a:pt x="1590" y="0"/>
                </a:lnTo>
                <a:lnTo>
                  <a:pt x="1592" y="0"/>
                </a:lnTo>
                <a:close/>
                <a:moveTo>
                  <a:pt x="1631" y="0"/>
                </a:moveTo>
                <a:lnTo>
                  <a:pt x="1631" y="18"/>
                </a:lnTo>
                <a:lnTo>
                  <a:pt x="1629" y="18"/>
                </a:lnTo>
                <a:lnTo>
                  <a:pt x="1629" y="0"/>
                </a:lnTo>
                <a:lnTo>
                  <a:pt x="1631" y="0"/>
                </a:lnTo>
                <a:close/>
                <a:moveTo>
                  <a:pt x="1672" y="0"/>
                </a:moveTo>
                <a:lnTo>
                  <a:pt x="1672" y="18"/>
                </a:lnTo>
                <a:lnTo>
                  <a:pt x="1670" y="18"/>
                </a:lnTo>
                <a:lnTo>
                  <a:pt x="1670" y="0"/>
                </a:lnTo>
                <a:lnTo>
                  <a:pt x="1672" y="0"/>
                </a:lnTo>
                <a:close/>
                <a:moveTo>
                  <a:pt x="1711" y="0"/>
                </a:moveTo>
                <a:lnTo>
                  <a:pt x="1711" y="18"/>
                </a:lnTo>
                <a:lnTo>
                  <a:pt x="1709" y="18"/>
                </a:lnTo>
                <a:lnTo>
                  <a:pt x="1709" y="0"/>
                </a:lnTo>
                <a:lnTo>
                  <a:pt x="1711" y="0"/>
                </a:lnTo>
                <a:close/>
                <a:moveTo>
                  <a:pt x="1751" y="0"/>
                </a:moveTo>
                <a:lnTo>
                  <a:pt x="1751" y="18"/>
                </a:lnTo>
                <a:lnTo>
                  <a:pt x="1749" y="18"/>
                </a:lnTo>
                <a:lnTo>
                  <a:pt x="1749" y="0"/>
                </a:lnTo>
                <a:lnTo>
                  <a:pt x="1751" y="0"/>
                </a:lnTo>
                <a:close/>
                <a:moveTo>
                  <a:pt x="1791" y="0"/>
                </a:moveTo>
                <a:lnTo>
                  <a:pt x="1791" y="18"/>
                </a:lnTo>
                <a:lnTo>
                  <a:pt x="1789" y="18"/>
                </a:lnTo>
                <a:lnTo>
                  <a:pt x="1789" y="0"/>
                </a:lnTo>
                <a:lnTo>
                  <a:pt x="1791" y="0"/>
                </a:lnTo>
                <a:close/>
                <a:moveTo>
                  <a:pt x="1830" y="0"/>
                </a:moveTo>
                <a:lnTo>
                  <a:pt x="1830" y="18"/>
                </a:lnTo>
                <a:lnTo>
                  <a:pt x="1828" y="18"/>
                </a:lnTo>
                <a:lnTo>
                  <a:pt x="1828" y="0"/>
                </a:lnTo>
                <a:lnTo>
                  <a:pt x="1830" y="0"/>
                </a:lnTo>
                <a:close/>
                <a:moveTo>
                  <a:pt x="1870" y="0"/>
                </a:moveTo>
                <a:lnTo>
                  <a:pt x="1870" y="18"/>
                </a:lnTo>
                <a:lnTo>
                  <a:pt x="1868" y="18"/>
                </a:lnTo>
                <a:lnTo>
                  <a:pt x="1868" y="0"/>
                </a:lnTo>
                <a:lnTo>
                  <a:pt x="1870" y="0"/>
                </a:lnTo>
                <a:close/>
                <a:moveTo>
                  <a:pt x="1910" y="0"/>
                </a:moveTo>
                <a:lnTo>
                  <a:pt x="1910" y="18"/>
                </a:lnTo>
                <a:lnTo>
                  <a:pt x="1908" y="18"/>
                </a:lnTo>
                <a:lnTo>
                  <a:pt x="1908" y="0"/>
                </a:lnTo>
                <a:lnTo>
                  <a:pt x="1910" y="0"/>
                </a:lnTo>
                <a:close/>
                <a:moveTo>
                  <a:pt x="1950" y="0"/>
                </a:moveTo>
                <a:lnTo>
                  <a:pt x="1950" y="18"/>
                </a:lnTo>
                <a:lnTo>
                  <a:pt x="1948" y="18"/>
                </a:lnTo>
                <a:lnTo>
                  <a:pt x="1948" y="0"/>
                </a:lnTo>
                <a:lnTo>
                  <a:pt x="1950" y="0"/>
                </a:lnTo>
                <a:close/>
                <a:moveTo>
                  <a:pt x="1989" y="0"/>
                </a:moveTo>
                <a:lnTo>
                  <a:pt x="1989" y="18"/>
                </a:lnTo>
                <a:lnTo>
                  <a:pt x="1988" y="18"/>
                </a:lnTo>
                <a:lnTo>
                  <a:pt x="1988" y="0"/>
                </a:lnTo>
                <a:lnTo>
                  <a:pt x="1989" y="0"/>
                </a:lnTo>
                <a:close/>
                <a:moveTo>
                  <a:pt x="2029" y="0"/>
                </a:moveTo>
                <a:lnTo>
                  <a:pt x="2029" y="18"/>
                </a:lnTo>
                <a:lnTo>
                  <a:pt x="2027" y="18"/>
                </a:lnTo>
                <a:lnTo>
                  <a:pt x="2027" y="0"/>
                </a:lnTo>
                <a:lnTo>
                  <a:pt x="2029" y="0"/>
                </a:lnTo>
                <a:close/>
                <a:moveTo>
                  <a:pt x="2069" y="0"/>
                </a:moveTo>
                <a:lnTo>
                  <a:pt x="2069" y="18"/>
                </a:lnTo>
                <a:lnTo>
                  <a:pt x="2067" y="18"/>
                </a:lnTo>
                <a:lnTo>
                  <a:pt x="2067" y="0"/>
                </a:lnTo>
                <a:lnTo>
                  <a:pt x="2069" y="0"/>
                </a:lnTo>
                <a:close/>
                <a:moveTo>
                  <a:pt x="2109" y="0"/>
                </a:moveTo>
                <a:lnTo>
                  <a:pt x="2109" y="18"/>
                </a:lnTo>
                <a:lnTo>
                  <a:pt x="2107" y="18"/>
                </a:lnTo>
                <a:lnTo>
                  <a:pt x="2107" y="0"/>
                </a:lnTo>
                <a:lnTo>
                  <a:pt x="2109" y="0"/>
                </a:lnTo>
                <a:close/>
                <a:moveTo>
                  <a:pt x="2149" y="0"/>
                </a:moveTo>
                <a:lnTo>
                  <a:pt x="2149" y="18"/>
                </a:lnTo>
                <a:lnTo>
                  <a:pt x="2147" y="18"/>
                </a:lnTo>
                <a:lnTo>
                  <a:pt x="2147" y="0"/>
                </a:lnTo>
                <a:lnTo>
                  <a:pt x="2149" y="0"/>
                </a:lnTo>
                <a:close/>
                <a:moveTo>
                  <a:pt x="2188" y="0"/>
                </a:moveTo>
                <a:lnTo>
                  <a:pt x="2188" y="18"/>
                </a:lnTo>
                <a:lnTo>
                  <a:pt x="2186" y="18"/>
                </a:lnTo>
                <a:lnTo>
                  <a:pt x="2186" y="0"/>
                </a:lnTo>
                <a:lnTo>
                  <a:pt x="2188" y="0"/>
                </a:lnTo>
                <a:close/>
                <a:moveTo>
                  <a:pt x="2228" y="0"/>
                </a:moveTo>
                <a:lnTo>
                  <a:pt x="2228" y="18"/>
                </a:lnTo>
                <a:lnTo>
                  <a:pt x="2226" y="18"/>
                </a:lnTo>
                <a:lnTo>
                  <a:pt x="2226" y="0"/>
                </a:lnTo>
                <a:lnTo>
                  <a:pt x="2228" y="0"/>
                </a:lnTo>
                <a:close/>
                <a:moveTo>
                  <a:pt x="2268" y="0"/>
                </a:moveTo>
                <a:lnTo>
                  <a:pt x="2268" y="18"/>
                </a:lnTo>
                <a:lnTo>
                  <a:pt x="2266" y="18"/>
                </a:lnTo>
                <a:lnTo>
                  <a:pt x="2266" y="0"/>
                </a:lnTo>
                <a:lnTo>
                  <a:pt x="2268" y="0"/>
                </a:lnTo>
                <a:close/>
                <a:moveTo>
                  <a:pt x="2307" y="0"/>
                </a:moveTo>
                <a:lnTo>
                  <a:pt x="2307" y="18"/>
                </a:lnTo>
                <a:lnTo>
                  <a:pt x="2305" y="18"/>
                </a:lnTo>
                <a:lnTo>
                  <a:pt x="2305" y="0"/>
                </a:lnTo>
                <a:lnTo>
                  <a:pt x="2307" y="0"/>
                </a:lnTo>
                <a:close/>
                <a:moveTo>
                  <a:pt x="2348" y="0"/>
                </a:moveTo>
                <a:lnTo>
                  <a:pt x="2348" y="18"/>
                </a:lnTo>
                <a:lnTo>
                  <a:pt x="2346" y="18"/>
                </a:lnTo>
                <a:lnTo>
                  <a:pt x="2346" y="0"/>
                </a:lnTo>
                <a:lnTo>
                  <a:pt x="2348" y="0"/>
                </a:lnTo>
                <a:close/>
                <a:moveTo>
                  <a:pt x="2387" y="0"/>
                </a:moveTo>
                <a:lnTo>
                  <a:pt x="2387" y="18"/>
                </a:lnTo>
                <a:lnTo>
                  <a:pt x="2385" y="18"/>
                </a:lnTo>
                <a:lnTo>
                  <a:pt x="2385" y="0"/>
                </a:lnTo>
                <a:lnTo>
                  <a:pt x="2387" y="0"/>
                </a:lnTo>
                <a:close/>
                <a:moveTo>
                  <a:pt x="2426" y="0"/>
                </a:moveTo>
                <a:lnTo>
                  <a:pt x="2426" y="18"/>
                </a:lnTo>
                <a:lnTo>
                  <a:pt x="2424" y="18"/>
                </a:lnTo>
                <a:lnTo>
                  <a:pt x="2424" y="0"/>
                </a:lnTo>
                <a:lnTo>
                  <a:pt x="2426" y="0"/>
                </a:lnTo>
                <a:close/>
                <a:moveTo>
                  <a:pt x="2467" y="0"/>
                </a:moveTo>
                <a:lnTo>
                  <a:pt x="2467" y="18"/>
                </a:lnTo>
                <a:lnTo>
                  <a:pt x="2465" y="18"/>
                </a:lnTo>
                <a:lnTo>
                  <a:pt x="2465" y="0"/>
                </a:lnTo>
                <a:lnTo>
                  <a:pt x="2467" y="0"/>
                </a:lnTo>
                <a:close/>
                <a:moveTo>
                  <a:pt x="2506" y="0"/>
                </a:moveTo>
                <a:lnTo>
                  <a:pt x="2506" y="18"/>
                </a:lnTo>
                <a:lnTo>
                  <a:pt x="2504" y="18"/>
                </a:lnTo>
                <a:lnTo>
                  <a:pt x="2504" y="0"/>
                </a:lnTo>
                <a:lnTo>
                  <a:pt x="2506" y="0"/>
                </a:lnTo>
                <a:close/>
                <a:moveTo>
                  <a:pt x="2546" y="0"/>
                </a:moveTo>
                <a:lnTo>
                  <a:pt x="2546" y="18"/>
                </a:lnTo>
                <a:lnTo>
                  <a:pt x="2544" y="18"/>
                </a:lnTo>
                <a:lnTo>
                  <a:pt x="2544" y="0"/>
                </a:lnTo>
                <a:lnTo>
                  <a:pt x="2546" y="0"/>
                </a:lnTo>
                <a:close/>
                <a:moveTo>
                  <a:pt x="2586" y="0"/>
                </a:moveTo>
                <a:lnTo>
                  <a:pt x="2586" y="18"/>
                </a:lnTo>
                <a:lnTo>
                  <a:pt x="2584" y="18"/>
                </a:lnTo>
                <a:lnTo>
                  <a:pt x="2584" y="0"/>
                </a:lnTo>
                <a:lnTo>
                  <a:pt x="2586" y="0"/>
                </a:lnTo>
                <a:close/>
                <a:moveTo>
                  <a:pt x="2625" y="0"/>
                </a:moveTo>
                <a:lnTo>
                  <a:pt x="2625" y="18"/>
                </a:lnTo>
                <a:lnTo>
                  <a:pt x="2623" y="18"/>
                </a:lnTo>
                <a:lnTo>
                  <a:pt x="2623" y="0"/>
                </a:lnTo>
                <a:lnTo>
                  <a:pt x="2625" y="0"/>
                </a:lnTo>
                <a:close/>
                <a:moveTo>
                  <a:pt x="2665" y="0"/>
                </a:moveTo>
                <a:lnTo>
                  <a:pt x="2665" y="18"/>
                </a:lnTo>
                <a:lnTo>
                  <a:pt x="2663" y="18"/>
                </a:lnTo>
                <a:lnTo>
                  <a:pt x="2663" y="0"/>
                </a:lnTo>
                <a:lnTo>
                  <a:pt x="2665" y="0"/>
                </a:lnTo>
                <a:close/>
                <a:moveTo>
                  <a:pt x="2705" y="0"/>
                </a:moveTo>
                <a:lnTo>
                  <a:pt x="2705" y="18"/>
                </a:lnTo>
                <a:lnTo>
                  <a:pt x="2703" y="18"/>
                </a:lnTo>
                <a:lnTo>
                  <a:pt x="2703" y="0"/>
                </a:lnTo>
                <a:lnTo>
                  <a:pt x="2705" y="0"/>
                </a:lnTo>
                <a:close/>
                <a:moveTo>
                  <a:pt x="2745" y="0"/>
                </a:moveTo>
                <a:lnTo>
                  <a:pt x="2745" y="18"/>
                </a:lnTo>
                <a:lnTo>
                  <a:pt x="2743" y="18"/>
                </a:lnTo>
                <a:lnTo>
                  <a:pt x="2743" y="0"/>
                </a:lnTo>
                <a:lnTo>
                  <a:pt x="2745" y="0"/>
                </a:lnTo>
                <a:close/>
                <a:moveTo>
                  <a:pt x="2784" y="0"/>
                </a:moveTo>
                <a:lnTo>
                  <a:pt x="2784" y="18"/>
                </a:lnTo>
                <a:lnTo>
                  <a:pt x="2782" y="18"/>
                </a:lnTo>
                <a:lnTo>
                  <a:pt x="2782" y="0"/>
                </a:lnTo>
                <a:lnTo>
                  <a:pt x="2784" y="0"/>
                </a:lnTo>
                <a:close/>
                <a:moveTo>
                  <a:pt x="2824" y="0"/>
                </a:moveTo>
                <a:lnTo>
                  <a:pt x="2824" y="18"/>
                </a:lnTo>
                <a:lnTo>
                  <a:pt x="2822" y="18"/>
                </a:lnTo>
                <a:lnTo>
                  <a:pt x="2822" y="0"/>
                </a:lnTo>
                <a:lnTo>
                  <a:pt x="2824" y="0"/>
                </a:lnTo>
                <a:close/>
                <a:moveTo>
                  <a:pt x="2864" y="0"/>
                </a:moveTo>
                <a:lnTo>
                  <a:pt x="2864" y="18"/>
                </a:lnTo>
                <a:lnTo>
                  <a:pt x="2862" y="18"/>
                </a:lnTo>
                <a:lnTo>
                  <a:pt x="2862" y="0"/>
                </a:lnTo>
                <a:lnTo>
                  <a:pt x="2864" y="0"/>
                </a:lnTo>
                <a:close/>
                <a:moveTo>
                  <a:pt x="2903" y="0"/>
                </a:moveTo>
                <a:lnTo>
                  <a:pt x="2903" y="18"/>
                </a:lnTo>
                <a:lnTo>
                  <a:pt x="2901" y="18"/>
                </a:lnTo>
                <a:lnTo>
                  <a:pt x="2901" y="0"/>
                </a:lnTo>
                <a:lnTo>
                  <a:pt x="2903" y="0"/>
                </a:lnTo>
                <a:close/>
                <a:moveTo>
                  <a:pt x="2944" y="0"/>
                </a:moveTo>
                <a:lnTo>
                  <a:pt x="2944" y="18"/>
                </a:lnTo>
                <a:lnTo>
                  <a:pt x="2942" y="18"/>
                </a:lnTo>
                <a:lnTo>
                  <a:pt x="2942" y="0"/>
                </a:lnTo>
                <a:lnTo>
                  <a:pt x="2944" y="0"/>
                </a:lnTo>
                <a:close/>
                <a:moveTo>
                  <a:pt x="2983" y="0"/>
                </a:moveTo>
                <a:lnTo>
                  <a:pt x="2983" y="18"/>
                </a:lnTo>
                <a:lnTo>
                  <a:pt x="2981" y="18"/>
                </a:lnTo>
                <a:lnTo>
                  <a:pt x="2981" y="0"/>
                </a:lnTo>
                <a:lnTo>
                  <a:pt x="2983" y="0"/>
                </a:lnTo>
                <a:close/>
                <a:moveTo>
                  <a:pt x="3022" y="0"/>
                </a:moveTo>
                <a:lnTo>
                  <a:pt x="3022" y="18"/>
                </a:lnTo>
                <a:lnTo>
                  <a:pt x="3021" y="18"/>
                </a:lnTo>
                <a:lnTo>
                  <a:pt x="3021" y="0"/>
                </a:lnTo>
                <a:lnTo>
                  <a:pt x="3022" y="0"/>
                </a:lnTo>
                <a:close/>
                <a:moveTo>
                  <a:pt x="3063" y="0"/>
                </a:moveTo>
                <a:lnTo>
                  <a:pt x="3063" y="18"/>
                </a:lnTo>
                <a:lnTo>
                  <a:pt x="3061" y="18"/>
                </a:lnTo>
                <a:lnTo>
                  <a:pt x="3061" y="0"/>
                </a:lnTo>
                <a:lnTo>
                  <a:pt x="3063" y="0"/>
                </a:lnTo>
                <a:close/>
                <a:moveTo>
                  <a:pt x="3102" y="0"/>
                </a:moveTo>
                <a:lnTo>
                  <a:pt x="3102" y="18"/>
                </a:lnTo>
                <a:lnTo>
                  <a:pt x="3100" y="18"/>
                </a:lnTo>
                <a:lnTo>
                  <a:pt x="3100" y="0"/>
                </a:lnTo>
                <a:lnTo>
                  <a:pt x="3102" y="0"/>
                </a:lnTo>
                <a:close/>
                <a:moveTo>
                  <a:pt x="3142" y="0"/>
                </a:moveTo>
                <a:lnTo>
                  <a:pt x="3142" y="18"/>
                </a:lnTo>
                <a:lnTo>
                  <a:pt x="3141" y="18"/>
                </a:lnTo>
                <a:lnTo>
                  <a:pt x="3141" y="0"/>
                </a:lnTo>
                <a:lnTo>
                  <a:pt x="3142" y="0"/>
                </a:lnTo>
                <a:close/>
                <a:moveTo>
                  <a:pt x="3182" y="0"/>
                </a:moveTo>
                <a:lnTo>
                  <a:pt x="3182" y="18"/>
                </a:lnTo>
                <a:lnTo>
                  <a:pt x="3180" y="18"/>
                </a:lnTo>
                <a:lnTo>
                  <a:pt x="3180" y="0"/>
                </a:lnTo>
                <a:lnTo>
                  <a:pt x="3182" y="0"/>
                </a:lnTo>
                <a:close/>
                <a:moveTo>
                  <a:pt x="3221" y="0"/>
                </a:moveTo>
                <a:lnTo>
                  <a:pt x="3221" y="18"/>
                </a:lnTo>
                <a:lnTo>
                  <a:pt x="3219" y="18"/>
                </a:lnTo>
                <a:lnTo>
                  <a:pt x="3219" y="0"/>
                </a:lnTo>
                <a:lnTo>
                  <a:pt x="3221" y="0"/>
                </a:lnTo>
                <a:close/>
                <a:moveTo>
                  <a:pt x="3262" y="0"/>
                </a:moveTo>
                <a:lnTo>
                  <a:pt x="3262" y="18"/>
                </a:lnTo>
                <a:lnTo>
                  <a:pt x="3260" y="18"/>
                </a:lnTo>
                <a:lnTo>
                  <a:pt x="3260" y="0"/>
                </a:lnTo>
                <a:lnTo>
                  <a:pt x="3262" y="0"/>
                </a:lnTo>
                <a:close/>
                <a:moveTo>
                  <a:pt x="3301" y="0"/>
                </a:moveTo>
                <a:lnTo>
                  <a:pt x="3301" y="18"/>
                </a:lnTo>
                <a:lnTo>
                  <a:pt x="3299" y="18"/>
                </a:lnTo>
                <a:lnTo>
                  <a:pt x="3299" y="0"/>
                </a:lnTo>
                <a:lnTo>
                  <a:pt x="3301" y="0"/>
                </a:lnTo>
                <a:close/>
                <a:moveTo>
                  <a:pt x="3341" y="0"/>
                </a:moveTo>
                <a:lnTo>
                  <a:pt x="3341" y="18"/>
                </a:lnTo>
                <a:lnTo>
                  <a:pt x="3339" y="18"/>
                </a:lnTo>
                <a:lnTo>
                  <a:pt x="3339" y="0"/>
                </a:lnTo>
                <a:lnTo>
                  <a:pt x="3341" y="0"/>
                </a:lnTo>
                <a:close/>
                <a:moveTo>
                  <a:pt x="3381" y="0"/>
                </a:moveTo>
                <a:lnTo>
                  <a:pt x="3381" y="18"/>
                </a:lnTo>
                <a:lnTo>
                  <a:pt x="3379" y="18"/>
                </a:lnTo>
                <a:lnTo>
                  <a:pt x="3379" y="0"/>
                </a:lnTo>
                <a:lnTo>
                  <a:pt x="3381" y="0"/>
                </a:lnTo>
                <a:close/>
                <a:moveTo>
                  <a:pt x="3420" y="0"/>
                </a:moveTo>
                <a:lnTo>
                  <a:pt x="3420" y="18"/>
                </a:lnTo>
                <a:lnTo>
                  <a:pt x="3418" y="18"/>
                </a:lnTo>
                <a:lnTo>
                  <a:pt x="3418" y="0"/>
                </a:lnTo>
                <a:lnTo>
                  <a:pt x="3420" y="0"/>
                </a:lnTo>
                <a:close/>
                <a:moveTo>
                  <a:pt x="3460" y="0"/>
                </a:moveTo>
                <a:lnTo>
                  <a:pt x="3460" y="18"/>
                </a:lnTo>
                <a:lnTo>
                  <a:pt x="3458" y="18"/>
                </a:lnTo>
                <a:lnTo>
                  <a:pt x="3458" y="0"/>
                </a:lnTo>
                <a:lnTo>
                  <a:pt x="3460" y="0"/>
                </a:lnTo>
                <a:close/>
                <a:moveTo>
                  <a:pt x="3500" y="0"/>
                </a:moveTo>
                <a:lnTo>
                  <a:pt x="3500" y="18"/>
                </a:lnTo>
                <a:lnTo>
                  <a:pt x="3498" y="18"/>
                </a:lnTo>
                <a:lnTo>
                  <a:pt x="3498" y="0"/>
                </a:lnTo>
                <a:lnTo>
                  <a:pt x="3500" y="0"/>
                </a:lnTo>
                <a:close/>
                <a:moveTo>
                  <a:pt x="3540" y="0"/>
                </a:moveTo>
                <a:lnTo>
                  <a:pt x="3540" y="18"/>
                </a:lnTo>
                <a:lnTo>
                  <a:pt x="3538" y="18"/>
                </a:lnTo>
                <a:lnTo>
                  <a:pt x="3538" y="0"/>
                </a:lnTo>
                <a:lnTo>
                  <a:pt x="3540" y="0"/>
                </a:lnTo>
                <a:close/>
                <a:moveTo>
                  <a:pt x="3579" y="0"/>
                </a:moveTo>
                <a:lnTo>
                  <a:pt x="3579" y="18"/>
                </a:lnTo>
                <a:lnTo>
                  <a:pt x="3577" y="18"/>
                </a:lnTo>
                <a:lnTo>
                  <a:pt x="3577" y="0"/>
                </a:lnTo>
                <a:lnTo>
                  <a:pt x="3579" y="0"/>
                </a:lnTo>
                <a:close/>
                <a:moveTo>
                  <a:pt x="3619" y="0"/>
                </a:moveTo>
                <a:lnTo>
                  <a:pt x="3619" y="18"/>
                </a:lnTo>
                <a:lnTo>
                  <a:pt x="3617" y="18"/>
                </a:lnTo>
                <a:lnTo>
                  <a:pt x="3617" y="0"/>
                </a:lnTo>
                <a:lnTo>
                  <a:pt x="3619" y="0"/>
                </a:lnTo>
                <a:close/>
                <a:moveTo>
                  <a:pt x="3659" y="0"/>
                </a:moveTo>
                <a:lnTo>
                  <a:pt x="3659" y="18"/>
                </a:lnTo>
                <a:lnTo>
                  <a:pt x="3657" y="18"/>
                </a:lnTo>
                <a:lnTo>
                  <a:pt x="3657" y="0"/>
                </a:lnTo>
                <a:lnTo>
                  <a:pt x="3659" y="0"/>
                </a:lnTo>
                <a:close/>
                <a:moveTo>
                  <a:pt x="3698" y="0"/>
                </a:moveTo>
                <a:lnTo>
                  <a:pt x="3698" y="18"/>
                </a:lnTo>
                <a:lnTo>
                  <a:pt x="3696" y="18"/>
                </a:lnTo>
                <a:lnTo>
                  <a:pt x="3696" y="0"/>
                </a:lnTo>
                <a:lnTo>
                  <a:pt x="3698" y="0"/>
                </a:lnTo>
                <a:close/>
                <a:moveTo>
                  <a:pt x="3739" y="0"/>
                </a:moveTo>
                <a:lnTo>
                  <a:pt x="3739" y="18"/>
                </a:lnTo>
                <a:lnTo>
                  <a:pt x="3737" y="18"/>
                </a:lnTo>
                <a:lnTo>
                  <a:pt x="3737" y="0"/>
                </a:lnTo>
                <a:lnTo>
                  <a:pt x="3739" y="0"/>
                </a:lnTo>
                <a:close/>
                <a:moveTo>
                  <a:pt x="3778" y="0"/>
                </a:moveTo>
                <a:lnTo>
                  <a:pt x="3778" y="18"/>
                </a:lnTo>
                <a:lnTo>
                  <a:pt x="3776" y="18"/>
                </a:lnTo>
                <a:lnTo>
                  <a:pt x="3776" y="0"/>
                </a:lnTo>
                <a:lnTo>
                  <a:pt x="3778" y="0"/>
                </a:lnTo>
                <a:close/>
                <a:moveTo>
                  <a:pt x="3817" y="0"/>
                </a:moveTo>
                <a:lnTo>
                  <a:pt x="3817" y="18"/>
                </a:lnTo>
                <a:lnTo>
                  <a:pt x="3815" y="18"/>
                </a:lnTo>
                <a:lnTo>
                  <a:pt x="3815" y="0"/>
                </a:lnTo>
                <a:lnTo>
                  <a:pt x="3817" y="0"/>
                </a:lnTo>
                <a:close/>
                <a:moveTo>
                  <a:pt x="3858" y="0"/>
                </a:moveTo>
                <a:lnTo>
                  <a:pt x="3858" y="18"/>
                </a:lnTo>
                <a:lnTo>
                  <a:pt x="3856" y="18"/>
                </a:lnTo>
                <a:lnTo>
                  <a:pt x="3856" y="0"/>
                </a:lnTo>
                <a:lnTo>
                  <a:pt x="3858" y="0"/>
                </a:lnTo>
                <a:close/>
                <a:moveTo>
                  <a:pt x="3897" y="0"/>
                </a:moveTo>
                <a:lnTo>
                  <a:pt x="3897" y="18"/>
                </a:lnTo>
                <a:lnTo>
                  <a:pt x="3895" y="18"/>
                </a:lnTo>
                <a:lnTo>
                  <a:pt x="3895" y="0"/>
                </a:lnTo>
                <a:lnTo>
                  <a:pt x="3897" y="0"/>
                </a:lnTo>
                <a:close/>
                <a:moveTo>
                  <a:pt x="3937" y="0"/>
                </a:moveTo>
                <a:lnTo>
                  <a:pt x="3937" y="18"/>
                </a:lnTo>
                <a:lnTo>
                  <a:pt x="3935" y="18"/>
                </a:lnTo>
                <a:lnTo>
                  <a:pt x="3935" y="0"/>
                </a:lnTo>
                <a:lnTo>
                  <a:pt x="3937" y="0"/>
                </a:lnTo>
                <a:close/>
                <a:moveTo>
                  <a:pt x="3977" y="0"/>
                </a:moveTo>
                <a:lnTo>
                  <a:pt x="3977" y="18"/>
                </a:lnTo>
                <a:lnTo>
                  <a:pt x="3975" y="18"/>
                </a:lnTo>
                <a:lnTo>
                  <a:pt x="3975" y="0"/>
                </a:lnTo>
                <a:lnTo>
                  <a:pt x="3977" y="0"/>
                </a:lnTo>
                <a:close/>
                <a:moveTo>
                  <a:pt x="4016" y="0"/>
                </a:moveTo>
                <a:lnTo>
                  <a:pt x="4016" y="18"/>
                </a:lnTo>
                <a:lnTo>
                  <a:pt x="4014" y="18"/>
                </a:lnTo>
                <a:lnTo>
                  <a:pt x="4014" y="0"/>
                </a:lnTo>
                <a:lnTo>
                  <a:pt x="4016" y="0"/>
                </a:lnTo>
                <a:close/>
                <a:moveTo>
                  <a:pt x="4056" y="0"/>
                </a:moveTo>
                <a:lnTo>
                  <a:pt x="4056" y="18"/>
                </a:lnTo>
                <a:lnTo>
                  <a:pt x="4054" y="18"/>
                </a:lnTo>
                <a:lnTo>
                  <a:pt x="4054" y="0"/>
                </a:lnTo>
                <a:lnTo>
                  <a:pt x="4056" y="0"/>
                </a:lnTo>
                <a:close/>
                <a:moveTo>
                  <a:pt x="4096" y="0"/>
                </a:moveTo>
                <a:lnTo>
                  <a:pt x="4096" y="18"/>
                </a:lnTo>
                <a:lnTo>
                  <a:pt x="4094" y="18"/>
                </a:lnTo>
                <a:lnTo>
                  <a:pt x="4094" y="0"/>
                </a:lnTo>
                <a:lnTo>
                  <a:pt x="4096" y="0"/>
                </a:lnTo>
                <a:close/>
                <a:moveTo>
                  <a:pt x="4136" y="0"/>
                </a:moveTo>
                <a:lnTo>
                  <a:pt x="4136" y="18"/>
                </a:lnTo>
                <a:lnTo>
                  <a:pt x="4134" y="18"/>
                </a:lnTo>
                <a:lnTo>
                  <a:pt x="4134" y="0"/>
                </a:lnTo>
                <a:lnTo>
                  <a:pt x="4136" y="0"/>
                </a:lnTo>
                <a:close/>
                <a:moveTo>
                  <a:pt x="4175" y="0"/>
                </a:moveTo>
                <a:lnTo>
                  <a:pt x="4175" y="18"/>
                </a:lnTo>
                <a:lnTo>
                  <a:pt x="4174" y="18"/>
                </a:lnTo>
                <a:lnTo>
                  <a:pt x="4174" y="0"/>
                </a:lnTo>
                <a:lnTo>
                  <a:pt x="4175" y="0"/>
                </a:lnTo>
                <a:close/>
                <a:moveTo>
                  <a:pt x="4215" y="0"/>
                </a:moveTo>
                <a:lnTo>
                  <a:pt x="4215" y="18"/>
                </a:lnTo>
                <a:lnTo>
                  <a:pt x="4213" y="18"/>
                </a:lnTo>
                <a:lnTo>
                  <a:pt x="4213" y="0"/>
                </a:lnTo>
                <a:lnTo>
                  <a:pt x="4215" y="0"/>
                </a:lnTo>
                <a:close/>
                <a:moveTo>
                  <a:pt x="4255" y="0"/>
                </a:moveTo>
                <a:lnTo>
                  <a:pt x="4255" y="18"/>
                </a:lnTo>
                <a:lnTo>
                  <a:pt x="4253" y="18"/>
                </a:lnTo>
                <a:lnTo>
                  <a:pt x="4253" y="0"/>
                </a:lnTo>
                <a:lnTo>
                  <a:pt x="4255" y="0"/>
                </a:lnTo>
                <a:close/>
                <a:moveTo>
                  <a:pt x="2" y="18"/>
                </a:moveTo>
                <a:lnTo>
                  <a:pt x="2" y="42"/>
                </a:lnTo>
                <a:lnTo>
                  <a:pt x="0" y="42"/>
                </a:lnTo>
                <a:lnTo>
                  <a:pt x="0" y="18"/>
                </a:lnTo>
                <a:lnTo>
                  <a:pt x="2" y="18"/>
                </a:lnTo>
                <a:close/>
                <a:moveTo>
                  <a:pt x="162" y="18"/>
                </a:moveTo>
                <a:lnTo>
                  <a:pt x="162" y="42"/>
                </a:lnTo>
                <a:lnTo>
                  <a:pt x="160" y="42"/>
                </a:lnTo>
                <a:lnTo>
                  <a:pt x="160" y="18"/>
                </a:lnTo>
                <a:lnTo>
                  <a:pt x="162" y="18"/>
                </a:lnTo>
                <a:close/>
                <a:moveTo>
                  <a:pt x="320" y="18"/>
                </a:moveTo>
                <a:lnTo>
                  <a:pt x="320" y="42"/>
                </a:lnTo>
                <a:lnTo>
                  <a:pt x="318" y="42"/>
                </a:lnTo>
                <a:lnTo>
                  <a:pt x="318" y="18"/>
                </a:lnTo>
                <a:lnTo>
                  <a:pt x="320" y="18"/>
                </a:lnTo>
                <a:close/>
                <a:moveTo>
                  <a:pt x="479" y="18"/>
                </a:moveTo>
                <a:lnTo>
                  <a:pt x="479" y="42"/>
                </a:lnTo>
                <a:lnTo>
                  <a:pt x="477" y="42"/>
                </a:lnTo>
                <a:lnTo>
                  <a:pt x="477" y="18"/>
                </a:lnTo>
                <a:lnTo>
                  <a:pt x="479" y="18"/>
                </a:lnTo>
                <a:close/>
                <a:moveTo>
                  <a:pt x="638" y="18"/>
                </a:moveTo>
                <a:lnTo>
                  <a:pt x="638" y="42"/>
                </a:lnTo>
                <a:lnTo>
                  <a:pt x="636" y="42"/>
                </a:lnTo>
                <a:lnTo>
                  <a:pt x="636" y="18"/>
                </a:lnTo>
                <a:lnTo>
                  <a:pt x="638" y="18"/>
                </a:lnTo>
                <a:close/>
                <a:moveTo>
                  <a:pt x="797" y="18"/>
                </a:moveTo>
                <a:lnTo>
                  <a:pt x="797" y="42"/>
                </a:lnTo>
                <a:lnTo>
                  <a:pt x="795" y="42"/>
                </a:lnTo>
                <a:lnTo>
                  <a:pt x="795" y="18"/>
                </a:lnTo>
                <a:lnTo>
                  <a:pt x="797" y="18"/>
                </a:lnTo>
                <a:close/>
                <a:moveTo>
                  <a:pt x="956" y="18"/>
                </a:moveTo>
                <a:lnTo>
                  <a:pt x="956" y="42"/>
                </a:lnTo>
                <a:lnTo>
                  <a:pt x="955" y="42"/>
                </a:lnTo>
                <a:lnTo>
                  <a:pt x="955" y="18"/>
                </a:lnTo>
                <a:lnTo>
                  <a:pt x="956" y="18"/>
                </a:lnTo>
                <a:close/>
                <a:moveTo>
                  <a:pt x="1115" y="18"/>
                </a:moveTo>
                <a:lnTo>
                  <a:pt x="1115" y="42"/>
                </a:lnTo>
                <a:lnTo>
                  <a:pt x="1113" y="42"/>
                </a:lnTo>
                <a:lnTo>
                  <a:pt x="1113" y="18"/>
                </a:lnTo>
                <a:lnTo>
                  <a:pt x="1115" y="18"/>
                </a:lnTo>
                <a:close/>
                <a:moveTo>
                  <a:pt x="1274" y="18"/>
                </a:moveTo>
                <a:lnTo>
                  <a:pt x="1274" y="42"/>
                </a:lnTo>
                <a:lnTo>
                  <a:pt x="1272" y="42"/>
                </a:lnTo>
                <a:lnTo>
                  <a:pt x="1272" y="18"/>
                </a:lnTo>
                <a:lnTo>
                  <a:pt x="1274" y="18"/>
                </a:lnTo>
                <a:close/>
                <a:moveTo>
                  <a:pt x="1433" y="18"/>
                </a:moveTo>
                <a:lnTo>
                  <a:pt x="1433" y="42"/>
                </a:lnTo>
                <a:lnTo>
                  <a:pt x="1431" y="42"/>
                </a:lnTo>
                <a:lnTo>
                  <a:pt x="1431" y="18"/>
                </a:lnTo>
                <a:lnTo>
                  <a:pt x="1433" y="18"/>
                </a:lnTo>
                <a:close/>
                <a:moveTo>
                  <a:pt x="1592" y="18"/>
                </a:moveTo>
                <a:lnTo>
                  <a:pt x="1592" y="42"/>
                </a:lnTo>
                <a:lnTo>
                  <a:pt x="1590" y="42"/>
                </a:lnTo>
                <a:lnTo>
                  <a:pt x="1590" y="18"/>
                </a:lnTo>
                <a:lnTo>
                  <a:pt x="1592" y="18"/>
                </a:lnTo>
                <a:close/>
                <a:moveTo>
                  <a:pt x="1751" y="18"/>
                </a:moveTo>
                <a:lnTo>
                  <a:pt x="1751" y="42"/>
                </a:lnTo>
                <a:lnTo>
                  <a:pt x="1749" y="42"/>
                </a:lnTo>
                <a:lnTo>
                  <a:pt x="1749" y="18"/>
                </a:lnTo>
                <a:lnTo>
                  <a:pt x="1751" y="18"/>
                </a:lnTo>
                <a:close/>
                <a:moveTo>
                  <a:pt x="1910" y="18"/>
                </a:moveTo>
                <a:lnTo>
                  <a:pt x="1910" y="42"/>
                </a:lnTo>
                <a:lnTo>
                  <a:pt x="1908" y="42"/>
                </a:lnTo>
                <a:lnTo>
                  <a:pt x="1908" y="18"/>
                </a:lnTo>
                <a:lnTo>
                  <a:pt x="1910" y="18"/>
                </a:lnTo>
                <a:close/>
                <a:moveTo>
                  <a:pt x="2069" y="18"/>
                </a:moveTo>
                <a:lnTo>
                  <a:pt x="2069" y="42"/>
                </a:lnTo>
                <a:lnTo>
                  <a:pt x="2067" y="42"/>
                </a:lnTo>
                <a:lnTo>
                  <a:pt x="2067" y="18"/>
                </a:lnTo>
                <a:lnTo>
                  <a:pt x="2069" y="18"/>
                </a:lnTo>
                <a:close/>
                <a:moveTo>
                  <a:pt x="2228" y="18"/>
                </a:moveTo>
                <a:lnTo>
                  <a:pt x="2228" y="42"/>
                </a:lnTo>
                <a:lnTo>
                  <a:pt x="2226" y="42"/>
                </a:lnTo>
                <a:lnTo>
                  <a:pt x="2226" y="18"/>
                </a:lnTo>
                <a:lnTo>
                  <a:pt x="2228" y="18"/>
                </a:lnTo>
                <a:close/>
                <a:moveTo>
                  <a:pt x="2387" y="18"/>
                </a:moveTo>
                <a:lnTo>
                  <a:pt x="2387" y="42"/>
                </a:lnTo>
                <a:lnTo>
                  <a:pt x="2385" y="42"/>
                </a:lnTo>
                <a:lnTo>
                  <a:pt x="2385" y="18"/>
                </a:lnTo>
                <a:lnTo>
                  <a:pt x="2387" y="18"/>
                </a:lnTo>
                <a:close/>
                <a:moveTo>
                  <a:pt x="2545" y="18"/>
                </a:moveTo>
                <a:lnTo>
                  <a:pt x="2545" y="42"/>
                </a:lnTo>
                <a:lnTo>
                  <a:pt x="2543" y="42"/>
                </a:lnTo>
                <a:lnTo>
                  <a:pt x="2543" y="18"/>
                </a:lnTo>
                <a:lnTo>
                  <a:pt x="2545" y="18"/>
                </a:lnTo>
                <a:close/>
                <a:moveTo>
                  <a:pt x="2705" y="18"/>
                </a:moveTo>
                <a:lnTo>
                  <a:pt x="2705" y="42"/>
                </a:lnTo>
                <a:lnTo>
                  <a:pt x="2703" y="42"/>
                </a:lnTo>
                <a:lnTo>
                  <a:pt x="2703" y="18"/>
                </a:lnTo>
                <a:lnTo>
                  <a:pt x="2705" y="18"/>
                </a:lnTo>
                <a:close/>
                <a:moveTo>
                  <a:pt x="2864" y="18"/>
                </a:moveTo>
                <a:lnTo>
                  <a:pt x="2864" y="42"/>
                </a:lnTo>
                <a:lnTo>
                  <a:pt x="2862" y="42"/>
                </a:lnTo>
                <a:lnTo>
                  <a:pt x="2862" y="18"/>
                </a:lnTo>
                <a:lnTo>
                  <a:pt x="2864" y="18"/>
                </a:lnTo>
                <a:close/>
                <a:moveTo>
                  <a:pt x="3022" y="18"/>
                </a:moveTo>
                <a:lnTo>
                  <a:pt x="3022" y="42"/>
                </a:lnTo>
                <a:lnTo>
                  <a:pt x="3021" y="42"/>
                </a:lnTo>
                <a:lnTo>
                  <a:pt x="3021" y="18"/>
                </a:lnTo>
                <a:lnTo>
                  <a:pt x="3022" y="18"/>
                </a:lnTo>
                <a:close/>
                <a:moveTo>
                  <a:pt x="3182" y="18"/>
                </a:moveTo>
                <a:lnTo>
                  <a:pt x="3182" y="42"/>
                </a:lnTo>
                <a:lnTo>
                  <a:pt x="3180" y="42"/>
                </a:lnTo>
                <a:lnTo>
                  <a:pt x="3180" y="18"/>
                </a:lnTo>
                <a:lnTo>
                  <a:pt x="3182" y="18"/>
                </a:lnTo>
                <a:close/>
                <a:moveTo>
                  <a:pt x="3340" y="18"/>
                </a:moveTo>
                <a:lnTo>
                  <a:pt x="3340" y="42"/>
                </a:lnTo>
                <a:lnTo>
                  <a:pt x="3338" y="42"/>
                </a:lnTo>
                <a:lnTo>
                  <a:pt x="3338" y="18"/>
                </a:lnTo>
                <a:lnTo>
                  <a:pt x="3340" y="18"/>
                </a:lnTo>
                <a:close/>
                <a:moveTo>
                  <a:pt x="3500" y="18"/>
                </a:moveTo>
                <a:lnTo>
                  <a:pt x="3500" y="42"/>
                </a:lnTo>
                <a:lnTo>
                  <a:pt x="3498" y="42"/>
                </a:lnTo>
                <a:lnTo>
                  <a:pt x="3498" y="18"/>
                </a:lnTo>
                <a:lnTo>
                  <a:pt x="3500" y="18"/>
                </a:lnTo>
                <a:close/>
                <a:moveTo>
                  <a:pt x="3659" y="18"/>
                </a:moveTo>
                <a:lnTo>
                  <a:pt x="3659" y="42"/>
                </a:lnTo>
                <a:lnTo>
                  <a:pt x="3657" y="42"/>
                </a:lnTo>
                <a:lnTo>
                  <a:pt x="3657" y="18"/>
                </a:lnTo>
                <a:lnTo>
                  <a:pt x="3659" y="18"/>
                </a:lnTo>
                <a:close/>
                <a:moveTo>
                  <a:pt x="3817" y="18"/>
                </a:moveTo>
                <a:lnTo>
                  <a:pt x="3817" y="42"/>
                </a:lnTo>
                <a:lnTo>
                  <a:pt x="3815" y="42"/>
                </a:lnTo>
                <a:lnTo>
                  <a:pt x="3815" y="18"/>
                </a:lnTo>
                <a:lnTo>
                  <a:pt x="3817" y="18"/>
                </a:lnTo>
                <a:close/>
                <a:moveTo>
                  <a:pt x="3977" y="18"/>
                </a:moveTo>
                <a:lnTo>
                  <a:pt x="3977" y="42"/>
                </a:lnTo>
                <a:lnTo>
                  <a:pt x="3975" y="42"/>
                </a:lnTo>
                <a:lnTo>
                  <a:pt x="3975" y="18"/>
                </a:lnTo>
                <a:lnTo>
                  <a:pt x="3977" y="18"/>
                </a:lnTo>
                <a:close/>
                <a:moveTo>
                  <a:pt x="4135" y="18"/>
                </a:moveTo>
                <a:lnTo>
                  <a:pt x="4135" y="42"/>
                </a:lnTo>
                <a:lnTo>
                  <a:pt x="4133" y="42"/>
                </a:lnTo>
                <a:lnTo>
                  <a:pt x="4133" y="18"/>
                </a:lnTo>
                <a:lnTo>
                  <a:pt x="4135" y="18"/>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3"/>
          <p:cNvSpPr>
            <a:spLocks/>
          </p:cNvSpPr>
          <p:nvPr/>
        </p:nvSpPr>
        <p:spPr bwMode="auto">
          <a:xfrm>
            <a:off x="1285875" y="3897313"/>
            <a:ext cx="6845300" cy="1595437"/>
          </a:xfrm>
          <a:custGeom>
            <a:avLst/>
            <a:gdLst>
              <a:gd name="T0" fmla="*/ 660 w 17968"/>
              <a:gd name="T1" fmla="*/ 4118 h 4176"/>
              <a:gd name="T2" fmla="*/ 1324 w 17968"/>
              <a:gd name="T3" fmla="*/ 3917 h 4176"/>
              <a:gd name="T4" fmla="*/ 1984 w 17968"/>
              <a:gd name="T5" fmla="*/ 1550 h 4176"/>
              <a:gd name="T6" fmla="*/ 2648 w 17968"/>
              <a:gd name="T7" fmla="*/ 50 h 4176"/>
              <a:gd name="T8" fmla="*/ 3408 w 17968"/>
              <a:gd name="T9" fmla="*/ 574 h 4176"/>
              <a:gd name="T10" fmla="*/ 4072 w 17968"/>
              <a:gd name="T11" fmla="*/ 1314 h 4176"/>
              <a:gd name="T12" fmla="*/ 4732 w 17968"/>
              <a:gd name="T13" fmla="*/ 1782 h 4176"/>
              <a:gd name="T14" fmla="*/ 5392 w 17968"/>
              <a:gd name="T15" fmla="*/ 1914 h 4176"/>
              <a:gd name="T16" fmla="*/ 5956 w 17968"/>
              <a:gd name="T17" fmla="*/ 1214 h 4176"/>
              <a:gd name="T18" fmla="*/ 6720 w 17968"/>
              <a:gd name="T19" fmla="*/ 2030 h 4176"/>
              <a:gd name="T20" fmla="*/ 7380 w 17968"/>
              <a:gd name="T21" fmla="*/ 2177 h 4176"/>
              <a:gd name="T22" fmla="*/ 8040 w 17968"/>
              <a:gd name="T23" fmla="*/ 2338 h 4176"/>
              <a:gd name="T24" fmla="*/ 8704 w 17968"/>
              <a:gd name="T25" fmla="*/ 2678 h 4176"/>
              <a:gd name="T26" fmla="*/ 9264 w 17968"/>
              <a:gd name="T27" fmla="*/ 2326 h 4176"/>
              <a:gd name="T28" fmla="*/ 9928 w 17968"/>
              <a:gd name="T29" fmla="*/ 2149 h 4176"/>
              <a:gd name="T30" fmla="*/ 10688 w 17968"/>
              <a:gd name="T31" fmla="*/ 2774 h 4176"/>
              <a:gd name="T32" fmla="*/ 11252 w 17968"/>
              <a:gd name="T33" fmla="*/ 1294 h 4176"/>
              <a:gd name="T34" fmla="*/ 12012 w 17968"/>
              <a:gd name="T35" fmla="*/ 1694 h 4176"/>
              <a:gd name="T36" fmla="*/ 12576 w 17968"/>
              <a:gd name="T37" fmla="*/ 918 h 4176"/>
              <a:gd name="T38" fmla="*/ 13336 w 17968"/>
              <a:gd name="T39" fmla="*/ 1422 h 4176"/>
              <a:gd name="T40" fmla="*/ 13996 w 17968"/>
              <a:gd name="T41" fmla="*/ 2698 h 4176"/>
              <a:gd name="T42" fmla="*/ 14560 w 17968"/>
              <a:gd name="T43" fmla="*/ 2138 h 4176"/>
              <a:gd name="T44" fmla="*/ 15224 w 17968"/>
              <a:gd name="T45" fmla="*/ 1794 h 4176"/>
              <a:gd name="T46" fmla="*/ 15885 w 17968"/>
              <a:gd name="T47" fmla="*/ 1700 h 4176"/>
              <a:gd name="T48" fmla="*/ 16644 w 17968"/>
              <a:gd name="T49" fmla="*/ 1966 h 4176"/>
              <a:gd name="T50" fmla="*/ 17208 w 17968"/>
              <a:gd name="T51" fmla="*/ 1534 h 4176"/>
              <a:gd name="T52" fmla="*/ 17918 w 17968"/>
              <a:gd name="T53" fmla="*/ 1584 h 4176"/>
              <a:gd name="T54" fmla="*/ 17258 w 17968"/>
              <a:gd name="T55" fmla="*/ 2016 h 4176"/>
              <a:gd name="T56" fmla="*/ 16594 w 17968"/>
              <a:gd name="T57" fmla="*/ 1752 h 4176"/>
              <a:gd name="T58" fmla="*/ 15930 w 17968"/>
              <a:gd name="T59" fmla="*/ 1844 h 4176"/>
              <a:gd name="T60" fmla="*/ 15270 w 17968"/>
              <a:gd name="T61" fmla="*/ 2188 h 4176"/>
              <a:gd name="T62" fmla="*/ 14610 w 17968"/>
              <a:gd name="T63" fmla="*/ 2748 h 4176"/>
              <a:gd name="T64" fmla="*/ 13946 w 17968"/>
              <a:gd name="T65" fmla="*/ 1472 h 4176"/>
              <a:gd name="T66" fmla="*/ 13286 w 17968"/>
              <a:gd name="T67" fmla="*/ 968 h 4176"/>
              <a:gd name="T68" fmla="*/ 12622 w 17968"/>
              <a:gd name="T69" fmla="*/ 1744 h 4176"/>
              <a:gd name="T70" fmla="*/ 11962 w 17968"/>
              <a:gd name="T71" fmla="*/ 1344 h 4176"/>
              <a:gd name="T72" fmla="*/ 11298 w 17968"/>
              <a:gd name="T73" fmla="*/ 2824 h 4176"/>
              <a:gd name="T74" fmla="*/ 10638 w 17968"/>
              <a:gd name="T75" fmla="*/ 2200 h 4176"/>
              <a:gd name="T76" fmla="*/ 9974 w 17968"/>
              <a:gd name="T77" fmla="*/ 2376 h 4176"/>
              <a:gd name="T78" fmla="*/ 9314 w 17968"/>
              <a:gd name="T79" fmla="*/ 2728 h 4176"/>
              <a:gd name="T80" fmla="*/ 8650 w 17968"/>
              <a:gd name="T81" fmla="*/ 2388 h 4176"/>
              <a:gd name="T82" fmla="*/ 7990 w 17968"/>
              <a:gd name="T83" fmla="*/ 2228 h 4176"/>
              <a:gd name="T84" fmla="*/ 7326 w 17968"/>
              <a:gd name="T85" fmla="*/ 2080 h 4176"/>
              <a:gd name="T86" fmla="*/ 6666 w 17968"/>
              <a:gd name="T87" fmla="*/ 1264 h 4176"/>
              <a:gd name="T88" fmla="*/ 6002 w 17968"/>
              <a:gd name="T89" fmla="*/ 1964 h 4176"/>
              <a:gd name="T90" fmla="*/ 5342 w 17968"/>
              <a:gd name="T91" fmla="*/ 1832 h 4176"/>
              <a:gd name="T92" fmla="*/ 4682 w 17968"/>
              <a:gd name="T93" fmla="*/ 1364 h 4176"/>
              <a:gd name="T94" fmla="*/ 4018 w 17968"/>
              <a:gd name="T95" fmla="*/ 624 h 4176"/>
              <a:gd name="T96" fmla="*/ 3354 w 17968"/>
              <a:gd name="T97" fmla="*/ 100 h 4176"/>
              <a:gd name="T98" fmla="*/ 2694 w 17968"/>
              <a:gd name="T99" fmla="*/ 1600 h 4176"/>
              <a:gd name="T100" fmla="*/ 2034 w 17968"/>
              <a:gd name="T101" fmla="*/ 3968 h 4176"/>
              <a:gd name="T102" fmla="*/ 1370 w 17968"/>
              <a:gd name="T103" fmla="*/ 4168 h 4176"/>
              <a:gd name="T104" fmla="*/ 710 w 17968"/>
              <a:gd name="T105" fmla="*/ 4176 h 4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968" h="4176">
                <a:moveTo>
                  <a:pt x="50" y="4076"/>
                </a:moveTo>
                <a:lnTo>
                  <a:pt x="710" y="4076"/>
                </a:lnTo>
                <a:lnTo>
                  <a:pt x="660" y="4126"/>
                </a:lnTo>
                <a:lnTo>
                  <a:pt x="660" y="4118"/>
                </a:lnTo>
                <a:cubicBezTo>
                  <a:pt x="660" y="4091"/>
                  <a:pt x="683" y="4068"/>
                  <a:pt x="710" y="4068"/>
                </a:cubicBezTo>
                <a:lnTo>
                  <a:pt x="1370" y="4068"/>
                </a:lnTo>
                <a:lnTo>
                  <a:pt x="1320" y="4117"/>
                </a:lnTo>
                <a:lnTo>
                  <a:pt x="1324" y="3917"/>
                </a:lnTo>
                <a:cubicBezTo>
                  <a:pt x="1325" y="3890"/>
                  <a:pt x="1347" y="3868"/>
                  <a:pt x="1374" y="3868"/>
                </a:cubicBezTo>
                <a:lnTo>
                  <a:pt x="2034" y="3868"/>
                </a:lnTo>
                <a:lnTo>
                  <a:pt x="1984" y="3918"/>
                </a:lnTo>
                <a:lnTo>
                  <a:pt x="1984" y="1550"/>
                </a:lnTo>
                <a:cubicBezTo>
                  <a:pt x="1984" y="1523"/>
                  <a:pt x="2007" y="1500"/>
                  <a:pt x="2034" y="1500"/>
                </a:cubicBezTo>
                <a:lnTo>
                  <a:pt x="2694" y="1500"/>
                </a:lnTo>
                <a:lnTo>
                  <a:pt x="2644" y="1550"/>
                </a:lnTo>
                <a:lnTo>
                  <a:pt x="2648" y="50"/>
                </a:lnTo>
                <a:cubicBezTo>
                  <a:pt x="2649" y="23"/>
                  <a:pt x="2671" y="0"/>
                  <a:pt x="2698" y="0"/>
                </a:cubicBezTo>
                <a:lnTo>
                  <a:pt x="3354" y="0"/>
                </a:lnTo>
                <a:cubicBezTo>
                  <a:pt x="3382" y="0"/>
                  <a:pt x="3404" y="23"/>
                  <a:pt x="3404" y="50"/>
                </a:cubicBezTo>
                <a:lnTo>
                  <a:pt x="3408" y="574"/>
                </a:lnTo>
                <a:lnTo>
                  <a:pt x="3358" y="524"/>
                </a:lnTo>
                <a:lnTo>
                  <a:pt x="4018" y="524"/>
                </a:lnTo>
                <a:cubicBezTo>
                  <a:pt x="4046" y="524"/>
                  <a:pt x="4068" y="547"/>
                  <a:pt x="4068" y="574"/>
                </a:cubicBezTo>
                <a:lnTo>
                  <a:pt x="4072" y="1314"/>
                </a:lnTo>
                <a:lnTo>
                  <a:pt x="4022" y="1264"/>
                </a:lnTo>
                <a:lnTo>
                  <a:pt x="4682" y="1264"/>
                </a:lnTo>
                <a:cubicBezTo>
                  <a:pt x="4710" y="1264"/>
                  <a:pt x="4732" y="1287"/>
                  <a:pt x="4732" y="1314"/>
                </a:cubicBezTo>
                <a:lnTo>
                  <a:pt x="4732" y="1782"/>
                </a:lnTo>
                <a:lnTo>
                  <a:pt x="4682" y="1732"/>
                </a:lnTo>
                <a:lnTo>
                  <a:pt x="5342" y="1732"/>
                </a:lnTo>
                <a:cubicBezTo>
                  <a:pt x="5370" y="1732"/>
                  <a:pt x="5392" y="1755"/>
                  <a:pt x="5392" y="1782"/>
                </a:cubicBezTo>
                <a:lnTo>
                  <a:pt x="5392" y="1914"/>
                </a:lnTo>
                <a:lnTo>
                  <a:pt x="5342" y="1864"/>
                </a:lnTo>
                <a:lnTo>
                  <a:pt x="6002" y="1864"/>
                </a:lnTo>
                <a:lnTo>
                  <a:pt x="5952" y="1914"/>
                </a:lnTo>
                <a:lnTo>
                  <a:pt x="5956" y="1214"/>
                </a:lnTo>
                <a:cubicBezTo>
                  <a:pt x="5957" y="1187"/>
                  <a:pt x="5979" y="1164"/>
                  <a:pt x="6006" y="1164"/>
                </a:cubicBezTo>
                <a:lnTo>
                  <a:pt x="6666" y="1164"/>
                </a:lnTo>
                <a:cubicBezTo>
                  <a:pt x="6694" y="1164"/>
                  <a:pt x="6716" y="1187"/>
                  <a:pt x="6716" y="1214"/>
                </a:cubicBezTo>
                <a:lnTo>
                  <a:pt x="6720" y="2030"/>
                </a:lnTo>
                <a:lnTo>
                  <a:pt x="6670" y="1980"/>
                </a:lnTo>
                <a:lnTo>
                  <a:pt x="7326" y="1980"/>
                </a:lnTo>
                <a:cubicBezTo>
                  <a:pt x="7354" y="1980"/>
                  <a:pt x="7376" y="2002"/>
                  <a:pt x="7376" y="2029"/>
                </a:cubicBezTo>
                <a:lnTo>
                  <a:pt x="7380" y="2177"/>
                </a:lnTo>
                <a:lnTo>
                  <a:pt x="7330" y="2128"/>
                </a:lnTo>
                <a:lnTo>
                  <a:pt x="7990" y="2128"/>
                </a:lnTo>
                <a:cubicBezTo>
                  <a:pt x="8018" y="2128"/>
                  <a:pt x="8040" y="2151"/>
                  <a:pt x="8040" y="2178"/>
                </a:cubicBezTo>
                <a:lnTo>
                  <a:pt x="8040" y="2338"/>
                </a:lnTo>
                <a:lnTo>
                  <a:pt x="7990" y="2288"/>
                </a:lnTo>
                <a:lnTo>
                  <a:pt x="8650" y="2288"/>
                </a:lnTo>
                <a:cubicBezTo>
                  <a:pt x="8678" y="2288"/>
                  <a:pt x="8700" y="2310"/>
                  <a:pt x="8700" y="2338"/>
                </a:cubicBezTo>
                <a:lnTo>
                  <a:pt x="8704" y="2678"/>
                </a:lnTo>
                <a:lnTo>
                  <a:pt x="8654" y="2628"/>
                </a:lnTo>
                <a:lnTo>
                  <a:pt x="9314" y="2628"/>
                </a:lnTo>
                <a:lnTo>
                  <a:pt x="9264" y="2678"/>
                </a:lnTo>
                <a:lnTo>
                  <a:pt x="9264" y="2326"/>
                </a:lnTo>
                <a:cubicBezTo>
                  <a:pt x="9264" y="2299"/>
                  <a:pt x="9287" y="2276"/>
                  <a:pt x="9314" y="2276"/>
                </a:cubicBezTo>
                <a:lnTo>
                  <a:pt x="9974" y="2276"/>
                </a:lnTo>
                <a:lnTo>
                  <a:pt x="9924" y="2325"/>
                </a:lnTo>
                <a:lnTo>
                  <a:pt x="9928" y="2149"/>
                </a:lnTo>
                <a:cubicBezTo>
                  <a:pt x="9929" y="2122"/>
                  <a:pt x="9951" y="2100"/>
                  <a:pt x="9978" y="2100"/>
                </a:cubicBezTo>
                <a:lnTo>
                  <a:pt x="10638" y="2100"/>
                </a:lnTo>
                <a:cubicBezTo>
                  <a:pt x="10666" y="2100"/>
                  <a:pt x="10688" y="2123"/>
                  <a:pt x="10688" y="2150"/>
                </a:cubicBezTo>
                <a:lnTo>
                  <a:pt x="10688" y="2774"/>
                </a:lnTo>
                <a:lnTo>
                  <a:pt x="10638" y="2724"/>
                </a:lnTo>
                <a:lnTo>
                  <a:pt x="11298" y="2724"/>
                </a:lnTo>
                <a:lnTo>
                  <a:pt x="11248" y="2774"/>
                </a:lnTo>
                <a:lnTo>
                  <a:pt x="11252" y="1294"/>
                </a:lnTo>
                <a:cubicBezTo>
                  <a:pt x="11253" y="1267"/>
                  <a:pt x="11275" y="1244"/>
                  <a:pt x="11302" y="1244"/>
                </a:cubicBezTo>
                <a:lnTo>
                  <a:pt x="11962" y="1244"/>
                </a:lnTo>
                <a:cubicBezTo>
                  <a:pt x="11990" y="1244"/>
                  <a:pt x="12012" y="1267"/>
                  <a:pt x="12012" y="1294"/>
                </a:cubicBezTo>
                <a:lnTo>
                  <a:pt x="12012" y="1694"/>
                </a:lnTo>
                <a:lnTo>
                  <a:pt x="11962" y="1644"/>
                </a:lnTo>
                <a:lnTo>
                  <a:pt x="12622" y="1644"/>
                </a:lnTo>
                <a:lnTo>
                  <a:pt x="12572" y="1694"/>
                </a:lnTo>
                <a:lnTo>
                  <a:pt x="12576" y="918"/>
                </a:lnTo>
                <a:cubicBezTo>
                  <a:pt x="12577" y="891"/>
                  <a:pt x="12599" y="868"/>
                  <a:pt x="12626" y="868"/>
                </a:cubicBezTo>
                <a:lnTo>
                  <a:pt x="13286" y="868"/>
                </a:lnTo>
                <a:cubicBezTo>
                  <a:pt x="13314" y="868"/>
                  <a:pt x="13336" y="891"/>
                  <a:pt x="13336" y="918"/>
                </a:cubicBezTo>
                <a:lnTo>
                  <a:pt x="13336" y="1422"/>
                </a:lnTo>
                <a:lnTo>
                  <a:pt x="13286" y="1372"/>
                </a:lnTo>
                <a:lnTo>
                  <a:pt x="13946" y="1372"/>
                </a:lnTo>
                <a:cubicBezTo>
                  <a:pt x="13974" y="1372"/>
                  <a:pt x="13996" y="1395"/>
                  <a:pt x="13996" y="1422"/>
                </a:cubicBezTo>
                <a:lnTo>
                  <a:pt x="13996" y="2698"/>
                </a:lnTo>
                <a:lnTo>
                  <a:pt x="13946" y="2648"/>
                </a:lnTo>
                <a:lnTo>
                  <a:pt x="14610" y="2648"/>
                </a:lnTo>
                <a:lnTo>
                  <a:pt x="14560" y="2698"/>
                </a:lnTo>
                <a:lnTo>
                  <a:pt x="14560" y="2138"/>
                </a:lnTo>
                <a:cubicBezTo>
                  <a:pt x="14560" y="2111"/>
                  <a:pt x="14583" y="2088"/>
                  <a:pt x="14610" y="2088"/>
                </a:cubicBezTo>
                <a:lnTo>
                  <a:pt x="15270" y="2088"/>
                </a:lnTo>
                <a:lnTo>
                  <a:pt x="15220" y="2138"/>
                </a:lnTo>
                <a:lnTo>
                  <a:pt x="15224" y="1794"/>
                </a:lnTo>
                <a:cubicBezTo>
                  <a:pt x="15225" y="1767"/>
                  <a:pt x="15247" y="1744"/>
                  <a:pt x="15274" y="1744"/>
                </a:cubicBezTo>
                <a:lnTo>
                  <a:pt x="15930" y="1744"/>
                </a:lnTo>
                <a:lnTo>
                  <a:pt x="15881" y="1792"/>
                </a:lnTo>
                <a:lnTo>
                  <a:pt x="15885" y="1700"/>
                </a:lnTo>
                <a:cubicBezTo>
                  <a:pt x="15886" y="1674"/>
                  <a:pt x="15908" y="1652"/>
                  <a:pt x="15934" y="1652"/>
                </a:cubicBezTo>
                <a:lnTo>
                  <a:pt x="16594" y="1652"/>
                </a:lnTo>
                <a:cubicBezTo>
                  <a:pt x="16622" y="1652"/>
                  <a:pt x="16644" y="1675"/>
                  <a:pt x="16644" y="1702"/>
                </a:cubicBezTo>
                <a:lnTo>
                  <a:pt x="16644" y="1966"/>
                </a:lnTo>
                <a:lnTo>
                  <a:pt x="16594" y="1916"/>
                </a:lnTo>
                <a:lnTo>
                  <a:pt x="17258" y="1916"/>
                </a:lnTo>
                <a:lnTo>
                  <a:pt x="17208" y="1966"/>
                </a:lnTo>
                <a:lnTo>
                  <a:pt x="17208" y="1534"/>
                </a:lnTo>
                <a:cubicBezTo>
                  <a:pt x="17208" y="1507"/>
                  <a:pt x="17231" y="1484"/>
                  <a:pt x="17258" y="1484"/>
                </a:cubicBezTo>
                <a:lnTo>
                  <a:pt x="17918" y="1484"/>
                </a:lnTo>
                <a:cubicBezTo>
                  <a:pt x="17946" y="1484"/>
                  <a:pt x="17968" y="1507"/>
                  <a:pt x="17968" y="1534"/>
                </a:cubicBezTo>
                <a:cubicBezTo>
                  <a:pt x="17968" y="1562"/>
                  <a:pt x="17946" y="1584"/>
                  <a:pt x="17918" y="1584"/>
                </a:cubicBezTo>
                <a:lnTo>
                  <a:pt x="17258" y="1584"/>
                </a:lnTo>
                <a:lnTo>
                  <a:pt x="17308" y="1534"/>
                </a:lnTo>
                <a:lnTo>
                  <a:pt x="17308" y="1966"/>
                </a:lnTo>
                <a:cubicBezTo>
                  <a:pt x="17308" y="1994"/>
                  <a:pt x="17286" y="2016"/>
                  <a:pt x="17258" y="2016"/>
                </a:cubicBezTo>
                <a:lnTo>
                  <a:pt x="16594" y="2016"/>
                </a:lnTo>
                <a:cubicBezTo>
                  <a:pt x="16567" y="2016"/>
                  <a:pt x="16544" y="1994"/>
                  <a:pt x="16544" y="1966"/>
                </a:cubicBezTo>
                <a:lnTo>
                  <a:pt x="16544" y="1702"/>
                </a:lnTo>
                <a:lnTo>
                  <a:pt x="16594" y="1752"/>
                </a:lnTo>
                <a:lnTo>
                  <a:pt x="15934" y="1752"/>
                </a:lnTo>
                <a:lnTo>
                  <a:pt x="15984" y="1705"/>
                </a:lnTo>
                <a:lnTo>
                  <a:pt x="15980" y="1797"/>
                </a:lnTo>
                <a:cubicBezTo>
                  <a:pt x="15979" y="1823"/>
                  <a:pt x="15957" y="1844"/>
                  <a:pt x="15930" y="1844"/>
                </a:cubicBezTo>
                <a:lnTo>
                  <a:pt x="15274" y="1844"/>
                </a:lnTo>
                <a:lnTo>
                  <a:pt x="15324" y="1795"/>
                </a:lnTo>
                <a:lnTo>
                  <a:pt x="15320" y="2139"/>
                </a:lnTo>
                <a:cubicBezTo>
                  <a:pt x="15320" y="2166"/>
                  <a:pt x="15298" y="2188"/>
                  <a:pt x="15270" y="2188"/>
                </a:cubicBezTo>
                <a:lnTo>
                  <a:pt x="14610" y="2188"/>
                </a:lnTo>
                <a:lnTo>
                  <a:pt x="14660" y="2138"/>
                </a:lnTo>
                <a:lnTo>
                  <a:pt x="14660" y="2698"/>
                </a:lnTo>
                <a:cubicBezTo>
                  <a:pt x="14660" y="2726"/>
                  <a:pt x="14638" y="2748"/>
                  <a:pt x="14610" y="2748"/>
                </a:cubicBezTo>
                <a:lnTo>
                  <a:pt x="13946" y="2748"/>
                </a:lnTo>
                <a:cubicBezTo>
                  <a:pt x="13919" y="2748"/>
                  <a:pt x="13896" y="2726"/>
                  <a:pt x="13896" y="2698"/>
                </a:cubicBezTo>
                <a:lnTo>
                  <a:pt x="13896" y="1422"/>
                </a:lnTo>
                <a:lnTo>
                  <a:pt x="13946" y="1472"/>
                </a:lnTo>
                <a:lnTo>
                  <a:pt x="13286" y="1472"/>
                </a:lnTo>
                <a:cubicBezTo>
                  <a:pt x="13259" y="1472"/>
                  <a:pt x="13236" y="1450"/>
                  <a:pt x="13236" y="1422"/>
                </a:cubicBezTo>
                <a:lnTo>
                  <a:pt x="13236" y="918"/>
                </a:lnTo>
                <a:lnTo>
                  <a:pt x="13286" y="968"/>
                </a:lnTo>
                <a:lnTo>
                  <a:pt x="12626" y="968"/>
                </a:lnTo>
                <a:lnTo>
                  <a:pt x="12676" y="919"/>
                </a:lnTo>
                <a:lnTo>
                  <a:pt x="12672" y="1695"/>
                </a:lnTo>
                <a:cubicBezTo>
                  <a:pt x="12672" y="1722"/>
                  <a:pt x="12650" y="1744"/>
                  <a:pt x="12622" y="1744"/>
                </a:cubicBezTo>
                <a:lnTo>
                  <a:pt x="11962" y="1744"/>
                </a:lnTo>
                <a:cubicBezTo>
                  <a:pt x="11935" y="1744"/>
                  <a:pt x="11912" y="1722"/>
                  <a:pt x="11912" y="1694"/>
                </a:cubicBezTo>
                <a:lnTo>
                  <a:pt x="11912" y="1294"/>
                </a:lnTo>
                <a:lnTo>
                  <a:pt x="11962" y="1344"/>
                </a:lnTo>
                <a:lnTo>
                  <a:pt x="11302" y="1344"/>
                </a:lnTo>
                <a:lnTo>
                  <a:pt x="11352" y="1295"/>
                </a:lnTo>
                <a:lnTo>
                  <a:pt x="11348" y="2775"/>
                </a:lnTo>
                <a:cubicBezTo>
                  <a:pt x="11348" y="2802"/>
                  <a:pt x="11326" y="2824"/>
                  <a:pt x="11298" y="2824"/>
                </a:cubicBezTo>
                <a:lnTo>
                  <a:pt x="10638" y="2824"/>
                </a:lnTo>
                <a:cubicBezTo>
                  <a:pt x="10611" y="2824"/>
                  <a:pt x="10588" y="2802"/>
                  <a:pt x="10588" y="2774"/>
                </a:cubicBezTo>
                <a:lnTo>
                  <a:pt x="10588" y="2150"/>
                </a:lnTo>
                <a:lnTo>
                  <a:pt x="10638" y="2200"/>
                </a:lnTo>
                <a:lnTo>
                  <a:pt x="9978" y="2200"/>
                </a:lnTo>
                <a:lnTo>
                  <a:pt x="10028" y="2152"/>
                </a:lnTo>
                <a:lnTo>
                  <a:pt x="10024" y="2328"/>
                </a:lnTo>
                <a:cubicBezTo>
                  <a:pt x="10024" y="2355"/>
                  <a:pt x="10002" y="2376"/>
                  <a:pt x="9974" y="2376"/>
                </a:cubicBezTo>
                <a:lnTo>
                  <a:pt x="9314" y="2376"/>
                </a:lnTo>
                <a:lnTo>
                  <a:pt x="9364" y="2326"/>
                </a:lnTo>
                <a:lnTo>
                  <a:pt x="9364" y="2678"/>
                </a:lnTo>
                <a:cubicBezTo>
                  <a:pt x="9364" y="2706"/>
                  <a:pt x="9342" y="2728"/>
                  <a:pt x="9314" y="2728"/>
                </a:cubicBezTo>
                <a:lnTo>
                  <a:pt x="8654" y="2728"/>
                </a:lnTo>
                <a:cubicBezTo>
                  <a:pt x="8627" y="2728"/>
                  <a:pt x="8605" y="2706"/>
                  <a:pt x="8604" y="2679"/>
                </a:cubicBezTo>
                <a:lnTo>
                  <a:pt x="8600" y="2339"/>
                </a:lnTo>
                <a:lnTo>
                  <a:pt x="8650" y="2388"/>
                </a:lnTo>
                <a:lnTo>
                  <a:pt x="7990" y="2388"/>
                </a:lnTo>
                <a:cubicBezTo>
                  <a:pt x="7963" y="2388"/>
                  <a:pt x="7940" y="2366"/>
                  <a:pt x="7940" y="2338"/>
                </a:cubicBezTo>
                <a:lnTo>
                  <a:pt x="7940" y="2178"/>
                </a:lnTo>
                <a:lnTo>
                  <a:pt x="7990" y="2228"/>
                </a:lnTo>
                <a:lnTo>
                  <a:pt x="7330" y="2228"/>
                </a:lnTo>
                <a:cubicBezTo>
                  <a:pt x="7303" y="2228"/>
                  <a:pt x="7281" y="2207"/>
                  <a:pt x="7280" y="2180"/>
                </a:cubicBezTo>
                <a:lnTo>
                  <a:pt x="7276" y="2032"/>
                </a:lnTo>
                <a:lnTo>
                  <a:pt x="7326" y="2080"/>
                </a:lnTo>
                <a:lnTo>
                  <a:pt x="6670" y="2080"/>
                </a:lnTo>
                <a:cubicBezTo>
                  <a:pt x="6643" y="2080"/>
                  <a:pt x="6621" y="2058"/>
                  <a:pt x="6620" y="2031"/>
                </a:cubicBezTo>
                <a:lnTo>
                  <a:pt x="6616" y="1215"/>
                </a:lnTo>
                <a:lnTo>
                  <a:pt x="6666" y="1264"/>
                </a:lnTo>
                <a:lnTo>
                  <a:pt x="6006" y="1264"/>
                </a:lnTo>
                <a:lnTo>
                  <a:pt x="6056" y="1215"/>
                </a:lnTo>
                <a:lnTo>
                  <a:pt x="6052" y="1915"/>
                </a:lnTo>
                <a:cubicBezTo>
                  <a:pt x="6052" y="1942"/>
                  <a:pt x="6030" y="1964"/>
                  <a:pt x="6002" y="1964"/>
                </a:cubicBezTo>
                <a:lnTo>
                  <a:pt x="5342" y="1964"/>
                </a:lnTo>
                <a:cubicBezTo>
                  <a:pt x="5315" y="1964"/>
                  <a:pt x="5292" y="1942"/>
                  <a:pt x="5292" y="1914"/>
                </a:cubicBezTo>
                <a:lnTo>
                  <a:pt x="5292" y="1782"/>
                </a:lnTo>
                <a:lnTo>
                  <a:pt x="5342" y="1832"/>
                </a:lnTo>
                <a:lnTo>
                  <a:pt x="4682" y="1832"/>
                </a:lnTo>
                <a:cubicBezTo>
                  <a:pt x="4655" y="1832"/>
                  <a:pt x="4632" y="1810"/>
                  <a:pt x="4632" y="1782"/>
                </a:cubicBezTo>
                <a:lnTo>
                  <a:pt x="4632" y="1314"/>
                </a:lnTo>
                <a:lnTo>
                  <a:pt x="4682" y="1364"/>
                </a:lnTo>
                <a:lnTo>
                  <a:pt x="4022" y="1364"/>
                </a:lnTo>
                <a:cubicBezTo>
                  <a:pt x="3995" y="1364"/>
                  <a:pt x="3973" y="1342"/>
                  <a:pt x="3972" y="1315"/>
                </a:cubicBezTo>
                <a:lnTo>
                  <a:pt x="3968" y="575"/>
                </a:lnTo>
                <a:lnTo>
                  <a:pt x="4018" y="624"/>
                </a:lnTo>
                <a:lnTo>
                  <a:pt x="3358" y="624"/>
                </a:lnTo>
                <a:cubicBezTo>
                  <a:pt x="3331" y="624"/>
                  <a:pt x="3309" y="602"/>
                  <a:pt x="3308" y="575"/>
                </a:cubicBezTo>
                <a:lnTo>
                  <a:pt x="3304" y="51"/>
                </a:lnTo>
                <a:lnTo>
                  <a:pt x="3354" y="100"/>
                </a:lnTo>
                <a:lnTo>
                  <a:pt x="2698" y="100"/>
                </a:lnTo>
                <a:lnTo>
                  <a:pt x="2748" y="51"/>
                </a:lnTo>
                <a:lnTo>
                  <a:pt x="2744" y="1551"/>
                </a:lnTo>
                <a:cubicBezTo>
                  <a:pt x="2744" y="1578"/>
                  <a:pt x="2722" y="1600"/>
                  <a:pt x="2694" y="1600"/>
                </a:cubicBezTo>
                <a:lnTo>
                  <a:pt x="2034" y="1600"/>
                </a:lnTo>
                <a:lnTo>
                  <a:pt x="2084" y="1550"/>
                </a:lnTo>
                <a:lnTo>
                  <a:pt x="2084" y="3918"/>
                </a:lnTo>
                <a:cubicBezTo>
                  <a:pt x="2084" y="3946"/>
                  <a:pt x="2062" y="3968"/>
                  <a:pt x="2034" y="3968"/>
                </a:cubicBezTo>
                <a:lnTo>
                  <a:pt x="1374" y="3968"/>
                </a:lnTo>
                <a:lnTo>
                  <a:pt x="1424" y="3919"/>
                </a:lnTo>
                <a:lnTo>
                  <a:pt x="1420" y="4119"/>
                </a:lnTo>
                <a:cubicBezTo>
                  <a:pt x="1420" y="4147"/>
                  <a:pt x="1398" y="4168"/>
                  <a:pt x="1370" y="4168"/>
                </a:cubicBezTo>
                <a:lnTo>
                  <a:pt x="710" y="4168"/>
                </a:lnTo>
                <a:lnTo>
                  <a:pt x="760" y="4118"/>
                </a:lnTo>
                <a:lnTo>
                  <a:pt x="760" y="4126"/>
                </a:lnTo>
                <a:cubicBezTo>
                  <a:pt x="760" y="4154"/>
                  <a:pt x="738" y="4176"/>
                  <a:pt x="710" y="4176"/>
                </a:cubicBezTo>
                <a:lnTo>
                  <a:pt x="50" y="4176"/>
                </a:lnTo>
                <a:cubicBezTo>
                  <a:pt x="23" y="4176"/>
                  <a:pt x="0" y="4154"/>
                  <a:pt x="0" y="4126"/>
                </a:cubicBezTo>
                <a:cubicBezTo>
                  <a:pt x="0" y="4099"/>
                  <a:pt x="23" y="4076"/>
                  <a:pt x="50" y="4076"/>
                </a:cubicBezTo>
                <a:close/>
              </a:path>
            </a:pathLst>
          </a:custGeom>
          <a:solidFill>
            <a:srgbClr val="0000FF"/>
          </a:solidFill>
          <a:ln w="1588" cap="flat">
            <a:solidFill>
              <a:srgbClr val="0000FF"/>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14"/>
          <p:cNvSpPr>
            <a:spLocks/>
          </p:cNvSpPr>
          <p:nvPr/>
        </p:nvSpPr>
        <p:spPr bwMode="auto">
          <a:xfrm>
            <a:off x="1285875" y="1411288"/>
            <a:ext cx="6845300" cy="4273550"/>
          </a:xfrm>
          <a:custGeom>
            <a:avLst/>
            <a:gdLst>
              <a:gd name="T0" fmla="*/ 660 w 17968"/>
              <a:gd name="T1" fmla="*/ 11086 h 11180"/>
              <a:gd name="T2" fmla="*/ 1324 w 17968"/>
              <a:gd name="T3" fmla="*/ 10881 h 11180"/>
              <a:gd name="T4" fmla="*/ 1984 w 17968"/>
              <a:gd name="T5" fmla="*/ 9590 h 11180"/>
              <a:gd name="T6" fmla="*/ 2648 w 17968"/>
              <a:gd name="T7" fmla="*/ 7786 h 11180"/>
              <a:gd name="T8" fmla="*/ 3308 w 17968"/>
              <a:gd name="T9" fmla="*/ 6758 h 11180"/>
              <a:gd name="T10" fmla="*/ 3972 w 17968"/>
              <a:gd name="T11" fmla="*/ 5690 h 11180"/>
              <a:gd name="T12" fmla="*/ 4632 w 17968"/>
              <a:gd name="T13" fmla="*/ 4902 h 11180"/>
              <a:gd name="T14" fmla="*/ 5292 w 17968"/>
              <a:gd name="T15" fmla="*/ 4434 h 11180"/>
              <a:gd name="T16" fmla="*/ 5956 w 17968"/>
              <a:gd name="T17" fmla="*/ 3998 h 11180"/>
              <a:gd name="T18" fmla="*/ 6720 w 17968"/>
              <a:gd name="T19" fmla="*/ 4442 h 11180"/>
              <a:gd name="T20" fmla="*/ 7380 w 17968"/>
              <a:gd name="T21" fmla="*/ 5854 h 11180"/>
              <a:gd name="T22" fmla="*/ 7940 w 17968"/>
              <a:gd name="T23" fmla="*/ 4586 h 11180"/>
              <a:gd name="T24" fmla="*/ 8704 w 17968"/>
              <a:gd name="T25" fmla="*/ 4647 h 11180"/>
              <a:gd name="T26" fmla="*/ 9364 w 17968"/>
              <a:gd name="T27" fmla="*/ 4782 h 11180"/>
              <a:gd name="T28" fmla="*/ 9928 w 17968"/>
              <a:gd name="T29" fmla="*/ 4154 h 11180"/>
              <a:gd name="T30" fmla="*/ 10688 w 17968"/>
              <a:gd name="T31" fmla="*/ 4770 h 11180"/>
              <a:gd name="T32" fmla="*/ 11252 w 17968"/>
              <a:gd name="T33" fmla="*/ 2402 h 11180"/>
              <a:gd name="T34" fmla="*/ 11912 w 17968"/>
              <a:gd name="T35" fmla="*/ 870 h 11180"/>
              <a:gd name="T36" fmla="*/ 12576 w 17968"/>
              <a:gd name="T37" fmla="*/ 170 h 11180"/>
              <a:gd name="T38" fmla="*/ 13236 w 17968"/>
              <a:gd name="T39" fmla="*/ 50 h 11180"/>
              <a:gd name="T40" fmla="*/ 13996 w 17968"/>
              <a:gd name="T41" fmla="*/ 806 h 11180"/>
              <a:gd name="T42" fmla="*/ 14660 w 17968"/>
              <a:gd name="T43" fmla="*/ 1438 h 11180"/>
              <a:gd name="T44" fmla="*/ 15324 w 17968"/>
              <a:gd name="T45" fmla="*/ 1658 h 11180"/>
              <a:gd name="T46" fmla="*/ 15984 w 17968"/>
              <a:gd name="T47" fmla="*/ 3350 h 11180"/>
              <a:gd name="T48" fmla="*/ 16644 w 17968"/>
              <a:gd name="T49" fmla="*/ 3666 h 11180"/>
              <a:gd name="T50" fmla="*/ 17308 w 17968"/>
              <a:gd name="T51" fmla="*/ 3930 h 11180"/>
              <a:gd name="T52" fmla="*/ 17918 w 17968"/>
              <a:gd name="T53" fmla="*/ 3980 h 11180"/>
              <a:gd name="T54" fmla="*/ 17258 w 17968"/>
              <a:gd name="T55" fmla="*/ 3716 h 11180"/>
              <a:gd name="T56" fmla="*/ 16594 w 17968"/>
              <a:gd name="T57" fmla="*/ 3400 h 11180"/>
              <a:gd name="T58" fmla="*/ 15930 w 17968"/>
              <a:gd name="T59" fmla="*/ 1708 h 11180"/>
              <a:gd name="T60" fmla="*/ 15270 w 17968"/>
              <a:gd name="T61" fmla="*/ 1488 h 11180"/>
              <a:gd name="T62" fmla="*/ 14610 w 17968"/>
              <a:gd name="T63" fmla="*/ 856 h 11180"/>
              <a:gd name="T64" fmla="*/ 13946 w 17968"/>
              <a:gd name="T65" fmla="*/ 100 h 11180"/>
              <a:gd name="T66" fmla="*/ 13286 w 17968"/>
              <a:gd name="T67" fmla="*/ 220 h 11180"/>
              <a:gd name="T68" fmla="*/ 12622 w 17968"/>
              <a:gd name="T69" fmla="*/ 920 h 11180"/>
              <a:gd name="T70" fmla="*/ 11962 w 17968"/>
              <a:gd name="T71" fmla="*/ 2452 h 11180"/>
              <a:gd name="T72" fmla="*/ 11298 w 17968"/>
              <a:gd name="T73" fmla="*/ 4820 h 11180"/>
              <a:gd name="T74" fmla="*/ 10638 w 17968"/>
              <a:gd name="T75" fmla="*/ 4204 h 11180"/>
              <a:gd name="T76" fmla="*/ 9974 w 17968"/>
              <a:gd name="T77" fmla="*/ 4832 h 11180"/>
              <a:gd name="T78" fmla="*/ 9314 w 17968"/>
              <a:gd name="T79" fmla="*/ 4700 h 11180"/>
              <a:gd name="T80" fmla="*/ 8650 w 17968"/>
              <a:gd name="T81" fmla="*/ 4636 h 11180"/>
              <a:gd name="T82" fmla="*/ 7990 w 17968"/>
              <a:gd name="T83" fmla="*/ 5904 h 11180"/>
              <a:gd name="T84" fmla="*/ 7326 w 17968"/>
              <a:gd name="T85" fmla="*/ 4492 h 11180"/>
              <a:gd name="T86" fmla="*/ 6666 w 17968"/>
              <a:gd name="T87" fmla="*/ 4048 h 11180"/>
              <a:gd name="T88" fmla="*/ 6002 w 17968"/>
              <a:gd name="T89" fmla="*/ 4484 h 11180"/>
              <a:gd name="T90" fmla="*/ 5342 w 17968"/>
              <a:gd name="T91" fmla="*/ 4952 h 11180"/>
              <a:gd name="T92" fmla="*/ 4682 w 17968"/>
              <a:gd name="T93" fmla="*/ 5740 h 11180"/>
              <a:gd name="T94" fmla="*/ 4018 w 17968"/>
              <a:gd name="T95" fmla="*/ 6808 h 11180"/>
              <a:gd name="T96" fmla="*/ 3354 w 17968"/>
              <a:gd name="T97" fmla="*/ 7836 h 11180"/>
              <a:gd name="T98" fmla="*/ 2694 w 17968"/>
              <a:gd name="T99" fmla="*/ 9640 h 11180"/>
              <a:gd name="T100" fmla="*/ 2034 w 17968"/>
              <a:gd name="T101" fmla="*/ 10932 h 11180"/>
              <a:gd name="T102" fmla="*/ 1370 w 17968"/>
              <a:gd name="T103" fmla="*/ 11136 h 11180"/>
              <a:gd name="T104" fmla="*/ 710 w 17968"/>
              <a:gd name="T105" fmla="*/ 11180 h 11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968" h="11180">
                <a:moveTo>
                  <a:pt x="50" y="11080"/>
                </a:moveTo>
                <a:lnTo>
                  <a:pt x="710" y="11080"/>
                </a:lnTo>
                <a:lnTo>
                  <a:pt x="660" y="11130"/>
                </a:lnTo>
                <a:lnTo>
                  <a:pt x="660" y="11086"/>
                </a:lnTo>
                <a:cubicBezTo>
                  <a:pt x="660" y="11059"/>
                  <a:pt x="683" y="11036"/>
                  <a:pt x="710" y="11036"/>
                </a:cubicBezTo>
                <a:lnTo>
                  <a:pt x="1370" y="11036"/>
                </a:lnTo>
                <a:lnTo>
                  <a:pt x="1320" y="11085"/>
                </a:lnTo>
                <a:lnTo>
                  <a:pt x="1324" y="10881"/>
                </a:lnTo>
                <a:cubicBezTo>
                  <a:pt x="1325" y="10854"/>
                  <a:pt x="1347" y="10832"/>
                  <a:pt x="1374" y="10832"/>
                </a:cubicBezTo>
                <a:lnTo>
                  <a:pt x="2034" y="10832"/>
                </a:lnTo>
                <a:lnTo>
                  <a:pt x="1984" y="10882"/>
                </a:lnTo>
                <a:lnTo>
                  <a:pt x="1984" y="9590"/>
                </a:lnTo>
                <a:cubicBezTo>
                  <a:pt x="1984" y="9563"/>
                  <a:pt x="2007" y="9540"/>
                  <a:pt x="2034" y="9540"/>
                </a:cubicBezTo>
                <a:lnTo>
                  <a:pt x="2694" y="9540"/>
                </a:lnTo>
                <a:lnTo>
                  <a:pt x="2644" y="9590"/>
                </a:lnTo>
                <a:lnTo>
                  <a:pt x="2648" y="7786"/>
                </a:lnTo>
                <a:cubicBezTo>
                  <a:pt x="2649" y="7759"/>
                  <a:pt x="2671" y="7736"/>
                  <a:pt x="2698" y="7736"/>
                </a:cubicBezTo>
                <a:lnTo>
                  <a:pt x="3354" y="7736"/>
                </a:lnTo>
                <a:lnTo>
                  <a:pt x="3304" y="7786"/>
                </a:lnTo>
                <a:lnTo>
                  <a:pt x="3308" y="6758"/>
                </a:lnTo>
                <a:cubicBezTo>
                  <a:pt x="3309" y="6731"/>
                  <a:pt x="3331" y="6708"/>
                  <a:pt x="3358" y="6708"/>
                </a:cubicBezTo>
                <a:lnTo>
                  <a:pt x="4018" y="6708"/>
                </a:lnTo>
                <a:lnTo>
                  <a:pt x="3968" y="6758"/>
                </a:lnTo>
                <a:lnTo>
                  <a:pt x="3972" y="5690"/>
                </a:lnTo>
                <a:cubicBezTo>
                  <a:pt x="3973" y="5663"/>
                  <a:pt x="3995" y="5640"/>
                  <a:pt x="4022" y="5640"/>
                </a:cubicBezTo>
                <a:lnTo>
                  <a:pt x="4682" y="5640"/>
                </a:lnTo>
                <a:lnTo>
                  <a:pt x="4632" y="5690"/>
                </a:lnTo>
                <a:lnTo>
                  <a:pt x="4632" y="4902"/>
                </a:lnTo>
                <a:cubicBezTo>
                  <a:pt x="4632" y="4875"/>
                  <a:pt x="4655" y="4852"/>
                  <a:pt x="4682" y="4852"/>
                </a:cubicBezTo>
                <a:lnTo>
                  <a:pt x="5342" y="4852"/>
                </a:lnTo>
                <a:lnTo>
                  <a:pt x="5292" y="4902"/>
                </a:lnTo>
                <a:lnTo>
                  <a:pt x="5292" y="4434"/>
                </a:lnTo>
                <a:cubicBezTo>
                  <a:pt x="5292" y="4407"/>
                  <a:pt x="5315" y="4384"/>
                  <a:pt x="5342" y="4384"/>
                </a:cubicBezTo>
                <a:lnTo>
                  <a:pt x="6002" y="4384"/>
                </a:lnTo>
                <a:lnTo>
                  <a:pt x="5952" y="4434"/>
                </a:lnTo>
                <a:lnTo>
                  <a:pt x="5956" y="3998"/>
                </a:lnTo>
                <a:cubicBezTo>
                  <a:pt x="5957" y="3971"/>
                  <a:pt x="5979" y="3948"/>
                  <a:pt x="6006" y="3948"/>
                </a:cubicBezTo>
                <a:lnTo>
                  <a:pt x="6666" y="3948"/>
                </a:lnTo>
                <a:cubicBezTo>
                  <a:pt x="6694" y="3948"/>
                  <a:pt x="6716" y="3971"/>
                  <a:pt x="6716" y="3998"/>
                </a:cubicBezTo>
                <a:lnTo>
                  <a:pt x="6720" y="4442"/>
                </a:lnTo>
                <a:lnTo>
                  <a:pt x="6670" y="4392"/>
                </a:lnTo>
                <a:lnTo>
                  <a:pt x="7326" y="4392"/>
                </a:lnTo>
                <a:cubicBezTo>
                  <a:pt x="7354" y="4392"/>
                  <a:pt x="7376" y="4415"/>
                  <a:pt x="7376" y="4442"/>
                </a:cubicBezTo>
                <a:lnTo>
                  <a:pt x="7380" y="5854"/>
                </a:lnTo>
                <a:lnTo>
                  <a:pt x="7330" y="5804"/>
                </a:lnTo>
                <a:lnTo>
                  <a:pt x="7990" y="5804"/>
                </a:lnTo>
                <a:lnTo>
                  <a:pt x="7940" y="5854"/>
                </a:lnTo>
                <a:lnTo>
                  <a:pt x="7940" y="4586"/>
                </a:lnTo>
                <a:cubicBezTo>
                  <a:pt x="7940" y="4559"/>
                  <a:pt x="7963" y="4536"/>
                  <a:pt x="7990" y="4536"/>
                </a:cubicBezTo>
                <a:lnTo>
                  <a:pt x="8650" y="4536"/>
                </a:lnTo>
                <a:cubicBezTo>
                  <a:pt x="8677" y="4536"/>
                  <a:pt x="8699" y="4557"/>
                  <a:pt x="8700" y="4583"/>
                </a:cubicBezTo>
                <a:lnTo>
                  <a:pt x="8704" y="4647"/>
                </a:lnTo>
                <a:lnTo>
                  <a:pt x="8654" y="4600"/>
                </a:lnTo>
                <a:lnTo>
                  <a:pt x="9314" y="4600"/>
                </a:lnTo>
                <a:cubicBezTo>
                  <a:pt x="9342" y="4600"/>
                  <a:pt x="9364" y="4623"/>
                  <a:pt x="9364" y="4650"/>
                </a:cubicBezTo>
                <a:lnTo>
                  <a:pt x="9364" y="4782"/>
                </a:lnTo>
                <a:lnTo>
                  <a:pt x="9314" y="4732"/>
                </a:lnTo>
                <a:lnTo>
                  <a:pt x="9974" y="4732"/>
                </a:lnTo>
                <a:lnTo>
                  <a:pt x="9924" y="4782"/>
                </a:lnTo>
                <a:lnTo>
                  <a:pt x="9928" y="4154"/>
                </a:lnTo>
                <a:cubicBezTo>
                  <a:pt x="9929" y="4127"/>
                  <a:pt x="9951" y="4104"/>
                  <a:pt x="9978" y="4104"/>
                </a:cubicBezTo>
                <a:lnTo>
                  <a:pt x="10638" y="4104"/>
                </a:lnTo>
                <a:cubicBezTo>
                  <a:pt x="10666" y="4104"/>
                  <a:pt x="10688" y="4127"/>
                  <a:pt x="10688" y="4154"/>
                </a:cubicBezTo>
                <a:lnTo>
                  <a:pt x="10688" y="4770"/>
                </a:lnTo>
                <a:lnTo>
                  <a:pt x="10638" y="4720"/>
                </a:lnTo>
                <a:lnTo>
                  <a:pt x="11298" y="4720"/>
                </a:lnTo>
                <a:lnTo>
                  <a:pt x="11248" y="4770"/>
                </a:lnTo>
                <a:lnTo>
                  <a:pt x="11252" y="2402"/>
                </a:lnTo>
                <a:cubicBezTo>
                  <a:pt x="11253" y="2375"/>
                  <a:pt x="11275" y="2352"/>
                  <a:pt x="11302" y="2352"/>
                </a:cubicBezTo>
                <a:lnTo>
                  <a:pt x="11962" y="2352"/>
                </a:lnTo>
                <a:lnTo>
                  <a:pt x="11912" y="2402"/>
                </a:lnTo>
                <a:lnTo>
                  <a:pt x="11912" y="870"/>
                </a:lnTo>
                <a:cubicBezTo>
                  <a:pt x="11912" y="843"/>
                  <a:pt x="11935" y="820"/>
                  <a:pt x="11962" y="820"/>
                </a:cubicBezTo>
                <a:lnTo>
                  <a:pt x="12622" y="820"/>
                </a:lnTo>
                <a:lnTo>
                  <a:pt x="12572" y="870"/>
                </a:lnTo>
                <a:lnTo>
                  <a:pt x="12576" y="170"/>
                </a:lnTo>
                <a:cubicBezTo>
                  <a:pt x="12577" y="143"/>
                  <a:pt x="12599" y="120"/>
                  <a:pt x="12626" y="120"/>
                </a:cubicBezTo>
                <a:lnTo>
                  <a:pt x="13286" y="120"/>
                </a:lnTo>
                <a:lnTo>
                  <a:pt x="13236" y="170"/>
                </a:lnTo>
                <a:lnTo>
                  <a:pt x="13236" y="50"/>
                </a:lnTo>
                <a:cubicBezTo>
                  <a:pt x="13236" y="23"/>
                  <a:pt x="13259" y="0"/>
                  <a:pt x="13286" y="0"/>
                </a:cubicBezTo>
                <a:lnTo>
                  <a:pt x="13946" y="0"/>
                </a:lnTo>
                <a:cubicBezTo>
                  <a:pt x="13974" y="0"/>
                  <a:pt x="13996" y="23"/>
                  <a:pt x="13996" y="50"/>
                </a:cubicBezTo>
                <a:lnTo>
                  <a:pt x="13996" y="806"/>
                </a:lnTo>
                <a:lnTo>
                  <a:pt x="13946" y="756"/>
                </a:lnTo>
                <a:lnTo>
                  <a:pt x="14610" y="756"/>
                </a:lnTo>
                <a:cubicBezTo>
                  <a:pt x="14638" y="756"/>
                  <a:pt x="14660" y="779"/>
                  <a:pt x="14660" y="806"/>
                </a:cubicBezTo>
                <a:lnTo>
                  <a:pt x="14660" y="1438"/>
                </a:lnTo>
                <a:lnTo>
                  <a:pt x="14610" y="1388"/>
                </a:lnTo>
                <a:lnTo>
                  <a:pt x="15270" y="1388"/>
                </a:lnTo>
                <a:cubicBezTo>
                  <a:pt x="15298" y="1388"/>
                  <a:pt x="15320" y="1410"/>
                  <a:pt x="15320" y="1438"/>
                </a:cubicBezTo>
                <a:lnTo>
                  <a:pt x="15324" y="1658"/>
                </a:lnTo>
                <a:lnTo>
                  <a:pt x="15274" y="1608"/>
                </a:lnTo>
                <a:lnTo>
                  <a:pt x="15930" y="1608"/>
                </a:lnTo>
                <a:cubicBezTo>
                  <a:pt x="15958" y="1608"/>
                  <a:pt x="15980" y="1631"/>
                  <a:pt x="15980" y="1658"/>
                </a:cubicBezTo>
                <a:lnTo>
                  <a:pt x="15984" y="3350"/>
                </a:lnTo>
                <a:lnTo>
                  <a:pt x="15934" y="3300"/>
                </a:lnTo>
                <a:lnTo>
                  <a:pt x="16594" y="3300"/>
                </a:lnTo>
                <a:cubicBezTo>
                  <a:pt x="16622" y="3300"/>
                  <a:pt x="16644" y="3323"/>
                  <a:pt x="16644" y="3350"/>
                </a:cubicBezTo>
                <a:lnTo>
                  <a:pt x="16644" y="3666"/>
                </a:lnTo>
                <a:lnTo>
                  <a:pt x="16594" y="3616"/>
                </a:lnTo>
                <a:lnTo>
                  <a:pt x="17258" y="3616"/>
                </a:lnTo>
                <a:cubicBezTo>
                  <a:pt x="17286" y="3616"/>
                  <a:pt x="17308" y="3639"/>
                  <a:pt x="17308" y="3666"/>
                </a:cubicBezTo>
                <a:lnTo>
                  <a:pt x="17308" y="3930"/>
                </a:lnTo>
                <a:lnTo>
                  <a:pt x="17258" y="3880"/>
                </a:lnTo>
                <a:lnTo>
                  <a:pt x="17918" y="3880"/>
                </a:lnTo>
                <a:cubicBezTo>
                  <a:pt x="17946" y="3880"/>
                  <a:pt x="17968" y="3903"/>
                  <a:pt x="17968" y="3930"/>
                </a:cubicBezTo>
                <a:cubicBezTo>
                  <a:pt x="17968" y="3958"/>
                  <a:pt x="17946" y="3980"/>
                  <a:pt x="17918" y="3980"/>
                </a:cubicBezTo>
                <a:lnTo>
                  <a:pt x="17258" y="3980"/>
                </a:lnTo>
                <a:cubicBezTo>
                  <a:pt x="17231" y="3980"/>
                  <a:pt x="17208" y="3958"/>
                  <a:pt x="17208" y="3930"/>
                </a:cubicBezTo>
                <a:lnTo>
                  <a:pt x="17208" y="3666"/>
                </a:lnTo>
                <a:lnTo>
                  <a:pt x="17258" y="3716"/>
                </a:lnTo>
                <a:lnTo>
                  <a:pt x="16594" y="3716"/>
                </a:lnTo>
                <a:cubicBezTo>
                  <a:pt x="16567" y="3716"/>
                  <a:pt x="16544" y="3694"/>
                  <a:pt x="16544" y="3666"/>
                </a:cubicBezTo>
                <a:lnTo>
                  <a:pt x="16544" y="3350"/>
                </a:lnTo>
                <a:lnTo>
                  <a:pt x="16594" y="3400"/>
                </a:lnTo>
                <a:lnTo>
                  <a:pt x="15934" y="3400"/>
                </a:lnTo>
                <a:cubicBezTo>
                  <a:pt x="15907" y="3400"/>
                  <a:pt x="15885" y="3378"/>
                  <a:pt x="15884" y="3351"/>
                </a:cubicBezTo>
                <a:lnTo>
                  <a:pt x="15880" y="1659"/>
                </a:lnTo>
                <a:lnTo>
                  <a:pt x="15930" y="1708"/>
                </a:lnTo>
                <a:lnTo>
                  <a:pt x="15274" y="1708"/>
                </a:lnTo>
                <a:cubicBezTo>
                  <a:pt x="15247" y="1708"/>
                  <a:pt x="15225" y="1687"/>
                  <a:pt x="15224" y="1659"/>
                </a:cubicBezTo>
                <a:lnTo>
                  <a:pt x="15220" y="1439"/>
                </a:lnTo>
                <a:lnTo>
                  <a:pt x="15270" y="1488"/>
                </a:lnTo>
                <a:lnTo>
                  <a:pt x="14610" y="1488"/>
                </a:lnTo>
                <a:cubicBezTo>
                  <a:pt x="14583" y="1488"/>
                  <a:pt x="14560" y="1466"/>
                  <a:pt x="14560" y="1438"/>
                </a:cubicBezTo>
                <a:lnTo>
                  <a:pt x="14560" y="806"/>
                </a:lnTo>
                <a:lnTo>
                  <a:pt x="14610" y="856"/>
                </a:lnTo>
                <a:lnTo>
                  <a:pt x="13946" y="856"/>
                </a:lnTo>
                <a:cubicBezTo>
                  <a:pt x="13919" y="856"/>
                  <a:pt x="13896" y="834"/>
                  <a:pt x="13896" y="806"/>
                </a:cubicBezTo>
                <a:lnTo>
                  <a:pt x="13896" y="50"/>
                </a:lnTo>
                <a:lnTo>
                  <a:pt x="13946" y="100"/>
                </a:lnTo>
                <a:lnTo>
                  <a:pt x="13286" y="100"/>
                </a:lnTo>
                <a:lnTo>
                  <a:pt x="13336" y="50"/>
                </a:lnTo>
                <a:lnTo>
                  <a:pt x="13336" y="170"/>
                </a:lnTo>
                <a:cubicBezTo>
                  <a:pt x="13336" y="198"/>
                  <a:pt x="13314" y="220"/>
                  <a:pt x="13286" y="220"/>
                </a:cubicBezTo>
                <a:lnTo>
                  <a:pt x="12626" y="220"/>
                </a:lnTo>
                <a:lnTo>
                  <a:pt x="12676" y="171"/>
                </a:lnTo>
                <a:lnTo>
                  <a:pt x="12672" y="871"/>
                </a:lnTo>
                <a:cubicBezTo>
                  <a:pt x="12672" y="898"/>
                  <a:pt x="12650" y="920"/>
                  <a:pt x="12622" y="920"/>
                </a:cubicBezTo>
                <a:lnTo>
                  <a:pt x="11962" y="920"/>
                </a:lnTo>
                <a:lnTo>
                  <a:pt x="12012" y="870"/>
                </a:lnTo>
                <a:lnTo>
                  <a:pt x="12012" y="2402"/>
                </a:lnTo>
                <a:cubicBezTo>
                  <a:pt x="12012" y="2430"/>
                  <a:pt x="11990" y="2452"/>
                  <a:pt x="11962" y="2452"/>
                </a:cubicBezTo>
                <a:lnTo>
                  <a:pt x="11302" y="2452"/>
                </a:lnTo>
                <a:lnTo>
                  <a:pt x="11352" y="2403"/>
                </a:lnTo>
                <a:lnTo>
                  <a:pt x="11348" y="4771"/>
                </a:lnTo>
                <a:cubicBezTo>
                  <a:pt x="11348" y="4798"/>
                  <a:pt x="11326" y="4820"/>
                  <a:pt x="11298" y="4820"/>
                </a:cubicBezTo>
                <a:lnTo>
                  <a:pt x="10638" y="4820"/>
                </a:lnTo>
                <a:cubicBezTo>
                  <a:pt x="10611" y="4820"/>
                  <a:pt x="10588" y="4798"/>
                  <a:pt x="10588" y="4770"/>
                </a:cubicBezTo>
                <a:lnTo>
                  <a:pt x="10588" y="4154"/>
                </a:lnTo>
                <a:lnTo>
                  <a:pt x="10638" y="4204"/>
                </a:lnTo>
                <a:lnTo>
                  <a:pt x="9978" y="4204"/>
                </a:lnTo>
                <a:lnTo>
                  <a:pt x="10028" y="4155"/>
                </a:lnTo>
                <a:lnTo>
                  <a:pt x="10024" y="4783"/>
                </a:lnTo>
                <a:cubicBezTo>
                  <a:pt x="10024" y="4810"/>
                  <a:pt x="10002" y="4832"/>
                  <a:pt x="9974" y="4832"/>
                </a:cubicBezTo>
                <a:lnTo>
                  <a:pt x="9314" y="4832"/>
                </a:lnTo>
                <a:cubicBezTo>
                  <a:pt x="9287" y="4832"/>
                  <a:pt x="9264" y="4810"/>
                  <a:pt x="9264" y="4782"/>
                </a:cubicBezTo>
                <a:lnTo>
                  <a:pt x="9264" y="4650"/>
                </a:lnTo>
                <a:lnTo>
                  <a:pt x="9314" y="4700"/>
                </a:lnTo>
                <a:lnTo>
                  <a:pt x="8654" y="4700"/>
                </a:lnTo>
                <a:cubicBezTo>
                  <a:pt x="8628" y="4700"/>
                  <a:pt x="8606" y="4680"/>
                  <a:pt x="8605" y="4654"/>
                </a:cubicBezTo>
                <a:lnTo>
                  <a:pt x="8601" y="4590"/>
                </a:lnTo>
                <a:lnTo>
                  <a:pt x="8650" y="4636"/>
                </a:lnTo>
                <a:lnTo>
                  <a:pt x="7990" y="4636"/>
                </a:lnTo>
                <a:lnTo>
                  <a:pt x="8040" y="4586"/>
                </a:lnTo>
                <a:lnTo>
                  <a:pt x="8040" y="5854"/>
                </a:lnTo>
                <a:cubicBezTo>
                  <a:pt x="8040" y="5882"/>
                  <a:pt x="8018" y="5904"/>
                  <a:pt x="7990" y="5904"/>
                </a:cubicBezTo>
                <a:lnTo>
                  <a:pt x="7330" y="5904"/>
                </a:lnTo>
                <a:cubicBezTo>
                  <a:pt x="7303" y="5904"/>
                  <a:pt x="7281" y="5882"/>
                  <a:pt x="7280" y="5855"/>
                </a:cubicBezTo>
                <a:lnTo>
                  <a:pt x="7276" y="4443"/>
                </a:lnTo>
                <a:lnTo>
                  <a:pt x="7326" y="4492"/>
                </a:lnTo>
                <a:lnTo>
                  <a:pt x="6670" y="4492"/>
                </a:lnTo>
                <a:cubicBezTo>
                  <a:pt x="6643" y="4492"/>
                  <a:pt x="6621" y="4470"/>
                  <a:pt x="6620" y="4443"/>
                </a:cubicBezTo>
                <a:lnTo>
                  <a:pt x="6616" y="3999"/>
                </a:lnTo>
                <a:lnTo>
                  <a:pt x="6666" y="4048"/>
                </a:lnTo>
                <a:lnTo>
                  <a:pt x="6006" y="4048"/>
                </a:lnTo>
                <a:lnTo>
                  <a:pt x="6056" y="3999"/>
                </a:lnTo>
                <a:lnTo>
                  <a:pt x="6052" y="4435"/>
                </a:lnTo>
                <a:cubicBezTo>
                  <a:pt x="6052" y="4462"/>
                  <a:pt x="6030" y="4484"/>
                  <a:pt x="6002" y="4484"/>
                </a:cubicBezTo>
                <a:lnTo>
                  <a:pt x="5342" y="4484"/>
                </a:lnTo>
                <a:lnTo>
                  <a:pt x="5392" y="4434"/>
                </a:lnTo>
                <a:lnTo>
                  <a:pt x="5392" y="4902"/>
                </a:lnTo>
                <a:cubicBezTo>
                  <a:pt x="5392" y="4930"/>
                  <a:pt x="5370" y="4952"/>
                  <a:pt x="5342" y="4952"/>
                </a:cubicBezTo>
                <a:lnTo>
                  <a:pt x="4682" y="4952"/>
                </a:lnTo>
                <a:lnTo>
                  <a:pt x="4732" y="4902"/>
                </a:lnTo>
                <a:lnTo>
                  <a:pt x="4732" y="5690"/>
                </a:lnTo>
                <a:cubicBezTo>
                  <a:pt x="4732" y="5718"/>
                  <a:pt x="4710" y="5740"/>
                  <a:pt x="4682" y="5740"/>
                </a:cubicBezTo>
                <a:lnTo>
                  <a:pt x="4022" y="5740"/>
                </a:lnTo>
                <a:lnTo>
                  <a:pt x="4072" y="5691"/>
                </a:lnTo>
                <a:lnTo>
                  <a:pt x="4068" y="6759"/>
                </a:lnTo>
                <a:cubicBezTo>
                  <a:pt x="4068" y="6786"/>
                  <a:pt x="4046" y="6808"/>
                  <a:pt x="4018" y="6808"/>
                </a:cubicBezTo>
                <a:lnTo>
                  <a:pt x="3358" y="6808"/>
                </a:lnTo>
                <a:lnTo>
                  <a:pt x="3408" y="6759"/>
                </a:lnTo>
                <a:lnTo>
                  <a:pt x="3404" y="7787"/>
                </a:lnTo>
                <a:cubicBezTo>
                  <a:pt x="3404" y="7814"/>
                  <a:pt x="3382" y="7836"/>
                  <a:pt x="3354" y="7836"/>
                </a:cubicBezTo>
                <a:lnTo>
                  <a:pt x="2698" y="7836"/>
                </a:lnTo>
                <a:lnTo>
                  <a:pt x="2748" y="7787"/>
                </a:lnTo>
                <a:lnTo>
                  <a:pt x="2744" y="9591"/>
                </a:lnTo>
                <a:cubicBezTo>
                  <a:pt x="2744" y="9618"/>
                  <a:pt x="2722" y="9640"/>
                  <a:pt x="2694" y="9640"/>
                </a:cubicBezTo>
                <a:lnTo>
                  <a:pt x="2034" y="9640"/>
                </a:lnTo>
                <a:lnTo>
                  <a:pt x="2084" y="9590"/>
                </a:lnTo>
                <a:lnTo>
                  <a:pt x="2084" y="10882"/>
                </a:lnTo>
                <a:cubicBezTo>
                  <a:pt x="2084" y="10910"/>
                  <a:pt x="2062" y="10932"/>
                  <a:pt x="2034" y="10932"/>
                </a:cubicBezTo>
                <a:lnTo>
                  <a:pt x="1374" y="10932"/>
                </a:lnTo>
                <a:lnTo>
                  <a:pt x="1424" y="10883"/>
                </a:lnTo>
                <a:lnTo>
                  <a:pt x="1420" y="11087"/>
                </a:lnTo>
                <a:cubicBezTo>
                  <a:pt x="1420" y="11115"/>
                  <a:pt x="1398" y="11136"/>
                  <a:pt x="1370" y="11136"/>
                </a:cubicBezTo>
                <a:lnTo>
                  <a:pt x="710" y="11136"/>
                </a:lnTo>
                <a:lnTo>
                  <a:pt x="760" y="11086"/>
                </a:lnTo>
                <a:lnTo>
                  <a:pt x="760" y="11130"/>
                </a:lnTo>
                <a:cubicBezTo>
                  <a:pt x="760" y="11158"/>
                  <a:pt x="738" y="11180"/>
                  <a:pt x="710" y="11180"/>
                </a:cubicBezTo>
                <a:lnTo>
                  <a:pt x="50" y="11180"/>
                </a:lnTo>
                <a:cubicBezTo>
                  <a:pt x="23" y="11180"/>
                  <a:pt x="0" y="11158"/>
                  <a:pt x="0" y="11130"/>
                </a:cubicBezTo>
                <a:cubicBezTo>
                  <a:pt x="0" y="11103"/>
                  <a:pt x="23" y="11080"/>
                  <a:pt x="50" y="11080"/>
                </a:cubicBezTo>
                <a:close/>
              </a:path>
            </a:pathLst>
          </a:custGeom>
          <a:solidFill>
            <a:srgbClr val="FF0000"/>
          </a:solidFill>
          <a:ln w="1588" cap="flat">
            <a:solidFill>
              <a:srgbClr val="FF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15"/>
          <p:cNvSpPr>
            <a:spLocks/>
          </p:cNvSpPr>
          <p:nvPr/>
        </p:nvSpPr>
        <p:spPr bwMode="auto">
          <a:xfrm>
            <a:off x="3049588" y="2470150"/>
            <a:ext cx="5081588" cy="3246437"/>
          </a:xfrm>
          <a:custGeom>
            <a:avLst/>
            <a:gdLst>
              <a:gd name="T0" fmla="*/ 760 w 13336"/>
              <a:gd name="T1" fmla="*/ 310 h 8492"/>
              <a:gd name="T2" fmla="*/ 1370 w 13336"/>
              <a:gd name="T3" fmla="*/ 652 h 8492"/>
              <a:gd name="T4" fmla="*/ 1374 w 13336"/>
              <a:gd name="T5" fmla="*/ 52 h 8492"/>
              <a:gd name="T6" fmla="*/ 2088 w 13336"/>
              <a:gd name="T7" fmla="*/ 269 h 8492"/>
              <a:gd name="T8" fmla="*/ 2644 w 13336"/>
              <a:gd name="T9" fmla="*/ 270 h 8492"/>
              <a:gd name="T10" fmla="*/ 3358 w 13336"/>
              <a:gd name="T11" fmla="*/ 0 h 8492"/>
              <a:gd name="T12" fmla="*/ 3358 w 13336"/>
              <a:gd name="T13" fmla="*/ 672 h 8492"/>
              <a:gd name="T14" fmla="*/ 4072 w 13336"/>
              <a:gd name="T15" fmla="*/ 978 h 8492"/>
              <a:gd name="T16" fmla="*/ 4732 w 13336"/>
              <a:gd name="T17" fmla="*/ 978 h 8492"/>
              <a:gd name="T18" fmla="*/ 5342 w 13336"/>
              <a:gd name="T19" fmla="*/ 2368 h 8492"/>
              <a:gd name="T20" fmla="*/ 5346 w 13336"/>
              <a:gd name="T21" fmla="*/ 4084 h 8492"/>
              <a:gd name="T22" fmla="*/ 6056 w 13336"/>
              <a:gd name="T23" fmla="*/ 5426 h 8492"/>
              <a:gd name="T24" fmla="*/ 6716 w 13336"/>
              <a:gd name="T25" fmla="*/ 5426 h 8492"/>
              <a:gd name="T26" fmla="*/ 7330 w 13336"/>
              <a:gd name="T27" fmla="*/ 6504 h 8492"/>
              <a:gd name="T28" fmla="*/ 7330 w 13336"/>
              <a:gd name="T29" fmla="*/ 6412 h 8492"/>
              <a:gd name="T30" fmla="*/ 8044 w 13336"/>
              <a:gd name="T31" fmla="*/ 6605 h 8492"/>
              <a:gd name="T32" fmla="*/ 8704 w 13336"/>
              <a:gd name="T33" fmla="*/ 6606 h 8492"/>
              <a:gd name="T34" fmla="*/ 9314 w 13336"/>
              <a:gd name="T35" fmla="*/ 6924 h 8492"/>
              <a:gd name="T36" fmla="*/ 9314 w 13336"/>
              <a:gd name="T37" fmla="*/ 6768 h 8492"/>
              <a:gd name="T38" fmla="*/ 10028 w 13336"/>
              <a:gd name="T39" fmla="*/ 7550 h 8492"/>
              <a:gd name="T40" fmla="*/ 10688 w 13336"/>
              <a:gd name="T41" fmla="*/ 7550 h 8492"/>
              <a:gd name="T42" fmla="*/ 11298 w 13336"/>
              <a:gd name="T43" fmla="*/ 7868 h 8492"/>
              <a:gd name="T44" fmla="*/ 11302 w 13336"/>
              <a:gd name="T45" fmla="*/ 8184 h 8492"/>
              <a:gd name="T46" fmla="*/ 12012 w 13336"/>
              <a:gd name="T47" fmla="*/ 8390 h 8492"/>
              <a:gd name="T48" fmla="*/ 12676 w 13336"/>
              <a:gd name="T49" fmla="*/ 8390 h 8492"/>
              <a:gd name="T50" fmla="*/ 13286 w 13336"/>
              <a:gd name="T51" fmla="*/ 8392 h 8492"/>
              <a:gd name="T52" fmla="*/ 12626 w 13336"/>
              <a:gd name="T53" fmla="*/ 8492 h 8492"/>
              <a:gd name="T54" fmla="*/ 12626 w 13336"/>
              <a:gd name="T55" fmla="*/ 8440 h 8492"/>
              <a:gd name="T56" fmla="*/ 11912 w 13336"/>
              <a:gd name="T57" fmla="*/ 8234 h 8492"/>
              <a:gd name="T58" fmla="*/ 11252 w 13336"/>
              <a:gd name="T59" fmla="*/ 8235 h 8492"/>
              <a:gd name="T60" fmla="*/ 10642 w 13336"/>
              <a:gd name="T61" fmla="*/ 7968 h 8492"/>
              <a:gd name="T62" fmla="*/ 10638 w 13336"/>
              <a:gd name="T63" fmla="*/ 7600 h 8492"/>
              <a:gd name="T64" fmla="*/ 9928 w 13336"/>
              <a:gd name="T65" fmla="*/ 6818 h 8492"/>
              <a:gd name="T66" fmla="*/ 9364 w 13336"/>
              <a:gd name="T67" fmla="*/ 6818 h 8492"/>
              <a:gd name="T68" fmla="*/ 8654 w 13336"/>
              <a:gd name="T69" fmla="*/ 7024 h 8492"/>
              <a:gd name="T70" fmla="*/ 8654 w 13336"/>
              <a:gd name="T71" fmla="*/ 6656 h 8492"/>
              <a:gd name="T72" fmla="*/ 7940 w 13336"/>
              <a:gd name="T73" fmla="*/ 6464 h 8492"/>
              <a:gd name="T74" fmla="*/ 7380 w 13336"/>
              <a:gd name="T75" fmla="*/ 6462 h 8492"/>
              <a:gd name="T76" fmla="*/ 6670 w 13336"/>
              <a:gd name="T77" fmla="*/ 6604 h 8492"/>
              <a:gd name="T78" fmla="*/ 6666 w 13336"/>
              <a:gd name="T79" fmla="*/ 5476 h 8492"/>
              <a:gd name="T80" fmla="*/ 5956 w 13336"/>
              <a:gd name="T81" fmla="*/ 4134 h 8492"/>
              <a:gd name="T82" fmla="*/ 5296 w 13336"/>
              <a:gd name="T83" fmla="*/ 4135 h 8492"/>
              <a:gd name="T84" fmla="*/ 4682 w 13336"/>
              <a:gd name="T85" fmla="*/ 2468 h 8492"/>
              <a:gd name="T86" fmla="*/ 4682 w 13336"/>
              <a:gd name="T87" fmla="*/ 1028 h 8492"/>
              <a:gd name="T88" fmla="*/ 3968 w 13336"/>
              <a:gd name="T89" fmla="*/ 723 h 8492"/>
              <a:gd name="T90" fmla="*/ 3308 w 13336"/>
              <a:gd name="T91" fmla="*/ 722 h 8492"/>
              <a:gd name="T92" fmla="*/ 2698 w 13336"/>
              <a:gd name="T93" fmla="*/ 100 h 8492"/>
              <a:gd name="T94" fmla="*/ 2694 w 13336"/>
              <a:gd name="T95" fmla="*/ 320 h 8492"/>
              <a:gd name="T96" fmla="*/ 1984 w 13336"/>
              <a:gd name="T97" fmla="*/ 104 h 8492"/>
              <a:gd name="T98" fmla="*/ 1424 w 13336"/>
              <a:gd name="T99" fmla="*/ 103 h 8492"/>
              <a:gd name="T100" fmla="*/ 710 w 13336"/>
              <a:gd name="T101" fmla="*/ 752 h 8492"/>
              <a:gd name="T102" fmla="*/ 710 w 13336"/>
              <a:gd name="T103" fmla="*/ 360 h 8492"/>
              <a:gd name="T104" fmla="*/ 50 w 13336"/>
              <a:gd name="T105" fmla="*/ 260 h 8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336" h="8492">
                <a:moveTo>
                  <a:pt x="50" y="260"/>
                </a:moveTo>
                <a:lnTo>
                  <a:pt x="710" y="260"/>
                </a:lnTo>
                <a:cubicBezTo>
                  <a:pt x="738" y="260"/>
                  <a:pt x="760" y="283"/>
                  <a:pt x="760" y="310"/>
                </a:cubicBezTo>
                <a:lnTo>
                  <a:pt x="760" y="702"/>
                </a:lnTo>
                <a:lnTo>
                  <a:pt x="710" y="652"/>
                </a:lnTo>
                <a:lnTo>
                  <a:pt x="1370" y="652"/>
                </a:lnTo>
                <a:lnTo>
                  <a:pt x="1320" y="702"/>
                </a:lnTo>
                <a:lnTo>
                  <a:pt x="1324" y="102"/>
                </a:lnTo>
                <a:cubicBezTo>
                  <a:pt x="1325" y="75"/>
                  <a:pt x="1347" y="52"/>
                  <a:pt x="1374" y="52"/>
                </a:cubicBezTo>
                <a:lnTo>
                  <a:pt x="2034" y="52"/>
                </a:lnTo>
                <a:cubicBezTo>
                  <a:pt x="2062" y="52"/>
                  <a:pt x="2084" y="74"/>
                  <a:pt x="2084" y="101"/>
                </a:cubicBezTo>
                <a:lnTo>
                  <a:pt x="2088" y="269"/>
                </a:lnTo>
                <a:lnTo>
                  <a:pt x="2038" y="220"/>
                </a:lnTo>
                <a:lnTo>
                  <a:pt x="2694" y="220"/>
                </a:lnTo>
                <a:lnTo>
                  <a:pt x="2644" y="270"/>
                </a:lnTo>
                <a:lnTo>
                  <a:pt x="2648" y="50"/>
                </a:lnTo>
                <a:cubicBezTo>
                  <a:pt x="2649" y="22"/>
                  <a:pt x="2671" y="0"/>
                  <a:pt x="2698" y="0"/>
                </a:cubicBezTo>
                <a:lnTo>
                  <a:pt x="3358" y="0"/>
                </a:lnTo>
                <a:cubicBezTo>
                  <a:pt x="3386" y="0"/>
                  <a:pt x="3408" y="23"/>
                  <a:pt x="3408" y="50"/>
                </a:cubicBezTo>
                <a:lnTo>
                  <a:pt x="3408" y="722"/>
                </a:lnTo>
                <a:lnTo>
                  <a:pt x="3358" y="672"/>
                </a:lnTo>
                <a:lnTo>
                  <a:pt x="4018" y="672"/>
                </a:lnTo>
                <a:cubicBezTo>
                  <a:pt x="4046" y="672"/>
                  <a:pt x="4068" y="694"/>
                  <a:pt x="4068" y="722"/>
                </a:cubicBezTo>
                <a:lnTo>
                  <a:pt x="4072" y="978"/>
                </a:lnTo>
                <a:lnTo>
                  <a:pt x="4022" y="928"/>
                </a:lnTo>
                <a:lnTo>
                  <a:pt x="4682" y="928"/>
                </a:lnTo>
                <a:cubicBezTo>
                  <a:pt x="4710" y="928"/>
                  <a:pt x="4732" y="951"/>
                  <a:pt x="4732" y="978"/>
                </a:cubicBezTo>
                <a:lnTo>
                  <a:pt x="4732" y="2418"/>
                </a:lnTo>
                <a:lnTo>
                  <a:pt x="4682" y="2368"/>
                </a:lnTo>
                <a:lnTo>
                  <a:pt x="5342" y="2368"/>
                </a:lnTo>
                <a:cubicBezTo>
                  <a:pt x="5370" y="2368"/>
                  <a:pt x="5392" y="2391"/>
                  <a:pt x="5392" y="2418"/>
                </a:cubicBezTo>
                <a:lnTo>
                  <a:pt x="5396" y="4134"/>
                </a:lnTo>
                <a:lnTo>
                  <a:pt x="5346" y="4084"/>
                </a:lnTo>
                <a:lnTo>
                  <a:pt x="6006" y="4084"/>
                </a:lnTo>
                <a:cubicBezTo>
                  <a:pt x="6034" y="4084"/>
                  <a:pt x="6056" y="4107"/>
                  <a:pt x="6056" y="4134"/>
                </a:cubicBezTo>
                <a:lnTo>
                  <a:pt x="6056" y="5426"/>
                </a:lnTo>
                <a:lnTo>
                  <a:pt x="6006" y="5376"/>
                </a:lnTo>
                <a:lnTo>
                  <a:pt x="6666" y="5376"/>
                </a:lnTo>
                <a:cubicBezTo>
                  <a:pt x="6694" y="5376"/>
                  <a:pt x="6716" y="5399"/>
                  <a:pt x="6716" y="5426"/>
                </a:cubicBezTo>
                <a:lnTo>
                  <a:pt x="6720" y="6554"/>
                </a:lnTo>
                <a:lnTo>
                  <a:pt x="6670" y="6504"/>
                </a:lnTo>
                <a:lnTo>
                  <a:pt x="7330" y="6504"/>
                </a:lnTo>
                <a:lnTo>
                  <a:pt x="7280" y="6554"/>
                </a:lnTo>
                <a:lnTo>
                  <a:pt x="7280" y="6462"/>
                </a:lnTo>
                <a:cubicBezTo>
                  <a:pt x="7280" y="6435"/>
                  <a:pt x="7303" y="6412"/>
                  <a:pt x="7330" y="6412"/>
                </a:cubicBezTo>
                <a:lnTo>
                  <a:pt x="7990" y="6412"/>
                </a:lnTo>
                <a:cubicBezTo>
                  <a:pt x="8018" y="6412"/>
                  <a:pt x="8040" y="6434"/>
                  <a:pt x="8040" y="6461"/>
                </a:cubicBezTo>
                <a:lnTo>
                  <a:pt x="8044" y="6605"/>
                </a:lnTo>
                <a:lnTo>
                  <a:pt x="7994" y="6556"/>
                </a:lnTo>
                <a:lnTo>
                  <a:pt x="8654" y="6556"/>
                </a:lnTo>
                <a:cubicBezTo>
                  <a:pt x="8682" y="6556"/>
                  <a:pt x="8704" y="6579"/>
                  <a:pt x="8704" y="6606"/>
                </a:cubicBezTo>
                <a:lnTo>
                  <a:pt x="8704" y="6974"/>
                </a:lnTo>
                <a:lnTo>
                  <a:pt x="8654" y="6924"/>
                </a:lnTo>
                <a:lnTo>
                  <a:pt x="9314" y="6924"/>
                </a:lnTo>
                <a:lnTo>
                  <a:pt x="9264" y="6974"/>
                </a:lnTo>
                <a:lnTo>
                  <a:pt x="9264" y="6818"/>
                </a:lnTo>
                <a:cubicBezTo>
                  <a:pt x="9264" y="6791"/>
                  <a:pt x="9287" y="6768"/>
                  <a:pt x="9314" y="6768"/>
                </a:cubicBezTo>
                <a:lnTo>
                  <a:pt x="9978" y="6768"/>
                </a:lnTo>
                <a:cubicBezTo>
                  <a:pt x="10006" y="6768"/>
                  <a:pt x="10028" y="6791"/>
                  <a:pt x="10028" y="6818"/>
                </a:cubicBezTo>
                <a:lnTo>
                  <a:pt x="10028" y="7550"/>
                </a:lnTo>
                <a:lnTo>
                  <a:pt x="9978" y="7500"/>
                </a:lnTo>
                <a:lnTo>
                  <a:pt x="10638" y="7500"/>
                </a:lnTo>
                <a:cubicBezTo>
                  <a:pt x="10666" y="7500"/>
                  <a:pt x="10688" y="7523"/>
                  <a:pt x="10688" y="7550"/>
                </a:cubicBezTo>
                <a:lnTo>
                  <a:pt x="10692" y="7918"/>
                </a:lnTo>
                <a:lnTo>
                  <a:pt x="10642" y="7868"/>
                </a:lnTo>
                <a:lnTo>
                  <a:pt x="11298" y="7868"/>
                </a:lnTo>
                <a:cubicBezTo>
                  <a:pt x="11326" y="7868"/>
                  <a:pt x="11348" y="7890"/>
                  <a:pt x="11348" y="7918"/>
                </a:cubicBezTo>
                <a:lnTo>
                  <a:pt x="11352" y="8234"/>
                </a:lnTo>
                <a:lnTo>
                  <a:pt x="11302" y="8184"/>
                </a:lnTo>
                <a:lnTo>
                  <a:pt x="11962" y="8184"/>
                </a:lnTo>
                <a:cubicBezTo>
                  <a:pt x="11990" y="8184"/>
                  <a:pt x="12012" y="8207"/>
                  <a:pt x="12012" y="8234"/>
                </a:cubicBezTo>
                <a:lnTo>
                  <a:pt x="12012" y="8390"/>
                </a:lnTo>
                <a:lnTo>
                  <a:pt x="11962" y="8340"/>
                </a:lnTo>
                <a:lnTo>
                  <a:pt x="12626" y="8340"/>
                </a:lnTo>
                <a:cubicBezTo>
                  <a:pt x="12654" y="8340"/>
                  <a:pt x="12676" y="8363"/>
                  <a:pt x="12676" y="8390"/>
                </a:cubicBezTo>
                <a:lnTo>
                  <a:pt x="12676" y="8442"/>
                </a:lnTo>
                <a:lnTo>
                  <a:pt x="12626" y="8392"/>
                </a:lnTo>
                <a:lnTo>
                  <a:pt x="13286" y="8392"/>
                </a:lnTo>
                <a:cubicBezTo>
                  <a:pt x="13314" y="8392"/>
                  <a:pt x="13336" y="8415"/>
                  <a:pt x="13336" y="8442"/>
                </a:cubicBezTo>
                <a:cubicBezTo>
                  <a:pt x="13336" y="8470"/>
                  <a:pt x="13314" y="8492"/>
                  <a:pt x="13286" y="8492"/>
                </a:cubicBezTo>
                <a:lnTo>
                  <a:pt x="12626" y="8492"/>
                </a:lnTo>
                <a:cubicBezTo>
                  <a:pt x="12599" y="8492"/>
                  <a:pt x="12576" y="8470"/>
                  <a:pt x="12576" y="8442"/>
                </a:cubicBezTo>
                <a:lnTo>
                  <a:pt x="12576" y="8390"/>
                </a:lnTo>
                <a:lnTo>
                  <a:pt x="12626" y="8440"/>
                </a:lnTo>
                <a:lnTo>
                  <a:pt x="11962" y="8440"/>
                </a:lnTo>
                <a:cubicBezTo>
                  <a:pt x="11935" y="8440"/>
                  <a:pt x="11912" y="8418"/>
                  <a:pt x="11912" y="8390"/>
                </a:cubicBezTo>
                <a:lnTo>
                  <a:pt x="11912" y="8234"/>
                </a:lnTo>
                <a:lnTo>
                  <a:pt x="11962" y="8284"/>
                </a:lnTo>
                <a:lnTo>
                  <a:pt x="11302" y="8284"/>
                </a:lnTo>
                <a:cubicBezTo>
                  <a:pt x="11275" y="8284"/>
                  <a:pt x="11253" y="8262"/>
                  <a:pt x="11252" y="8235"/>
                </a:cubicBezTo>
                <a:lnTo>
                  <a:pt x="11248" y="7919"/>
                </a:lnTo>
                <a:lnTo>
                  <a:pt x="11298" y="7968"/>
                </a:lnTo>
                <a:lnTo>
                  <a:pt x="10642" y="7968"/>
                </a:lnTo>
                <a:cubicBezTo>
                  <a:pt x="10615" y="7968"/>
                  <a:pt x="10593" y="7946"/>
                  <a:pt x="10592" y="7919"/>
                </a:cubicBezTo>
                <a:lnTo>
                  <a:pt x="10588" y="7551"/>
                </a:lnTo>
                <a:lnTo>
                  <a:pt x="10638" y="7600"/>
                </a:lnTo>
                <a:lnTo>
                  <a:pt x="9978" y="7600"/>
                </a:lnTo>
                <a:cubicBezTo>
                  <a:pt x="9951" y="7600"/>
                  <a:pt x="9928" y="7578"/>
                  <a:pt x="9928" y="7550"/>
                </a:cubicBezTo>
                <a:lnTo>
                  <a:pt x="9928" y="6818"/>
                </a:lnTo>
                <a:lnTo>
                  <a:pt x="9978" y="6868"/>
                </a:lnTo>
                <a:lnTo>
                  <a:pt x="9314" y="6868"/>
                </a:lnTo>
                <a:lnTo>
                  <a:pt x="9364" y="6818"/>
                </a:lnTo>
                <a:lnTo>
                  <a:pt x="9364" y="6974"/>
                </a:lnTo>
                <a:cubicBezTo>
                  <a:pt x="9364" y="7002"/>
                  <a:pt x="9342" y="7024"/>
                  <a:pt x="9314" y="7024"/>
                </a:cubicBezTo>
                <a:lnTo>
                  <a:pt x="8654" y="7024"/>
                </a:lnTo>
                <a:cubicBezTo>
                  <a:pt x="8627" y="7024"/>
                  <a:pt x="8604" y="7002"/>
                  <a:pt x="8604" y="6974"/>
                </a:cubicBezTo>
                <a:lnTo>
                  <a:pt x="8604" y="6606"/>
                </a:lnTo>
                <a:lnTo>
                  <a:pt x="8654" y="6656"/>
                </a:lnTo>
                <a:lnTo>
                  <a:pt x="7994" y="6656"/>
                </a:lnTo>
                <a:cubicBezTo>
                  <a:pt x="7967" y="6656"/>
                  <a:pt x="7945" y="6635"/>
                  <a:pt x="7944" y="6608"/>
                </a:cubicBezTo>
                <a:lnTo>
                  <a:pt x="7940" y="6464"/>
                </a:lnTo>
                <a:lnTo>
                  <a:pt x="7990" y="6512"/>
                </a:lnTo>
                <a:lnTo>
                  <a:pt x="7330" y="6512"/>
                </a:lnTo>
                <a:lnTo>
                  <a:pt x="7380" y="6462"/>
                </a:lnTo>
                <a:lnTo>
                  <a:pt x="7380" y="6554"/>
                </a:lnTo>
                <a:cubicBezTo>
                  <a:pt x="7380" y="6582"/>
                  <a:pt x="7358" y="6604"/>
                  <a:pt x="7330" y="6604"/>
                </a:cubicBezTo>
                <a:lnTo>
                  <a:pt x="6670" y="6604"/>
                </a:lnTo>
                <a:cubicBezTo>
                  <a:pt x="6643" y="6604"/>
                  <a:pt x="6621" y="6582"/>
                  <a:pt x="6620" y="6555"/>
                </a:cubicBezTo>
                <a:lnTo>
                  <a:pt x="6616" y="5427"/>
                </a:lnTo>
                <a:lnTo>
                  <a:pt x="6666" y="5476"/>
                </a:lnTo>
                <a:lnTo>
                  <a:pt x="6006" y="5476"/>
                </a:lnTo>
                <a:cubicBezTo>
                  <a:pt x="5979" y="5476"/>
                  <a:pt x="5956" y="5454"/>
                  <a:pt x="5956" y="5426"/>
                </a:cubicBezTo>
                <a:lnTo>
                  <a:pt x="5956" y="4134"/>
                </a:lnTo>
                <a:lnTo>
                  <a:pt x="6006" y="4184"/>
                </a:lnTo>
                <a:lnTo>
                  <a:pt x="5346" y="4184"/>
                </a:lnTo>
                <a:cubicBezTo>
                  <a:pt x="5319" y="4184"/>
                  <a:pt x="5297" y="4162"/>
                  <a:pt x="5296" y="4135"/>
                </a:cubicBezTo>
                <a:lnTo>
                  <a:pt x="5292" y="2419"/>
                </a:lnTo>
                <a:lnTo>
                  <a:pt x="5342" y="2468"/>
                </a:lnTo>
                <a:lnTo>
                  <a:pt x="4682" y="2468"/>
                </a:lnTo>
                <a:cubicBezTo>
                  <a:pt x="4655" y="2468"/>
                  <a:pt x="4632" y="2446"/>
                  <a:pt x="4632" y="2418"/>
                </a:cubicBezTo>
                <a:lnTo>
                  <a:pt x="4632" y="978"/>
                </a:lnTo>
                <a:lnTo>
                  <a:pt x="4682" y="1028"/>
                </a:lnTo>
                <a:lnTo>
                  <a:pt x="4022" y="1028"/>
                </a:lnTo>
                <a:cubicBezTo>
                  <a:pt x="3995" y="1028"/>
                  <a:pt x="3973" y="1007"/>
                  <a:pt x="3972" y="979"/>
                </a:cubicBezTo>
                <a:lnTo>
                  <a:pt x="3968" y="723"/>
                </a:lnTo>
                <a:lnTo>
                  <a:pt x="4018" y="772"/>
                </a:lnTo>
                <a:lnTo>
                  <a:pt x="3358" y="772"/>
                </a:lnTo>
                <a:cubicBezTo>
                  <a:pt x="3331" y="772"/>
                  <a:pt x="3308" y="750"/>
                  <a:pt x="3308" y="722"/>
                </a:cubicBezTo>
                <a:lnTo>
                  <a:pt x="3308" y="50"/>
                </a:lnTo>
                <a:lnTo>
                  <a:pt x="3358" y="100"/>
                </a:lnTo>
                <a:lnTo>
                  <a:pt x="2698" y="100"/>
                </a:lnTo>
                <a:lnTo>
                  <a:pt x="2748" y="51"/>
                </a:lnTo>
                <a:lnTo>
                  <a:pt x="2744" y="271"/>
                </a:lnTo>
                <a:cubicBezTo>
                  <a:pt x="2744" y="299"/>
                  <a:pt x="2722" y="320"/>
                  <a:pt x="2694" y="320"/>
                </a:cubicBezTo>
                <a:lnTo>
                  <a:pt x="2038" y="320"/>
                </a:lnTo>
                <a:cubicBezTo>
                  <a:pt x="2011" y="320"/>
                  <a:pt x="1989" y="299"/>
                  <a:pt x="1988" y="272"/>
                </a:cubicBezTo>
                <a:lnTo>
                  <a:pt x="1984" y="104"/>
                </a:lnTo>
                <a:lnTo>
                  <a:pt x="2034" y="152"/>
                </a:lnTo>
                <a:lnTo>
                  <a:pt x="1374" y="152"/>
                </a:lnTo>
                <a:lnTo>
                  <a:pt x="1424" y="103"/>
                </a:lnTo>
                <a:lnTo>
                  <a:pt x="1420" y="703"/>
                </a:lnTo>
                <a:cubicBezTo>
                  <a:pt x="1420" y="730"/>
                  <a:pt x="1398" y="752"/>
                  <a:pt x="1370" y="752"/>
                </a:cubicBezTo>
                <a:lnTo>
                  <a:pt x="710" y="752"/>
                </a:lnTo>
                <a:cubicBezTo>
                  <a:pt x="683" y="752"/>
                  <a:pt x="660" y="730"/>
                  <a:pt x="660" y="702"/>
                </a:cubicBezTo>
                <a:lnTo>
                  <a:pt x="660" y="310"/>
                </a:lnTo>
                <a:lnTo>
                  <a:pt x="710" y="360"/>
                </a:lnTo>
                <a:lnTo>
                  <a:pt x="50" y="360"/>
                </a:lnTo>
                <a:cubicBezTo>
                  <a:pt x="23" y="360"/>
                  <a:pt x="0" y="338"/>
                  <a:pt x="0" y="310"/>
                </a:cubicBezTo>
                <a:cubicBezTo>
                  <a:pt x="0" y="283"/>
                  <a:pt x="23" y="260"/>
                  <a:pt x="50" y="260"/>
                </a:cubicBezTo>
                <a:close/>
              </a:path>
            </a:pathLst>
          </a:custGeom>
          <a:solidFill>
            <a:srgbClr val="FFFF99"/>
          </a:solidFill>
          <a:ln w="1588" cap="flat">
            <a:solidFill>
              <a:srgbClr val="FFFF99"/>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5" name="Rectangle 16"/>
          <p:cNvSpPr>
            <a:spLocks noChangeArrowheads="1"/>
          </p:cNvSpPr>
          <p:nvPr/>
        </p:nvSpPr>
        <p:spPr bwMode="auto">
          <a:xfrm>
            <a:off x="8220075" y="5627688"/>
            <a:ext cx="300038"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6" name="Rectangle 17"/>
          <p:cNvSpPr>
            <a:spLocks noChangeArrowheads="1"/>
          </p:cNvSpPr>
          <p:nvPr/>
        </p:nvSpPr>
        <p:spPr bwMode="auto">
          <a:xfrm>
            <a:off x="8220075" y="4624388"/>
            <a:ext cx="300038"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0.05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8"/>
          <p:cNvSpPr>
            <a:spLocks noChangeArrowheads="1"/>
          </p:cNvSpPr>
          <p:nvPr/>
        </p:nvSpPr>
        <p:spPr bwMode="auto">
          <a:xfrm>
            <a:off x="8220075" y="3622675"/>
            <a:ext cx="300038"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 name="Rectangle 19"/>
          <p:cNvSpPr>
            <a:spLocks noChangeArrowheads="1"/>
          </p:cNvSpPr>
          <p:nvPr/>
        </p:nvSpPr>
        <p:spPr bwMode="auto">
          <a:xfrm>
            <a:off x="8220075" y="2619375"/>
            <a:ext cx="300038"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0.15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9" name="Rectangle 20"/>
          <p:cNvSpPr>
            <a:spLocks noChangeArrowheads="1"/>
          </p:cNvSpPr>
          <p:nvPr/>
        </p:nvSpPr>
        <p:spPr bwMode="auto">
          <a:xfrm>
            <a:off x="8220075" y="1617663"/>
            <a:ext cx="300038"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0.20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Rectangle 21"/>
          <p:cNvSpPr>
            <a:spLocks noChangeArrowheads="1"/>
          </p:cNvSpPr>
          <p:nvPr/>
        </p:nvSpPr>
        <p:spPr bwMode="auto">
          <a:xfrm>
            <a:off x="8220075" y="615950"/>
            <a:ext cx="300038"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0.25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1" name="Rectangle 22"/>
          <p:cNvSpPr>
            <a:spLocks noChangeArrowheads="1"/>
          </p:cNvSpPr>
          <p:nvPr/>
        </p:nvSpPr>
        <p:spPr bwMode="auto">
          <a:xfrm>
            <a:off x="1128713" y="5627688"/>
            <a:ext cx="127000"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2" name="Rectangle 23"/>
          <p:cNvSpPr>
            <a:spLocks noChangeArrowheads="1"/>
          </p:cNvSpPr>
          <p:nvPr/>
        </p:nvSpPr>
        <p:spPr bwMode="auto">
          <a:xfrm>
            <a:off x="647700" y="4911725"/>
            <a:ext cx="615950"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1,000,000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3" name="Rectangle 24"/>
          <p:cNvSpPr>
            <a:spLocks noChangeArrowheads="1"/>
          </p:cNvSpPr>
          <p:nvPr/>
        </p:nvSpPr>
        <p:spPr bwMode="auto">
          <a:xfrm>
            <a:off x="647700" y="4195763"/>
            <a:ext cx="6159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2,000,000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4" name="Rectangle 25"/>
          <p:cNvSpPr>
            <a:spLocks noChangeArrowheads="1"/>
          </p:cNvSpPr>
          <p:nvPr/>
        </p:nvSpPr>
        <p:spPr bwMode="auto">
          <a:xfrm>
            <a:off x="647700" y="3479800"/>
            <a:ext cx="6159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3,000,000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5" name="Rectangle 26"/>
          <p:cNvSpPr>
            <a:spLocks noChangeArrowheads="1"/>
          </p:cNvSpPr>
          <p:nvPr/>
        </p:nvSpPr>
        <p:spPr bwMode="auto">
          <a:xfrm>
            <a:off x="647700" y="2763838"/>
            <a:ext cx="6159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4,000,000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6" name="Rectangle 27"/>
          <p:cNvSpPr>
            <a:spLocks noChangeArrowheads="1"/>
          </p:cNvSpPr>
          <p:nvPr/>
        </p:nvSpPr>
        <p:spPr bwMode="auto">
          <a:xfrm>
            <a:off x="647700" y="2047875"/>
            <a:ext cx="6159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5,000,000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7" name="Rectangle 28"/>
          <p:cNvSpPr>
            <a:spLocks noChangeArrowheads="1"/>
          </p:cNvSpPr>
          <p:nvPr/>
        </p:nvSpPr>
        <p:spPr bwMode="auto">
          <a:xfrm>
            <a:off x="647700" y="1331913"/>
            <a:ext cx="6159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6,000,000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8" name="Rectangle 29"/>
          <p:cNvSpPr>
            <a:spLocks noChangeArrowheads="1"/>
          </p:cNvSpPr>
          <p:nvPr/>
        </p:nvSpPr>
        <p:spPr bwMode="auto">
          <a:xfrm>
            <a:off x="647700" y="615950"/>
            <a:ext cx="6159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7,000,000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9" name="Rectangle 30"/>
          <p:cNvSpPr>
            <a:spLocks noChangeArrowheads="1"/>
          </p:cNvSpPr>
          <p:nvPr/>
        </p:nvSpPr>
        <p:spPr bwMode="auto">
          <a:xfrm>
            <a:off x="1236663" y="5775325"/>
            <a:ext cx="195263"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87</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 name="Rectangle 31"/>
          <p:cNvSpPr>
            <a:spLocks noChangeArrowheads="1"/>
          </p:cNvSpPr>
          <p:nvPr/>
        </p:nvSpPr>
        <p:spPr bwMode="auto">
          <a:xfrm>
            <a:off x="1487488"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88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1" name="Rectangle 32"/>
          <p:cNvSpPr>
            <a:spLocks noChangeArrowheads="1"/>
          </p:cNvSpPr>
          <p:nvPr/>
        </p:nvSpPr>
        <p:spPr bwMode="auto">
          <a:xfrm>
            <a:off x="1739900"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89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20" name="Rectangle 33"/>
          <p:cNvSpPr>
            <a:spLocks noChangeArrowheads="1"/>
          </p:cNvSpPr>
          <p:nvPr/>
        </p:nvSpPr>
        <p:spPr bwMode="auto">
          <a:xfrm>
            <a:off x="1992313"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90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21" name="Rectangle 34"/>
          <p:cNvSpPr>
            <a:spLocks noChangeArrowheads="1"/>
          </p:cNvSpPr>
          <p:nvPr/>
        </p:nvSpPr>
        <p:spPr bwMode="auto">
          <a:xfrm>
            <a:off x="2244725"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91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24" name="Rectangle 35"/>
          <p:cNvSpPr>
            <a:spLocks noChangeArrowheads="1"/>
          </p:cNvSpPr>
          <p:nvPr/>
        </p:nvSpPr>
        <p:spPr bwMode="auto">
          <a:xfrm>
            <a:off x="2497138"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92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25" name="Rectangle 36"/>
          <p:cNvSpPr>
            <a:spLocks noChangeArrowheads="1"/>
          </p:cNvSpPr>
          <p:nvPr/>
        </p:nvSpPr>
        <p:spPr bwMode="auto">
          <a:xfrm>
            <a:off x="2749550"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93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26" name="Rectangle 37"/>
          <p:cNvSpPr>
            <a:spLocks noChangeArrowheads="1"/>
          </p:cNvSpPr>
          <p:nvPr/>
        </p:nvSpPr>
        <p:spPr bwMode="auto">
          <a:xfrm>
            <a:off x="3001963"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94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27" name="Rectangle 38"/>
          <p:cNvSpPr>
            <a:spLocks noChangeArrowheads="1"/>
          </p:cNvSpPr>
          <p:nvPr/>
        </p:nvSpPr>
        <p:spPr bwMode="auto">
          <a:xfrm>
            <a:off x="3254375"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95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28" name="Rectangle 39"/>
          <p:cNvSpPr>
            <a:spLocks noChangeArrowheads="1"/>
          </p:cNvSpPr>
          <p:nvPr/>
        </p:nvSpPr>
        <p:spPr bwMode="auto">
          <a:xfrm>
            <a:off x="3506788"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96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29" name="Rectangle 40"/>
          <p:cNvSpPr>
            <a:spLocks noChangeArrowheads="1"/>
          </p:cNvSpPr>
          <p:nvPr/>
        </p:nvSpPr>
        <p:spPr bwMode="auto">
          <a:xfrm>
            <a:off x="3759200"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97</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30" name="Rectangle 41"/>
          <p:cNvSpPr>
            <a:spLocks noChangeArrowheads="1"/>
          </p:cNvSpPr>
          <p:nvPr/>
        </p:nvSpPr>
        <p:spPr bwMode="auto">
          <a:xfrm>
            <a:off x="4011613"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98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31" name="Rectangle 42"/>
          <p:cNvSpPr>
            <a:spLocks noChangeArrowheads="1"/>
          </p:cNvSpPr>
          <p:nvPr/>
        </p:nvSpPr>
        <p:spPr bwMode="auto">
          <a:xfrm>
            <a:off x="4264025"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99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32" name="Rectangle 43"/>
          <p:cNvSpPr>
            <a:spLocks noChangeArrowheads="1"/>
          </p:cNvSpPr>
          <p:nvPr/>
        </p:nvSpPr>
        <p:spPr bwMode="auto">
          <a:xfrm>
            <a:off x="4516438"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33" name="Rectangle 44"/>
          <p:cNvSpPr>
            <a:spLocks noChangeArrowheads="1"/>
          </p:cNvSpPr>
          <p:nvPr/>
        </p:nvSpPr>
        <p:spPr bwMode="auto">
          <a:xfrm>
            <a:off x="4768850"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34" name="Rectangle 45"/>
          <p:cNvSpPr>
            <a:spLocks noChangeArrowheads="1"/>
          </p:cNvSpPr>
          <p:nvPr/>
        </p:nvSpPr>
        <p:spPr bwMode="auto">
          <a:xfrm>
            <a:off x="5021263"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35" name="Rectangle 46"/>
          <p:cNvSpPr>
            <a:spLocks noChangeArrowheads="1"/>
          </p:cNvSpPr>
          <p:nvPr/>
        </p:nvSpPr>
        <p:spPr bwMode="auto">
          <a:xfrm>
            <a:off x="5273675"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36" name="Rectangle 47"/>
          <p:cNvSpPr>
            <a:spLocks noChangeArrowheads="1"/>
          </p:cNvSpPr>
          <p:nvPr/>
        </p:nvSpPr>
        <p:spPr bwMode="auto">
          <a:xfrm>
            <a:off x="5526088"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37" name="Rectangle 48"/>
          <p:cNvSpPr>
            <a:spLocks noChangeArrowheads="1"/>
          </p:cNvSpPr>
          <p:nvPr/>
        </p:nvSpPr>
        <p:spPr bwMode="auto">
          <a:xfrm>
            <a:off x="5778500"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38" name="Rectangle 49"/>
          <p:cNvSpPr>
            <a:spLocks noChangeArrowheads="1"/>
          </p:cNvSpPr>
          <p:nvPr/>
        </p:nvSpPr>
        <p:spPr bwMode="auto">
          <a:xfrm>
            <a:off x="6030913"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39" name="Rectangle 50"/>
          <p:cNvSpPr>
            <a:spLocks noChangeArrowheads="1"/>
          </p:cNvSpPr>
          <p:nvPr/>
        </p:nvSpPr>
        <p:spPr bwMode="auto">
          <a:xfrm>
            <a:off x="6283325"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07</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40" name="Rectangle 51"/>
          <p:cNvSpPr>
            <a:spLocks noChangeArrowheads="1"/>
          </p:cNvSpPr>
          <p:nvPr/>
        </p:nvSpPr>
        <p:spPr bwMode="auto">
          <a:xfrm>
            <a:off x="6535738"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41" name="Rectangle 52"/>
          <p:cNvSpPr>
            <a:spLocks noChangeArrowheads="1"/>
          </p:cNvSpPr>
          <p:nvPr/>
        </p:nvSpPr>
        <p:spPr bwMode="auto">
          <a:xfrm>
            <a:off x="6788150"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09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42" name="Rectangle 53"/>
          <p:cNvSpPr>
            <a:spLocks noChangeArrowheads="1"/>
          </p:cNvSpPr>
          <p:nvPr/>
        </p:nvSpPr>
        <p:spPr bwMode="auto">
          <a:xfrm>
            <a:off x="7040563"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43" name="Rectangle 54"/>
          <p:cNvSpPr>
            <a:spLocks noChangeArrowheads="1"/>
          </p:cNvSpPr>
          <p:nvPr/>
        </p:nvSpPr>
        <p:spPr bwMode="auto">
          <a:xfrm>
            <a:off x="7292975" y="5775325"/>
            <a:ext cx="19685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11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44" name="Rectangle 55"/>
          <p:cNvSpPr>
            <a:spLocks noChangeArrowheads="1"/>
          </p:cNvSpPr>
          <p:nvPr/>
        </p:nvSpPr>
        <p:spPr bwMode="auto">
          <a:xfrm>
            <a:off x="7545388" y="5775325"/>
            <a:ext cx="195263"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12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45" name="Rectangle 56"/>
          <p:cNvSpPr>
            <a:spLocks noChangeArrowheads="1"/>
          </p:cNvSpPr>
          <p:nvPr/>
        </p:nvSpPr>
        <p:spPr bwMode="auto">
          <a:xfrm>
            <a:off x="7797800" y="5775325"/>
            <a:ext cx="195263"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000000"/>
                </a:solidFill>
                <a:effectLst/>
                <a:latin typeface="Arial" pitchFamily="34" charset="0"/>
                <a:cs typeface="Arial" pitchFamily="34" charset="0"/>
              </a:rPr>
              <a:t>13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47" name="Rectangle 58"/>
          <p:cNvSpPr>
            <a:spLocks noChangeArrowheads="1"/>
          </p:cNvSpPr>
          <p:nvPr/>
        </p:nvSpPr>
        <p:spPr bwMode="auto">
          <a:xfrm rot="16200000">
            <a:off x="7786688" y="3116263"/>
            <a:ext cx="1714500" cy="169863"/>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dirty="0" smtClean="0">
                <a:ln>
                  <a:noFill/>
                </a:ln>
                <a:solidFill>
                  <a:srgbClr val="FFFF99"/>
                </a:solidFill>
                <a:effectLst/>
                <a:latin typeface="Arial" pitchFamily="34" charset="0"/>
                <a:cs typeface="Arial" pitchFamily="34" charset="0"/>
              </a:rPr>
              <a:t>Pyramid Gas Flow, CFD</a:t>
            </a:r>
            <a:endParaRPr kumimoji="0" lang="en-US" altLang="en-US" sz="11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51" name="Rectangle 62"/>
          <p:cNvSpPr>
            <a:spLocks noChangeArrowheads="1"/>
          </p:cNvSpPr>
          <p:nvPr/>
        </p:nvSpPr>
        <p:spPr bwMode="auto">
          <a:xfrm>
            <a:off x="2843213" y="287338"/>
            <a:ext cx="3795713"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Arial" pitchFamily="34" charset="0"/>
                <a:cs typeface="Arial" pitchFamily="34" charset="0"/>
              </a:rPr>
              <a:t>PRODUCTION CURVES AND GAS FLOW,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24" name="Rectangle 63"/>
          <p:cNvSpPr>
            <a:spLocks noChangeArrowheads="1"/>
          </p:cNvSpPr>
          <p:nvPr/>
        </p:nvSpPr>
        <p:spPr bwMode="auto">
          <a:xfrm>
            <a:off x="3630613" y="493713"/>
            <a:ext cx="2159000"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Arial" pitchFamily="34" charset="0"/>
                <a:cs typeface="Arial" pitchFamily="34" charset="0"/>
              </a:rPr>
              <a:t>PINE RIVER RANCHES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25" name="Rectangle 64"/>
          <p:cNvSpPr>
            <a:spLocks noChangeArrowheads="1"/>
          </p:cNvSpPr>
          <p:nvPr/>
        </p:nvSpPr>
        <p:spPr bwMode="auto">
          <a:xfrm>
            <a:off x="1458913" y="858838"/>
            <a:ext cx="6383338" cy="236537"/>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27" name="Freeform 65"/>
          <p:cNvSpPr>
            <a:spLocks noEditPoints="1"/>
          </p:cNvSpPr>
          <p:nvPr/>
        </p:nvSpPr>
        <p:spPr bwMode="auto">
          <a:xfrm>
            <a:off x="1457325" y="857250"/>
            <a:ext cx="6386513" cy="239712"/>
          </a:xfrm>
          <a:custGeom>
            <a:avLst/>
            <a:gdLst>
              <a:gd name="T0" fmla="*/ 0 w 16760"/>
              <a:gd name="T1" fmla="*/ 4 h 624"/>
              <a:gd name="T2" fmla="*/ 4 w 16760"/>
              <a:gd name="T3" fmla="*/ 0 h 624"/>
              <a:gd name="T4" fmla="*/ 16756 w 16760"/>
              <a:gd name="T5" fmla="*/ 0 h 624"/>
              <a:gd name="T6" fmla="*/ 16760 w 16760"/>
              <a:gd name="T7" fmla="*/ 4 h 624"/>
              <a:gd name="T8" fmla="*/ 16760 w 16760"/>
              <a:gd name="T9" fmla="*/ 620 h 624"/>
              <a:gd name="T10" fmla="*/ 16756 w 16760"/>
              <a:gd name="T11" fmla="*/ 624 h 624"/>
              <a:gd name="T12" fmla="*/ 4 w 16760"/>
              <a:gd name="T13" fmla="*/ 624 h 624"/>
              <a:gd name="T14" fmla="*/ 0 w 16760"/>
              <a:gd name="T15" fmla="*/ 620 h 624"/>
              <a:gd name="T16" fmla="*/ 0 w 16760"/>
              <a:gd name="T17" fmla="*/ 4 h 624"/>
              <a:gd name="T18" fmla="*/ 8 w 16760"/>
              <a:gd name="T19" fmla="*/ 620 h 624"/>
              <a:gd name="T20" fmla="*/ 4 w 16760"/>
              <a:gd name="T21" fmla="*/ 616 h 624"/>
              <a:gd name="T22" fmla="*/ 16756 w 16760"/>
              <a:gd name="T23" fmla="*/ 616 h 624"/>
              <a:gd name="T24" fmla="*/ 16752 w 16760"/>
              <a:gd name="T25" fmla="*/ 620 h 624"/>
              <a:gd name="T26" fmla="*/ 16752 w 16760"/>
              <a:gd name="T27" fmla="*/ 4 h 624"/>
              <a:gd name="T28" fmla="*/ 16756 w 16760"/>
              <a:gd name="T29" fmla="*/ 8 h 624"/>
              <a:gd name="T30" fmla="*/ 4 w 16760"/>
              <a:gd name="T31" fmla="*/ 8 h 624"/>
              <a:gd name="T32" fmla="*/ 8 w 16760"/>
              <a:gd name="T33" fmla="*/ 4 h 624"/>
              <a:gd name="T34" fmla="*/ 8 w 16760"/>
              <a:gd name="T35" fmla="*/ 620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760" h="624">
                <a:moveTo>
                  <a:pt x="0" y="4"/>
                </a:moveTo>
                <a:cubicBezTo>
                  <a:pt x="0" y="2"/>
                  <a:pt x="2" y="0"/>
                  <a:pt x="4" y="0"/>
                </a:cubicBezTo>
                <a:lnTo>
                  <a:pt x="16756" y="0"/>
                </a:lnTo>
                <a:cubicBezTo>
                  <a:pt x="16759" y="0"/>
                  <a:pt x="16760" y="2"/>
                  <a:pt x="16760" y="4"/>
                </a:cubicBezTo>
                <a:lnTo>
                  <a:pt x="16760" y="620"/>
                </a:lnTo>
                <a:cubicBezTo>
                  <a:pt x="16760" y="623"/>
                  <a:pt x="16759" y="624"/>
                  <a:pt x="16756" y="624"/>
                </a:cubicBezTo>
                <a:lnTo>
                  <a:pt x="4" y="624"/>
                </a:lnTo>
                <a:cubicBezTo>
                  <a:pt x="2" y="624"/>
                  <a:pt x="0" y="623"/>
                  <a:pt x="0" y="620"/>
                </a:cubicBezTo>
                <a:lnTo>
                  <a:pt x="0" y="4"/>
                </a:lnTo>
                <a:close/>
                <a:moveTo>
                  <a:pt x="8" y="620"/>
                </a:moveTo>
                <a:lnTo>
                  <a:pt x="4" y="616"/>
                </a:lnTo>
                <a:lnTo>
                  <a:pt x="16756" y="616"/>
                </a:lnTo>
                <a:lnTo>
                  <a:pt x="16752" y="620"/>
                </a:lnTo>
                <a:lnTo>
                  <a:pt x="16752" y="4"/>
                </a:lnTo>
                <a:lnTo>
                  <a:pt x="16756" y="8"/>
                </a:lnTo>
                <a:lnTo>
                  <a:pt x="4" y="8"/>
                </a:lnTo>
                <a:lnTo>
                  <a:pt x="8" y="4"/>
                </a:lnTo>
                <a:lnTo>
                  <a:pt x="8" y="62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028" name="Freeform 66"/>
          <p:cNvSpPr>
            <a:spLocks/>
          </p:cNvSpPr>
          <p:nvPr/>
        </p:nvSpPr>
        <p:spPr bwMode="auto">
          <a:xfrm>
            <a:off x="2366963" y="957263"/>
            <a:ext cx="282575" cy="38100"/>
          </a:xfrm>
          <a:custGeom>
            <a:avLst/>
            <a:gdLst>
              <a:gd name="T0" fmla="*/ 200 w 2960"/>
              <a:gd name="T1" fmla="*/ 0 h 400"/>
              <a:gd name="T2" fmla="*/ 2760 w 2960"/>
              <a:gd name="T3" fmla="*/ 0 h 400"/>
              <a:gd name="T4" fmla="*/ 2960 w 2960"/>
              <a:gd name="T5" fmla="*/ 200 h 400"/>
              <a:gd name="T6" fmla="*/ 2760 w 2960"/>
              <a:gd name="T7" fmla="*/ 400 h 400"/>
              <a:gd name="T8" fmla="*/ 200 w 2960"/>
              <a:gd name="T9" fmla="*/ 400 h 400"/>
              <a:gd name="T10" fmla="*/ 0 w 2960"/>
              <a:gd name="T11" fmla="*/ 200 h 400"/>
              <a:gd name="T12" fmla="*/ 200 w 2960"/>
              <a:gd name="T13" fmla="*/ 0 h 400"/>
            </a:gdLst>
            <a:ahLst/>
            <a:cxnLst>
              <a:cxn ang="0">
                <a:pos x="T0" y="T1"/>
              </a:cxn>
              <a:cxn ang="0">
                <a:pos x="T2" y="T3"/>
              </a:cxn>
              <a:cxn ang="0">
                <a:pos x="T4" y="T5"/>
              </a:cxn>
              <a:cxn ang="0">
                <a:pos x="T6" y="T7"/>
              </a:cxn>
              <a:cxn ang="0">
                <a:pos x="T8" y="T9"/>
              </a:cxn>
              <a:cxn ang="0">
                <a:pos x="T10" y="T11"/>
              </a:cxn>
              <a:cxn ang="0">
                <a:pos x="T12" y="T13"/>
              </a:cxn>
            </a:cxnLst>
            <a:rect l="0" t="0" r="r" b="b"/>
            <a:pathLst>
              <a:path w="2960" h="400">
                <a:moveTo>
                  <a:pt x="200" y="0"/>
                </a:moveTo>
                <a:lnTo>
                  <a:pt x="2760" y="0"/>
                </a:lnTo>
                <a:cubicBezTo>
                  <a:pt x="2871" y="0"/>
                  <a:pt x="2960" y="90"/>
                  <a:pt x="2960" y="200"/>
                </a:cubicBezTo>
                <a:cubicBezTo>
                  <a:pt x="2960" y="311"/>
                  <a:pt x="2871" y="400"/>
                  <a:pt x="2760" y="400"/>
                </a:cubicBezTo>
                <a:lnTo>
                  <a:pt x="200" y="400"/>
                </a:lnTo>
                <a:cubicBezTo>
                  <a:pt x="90" y="400"/>
                  <a:pt x="0" y="311"/>
                  <a:pt x="0" y="200"/>
                </a:cubicBezTo>
                <a:cubicBezTo>
                  <a:pt x="0" y="90"/>
                  <a:pt x="90" y="0"/>
                  <a:pt x="200" y="0"/>
                </a:cubicBezTo>
                <a:close/>
              </a:path>
            </a:pathLst>
          </a:custGeom>
          <a:solidFill>
            <a:srgbClr val="0000FF"/>
          </a:solidFill>
          <a:ln w="1588" cap="flat">
            <a:solidFill>
              <a:srgbClr val="0000FF"/>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029" name="Rectangle 67"/>
          <p:cNvSpPr>
            <a:spLocks noChangeArrowheads="1"/>
          </p:cNvSpPr>
          <p:nvPr/>
        </p:nvSpPr>
        <p:spPr bwMode="auto">
          <a:xfrm>
            <a:off x="2655888" y="908050"/>
            <a:ext cx="773113"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000000"/>
                </a:solidFill>
                <a:effectLst/>
                <a:latin typeface="Arial" pitchFamily="34" charset="0"/>
                <a:cs typeface="Arial" pitchFamily="34" charset="0"/>
              </a:rPr>
              <a:t>Water 3 mile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0" name="Freeform 68"/>
          <p:cNvSpPr>
            <a:spLocks/>
          </p:cNvSpPr>
          <p:nvPr/>
        </p:nvSpPr>
        <p:spPr bwMode="auto">
          <a:xfrm>
            <a:off x="4214813" y="957263"/>
            <a:ext cx="280988" cy="38100"/>
          </a:xfrm>
          <a:custGeom>
            <a:avLst/>
            <a:gdLst>
              <a:gd name="T0" fmla="*/ 100 w 1480"/>
              <a:gd name="T1" fmla="*/ 0 h 200"/>
              <a:gd name="T2" fmla="*/ 1380 w 1480"/>
              <a:gd name="T3" fmla="*/ 0 h 200"/>
              <a:gd name="T4" fmla="*/ 1480 w 1480"/>
              <a:gd name="T5" fmla="*/ 100 h 200"/>
              <a:gd name="T6" fmla="*/ 1380 w 1480"/>
              <a:gd name="T7" fmla="*/ 200 h 200"/>
              <a:gd name="T8" fmla="*/ 100 w 1480"/>
              <a:gd name="T9" fmla="*/ 200 h 200"/>
              <a:gd name="T10" fmla="*/ 0 w 1480"/>
              <a:gd name="T11" fmla="*/ 100 h 200"/>
              <a:gd name="T12" fmla="*/ 100 w 1480"/>
              <a:gd name="T13" fmla="*/ 0 h 200"/>
            </a:gdLst>
            <a:ahLst/>
            <a:cxnLst>
              <a:cxn ang="0">
                <a:pos x="T0" y="T1"/>
              </a:cxn>
              <a:cxn ang="0">
                <a:pos x="T2" y="T3"/>
              </a:cxn>
              <a:cxn ang="0">
                <a:pos x="T4" y="T5"/>
              </a:cxn>
              <a:cxn ang="0">
                <a:pos x="T6" y="T7"/>
              </a:cxn>
              <a:cxn ang="0">
                <a:pos x="T8" y="T9"/>
              </a:cxn>
              <a:cxn ang="0">
                <a:pos x="T10" y="T11"/>
              </a:cxn>
              <a:cxn ang="0">
                <a:pos x="T12" y="T13"/>
              </a:cxn>
            </a:cxnLst>
            <a:rect l="0" t="0" r="r" b="b"/>
            <a:pathLst>
              <a:path w="1480" h="200">
                <a:moveTo>
                  <a:pt x="100" y="0"/>
                </a:moveTo>
                <a:lnTo>
                  <a:pt x="1380" y="0"/>
                </a:lnTo>
                <a:cubicBezTo>
                  <a:pt x="1436" y="0"/>
                  <a:pt x="1480" y="45"/>
                  <a:pt x="1480" y="100"/>
                </a:cubicBezTo>
                <a:cubicBezTo>
                  <a:pt x="1480" y="156"/>
                  <a:pt x="1436" y="200"/>
                  <a:pt x="1380" y="200"/>
                </a:cubicBezTo>
                <a:lnTo>
                  <a:pt x="100" y="200"/>
                </a:lnTo>
                <a:cubicBezTo>
                  <a:pt x="45" y="200"/>
                  <a:pt x="0" y="156"/>
                  <a:pt x="0" y="100"/>
                </a:cubicBezTo>
                <a:cubicBezTo>
                  <a:pt x="0" y="45"/>
                  <a:pt x="45" y="0"/>
                  <a:pt x="100" y="0"/>
                </a:cubicBezTo>
                <a:close/>
              </a:path>
            </a:pathLst>
          </a:custGeom>
          <a:solidFill>
            <a:srgbClr val="FF0000"/>
          </a:solidFill>
          <a:ln w="1588" cap="flat">
            <a:solidFill>
              <a:srgbClr val="FF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031" name="Rectangle 69"/>
          <p:cNvSpPr>
            <a:spLocks noChangeArrowheads="1"/>
          </p:cNvSpPr>
          <p:nvPr/>
        </p:nvSpPr>
        <p:spPr bwMode="auto">
          <a:xfrm>
            <a:off x="4503738" y="908050"/>
            <a:ext cx="660400"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000000"/>
                </a:solidFill>
                <a:effectLst/>
                <a:latin typeface="Arial" pitchFamily="34" charset="0"/>
                <a:cs typeface="Arial" pitchFamily="34" charset="0"/>
              </a:rPr>
              <a:t>Gas 3 mile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2" name="Freeform 70"/>
          <p:cNvSpPr>
            <a:spLocks/>
          </p:cNvSpPr>
          <p:nvPr/>
        </p:nvSpPr>
        <p:spPr bwMode="auto">
          <a:xfrm>
            <a:off x="5964238" y="957263"/>
            <a:ext cx="282575" cy="38100"/>
          </a:xfrm>
          <a:custGeom>
            <a:avLst/>
            <a:gdLst>
              <a:gd name="T0" fmla="*/ 100 w 1480"/>
              <a:gd name="T1" fmla="*/ 0 h 200"/>
              <a:gd name="T2" fmla="*/ 1380 w 1480"/>
              <a:gd name="T3" fmla="*/ 0 h 200"/>
              <a:gd name="T4" fmla="*/ 1480 w 1480"/>
              <a:gd name="T5" fmla="*/ 100 h 200"/>
              <a:gd name="T6" fmla="*/ 1380 w 1480"/>
              <a:gd name="T7" fmla="*/ 200 h 200"/>
              <a:gd name="T8" fmla="*/ 100 w 1480"/>
              <a:gd name="T9" fmla="*/ 200 h 200"/>
              <a:gd name="T10" fmla="*/ 0 w 1480"/>
              <a:gd name="T11" fmla="*/ 100 h 200"/>
              <a:gd name="T12" fmla="*/ 100 w 1480"/>
              <a:gd name="T13" fmla="*/ 0 h 200"/>
            </a:gdLst>
            <a:ahLst/>
            <a:cxnLst>
              <a:cxn ang="0">
                <a:pos x="T0" y="T1"/>
              </a:cxn>
              <a:cxn ang="0">
                <a:pos x="T2" y="T3"/>
              </a:cxn>
              <a:cxn ang="0">
                <a:pos x="T4" y="T5"/>
              </a:cxn>
              <a:cxn ang="0">
                <a:pos x="T6" y="T7"/>
              </a:cxn>
              <a:cxn ang="0">
                <a:pos x="T8" y="T9"/>
              </a:cxn>
              <a:cxn ang="0">
                <a:pos x="T10" y="T11"/>
              </a:cxn>
              <a:cxn ang="0">
                <a:pos x="T12" y="T13"/>
              </a:cxn>
            </a:cxnLst>
            <a:rect l="0" t="0" r="r" b="b"/>
            <a:pathLst>
              <a:path w="1480" h="200">
                <a:moveTo>
                  <a:pt x="100" y="0"/>
                </a:moveTo>
                <a:lnTo>
                  <a:pt x="1380" y="0"/>
                </a:lnTo>
                <a:cubicBezTo>
                  <a:pt x="1436" y="0"/>
                  <a:pt x="1480" y="45"/>
                  <a:pt x="1480" y="100"/>
                </a:cubicBezTo>
                <a:cubicBezTo>
                  <a:pt x="1480" y="156"/>
                  <a:pt x="1436" y="200"/>
                  <a:pt x="1380" y="200"/>
                </a:cubicBezTo>
                <a:lnTo>
                  <a:pt x="100" y="200"/>
                </a:lnTo>
                <a:cubicBezTo>
                  <a:pt x="45" y="200"/>
                  <a:pt x="0" y="156"/>
                  <a:pt x="0" y="100"/>
                </a:cubicBezTo>
                <a:cubicBezTo>
                  <a:pt x="0" y="45"/>
                  <a:pt x="45" y="0"/>
                  <a:pt x="100" y="0"/>
                </a:cubicBezTo>
                <a:close/>
              </a:path>
            </a:pathLst>
          </a:custGeom>
          <a:solidFill>
            <a:srgbClr val="FFFF99"/>
          </a:solidFill>
          <a:ln w="1588" cap="flat">
            <a:solidFill>
              <a:srgbClr val="FFFF99"/>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033" name="Rectangle 71"/>
          <p:cNvSpPr>
            <a:spLocks noChangeArrowheads="1"/>
          </p:cNvSpPr>
          <p:nvPr/>
        </p:nvSpPr>
        <p:spPr bwMode="auto">
          <a:xfrm>
            <a:off x="6253163" y="908050"/>
            <a:ext cx="822325"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000000"/>
                </a:solidFill>
                <a:effectLst/>
                <a:latin typeface="Arial" pitchFamily="34" charset="0"/>
                <a:cs typeface="Arial" pitchFamily="34" charset="0"/>
              </a:rPr>
              <a:t>Pyramid Flow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30748" name="Group 30747"/>
          <p:cNvGrpSpPr/>
          <p:nvPr/>
        </p:nvGrpSpPr>
        <p:grpSpPr>
          <a:xfrm>
            <a:off x="2905125" y="1265238"/>
            <a:ext cx="152400" cy="2501900"/>
            <a:chOff x="2905125" y="1265238"/>
            <a:chExt cx="152400" cy="2501900"/>
          </a:xfrm>
        </p:grpSpPr>
        <p:sp>
          <p:nvSpPr>
            <p:cNvPr id="1034" name="Rectangle 72"/>
            <p:cNvSpPr>
              <a:spLocks noChangeArrowheads="1"/>
            </p:cNvSpPr>
            <p:nvPr/>
          </p:nvSpPr>
          <p:spPr bwMode="auto">
            <a:xfrm>
              <a:off x="2909888" y="1265238"/>
              <a:ext cx="14605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99"/>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5" name="Rectangle 73"/>
            <p:cNvSpPr>
              <a:spLocks noChangeArrowheads="1"/>
            </p:cNvSpPr>
            <p:nvPr/>
          </p:nvSpPr>
          <p:spPr bwMode="auto">
            <a:xfrm>
              <a:off x="2905125" y="1430338"/>
              <a:ext cx="1524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99"/>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6" name="Rectangle 74"/>
            <p:cNvSpPr>
              <a:spLocks noChangeArrowheads="1"/>
            </p:cNvSpPr>
            <p:nvPr/>
          </p:nvSpPr>
          <p:spPr bwMode="auto">
            <a:xfrm>
              <a:off x="2905125" y="1595438"/>
              <a:ext cx="1524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99"/>
                  </a:solidFill>
                  <a:effectLst/>
                  <a:latin typeface="Arial" pitchFamily="34" charset="0"/>
                  <a:cs typeface="Arial" pitchFamily="34" charset="0"/>
                </a:rPr>
                <a:t>R</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37" name="Rectangle 75"/>
            <p:cNvSpPr>
              <a:spLocks noChangeArrowheads="1"/>
            </p:cNvSpPr>
            <p:nvPr/>
          </p:nvSpPr>
          <p:spPr bwMode="auto">
            <a:xfrm>
              <a:off x="2909888" y="1928813"/>
              <a:ext cx="1444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99"/>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8" name="Rectangle 76"/>
            <p:cNvSpPr>
              <a:spLocks noChangeArrowheads="1"/>
            </p:cNvSpPr>
            <p:nvPr/>
          </p:nvSpPr>
          <p:spPr bwMode="auto">
            <a:xfrm>
              <a:off x="2909888" y="2093913"/>
              <a:ext cx="1444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99"/>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9" name="Rectangle 77"/>
            <p:cNvSpPr>
              <a:spLocks noChangeArrowheads="1"/>
            </p:cNvSpPr>
            <p:nvPr/>
          </p:nvSpPr>
          <p:spPr bwMode="auto">
            <a:xfrm>
              <a:off x="2909888" y="2259013"/>
              <a:ext cx="14605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99"/>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40" name="Rectangle 78"/>
            <p:cNvSpPr>
              <a:spLocks noChangeArrowheads="1"/>
            </p:cNvSpPr>
            <p:nvPr/>
          </p:nvSpPr>
          <p:spPr bwMode="auto">
            <a:xfrm>
              <a:off x="2909888" y="2424113"/>
              <a:ext cx="1444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99"/>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41" name="Rectangle 79"/>
            <p:cNvSpPr>
              <a:spLocks noChangeArrowheads="1"/>
            </p:cNvSpPr>
            <p:nvPr/>
          </p:nvSpPr>
          <p:spPr bwMode="auto">
            <a:xfrm>
              <a:off x="2909888" y="2760663"/>
              <a:ext cx="1444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99"/>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42" name="Rectangle 80"/>
            <p:cNvSpPr>
              <a:spLocks noChangeArrowheads="1"/>
            </p:cNvSpPr>
            <p:nvPr/>
          </p:nvSpPr>
          <p:spPr bwMode="auto">
            <a:xfrm>
              <a:off x="2909888" y="2925763"/>
              <a:ext cx="1444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99"/>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43" name="Rectangle 81"/>
            <p:cNvSpPr>
              <a:spLocks noChangeArrowheads="1"/>
            </p:cNvSpPr>
            <p:nvPr/>
          </p:nvSpPr>
          <p:spPr bwMode="auto">
            <a:xfrm>
              <a:off x="2909888" y="3090863"/>
              <a:ext cx="1444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99"/>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44" name="Rectangle 82"/>
            <p:cNvSpPr>
              <a:spLocks noChangeArrowheads="1"/>
            </p:cNvSpPr>
            <p:nvPr/>
          </p:nvSpPr>
          <p:spPr bwMode="auto">
            <a:xfrm>
              <a:off x="2916238" y="3424238"/>
              <a:ext cx="130175"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99"/>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45" name="Rectangle 83"/>
            <p:cNvSpPr>
              <a:spLocks noChangeArrowheads="1"/>
            </p:cNvSpPr>
            <p:nvPr/>
          </p:nvSpPr>
          <p:spPr bwMode="auto">
            <a:xfrm>
              <a:off x="2916238" y="3589338"/>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99"/>
                  </a:solidFill>
                  <a:effectLst/>
                  <a:latin typeface="Arial" pitchFamily="34" charset="0"/>
                  <a:cs typeface="Arial" pitchFamily="34" charset="0"/>
                </a:rPr>
                <a:t>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30746" name="Group 30745"/>
          <p:cNvGrpSpPr/>
          <p:nvPr/>
        </p:nvGrpSpPr>
        <p:grpSpPr>
          <a:xfrm>
            <a:off x="2076450" y="4995863"/>
            <a:ext cx="6048375" cy="676275"/>
            <a:chOff x="2076450" y="4995863"/>
            <a:chExt cx="6048375" cy="676275"/>
          </a:xfrm>
        </p:grpSpPr>
        <p:sp>
          <p:nvSpPr>
            <p:cNvPr id="1046" name="Rectangle 84"/>
            <p:cNvSpPr>
              <a:spLocks noChangeArrowheads="1"/>
            </p:cNvSpPr>
            <p:nvPr/>
          </p:nvSpPr>
          <p:spPr bwMode="auto">
            <a:xfrm>
              <a:off x="2076450" y="5462588"/>
              <a:ext cx="1020763"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0000FF"/>
                  </a:solidFill>
                  <a:effectLst/>
                  <a:latin typeface="Arial" pitchFamily="34" charset="0"/>
                  <a:cs typeface="Arial" pitchFamily="34" charset="0"/>
                </a:rPr>
                <a:t>9,244,858 </a:t>
              </a:r>
              <a:r>
                <a:rPr kumimoji="0" lang="en-US" altLang="en-US" sz="1200" b="1" i="0" u="none" strike="noStrike" cap="none" normalizeH="0" baseline="0" dirty="0" err="1" smtClean="0">
                  <a:ln>
                    <a:noFill/>
                  </a:ln>
                  <a:solidFill>
                    <a:srgbClr val="0000FF"/>
                  </a:solidFill>
                  <a:effectLst/>
                  <a:latin typeface="Arial" pitchFamily="34" charset="0"/>
                  <a:cs typeface="Arial" pitchFamily="34" charset="0"/>
                </a:rPr>
                <a:t>bbl</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47" name="Rectangle 85"/>
            <p:cNvSpPr>
              <a:spLocks noChangeArrowheads="1"/>
            </p:cNvSpPr>
            <p:nvPr/>
          </p:nvSpPr>
          <p:spPr bwMode="auto">
            <a:xfrm>
              <a:off x="7019925" y="4995863"/>
              <a:ext cx="1104900"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0000FF"/>
                  </a:solidFill>
                  <a:effectLst/>
                  <a:latin typeface="Arial" pitchFamily="34" charset="0"/>
                  <a:cs typeface="Arial" pitchFamily="34" charset="0"/>
                </a:rPr>
                <a:t>29,719,208 </a:t>
              </a:r>
              <a:r>
                <a:rPr kumimoji="0" lang="en-US" altLang="en-US" sz="1200" b="1" i="0" u="none" strike="noStrike" cap="none" normalizeH="0" baseline="0" dirty="0" err="1" smtClean="0">
                  <a:ln>
                    <a:noFill/>
                  </a:ln>
                  <a:solidFill>
                    <a:srgbClr val="0000FF"/>
                  </a:solidFill>
                  <a:effectLst/>
                  <a:latin typeface="Arial" pitchFamily="34" charset="0"/>
                  <a:cs typeface="Arial" pitchFamily="34" charset="0"/>
                </a:rPr>
                <a:t>bbl</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grpSp>
        <p:nvGrpSpPr>
          <p:cNvPr id="30749" name="Group 30748"/>
          <p:cNvGrpSpPr/>
          <p:nvPr/>
        </p:nvGrpSpPr>
        <p:grpSpPr>
          <a:xfrm>
            <a:off x="1352550" y="1279525"/>
            <a:ext cx="4994276" cy="3979862"/>
            <a:chOff x="1352550" y="1279525"/>
            <a:chExt cx="4994276" cy="3979862"/>
          </a:xfrm>
        </p:grpSpPr>
        <p:sp>
          <p:nvSpPr>
            <p:cNvPr id="30801" name="Rectangle 143"/>
            <p:cNvSpPr>
              <a:spLocks noChangeArrowheads="1"/>
            </p:cNvSpPr>
            <p:nvPr/>
          </p:nvSpPr>
          <p:spPr bwMode="auto">
            <a:xfrm>
              <a:off x="4941888" y="4575175"/>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Arial" pitchFamily="34" charset="0"/>
                  <a:cs typeface="Arial" pitchFamily="34" charset="0"/>
                </a:rPr>
                <a:t>1</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2" name="Group 1"/>
            <p:cNvGrpSpPr/>
            <p:nvPr/>
          </p:nvGrpSpPr>
          <p:grpSpPr>
            <a:xfrm>
              <a:off x="1352550" y="1279525"/>
              <a:ext cx="4994276" cy="3979862"/>
              <a:chOff x="1352550" y="1279525"/>
              <a:chExt cx="4994276" cy="3979862"/>
            </a:xfrm>
          </p:grpSpPr>
          <p:sp>
            <p:nvSpPr>
              <p:cNvPr id="1048" name="Rectangle 86"/>
              <p:cNvSpPr>
                <a:spLocks noChangeArrowheads="1"/>
              </p:cNvSpPr>
              <p:nvPr/>
            </p:nvSpPr>
            <p:spPr bwMode="auto">
              <a:xfrm>
                <a:off x="1376363" y="2759075"/>
                <a:ext cx="1317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49" name="Rectangle 87"/>
              <p:cNvSpPr>
                <a:spLocks noChangeArrowheads="1"/>
              </p:cNvSpPr>
              <p:nvPr/>
            </p:nvSpPr>
            <p:spPr bwMode="auto">
              <a:xfrm>
                <a:off x="1363663" y="3090863"/>
                <a:ext cx="160338"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50" name="Rectangle 88"/>
              <p:cNvSpPr>
                <a:spLocks noChangeArrowheads="1"/>
              </p:cNvSpPr>
              <p:nvPr/>
            </p:nvSpPr>
            <p:spPr bwMode="auto">
              <a:xfrm>
                <a:off x="1373188" y="3255963"/>
                <a:ext cx="13811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51" name="Rectangle 89"/>
              <p:cNvSpPr>
                <a:spLocks noChangeArrowheads="1"/>
              </p:cNvSpPr>
              <p:nvPr/>
            </p:nvSpPr>
            <p:spPr bwMode="auto">
              <a:xfrm>
                <a:off x="1376363" y="3589338"/>
                <a:ext cx="130175"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52" name="Rectangle 90"/>
              <p:cNvSpPr>
                <a:spLocks noChangeArrowheads="1"/>
              </p:cNvSpPr>
              <p:nvPr/>
            </p:nvSpPr>
            <p:spPr bwMode="auto">
              <a:xfrm>
                <a:off x="1352550" y="3921125"/>
                <a:ext cx="179388"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53" name="Rectangle 91"/>
              <p:cNvSpPr>
                <a:spLocks noChangeArrowheads="1"/>
              </p:cNvSpPr>
              <p:nvPr/>
            </p:nvSpPr>
            <p:spPr bwMode="auto">
              <a:xfrm>
                <a:off x="1370013" y="4086225"/>
                <a:ext cx="1444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54" name="Rectangle 92"/>
              <p:cNvSpPr>
                <a:spLocks noChangeArrowheads="1"/>
              </p:cNvSpPr>
              <p:nvPr/>
            </p:nvSpPr>
            <p:spPr bwMode="auto">
              <a:xfrm>
                <a:off x="1373188" y="4251325"/>
                <a:ext cx="13811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55" name="Rectangle 93"/>
              <p:cNvSpPr>
                <a:spLocks noChangeArrowheads="1"/>
              </p:cNvSpPr>
              <p:nvPr/>
            </p:nvSpPr>
            <p:spPr bwMode="auto">
              <a:xfrm>
                <a:off x="1373188" y="4416425"/>
                <a:ext cx="139700"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52" name="Rectangle 94"/>
              <p:cNvSpPr>
                <a:spLocks noChangeArrowheads="1"/>
              </p:cNvSpPr>
              <p:nvPr/>
            </p:nvSpPr>
            <p:spPr bwMode="auto">
              <a:xfrm>
                <a:off x="1370013" y="4581525"/>
                <a:ext cx="1444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53" name="Rectangle 95"/>
              <p:cNvSpPr>
                <a:spLocks noChangeArrowheads="1"/>
              </p:cNvSpPr>
              <p:nvPr/>
            </p:nvSpPr>
            <p:spPr bwMode="auto">
              <a:xfrm>
                <a:off x="1376363" y="4918075"/>
                <a:ext cx="1317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54" name="Rectangle 96"/>
              <p:cNvSpPr>
                <a:spLocks noChangeArrowheads="1"/>
              </p:cNvSpPr>
              <p:nvPr/>
            </p:nvSpPr>
            <p:spPr bwMode="auto">
              <a:xfrm>
                <a:off x="1376363" y="5083175"/>
                <a:ext cx="130175"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7</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55" name="Rectangle 97"/>
              <p:cNvSpPr>
                <a:spLocks noChangeArrowheads="1"/>
              </p:cNvSpPr>
              <p:nvPr/>
            </p:nvSpPr>
            <p:spPr bwMode="auto">
              <a:xfrm>
                <a:off x="1635125" y="2695575"/>
                <a:ext cx="130175"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Arial" pitchFamily="34" charset="0"/>
                    <a:cs typeface="Arial" pitchFamily="34" charset="0"/>
                  </a:rPr>
                  <a:t>2</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56" name="Rectangle 98"/>
              <p:cNvSpPr>
                <a:spLocks noChangeArrowheads="1"/>
              </p:cNvSpPr>
              <p:nvPr/>
            </p:nvSpPr>
            <p:spPr bwMode="auto">
              <a:xfrm>
                <a:off x="1620838" y="3027363"/>
                <a:ext cx="15875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Arial" pitchFamily="34" charset="0"/>
                    <a:cs typeface="Arial" pitchFamily="34" charset="0"/>
                  </a:rPr>
                  <a:t>O</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57" name="Rectangle 99"/>
              <p:cNvSpPr>
                <a:spLocks noChangeArrowheads="1"/>
              </p:cNvSpPr>
              <p:nvPr/>
            </p:nvSpPr>
            <p:spPr bwMode="auto">
              <a:xfrm>
                <a:off x="1631950" y="3192463"/>
                <a:ext cx="13811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58" name="Rectangle 100"/>
              <p:cNvSpPr>
                <a:spLocks noChangeArrowheads="1"/>
              </p:cNvSpPr>
              <p:nvPr/>
            </p:nvSpPr>
            <p:spPr bwMode="auto">
              <a:xfrm>
                <a:off x="1635125" y="3525838"/>
                <a:ext cx="1317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59" name="Rectangle 101"/>
              <p:cNvSpPr>
                <a:spLocks noChangeArrowheads="1"/>
              </p:cNvSpPr>
              <p:nvPr/>
            </p:nvSpPr>
            <p:spPr bwMode="auto">
              <a:xfrm>
                <a:off x="1611313" y="3857625"/>
                <a:ext cx="179388"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60" name="Rectangle 102"/>
              <p:cNvSpPr>
                <a:spLocks noChangeArrowheads="1"/>
              </p:cNvSpPr>
              <p:nvPr/>
            </p:nvSpPr>
            <p:spPr bwMode="auto">
              <a:xfrm>
                <a:off x="1628775" y="4022725"/>
                <a:ext cx="146050"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61" name="Rectangle 103"/>
              <p:cNvSpPr>
                <a:spLocks noChangeArrowheads="1"/>
              </p:cNvSpPr>
              <p:nvPr/>
            </p:nvSpPr>
            <p:spPr bwMode="auto">
              <a:xfrm>
                <a:off x="1631950" y="4187825"/>
                <a:ext cx="13811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62" name="Rectangle 104"/>
              <p:cNvSpPr>
                <a:spLocks noChangeArrowheads="1"/>
              </p:cNvSpPr>
              <p:nvPr/>
            </p:nvSpPr>
            <p:spPr bwMode="auto">
              <a:xfrm>
                <a:off x="1631950" y="4352925"/>
                <a:ext cx="13811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63" name="Rectangle 105"/>
              <p:cNvSpPr>
                <a:spLocks noChangeArrowheads="1"/>
              </p:cNvSpPr>
              <p:nvPr/>
            </p:nvSpPr>
            <p:spPr bwMode="auto">
              <a:xfrm>
                <a:off x="1628775" y="4518025"/>
                <a:ext cx="146050"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64" name="Rectangle 106"/>
              <p:cNvSpPr>
                <a:spLocks noChangeArrowheads="1"/>
              </p:cNvSpPr>
              <p:nvPr/>
            </p:nvSpPr>
            <p:spPr bwMode="auto">
              <a:xfrm>
                <a:off x="1635125" y="4854575"/>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65" name="Rectangle 107"/>
              <p:cNvSpPr>
                <a:spLocks noChangeArrowheads="1"/>
              </p:cNvSpPr>
              <p:nvPr/>
            </p:nvSpPr>
            <p:spPr bwMode="auto">
              <a:xfrm>
                <a:off x="1635125" y="5018088"/>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66" name="Rectangle 108"/>
              <p:cNvSpPr>
                <a:spLocks noChangeArrowheads="1"/>
              </p:cNvSpPr>
              <p:nvPr/>
            </p:nvSpPr>
            <p:spPr bwMode="auto">
              <a:xfrm>
                <a:off x="1881188" y="2736850"/>
                <a:ext cx="1317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67" name="Rectangle 109"/>
              <p:cNvSpPr>
                <a:spLocks noChangeArrowheads="1"/>
              </p:cNvSpPr>
              <p:nvPr/>
            </p:nvSpPr>
            <p:spPr bwMode="auto">
              <a:xfrm>
                <a:off x="1866900" y="3068638"/>
                <a:ext cx="160338"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68" name="Rectangle 110"/>
              <p:cNvSpPr>
                <a:spLocks noChangeArrowheads="1"/>
              </p:cNvSpPr>
              <p:nvPr/>
            </p:nvSpPr>
            <p:spPr bwMode="auto">
              <a:xfrm>
                <a:off x="1878013" y="3233738"/>
                <a:ext cx="139700"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69" name="Rectangle 111"/>
              <p:cNvSpPr>
                <a:spLocks noChangeArrowheads="1"/>
              </p:cNvSpPr>
              <p:nvPr/>
            </p:nvSpPr>
            <p:spPr bwMode="auto">
              <a:xfrm>
                <a:off x="1881188" y="3565525"/>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7</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70" name="Rectangle 112"/>
              <p:cNvSpPr>
                <a:spLocks noChangeArrowheads="1"/>
              </p:cNvSpPr>
              <p:nvPr/>
            </p:nvSpPr>
            <p:spPr bwMode="auto">
              <a:xfrm>
                <a:off x="1855788" y="3898900"/>
                <a:ext cx="180975"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71" name="Rectangle 113"/>
              <p:cNvSpPr>
                <a:spLocks noChangeArrowheads="1"/>
              </p:cNvSpPr>
              <p:nvPr/>
            </p:nvSpPr>
            <p:spPr bwMode="auto">
              <a:xfrm>
                <a:off x="1874838" y="4064000"/>
                <a:ext cx="1444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72" name="Rectangle 114"/>
              <p:cNvSpPr>
                <a:spLocks noChangeArrowheads="1"/>
              </p:cNvSpPr>
              <p:nvPr/>
            </p:nvSpPr>
            <p:spPr bwMode="auto">
              <a:xfrm>
                <a:off x="1878013" y="4229100"/>
                <a:ext cx="139700"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73" name="Rectangle 115"/>
              <p:cNvSpPr>
                <a:spLocks noChangeArrowheads="1"/>
              </p:cNvSpPr>
              <p:nvPr/>
            </p:nvSpPr>
            <p:spPr bwMode="auto">
              <a:xfrm>
                <a:off x="1878013" y="4394200"/>
                <a:ext cx="13811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74" name="Rectangle 116"/>
              <p:cNvSpPr>
                <a:spLocks noChangeArrowheads="1"/>
              </p:cNvSpPr>
              <p:nvPr/>
            </p:nvSpPr>
            <p:spPr bwMode="auto">
              <a:xfrm>
                <a:off x="1874838" y="4559300"/>
                <a:ext cx="1444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75" name="Rectangle 117"/>
              <p:cNvSpPr>
                <a:spLocks noChangeArrowheads="1"/>
              </p:cNvSpPr>
              <p:nvPr/>
            </p:nvSpPr>
            <p:spPr bwMode="auto">
              <a:xfrm>
                <a:off x="1881188" y="4894263"/>
                <a:ext cx="130175"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76" name="Rectangle 118"/>
              <p:cNvSpPr>
                <a:spLocks noChangeArrowheads="1"/>
              </p:cNvSpPr>
              <p:nvPr/>
            </p:nvSpPr>
            <p:spPr bwMode="auto">
              <a:xfrm>
                <a:off x="1881188" y="5059363"/>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77" name="Rectangle 119"/>
              <p:cNvSpPr>
                <a:spLocks noChangeArrowheads="1"/>
              </p:cNvSpPr>
              <p:nvPr/>
            </p:nvSpPr>
            <p:spPr bwMode="auto">
              <a:xfrm>
                <a:off x="2138363" y="1279525"/>
                <a:ext cx="1317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78" name="Rectangle 120"/>
              <p:cNvSpPr>
                <a:spLocks noChangeArrowheads="1"/>
              </p:cNvSpPr>
              <p:nvPr/>
            </p:nvSpPr>
            <p:spPr bwMode="auto">
              <a:xfrm>
                <a:off x="2138363" y="1444625"/>
                <a:ext cx="1317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Arial" pitchFamily="34" charset="0"/>
                    <a:cs typeface="Arial" pitchFamily="34" charset="0"/>
                  </a:rPr>
                  <a:t>2</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79" name="Rectangle 121"/>
              <p:cNvSpPr>
                <a:spLocks noChangeArrowheads="1"/>
              </p:cNvSpPr>
              <p:nvPr/>
            </p:nvSpPr>
            <p:spPr bwMode="auto">
              <a:xfrm>
                <a:off x="2124075" y="1778000"/>
                <a:ext cx="160338"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80" name="Rectangle 122"/>
              <p:cNvSpPr>
                <a:spLocks noChangeArrowheads="1"/>
              </p:cNvSpPr>
              <p:nvPr/>
            </p:nvSpPr>
            <p:spPr bwMode="auto">
              <a:xfrm>
                <a:off x="2135188" y="1943100"/>
                <a:ext cx="139700"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81" name="Rectangle 123"/>
              <p:cNvSpPr>
                <a:spLocks noChangeArrowheads="1"/>
              </p:cNvSpPr>
              <p:nvPr/>
            </p:nvSpPr>
            <p:spPr bwMode="auto">
              <a:xfrm>
                <a:off x="2138363" y="2274888"/>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82" name="Rectangle 124"/>
              <p:cNvSpPr>
                <a:spLocks noChangeArrowheads="1"/>
              </p:cNvSpPr>
              <p:nvPr/>
            </p:nvSpPr>
            <p:spPr bwMode="auto">
              <a:xfrm>
                <a:off x="2138363" y="2441575"/>
                <a:ext cx="1317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83" name="Rectangle 125"/>
              <p:cNvSpPr>
                <a:spLocks noChangeArrowheads="1"/>
              </p:cNvSpPr>
              <p:nvPr/>
            </p:nvSpPr>
            <p:spPr bwMode="auto">
              <a:xfrm>
                <a:off x="2114550" y="2774950"/>
                <a:ext cx="179388"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84" name="Rectangle 126"/>
              <p:cNvSpPr>
                <a:spLocks noChangeArrowheads="1"/>
              </p:cNvSpPr>
              <p:nvPr/>
            </p:nvSpPr>
            <p:spPr bwMode="auto">
              <a:xfrm>
                <a:off x="2132013" y="2940050"/>
                <a:ext cx="1444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85" name="Rectangle 127"/>
              <p:cNvSpPr>
                <a:spLocks noChangeArrowheads="1"/>
              </p:cNvSpPr>
              <p:nvPr/>
            </p:nvSpPr>
            <p:spPr bwMode="auto">
              <a:xfrm>
                <a:off x="2135188" y="3105150"/>
                <a:ext cx="13811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86" name="Rectangle 128"/>
              <p:cNvSpPr>
                <a:spLocks noChangeArrowheads="1"/>
              </p:cNvSpPr>
              <p:nvPr/>
            </p:nvSpPr>
            <p:spPr bwMode="auto">
              <a:xfrm>
                <a:off x="2135188" y="3270250"/>
                <a:ext cx="13811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87" name="Rectangle 129"/>
              <p:cNvSpPr>
                <a:spLocks noChangeArrowheads="1"/>
              </p:cNvSpPr>
              <p:nvPr/>
            </p:nvSpPr>
            <p:spPr bwMode="auto">
              <a:xfrm>
                <a:off x="2132013" y="3435350"/>
                <a:ext cx="1444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88" name="Rectangle 130"/>
              <p:cNvSpPr>
                <a:spLocks noChangeArrowheads="1"/>
              </p:cNvSpPr>
              <p:nvPr/>
            </p:nvSpPr>
            <p:spPr bwMode="auto">
              <a:xfrm>
                <a:off x="2138363" y="3770313"/>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89" name="Rectangle 131"/>
              <p:cNvSpPr>
                <a:spLocks noChangeArrowheads="1"/>
              </p:cNvSpPr>
              <p:nvPr/>
            </p:nvSpPr>
            <p:spPr bwMode="auto">
              <a:xfrm>
                <a:off x="2138363" y="3935413"/>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90" name="Rectangle 132"/>
              <p:cNvSpPr>
                <a:spLocks noChangeArrowheads="1"/>
              </p:cNvSpPr>
              <p:nvPr/>
            </p:nvSpPr>
            <p:spPr bwMode="auto">
              <a:xfrm>
                <a:off x="4941888" y="2084388"/>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Arial" pitchFamily="34" charset="0"/>
                    <a:cs typeface="Arial" pitchFamily="34" charset="0"/>
                  </a:rPr>
                  <a:t>5</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91" name="Rectangle 133"/>
              <p:cNvSpPr>
                <a:spLocks noChangeArrowheads="1"/>
              </p:cNvSpPr>
              <p:nvPr/>
            </p:nvSpPr>
            <p:spPr bwMode="auto">
              <a:xfrm>
                <a:off x="4929188" y="2414588"/>
                <a:ext cx="160338"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92" name="Rectangle 134"/>
              <p:cNvSpPr>
                <a:spLocks noChangeArrowheads="1"/>
              </p:cNvSpPr>
              <p:nvPr/>
            </p:nvSpPr>
            <p:spPr bwMode="auto">
              <a:xfrm>
                <a:off x="4938713" y="2581275"/>
                <a:ext cx="1397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93" name="Rectangle 135"/>
              <p:cNvSpPr>
                <a:spLocks noChangeArrowheads="1"/>
              </p:cNvSpPr>
              <p:nvPr/>
            </p:nvSpPr>
            <p:spPr bwMode="auto">
              <a:xfrm>
                <a:off x="4941888" y="2914650"/>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94" name="Rectangle 136"/>
              <p:cNvSpPr>
                <a:spLocks noChangeArrowheads="1"/>
              </p:cNvSpPr>
              <p:nvPr/>
            </p:nvSpPr>
            <p:spPr bwMode="auto">
              <a:xfrm>
                <a:off x="4941888" y="3079750"/>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95" name="Rectangle 137"/>
              <p:cNvSpPr>
                <a:spLocks noChangeArrowheads="1"/>
              </p:cNvSpPr>
              <p:nvPr/>
            </p:nvSpPr>
            <p:spPr bwMode="auto">
              <a:xfrm>
                <a:off x="4918075" y="3413125"/>
                <a:ext cx="179388"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96" name="Rectangle 138"/>
              <p:cNvSpPr>
                <a:spLocks noChangeArrowheads="1"/>
              </p:cNvSpPr>
              <p:nvPr/>
            </p:nvSpPr>
            <p:spPr bwMode="auto">
              <a:xfrm>
                <a:off x="4935538" y="3578225"/>
                <a:ext cx="1444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97" name="Rectangle 139"/>
              <p:cNvSpPr>
                <a:spLocks noChangeArrowheads="1"/>
              </p:cNvSpPr>
              <p:nvPr/>
            </p:nvSpPr>
            <p:spPr bwMode="auto">
              <a:xfrm>
                <a:off x="4938713" y="3743325"/>
                <a:ext cx="13811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98" name="Rectangle 140"/>
              <p:cNvSpPr>
                <a:spLocks noChangeArrowheads="1"/>
              </p:cNvSpPr>
              <p:nvPr/>
            </p:nvSpPr>
            <p:spPr bwMode="auto">
              <a:xfrm>
                <a:off x="4938713" y="3908425"/>
                <a:ext cx="13811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99" name="Rectangle 141"/>
              <p:cNvSpPr>
                <a:spLocks noChangeArrowheads="1"/>
              </p:cNvSpPr>
              <p:nvPr/>
            </p:nvSpPr>
            <p:spPr bwMode="auto">
              <a:xfrm>
                <a:off x="4935538" y="4073525"/>
                <a:ext cx="14605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000000"/>
                    </a:solidFill>
                    <a:effectLst/>
                    <a:latin typeface="Arial" pitchFamily="34" charset="0"/>
                    <a:cs typeface="Arial" pitchFamily="34" charset="0"/>
                  </a:rPr>
                  <a:t>S</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800" name="Rectangle 142"/>
              <p:cNvSpPr>
                <a:spLocks noChangeArrowheads="1"/>
              </p:cNvSpPr>
              <p:nvPr/>
            </p:nvSpPr>
            <p:spPr bwMode="auto">
              <a:xfrm>
                <a:off x="4941888" y="4410075"/>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02" name="Rectangle 144"/>
              <p:cNvSpPr>
                <a:spLocks noChangeArrowheads="1"/>
              </p:cNvSpPr>
              <p:nvPr/>
            </p:nvSpPr>
            <p:spPr bwMode="auto">
              <a:xfrm>
                <a:off x="5694363" y="1825625"/>
                <a:ext cx="130175"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03" name="Rectangle 145"/>
              <p:cNvSpPr>
                <a:spLocks noChangeArrowheads="1"/>
              </p:cNvSpPr>
              <p:nvPr/>
            </p:nvSpPr>
            <p:spPr bwMode="auto">
              <a:xfrm>
                <a:off x="5680075" y="2157413"/>
                <a:ext cx="15875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04" name="Rectangle 146"/>
              <p:cNvSpPr>
                <a:spLocks noChangeArrowheads="1"/>
              </p:cNvSpPr>
              <p:nvPr/>
            </p:nvSpPr>
            <p:spPr bwMode="auto">
              <a:xfrm>
                <a:off x="5691188" y="2322513"/>
                <a:ext cx="13811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05" name="Rectangle 147"/>
              <p:cNvSpPr>
                <a:spLocks noChangeArrowheads="1"/>
              </p:cNvSpPr>
              <p:nvPr/>
            </p:nvSpPr>
            <p:spPr bwMode="auto">
              <a:xfrm>
                <a:off x="5694363" y="2655888"/>
                <a:ext cx="1317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06" name="Rectangle 148"/>
              <p:cNvSpPr>
                <a:spLocks noChangeArrowheads="1"/>
              </p:cNvSpPr>
              <p:nvPr/>
            </p:nvSpPr>
            <p:spPr bwMode="auto">
              <a:xfrm>
                <a:off x="5694363" y="2820988"/>
                <a:ext cx="130175"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07" name="Rectangle 149"/>
              <p:cNvSpPr>
                <a:spLocks noChangeArrowheads="1"/>
              </p:cNvSpPr>
              <p:nvPr/>
            </p:nvSpPr>
            <p:spPr bwMode="auto">
              <a:xfrm>
                <a:off x="5668963" y="3154363"/>
                <a:ext cx="179388"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08" name="Rectangle 150"/>
              <p:cNvSpPr>
                <a:spLocks noChangeArrowheads="1"/>
              </p:cNvSpPr>
              <p:nvPr/>
            </p:nvSpPr>
            <p:spPr bwMode="auto">
              <a:xfrm>
                <a:off x="5688013" y="3319463"/>
                <a:ext cx="1444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09" name="Rectangle 151"/>
              <p:cNvSpPr>
                <a:spLocks noChangeArrowheads="1"/>
              </p:cNvSpPr>
              <p:nvPr/>
            </p:nvSpPr>
            <p:spPr bwMode="auto">
              <a:xfrm>
                <a:off x="5691188" y="3484563"/>
                <a:ext cx="13811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10" name="Rectangle 152"/>
              <p:cNvSpPr>
                <a:spLocks noChangeArrowheads="1"/>
              </p:cNvSpPr>
              <p:nvPr/>
            </p:nvSpPr>
            <p:spPr bwMode="auto">
              <a:xfrm>
                <a:off x="5691188" y="3649663"/>
                <a:ext cx="139700"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11" name="Rectangle 153"/>
              <p:cNvSpPr>
                <a:spLocks noChangeArrowheads="1"/>
              </p:cNvSpPr>
              <p:nvPr/>
            </p:nvSpPr>
            <p:spPr bwMode="auto">
              <a:xfrm>
                <a:off x="5688013" y="3814763"/>
                <a:ext cx="1444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12" name="Rectangle 154"/>
              <p:cNvSpPr>
                <a:spLocks noChangeArrowheads="1"/>
              </p:cNvSpPr>
              <p:nvPr/>
            </p:nvSpPr>
            <p:spPr bwMode="auto">
              <a:xfrm>
                <a:off x="5694363" y="4151313"/>
                <a:ext cx="1317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13" name="Rectangle 155"/>
              <p:cNvSpPr>
                <a:spLocks noChangeArrowheads="1"/>
              </p:cNvSpPr>
              <p:nvPr/>
            </p:nvSpPr>
            <p:spPr bwMode="auto">
              <a:xfrm>
                <a:off x="5694363" y="4316413"/>
                <a:ext cx="130175"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14" name="Rectangle 156"/>
              <p:cNvSpPr>
                <a:spLocks noChangeArrowheads="1"/>
              </p:cNvSpPr>
              <p:nvPr/>
            </p:nvSpPr>
            <p:spPr bwMode="auto">
              <a:xfrm>
                <a:off x="5945188" y="1797050"/>
                <a:ext cx="130175"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15" name="Rectangle 157"/>
              <p:cNvSpPr>
                <a:spLocks noChangeArrowheads="1"/>
              </p:cNvSpPr>
              <p:nvPr/>
            </p:nvSpPr>
            <p:spPr bwMode="auto">
              <a:xfrm>
                <a:off x="5930900" y="2128838"/>
                <a:ext cx="160338"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16" name="Rectangle 158"/>
              <p:cNvSpPr>
                <a:spLocks noChangeArrowheads="1"/>
              </p:cNvSpPr>
              <p:nvPr/>
            </p:nvSpPr>
            <p:spPr bwMode="auto">
              <a:xfrm>
                <a:off x="5942013" y="2293938"/>
                <a:ext cx="13811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17" name="Rectangle 159"/>
              <p:cNvSpPr>
                <a:spLocks noChangeArrowheads="1"/>
              </p:cNvSpPr>
              <p:nvPr/>
            </p:nvSpPr>
            <p:spPr bwMode="auto">
              <a:xfrm>
                <a:off x="5945188" y="2627313"/>
                <a:ext cx="130175"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18" name="Rectangle 160"/>
              <p:cNvSpPr>
                <a:spLocks noChangeArrowheads="1"/>
              </p:cNvSpPr>
              <p:nvPr/>
            </p:nvSpPr>
            <p:spPr bwMode="auto">
              <a:xfrm>
                <a:off x="5945188" y="2792413"/>
                <a:ext cx="130175"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19" name="Rectangle 161"/>
              <p:cNvSpPr>
                <a:spLocks noChangeArrowheads="1"/>
              </p:cNvSpPr>
              <p:nvPr/>
            </p:nvSpPr>
            <p:spPr bwMode="auto">
              <a:xfrm>
                <a:off x="5919788" y="3125788"/>
                <a:ext cx="179388"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20" name="Rectangle 162"/>
              <p:cNvSpPr>
                <a:spLocks noChangeArrowheads="1"/>
              </p:cNvSpPr>
              <p:nvPr/>
            </p:nvSpPr>
            <p:spPr bwMode="auto">
              <a:xfrm>
                <a:off x="5938838" y="3290888"/>
                <a:ext cx="1444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21" name="Rectangle 163"/>
              <p:cNvSpPr>
                <a:spLocks noChangeArrowheads="1"/>
              </p:cNvSpPr>
              <p:nvPr/>
            </p:nvSpPr>
            <p:spPr bwMode="auto">
              <a:xfrm>
                <a:off x="5942013" y="3455988"/>
                <a:ext cx="139700"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22" name="Rectangle 164"/>
              <p:cNvSpPr>
                <a:spLocks noChangeArrowheads="1"/>
              </p:cNvSpPr>
              <p:nvPr/>
            </p:nvSpPr>
            <p:spPr bwMode="auto">
              <a:xfrm>
                <a:off x="5942013" y="3621088"/>
                <a:ext cx="13811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23" name="Rectangle 165"/>
              <p:cNvSpPr>
                <a:spLocks noChangeArrowheads="1"/>
              </p:cNvSpPr>
              <p:nvPr/>
            </p:nvSpPr>
            <p:spPr bwMode="auto">
              <a:xfrm>
                <a:off x="5938838" y="3786188"/>
                <a:ext cx="1444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24" name="Rectangle 166"/>
              <p:cNvSpPr>
                <a:spLocks noChangeArrowheads="1"/>
              </p:cNvSpPr>
              <p:nvPr/>
            </p:nvSpPr>
            <p:spPr bwMode="auto">
              <a:xfrm>
                <a:off x="5945188" y="4122738"/>
                <a:ext cx="130175"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25" name="Rectangle 167"/>
              <p:cNvSpPr>
                <a:spLocks noChangeArrowheads="1"/>
              </p:cNvSpPr>
              <p:nvPr/>
            </p:nvSpPr>
            <p:spPr bwMode="auto">
              <a:xfrm>
                <a:off x="5945188" y="4287838"/>
                <a:ext cx="130175"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26" name="Rectangle 168"/>
              <p:cNvSpPr>
                <a:spLocks noChangeArrowheads="1"/>
              </p:cNvSpPr>
              <p:nvPr/>
            </p:nvSpPr>
            <p:spPr bwMode="auto">
              <a:xfrm>
                <a:off x="6192838" y="1557338"/>
                <a:ext cx="130175"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27" name="Rectangle 169"/>
              <p:cNvSpPr>
                <a:spLocks noChangeArrowheads="1"/>
              </p:cNvSpPr>
              <p:nvPr/>
            </p:nvSpPr>
            <p:spPr bwMode="auto">
              <a:xfrm>
                <a:off x="6178550" y="1889125"/>
                <a:ext cx="158750"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28" name="Rectangle 170"/>
              <p:cNvSpPr>
                <a:spLocks noChangeArrowheads="1"/>
              </p:cNvSpPr>
              <p:nvPr/>
            </p:nvSpPr>
            <p:spPr bwMode="auto">
              <a:xfrm>
                <a:off x="6189663" y="2052638"/>
                <a:ext cx="13811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29" name="Rectangle 171"/>
              <p:cNvSpPr>
                <a:spLocks noChangeArrowheads="1"/>
              </p:cNvSpPr>
              <p:nvPr/>
            </p:nvSpPr>
            <p:spPr bwMode="auto">
              <a:xfrm>
                <a:off x="6192838" y="2386013"/>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30" name="Rectangle 172"/>
              <p:cNvSpPr>
                <a:spLocks noChangeArrowheads="1"/>
              </p:cNvSpPr>
              <p:nvPr/>
            </p:nvSpPr>
            <p:spPr bwMode="auto">
              <a:xfrm>
                <a:off x="6192838" y="2552700"/>
                <a:ext cx="130175"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31" name="Rectangle 173"/>
              <p:cNvSpPr>
                <a:spLocks noChangeArrowheads="1"/>
              </p:cNvSpPr>
              <p:nvPr/>
            </p:nvSpPr>
            <p:spPr bwMode="auto">
              <a:xfrm>
                <a:off x="6167438" y="2884488"/>
                <a:ext cx="179388"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32" name="Rectangle 174"/>
              <p:cNvSpPr>
                <a:spLocks noChangeArrowheads="1"/>
              </p:cNvSpPr>
              <p:nvPr/>
            </p:nvSpPr>
            <p:spPr bwMode="auto">
              <a:xfrm>
                <a:off x="6186488" y="3048000"/>
                <a:ext cx="1444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33" name="Rectangle 175"/>
              <p:cNvSpPr>
                <a:spLocks noChangeArrowheads="1"/>
              </p:cNvSpPr>
              <p:nvPr/>
            </p:nvSpPr>
            <p:spPr bwMode="auto">
              <a:xfrm>
                <a:off x="6189663" y="3214688"/>
                <a:ext cx="13811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34" name="Rectangle 176"/>
              <p:cNvSpPr>
                <a:spLocks noChangeArrowheads="1"/>
              </p:cNvSpPr>
              <p:nvPr/>
            </p:nvSpPr>
            <p:spPr bwMode="auto">
              <a:xfrm>
                <a:off x="6189663" y="3379788"/>
                <a:ext cx="1397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35" name="Rectangle 177"/>
              <p:cNvSpPr>
                <a:spLocks noChangeArrowheads="1"/>
              </p:cNvSpPr>
              <p:nvPr/>
            </p:nvSpPr>
            <p:spPr bwMode="auto">
              <a:xfrm>
                <a:off x="6186488" y="3546475"/>
                <a:ext cx="144463" cy="17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36" name="Rectangle 178"/>
              <p:cNvSpPr>
                <a:spLocks noChangeArrowheads="1"/>
              </p:cNvSpPr>
              <p:nvPr/>
            </p:nvSpPr>
            <p:spPr bwMode="auto">
              <a:xfrm>
                <a:off x="6192838" y="3881438"/>
                <a:ext cx="131763"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37" name="Rectangle 179"/>
              <p:cNvSpPr>
                <a:spLocks noChangeArrowheads="1"/>
              </p:cNvSpPr>
              <p:nvPr/>
            </p:nvSpPr>
            <p:spPr bwMode="auto">
              <a:xfrm>
                <a:off x="6192838" y="4046538"/>
                <a:ext cx="130175"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000000"/>
                    </a:solidFill>
                    <a:effectLst/>
                    <a:latin typeface="Arial" pitchFamily="34" charset="0"/>
                    <a:cs typeface="Arial" pitchFamily="34" charset="0"/>
                  </a:rPr>
                  <a:t>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grpSp>
        <p:nvGrpSpPr>
          <p:cNvPr id="30838" name="Group 30837"/>
          <p:cNvGrpSpPr/>
          <p:nvPr/>
        </p:nvGrpSpPr>
        <p:grpSpPr>
          <a:xfrm>
            <a:off x="438149" y="1176339"/>
            <a:ext cx="171451" cy="4376737"/>
            <a:chOff x="438149" y="1176339"/>
            <a:chExt cx="171451" cy="4376737"/>
          </a:xfrm>
        </p:grpSpPr>
        <p:sp>
          <p:nvSpPr>
            <p:cNvPr id="30750" name="Rectangle 61"/>
            <p:cNvSpPr>
              <a:spLocks noChangeArrowheads="1"/>
            </p:cNvSpPr>
            <p:nvPr/>
          </p:nvSpPr>
          <p:spPr bwMode="auto">
            <a:xfrm rot="16200000">
              <a:off x="-555625" y="2170113"/>
              <a:ext cx="2157412" cy="169863"/>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dirty="0" smtClean="0">
                  <a:ln>
                    <a:noFill/>
                  </a:ln>
                  <a:solidFill>
                    <a:srgbClr val="FF0000"/>
                  </a:solidFill>
                  <a:effectLst/>
                  <a:latin typeface="Arial" pitchFamily="34" charset="0"/>
                  <a:cs typeface="Arial" pitchFamily="34" charset="0"/>
                </a:rPr>
                <a:t>Annual Gas Production in MCF</a:t>
              </a:r>
              <a:endParaRPr kumimoji="0" lang="en-US" altLang="en-US" sz="1100" b="0" i="0" u="none" strike="noStrike" cap="none" normalizeH="0" baseline="0" dirty="0" smtClean="0">
                <a:ln>
                  <a:noFill/>
                </a:ln>
                <a:solidFill>
                  <a:schemeClr val="tx1"/>
                </a:solidFill>
                <a:effectLst/>
                <a:latin typeface="Arial" pitchFamily="34" charset="0"/>
                <a:cs typeface="Arial" pitchFamily="34" charset="0"/>
              </a:endParaRPr>
            </a:p>
          </p:txBody>
        </p:sp>
        <p:sp>
          <p:nvSpPr>
            <p:cNvPr id="182" name="Rectangle 61"/>
            <p:cNvSpPr>
              <a:spLocks noChangeArrowheads="1"/>
            </p:cNvSpPr>
            <p:nvPr/>
          </p:nvSpPr>
          <p:spPr bwMode="auto">
            <a:xfrm rot="16200000">
              <a:off x="-598487" y="4344988"/>
              <a:ext cx="2246312" cy="169863"/>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100" b="1" i="0" u="none" strike="noStrike" cap="none" normalizeH="0" baseline="0" dirty="0" smtClean="0">
                  <a:ln>
                    <a:noFill/>
                  </a:ln>
                  <a:solidFill>
                    <a:schemeClr val="bg1"/>
                  </a:solidFill>
                  <a:effectLst/>
                  <a:latin typeface="Arial" pitchFamily="34" charset="0"/>
                  <a:cs typeface="Arial" pitchFamily="34" charset="0"/>
                </a:rPr>
                <a:t>Annual Water Production</a:t>
              </a:r>
              <a:r>
                <a:rPr kumimoji="0" lang="en-US" altLang="en-US" sz="1100" b="1" i="0" u="none" strike="noStrike" cap="none" normalizeH="0" dirty="0" smtClean="0">
                  <a:ln>
                    <a:noFill/>
                  </a:ln>
                  <a:solidFill>
                    <a:schemeClr val="bg1"/>
                  </a:solidFill>
                  <a:effectLst/>
                  <a:latin typeface="Arial" pitchFamily="34" charset="0"/>
                  <a:cs typeface="Arial" pitchFamily="34" charset="0"/>
                </a:rPr>
                <a:t> in </a:t>
              </a:r>
              <a:r>
                <a:rPr kumimoji="0" lang="en-US" altLang="en-US" sz="1100" b="1" i="0" u="none" strike="noStrike" cap="none" normalizeH="0" dirty="0" err="1" smtClean="0">
                  <a:ln>
                    <a:noFill/>
                  </a:ln>
                  <a:solidFill>
                    <a:schemeClr val="bg1"/>
                  </a:solidFill>
                  <a:effectLst/>
                  <a:latin typeface="Arial" pitchFamily="34" charset="0"/>
                  <a:cs typeface="Arial" pitchFamily="34" charset="0"/>
                </a:rPr>
                <a:t>bbl</a:t>
              </a:r>
              <a:endParaRPr kumimoji="0" lang="en-US" altLang="en-US" sz="1100" b="0" i="0" u="none" strike="noStrike" cap="none" normalizeH="0" baseline="0" dirty="0" smtClean="0">
                <a:ln>
                  <a:noFill/>
                </a:ln>
                <a:solidFill>
                  <a:schemeClr val="bg1"/>
                </a:solidFill>
                <a:effectLst/>
                <a:latin typeface="Arial" pitchFamily="34" charset="0"/>
                <a:cs typeface="Arial" pitchFamily="34" charset="0"/>
              </a:endParaRPr>
            </a:p>
          </p:txBody>
        </p:sp>
      </p:gr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500"/>
                                  </p:stCondLst>
                                  <p:childTnLst>
                                    <p:set>
                                      <p:cBhvr>
                                        <p:cTn id="6" dur="1" fill="hold">
                                          <p:stCondLst>
                                            <p:cond delay="0"/>
                                          </p:stCondLst>
                                        </p:cTn>
                                        <p:tgtEl>
                                          <p:spTgt spid="3074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2000"/>
                                        <p:tgtEl>
                                          <p:spTgt spid="12"/>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307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20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ipe(left)">
                                      <p:cBhvr>
                                        <p:cTn id="24" dur="2000"/>
                                        <p:tgtEl>
                                          <p:spTgt spid="14"/>
                                        </p:tgtEl>
                                      </p:cBhvr>
                                    </p:animEffect>
                                  </p:childTnLst>
                                </p:cTn>
                              </p:par>
                            </p:childTnLst>
                          </p:cTn>
                        </p:par>
                        <p:par>
                          <p:cTn id="25" fill="hold">
                            <p:stCondLst>
                              <p:cond delay="2000"/>
                            </p:stCondLst>
                            <p:childTnLst>
                              <p:par>
                                <p:cTn id="26" presetID="1" presetClass="entr" presetSubtype="0" fill="hold" nodeType="afterEffect">
                                  <p:stCondLst>
                                    <p:cond delay="500"/>
                                  </p:stCondLst>
                                  <p:childTnLst>
                                    <p:set>
                                      <p:cBhvr>
                                        <p:cTn id="27" dur="1" fill="hold">
                                          <p:stCondLst>
                                            <p:cond delay="0"/>
                                          </p:stCondLst>
                                        </p:cTn>
                                        <p:tgtEl>
                                          <p:spTgt spid="307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TextBox 1"/>
          <p:cNvSpPr txBox="1">
            <a:spLocks noChangeArrowheads="1"/>
          </p:cNvSpPr>
          <p:nvPr/>
        </p:nvSpPr>
        <p:spPr bwMode="auto">
          <a:xfrm>
            <a:off x="83176" y="1751912"/>
            <a:ext cx="8977650" cy="2862322"/>
          </a:xfrm>
          <a:prstGeom prst="rect">
            <a:avLst/>
          </a:prstGeom>
          <a:noFill/>
          <a:ln>
            <a:noFill/>
          </a:ln>
          <a:effectLst>
            <a:outerShdw blurRad="63500" dist="63500" dir="2700000" algn="tl" rotWithShape="0">
              <a:prstClr val="black">
                <a:alpha val="5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ctr"/>
            <a:r>
              <a:rPr lang="en-US" altLang="en-US" sz="6000" dirty="0">
                <a:ln>
                  <a:solidFill>
                    <a:schemeClr val="bg1"/>
                  </a:solidFill>
                </a:ln>
                <a:solidFill>
                  <a:srgbClr val="FFC000"/>
                </a:solidFill>
                <a:latin typeface="Arial" panose="020B0604020202020204" pitchFamily="34" charset="0"/>
                <a:cs typeface="Arial" panose="020B0604020202020204" pitchFamily="34" charset="0"/>
              </a:rPr>
              <a:t>DOWNHOLE </a:t>
            </a:r>
            <a:r>
              <a:rPr lang="en-US" altLang="en-US" sz="6000" dirty="0" smtClean="0">
                <a:ln>
                  <a:solidFill>
                    <a:schemeClr val="bg1"/>
                  </a:solidFill>
                </a:ln>
                <a:solidFill>
                  <a:srgbClr val="FFC000"/>
                </a:solidFill>
                <a:latin typeface="Arial" panose="020B0604020202020204" pitchFamily="34" charset="0"/>
                <a:cs typeface="Arial" panose="020B0604020202020204" pitchFamily="34" charset="0"/>
              </a:rPr>
              <a:t>VIDEOS,</a:t>
            </a:r>
            <a:endParaRPr lang="en-US" altLang="en-US" sz="6000" dirty="0">
              <a:ln>
                <a:solidFill>
                  <a:schemeClr val="bg1"/>
                </a:solidFill>
              </a:ln>
              <a:solidFill>
                <a:srgbClr val="FFC000"/>
              </a:solidFill>
              <a:latin typeface="Arial" panose="020B0604020202020204" pitchFamily="34" charset="0"/>
              <a:cs typeface="Arial" panose="020B0604020202020204" pitchFamily="34" charset="0"/>
            </a:endParaRPr>
          </a:p>
          <a:p>
            <a:pPr algn="ctr"/>
            <a:r>
              <a:rPr lang="en-US" altLang="en-US" sz="6000" dirty="0">
                <a:ln>
                  <a:solidFill>
                    <a:schemeClr val="bg1"/>
                  </a:solidFill>
                </a:ln>
                <a:solidFill>
                  <a:srgbClr val="FFC000"/>
                </a:solidFill>
                <a:latin typeface="Arial" panose="020B0604020202020204" pitchFamily="34" charset="0"/>
                <a:cs typeface="Arial" panose="020B0604020202020204" pitchFamily="34" charset="0"/>
              </a:rPr>
              <a:t>VERTICAL </a:t>
            </a:r>
            <a:r>
              <a:rPr lang="en-US" altLang="en-US" sz="6000" dirty="0" smtClean="0">
                <a:ln>
                  <a:solidFill>
                    <a:schemeClr val="bg1"/>
                  </a:solidFill>
                </a:ln>
                <a:solidFill>
                  <a:srgbClr val="FFC000"/>
                </a:solidFill>
                <a:latin typeface="Arial" panose="020B0604020202020204" pitchFamily="34" charset="0"/>
                <a:cs typeface="Arial" panose="020B0604020202020204" pitchFamily="34" charset="0"/>
              </a:rPr>
              <a:t>PRESSURES</a:t>
            </a:r>
          </a:p>
          <a:p>
            <a:pPr algn="ctr"/>
            <a:r>
              <a:rPr lang="en-US" altLang="en-US" sz="6000" dirty="0" smtClean="0">
                <a:ln>
                  <a:solidFill>
                    <a:schemeClr val="bg1"/>
                  </a:solidFill>
                </a:ln>
                <a:solidFill>
                  <a:srgbClr val="FFC000"/>
                </a:solidFill>
                <a:latin typeface="Arial" panose="020B0604020202020204" pitchFamily="34" charset="0"/>
                <a:cs typeface="Arial" panose="020B0604020202020204" pitchFamily="34" charset="0"/>
              </a:rPr>
              <a:t>BY PACKER </a:t>
            </a:r>
            <a:r>
              <a:rPr lang="en-US" altLang="en-US" sz="6000" dirty="0">
                <a:ln>
                  <a:solidFill>
                    <a:schemeClr val="bg1"/>
                  </a:solidFill>
                </a:ln>
                <a:solidFill>
                  <a:srgbClr val="FFC000"/>
                </a:solidFill>
                <a:latin typeface="Arial" panose="020B0604020202020204" pitchFamily="34" charset="0"/>
                <a:cs typeface="Arial" panose="020B0604020202020204" pitchFamily="34" charset="0"/>
              </a:rPr>
              <a:t>TESTING</a:t>
            </a:r>
          </a:p>
        </p:txBody>
      </p:sp>
    </p:spTree>
  </p:cSld>
  <p:clrMapOvr>
    <a:masterClrMapping/>
  </p:clrMapOvr>
  <p:transition spd="med">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a:solidFill>
                  <a:srgbClr val="CCECFF"/>
                </a:solidFill>
              </a:rPr>
              <a:t>1995 November, Bayfield, Colorado, USA, Authors Collection</a:t>
            </a:r>
          </a:p>
        </p:txBody>
      </p:sp>
      <p:pic>
        <p:nvPicPr>
          <p:cNvPr id="32772" name="Picture 3" descr="C:\Users\Paul\Documents\MY CONSULTANT\1994 BP AMERICA-PINE RIVER\1995 PINE RIVER\1995 NOV, USA, CO, BAYFIELD, SALMON 3 GEOPHYSICAL LOG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43150" y="192088"/>
            <a:ext cx="4057650" cy="589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Rectangle 6"/>
          <p:cNvSpPr>
            <a:spLocks noChangeArrowheads="1"/>
          </p:cNvSpPr>
          <p:nvPr/>
        </p:nvSpPr>
        <p:spPr bwMode="auto">
          <a:xfrm>
            <a:off x="2343150" y="192088"/>
            <a:ext cx="4057650" cy="589438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Tree>
  </p:cSld>
  <p:clrMapOvr>
    <a:masterClrMapping/>
  </p:clrMapOvr>
  <p:transition spd="med">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Rectangle 76"/>
          <p:cNvSpPr/>
          <p:nvPr/>
        </p:nvSpPr>
        <p:spPr bwMode="auto">
          <a:xfrm>
            <a:off x="297456" y="187287"/>
            <a:ext cx="8582139" cy="5849957"/>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6866"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2014 </a:t>
            </a:r>
            <a:r>
              <a:rPr lang="en-US" altLang="en-US" sz="2000" dirty="0">
                <a:solidFill>
                  <a:srgbClr val="CCECFF"/>
                </a:solidFill>
              </a:rPr>
              <a:t>April </a:t>
            </a:r>
            <a:r>
              <a:rPr lang="en-US" altLang="en-US" sz="2000" dirty="0" smtClean="0">
                <a:solidFill>
                  <a:srgbClr val="CCECFF"/>
                </a:solidFill>
              </a:rPr>
              <a:t>26, </a:t>
            </a:r>
            <a:r>
              <a:rPr lang="en-US" altLang="en-US" sz="2000" dirty="0">
                <a:solidFill>
                  <a:srgbClr val="CCECFF"/>
                </a:solidFill>
              </a:rPr>
              <a:t>Pine River Ranches Monitoring Report by Paul </a:t>
            </a:r>
            <a:r>
              <a:rPr lang="en-US" altLang="en-US" sz="2000" dirty="0" err="1">
                <a:solidFill>
                  <a:srgbClr val="CCECFF"/>
                </a:solidFill>
              </a:rPr>
              <a:t>Oldaker</a:t>
            </a:r>
            <a:endParaRPr lang="en-US" altLang="en-US" sz="2000" dirty="0">
              <a:solidFill>
                <a:srgbClr val="CCECFF"/>
              </a:solidFill>
            </a:endParaRPr>
          </a:p>
        </p:txBody>
      </p:sp>
      <p:sp>
        <p:nvSpPr>
          <p:cNvPr id="36867" name="Rectangle 6"/>
          <p:cNvSpPr>
            <a:spLocks noChangeArrowheads="1"/>
          </p:cNvSpPr>
          <p:nvPr/>
        </p:nvSpPr>
        <p:spPr bwMode="auto">
          <a:xfrm>
            <a:off x="285750" y="192088"/>
            <a:ext cx="8569325" cy="58499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
        <p:nvSpPr>
          <p:cNvPr id="3" name="AutoShape 3"/>
          <p:cNvSpPr>
            <a:spLocks noChangeAspect="1" noChangeArrowheads="1" noTextEdit="1"/>
          </p:cNvSpPr>
          <p:nvPr/>
        </p:nvSpPr>
        <p:spPr bwMode="auto">
          <a:xfrm>
            <a:off x="301625" y="192088"/>
            <a:ext cx="8540750" cy="584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 name="Rectangle 5"/>
          <p:cNvSpPr>
            <a:spLocks noChangeArrowheads="1"/>
          </p:cNvSpPr>
          <p:nvPr/>
        </p:nvSpPr>
        <p:spPr bwMode="auto">
          <a:xfrm>
            <a:off x="955675" y="711200"/>
            <a:ext cx="7696200" cy="484187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 name="Freeform 6"/>
          <p:cNvSpPr>
            <a:spLocks noEditPoints="1"/>
          </p:cNvSpPr>
          <p:nvPr/>
        </p:nvSpPr>
        <p:spPr bwMode="auto">
          <a:xfrm>
            <a:off x="954088" y="709613"/>
            <a:ext cx="7699375" cy="4845050"/>
          </a:xfrm>
          <a:custGeom>
            <a:avLst/>
            <a:gdLst>
              <a:gd name="T0" fmla="*/ 0 w 20208"/>
              <a:gd name="T1" fmla="*/ 4 h 12664"/>
              <a:gd name="T2" fmla="*/ 4 w 20208"/>
              <a:gd name="T3" fmla="*/ 0 h 12664"/>
              <a:gd name="T4" fmla="*/ 20204 w 20208"/>
              <a:gd name="T5" fmla="*/ 0 h 12664"/>
              <a:gd name="T6" fmla="*/ 20208 w 20208"/>
              <a:gd name="T7" fmla="*/ 4 h 12664"/>
              <a:gd name="T8" fmla="*/ 20208 w 20208"/>
              <a:gd name="T9" fmla="*/ 12660 h 12664"/>
              <a:gd name="T10" fmla="*/ 20204 w 20208"/>
              <a:gd name="T11" fmla="*/ 12664 h 12664"/>
              <a:gd name="T12" fmla="*/ 4 w 20208"/>
              <a:gd name="T13" fmla="*/ 12664 h 12664"/>
              <a:gd name="T14" fmla="*/ 0 w 20208"/>
              <a:gd name="T15" fmla="*/ 12660 h 12664"/>
              <a:gd name="T16" fmla="*/ 0 w 20208"/>
              <a:gd name="T17" fmla="*/ 4 h 12664"/>
              <a:gd name="T18" fmla="*/ 8 w 20208"/>
              <a:gd name="T19" fmla="*/ 12660 h 12664"/>
              <a:gd name="T20" fmla="*/ 4 w 20208"/>
              <a:gd name="T21" fmla="*/ 12656 h 12664"/>
              <a:gd name="T22" fmla="*/ 20204 w 20208"/>
              <a:gd name="T23" fmla="*/ 12656 h 12664"/>
              <a:gd name="T24" fmla="*/ 20200 w 20208"/>
              <a:gd name="T25" fmla="*/ 12660 h 12664"/>
              <a:gd name="T26" fmla="*/ 20200 w 20208"/>
              <a:gd name="T27" fmla="*/ 4 h 12664"/>
              <a:gd name="T28" fmla="*/ 20204 w 20208"/>
              <a:gd name="T29" fmla="*/ 8 h 12664"/>
              <a:gd name="T30" fmla="*/ 4 w 20208"/>
              <a:gd name="T31" fmla="*/ 8 h 12664"/>
              <a:gd name="T32" fmla="*/ 8 w 20208"/>
              <a:gd name="T33" fmla="*/ 4 h 12664"/>
              <a:gd name="T34" fmla="*/ 8 w 20208"/>
              <a:gd name="T35" fmla="*/ 12660 h 12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208" h="12664">
                <a:moveTo>
                  <a:pt x="0" y="4"/>
                </a:moveTo>
                <a:cubicBezTo>
                  <a:pt x="0" y="2"/>
                  <a:pt x="2" y="0"/>
                  <a:pt x="4" y="0"/>
                </a:cubicBezTo>
                <a:lnTo>
                  <a:pt x="20204" y="0"/>
                </a:lnTo>
                <a:cubicBezTo>
                  <a:pt x="20207" y="0"/>
                  <a:pt x="20208" y="2"/>
                  <a:pt x="20208" y="4"/>
                </a:cubicBezTo>
                <a:lnTo>
                  <a:pt x="20208" y="12660"/>
                </a:lnTo>
                <a:cubicBezTo>
                  <a:pt x="20208" y="12663"/>
                  <a:pt x="20207" y="12664"/>
                  <a:pt x="20204" y="12664"/>
                </a:cubicBezTo>
                <a:lnTo>
                  <a:pt x="4" y="12664"/>
                </a:lnTo>
                <a:cubicBezTo>
                  <a:pt x="2" y="12664"/>
                  <a:pt x="0" y="12663"/>
                  <a:pt x="0" y="12660"/>
                </a:cubicBezTo>
                <a:lnTo>
                  <a:pt x="0" y="4"/>
                </a:lnTo>
                <a:close/>
                <a:moveTo>
                  <a:pt x="8" y="12660"/>
                </a:moveTo>
                <a:lnTo>
                  <a:pt x="4" y="12656"/>
                </a:lnTo>
                <a:lnTo>
                  <a:pt x="20204" y="12656"/>
                </a:lnTo>
                <a:lnTo>
                  <a:pt x="20200" y="12660"/>
                </a:lnTo>
                <a:lnTo>
                  <a:pt x="20200" y="4"/>
                </a:lnTo>
                <a:lnTo>
                  <a:pt x="20204" y="8"/>
                </a:lnTo>
                <a:lnTo>
                  <a:pt x="4" y="8"/>
                </a:lnTo>
                <a:lnTo>
                  <a:pt x="8" y="4"/>
                </a:lnTo>
                <a:lnTo>
                  <a:pt x="8" y="1266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 name="Rectangle 7"/>
          <p:cNvSpPr>
            <a:spLocks noChangeArrowheads="1"/>
          </p:cNvSpPr>
          <p:nvPr/>
        </p:nvSpPr>
        <p:spPr bwMode="auto">
          <a:xfrm>
            <a:off x="954088" y="711200"/>
            <a:ext cx="3175" cy="484187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7" name="Freeform 8"/>
          <p:cNvSpPr>
            <a:spLocks noEditPoints="1"/>
          </p:cNvSpPr>
          <p:nvPr/>
        </p:nvSpPr>
        <p:spPr bwMode="auto">
          <a:xfrm>
            <a:off x="914400" y="709613"/>
            <a:ext cx="73025" cy="4845050"/>
          </a:xfrm>
          <a:custGeom>
            <a:avLst/>
            <a:gdLst>
              <a:gd name="T0" fmla="*/ 46 w 46"/>
              <a:gd name="T1" fmla="*/ 3052 h 3052"/>
              <a:gd name="T2" fmla="*/ 26 w 46"/>
              <a:gd name="T3" fmla="*/ 2923 h 3052"/>
              <a:gd name="T4" fmla="*/ 26 w 46"/>
              <a:gd name="T5" fmla="*/ 2925 h 3052"/>
              <a:gd name="T6" fmla="*/ 46 w 46"/>
              <a:gd name="T7" fmla="*/ 2796 h 3052"/>
              <a:gd name="T8" fmla="*/ 26 w 46"/>
              <a:gd name="T9" fmla="*/ 2796 h 3052"/>
              <a:gd name="T10" fmla="*/ 46 w 46"/>
              <a:gd name="T11" fmla="*/ 2670 h 3052"/>
              <a:gd name="T12" fmla="*/ 26 w 46"/>
              <a:gd name="T13" fmla="*/ 2541 h 3052"/>
              <a:gd name="T14" fmla="*/ 26 w 46"/>
              <a:gd name="T15" fmla="*/ 2543 h 3052"/>
              <a:gd name="T16" fmla="*/ 46 w 46"/>
              <a:gd name="T17" fmla="*/ 2415 h 3052"/>
              <a:gd name="T18" fmla="*/ 26 w 46"/>
              <a:gd name="T19" fmla="*/ 2415 h 3052"/>
              <a:gd name="T20" fmla="*/ 46 w 46"/>
              <a:gd name="T21" fmla="*/ 2290 h 3052"/>
              <a:gd name="T22" fmla="*/ 26 w 46"/>
              <a:gd name="T23" fmla="*/ 2160 h 3052"/>
              <a:gd name="T24" fmla="*/ 26 w 46"/>
              <a:gd name="T25" fmla="*/ 2162 h 3052"/>
              <a:gd name="T26" fmla="*/ 46 w 46"/>
              <a:gd name="T27" fmla="*/ 2033 h 3052"/>
              <a:gd name="T28" fmla="*/ 26 w 46"/>
              <a:gd name="T29" fmla="*/ 2033 h 3052"/>
              <a:gd name="T30" fmla="*/ 46 w 46"/>
              <a:gd name="T31" fmla="*/ 1908 h 3052"/>
              <a:gd name="T32" fmla="*/ 26 w 46"/>
              <a:gd name="T33" fmla="*/ 1780 h 3052"/>
              <a:gd name="T34" fmla="*/ 26 w 46"/>
              <a:gd name="T35" fmla="*/ 1782 h 3052"/>
              <a:gd name="T36" fmla="*/ 46 w 46"/>
              <a:gd name="T37" fmla="*/ 1652 h 3052"/>
              <a:gd name="T38" fmla="*/ 26 w 46"/>
              <a:gd name="T39" fmla="*/ 1652 h 3052"/>
              <a:gd name="T40" fmla="*/ 46 w 46"/>
              <a:gd name="T41" fmla="*/ 1527 h 3052"/>
              <a:gd name="T42" fmla="*/ 26 w 46"/>
              <a:gd name="T43" fmla="*/ 1398 h 3052"/>
              <a:gd name="T44" fmla="*/ 26 w 46"/>
              <a:gd name="T45" fmla="*/ 1400 h 3052"/>
              <a:gd name="T46" fmla="*/ 46 w 46"/>
              <a:gd name="T47" fmla="*/ 1271 h 3052"/>
              <a:gd name="T48" fmla="*/ 26 w 46"/>
              <a:gd name="T49" fmla="*/ 1271 h 3052"/>
              <a:gd name="T50" fmla="*/ 46 w 46"/>
              <a:gd name="T51" fmla="*/ 1146 h 3052"/>
              <a:gd name="T52" fmla="*/ 26 w 46"/>
              <a:gd name="T53" fmla="*/ 1017 h 3052"/>
              <a:gd name="T54" fmla="*/ 26 w 46"/>
              <a:gd name="T55" fmla="*/ 1019 h 3052"/>
              <a:gd name="T56" fmla="*/ 46 w 46"/>
              <a:gd name="T57" fmla="*/ 890 h 3052"/>
              <a:gd name="T58" fmla="*/ 26 w 46"/>
              <a:gd name="T59" fmla="*/ 890 h 3052"/>
              <a:gd name="T60" fmla="*/ 46 w 46"/>
              <a:gd name="T61" fmla="*/ 765 h 3052"/>
              <a:gd name="T62" fmla="*/ 26 w 46"/>
              <a:gd name="T63" fmla="*/ 635 h 3052"/>
              <a:gd name="T64" fmla="*/ 26 w 46"/>
              <a:gd name="T65" fmla="*/ 637 h 3052"/>
              <a:gd name="T66" fmla="*/ 46 w 46"/>
              <a:gd name="T67" fmla="*/ 509 h 3052"/>
              <a:gd name="T68" fmla="*/ 26 w 46"/>
              <a:gd name="T69" fmla="*/ 509 h 3052"/>
              <a:gd name="T70" fmla="*/ 46 w 46"/>
              <a:gd name="T71" fmla="*/ 384 h 3052"/>
              <a:gd name="T72" fmla="*/ 26 w 46"/>
              <a:gd name="T73" fmla="*/ 255 h 3052"/>
              <a:gd name="T74" fmla="*/ 26 w 46"/>
              <a:gd name="T75" fmla="*/ 257 h 3052"/>
              <a:gd name="T76" fmla="*/ 46 w 46"/>
              <a:gd name="T77" fmla="*/ 128 h 3052"/>
              <a:gd name="T78" fmla="*/ 26 w 46"/>
              <a:gd name="T79" fmla="*/ 128 h 3052"/>
              <a:gd name="T80" fmla="*/ 46 w 46"/>
              <a:gd name="T81" fmla="*/ 2 h 3052"/>
              <a:gd name="T82" fmla="*/ 0 w 46"/>
              <a:gd name="T83" fmla="*/ 3050 h 3052"/>
              <a:gd name="T84" fmla="*/ 0 w 46"/>
              <a:gd name="T85" fmla="*/ 3052 h 3052"/>
              <a:gd name="T86" fmla="*/ 26 w 46"/>
              <a:gd name="T87" fmla="*/ 2541 h 3052"/>
              <a:gd name="T88" fmla="*/ 0 w 46"/>
              <a:gd name="T89" fmla="*/ 2541 h 3052"/>
              <a:gd name="T90" fmla="*/ 26 w 46"/>
              <a:gd name="T91" fmla="*/ 2035 h 3052"/>
              <a:gd name="T92" fmla="*/ 0 w 46"/>
              <a:gd name="T93" fmla="*/ 1525 h 3052"/>
              <a:gd name="T94" fmla="*/ 0 w 46"/>
              <a:gd name="T95" fmla="*/ 1527 h 3052"/>
              <a:gd name="T96" fmla="*/ 26 w 46"/>
              <a:gd name="T97" fmla="*/ 1017 h 3052"/>
              <a:gd name="T98" fmla="*/ 0 w 46"/>
              <a:gd name="T99" fmla="*/ 1017 h 3052"/>
              <a:gd name="T100" fmla="*/ 26 w 46"/>
              <a:gd name="T101" fmla="*/ 511 h 3052"/>
              <a:gd name="T102" fmla="*/ 0 w 46"/>
              <a:gd name="T103" fmla="*/ 0 h 3052"/>
              <a:gd name="T104" fmla="*/ 0 w 46"/>
              <a:gd name="T105" fmla="*/ 2 h 30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6" h="3052">
                <a:moveTo>
                  <a:pt x="26" y="3050"/>
                </a:moveTo>
                <a:lnTo>
                  <a:pt x="46" y="3050"/>
                </a:lnTo>
                <a:lnTo>
                  <a:pt x="46" y="3052"/>
                </a:lnTo>
                <a:lnTo>
                  <a:pt x="26" y="3052"/>
                </a:lnTo>
                <a:lnTo>
                  <a:pt x="26" y="3050"/>
                </a:lnTo>
                <a:close/>
                <a:moveTo>
                  <a:pt x="26" y="2923"/>
                </a:moveTo>
                <a:lnTo>
                  <a:pt x="46" y="2923"/>
                </a:lnTo>
                <a:lnTo>
                  <a:pt x="46" y="2925"/>
                </a:lnTo>
                <a:lnTo>
                  <a:pt x="26" y="2925"/>
                </a:lnTo>
                <a:lnTo>
                  <a:pt x="26" y="2923"/>
                </a:lnTo>
                <a:close/>
                <a:moveTo>
                  <a:pt x="26" y="2796"/>
                </a:moveTo>
                <a:lnTo>
                  <a:pt x="46" y="2796"/>
                </a:lnTo>
                <a:lnTo>
                  <a:pt x="46" y="2798"/>
                </a:lnTo>
                <a:lnTo>
                  <a:pt x="26" y="2798"/>
                </a:lnTo>
                <a:lnTo>
                  <a:pt x="26" y="2796"/>
                </a:lnTo>
                <a:close/>
                <a:moveTo>
                  <a:pt x="26" y="2668"/>
                </a:moveTo>
                <a:lnTo>
                  <a:pt x="46" y="2668"/>
                </a:lnTo>
                <a:lnTo>
                  <a:pt x="46" y="2670"/>
                </a:lnTo>
                <a:lnTo>
                  <a:pt x="26" y="2670"/>
                </a:lnTo>
                <a:lnTo>
                  <a:pt x="26" y="2668"/>
                </a:lnTo>
                <a:close/>
                <a:moveTo>
                  <a:pt x="26" y="2541"/>
                </a:moveTo>
                <a:lnTo>
                  <a:pt x="46" y="2541"/>
                </a:lnTo>
                <a:lnTo>
                  <a:pt x="46" y="2543"/>
                </a:lnTo>
                <a:lnTo>
                  <a:pt x="26" y="2543"/>
                </a:lnTo>
                <a:lnTo>
                  <a:pt x="26" y="2541"/>
                </a:lnTo>
                <a:close/>
                <a:moveTo>
                  <a:pt x="26" y="2415"/>
                </a:moveTo>
                <a:lnTo>
                  <a:pt x="46" y="2415"/>
                </a:lnTo>
                <a:lnTo>
                  <a:pt x="46" y="2417"/>
                </a:lnTo>
                <a:lnTo>
                  <a:pt x="26" y="2417"/>
                </a:lnTo>
                <a:lnTo>
                  <a:pt x="26" y="2415"/>
                </a:lnTo>
                <a:close/>
                <a:moveTo>
                  <a:pt x="26" y="2288"/>
                </a:moveTo>
                <a:lnTo>
                  <a:pt x="46" y="2288"/>
                </a:lnTo>
                <a:lnTo>
                  <a:pt x="46" y="2290"/>
                </a:lnTo>
                <a:lnTo>
                  <a:pt x="26" y="2290"/>
                </a:lnTo>
                <a:lnTo>
                  <a:pt x="26" y="2288"/>
                </a:lnTo>
                <a:close/>
                <a:moveTo>
                  <a:pt x="26" y="2160"/>
                </a:moveTo>
                <a:lnTo>
                  <a:pt x="46" y="2160"/>
                </a:lnTo>
                <a:lnTo>
                  <a:pt x="46" y="2162"/>
                </a:lnTo>
                <a:lnTo>
                  <a:pt x="26" y="2162"/>
                </a:lnTo>
                <a:lnTo>
                  <a:pt x="26" y="2160"/>
                </a:lnTo>
                <a:close/>
                <a:moveTo>
                  <a:pt x="26" y="2033"/>
                </a:moveTo>
                <a:lnTo>
                  <a:pt x="46" y="2033"/>
                </a:lnTo>
                <a:lnTo>
                  <a:pt x="46" y="2035"/>
                </a:lnTo>
                <a:lnTo>
                  <a:pt x="26" y="2035"/>
                </a:lnTo>
                <a:lnTo>
                  <a:pt x="26" y="2033"/>
                </a:lnTo>
                <a:close/>
                <a:moveTo>
                  <a:pt x="26" y="1906"/>
                </a:moveTo>
                <a:lnTo>
                  <a:pt x="46" y="1906"/>
                </a:lnTo>
                <a:lnTo>
                  <a:pt x="46" y="1908"/>
                </a:lnTo>
                <a:lnTo>
                  <a:pt x="26" y="1908"/>
                </a:lnTo>
                <a:lnTo>
                  <a:pt x="26" y="1906"/>
                </a:lnTo>
                <a:close/>
                <a:moveTo>
                  <a:pt x="26" y="1780"/>
                </a:moveTo>
                <a:lnTo>
                  <a:pt x="46" y="1780"/>
                </a:lnTo>
                <a:lnTo>
                  <a:pt x="46" y="1782"/>
                </a:lnTo>
                <a:lnTo>
                  <a:pt x="26" y="1782"/>
                </a:lnTo>
                <a:lnTo>
                  <a:pt x="26" y="1780"/>
                </a:lnTo>
                <a:close/>
                <a:moveTo>
                  <a:pt x="26" y="1652"/>
                </a:moveTo>
                <a:lnTo>
                  <a:pt x="46" y="1652"/>
                </a:lnTo>
                <a:lnTo>
                  <a:pt x="46" y="1654"/>
                </a:lnTo>
                <a:lnTo>
                  <a:pt x="26" y="1654"/>
                </a:lnTo>
                <a:lnTo>
                  <a:pt x="26" y="1652"/>
                </a:lnTo>
                <a:close/>
                <a:moveTo>
                  <a:pt x="26" y="1525"/>
                </a:moveTo>
                <a:lnTo>
                  <a:pt x="46" y="1525"/>
                </a:lnTo>
                <a:lnTo>
                  <a:pt x="46" y="1527"/>
                </a:lnTo>
                <a:lnTo>
                  <a:pt x="26" y="1527"/>
                </a:lnTo>
                <a:lnTo>
                  <a:pt x="26" y="1525"/>
                </a:lnTo>
                <a:close/>
                <a:moveTo>
                  <a:pt x="26" y="1398"/>
                </a:moveTo>
                <a:lnTo>
                  <a:pt x="46" y="1398"/>
                </a:lnTo>
                <a:lnTo>
                  <a:pt x="46" y="1400"/>
                </a:lnTo>
                <a:lnTo>
                  <a:pt x="26" y="1400"/>
                </a:lnTo>
                <a:lnTo>
                  <a:pt x="26" y="1398"/>
                </a:lnTo>
                <a:close/>
                <a:moveTo>
                  <a:pt x="26" y="1271"/>
                </a:moveTo>
                <a:lnTo>
                  <a:pt x="46" y="1271"/>
                </a:lnTo>
                <a:lnTo>
                  <a:pt x="46" y="1273"/>
                </a:lnTo>
                <a:lnTo>
                  <a:pt x="26" y="1273"/>
                </a:lnTo>
                <a:lnTo>
                  <a:pt x="26" y="1271"/>
                </a:lnTo>
                <a:close/>
                <a:moveTo>
                  <a:pt x="26" y="1144"/>
                </a:moveTo>
                <a:lnTo>
                  <a:pt x="46" y="1144"/>
                </a:lnTo>
                <a:lnTo>
                  <a:pt x="46" y="1146"/>
                </a:lnTo>
                <a:lnTo>
                  <a:pt x="26" y="1146"/>
                </a:lnTo>
                <a:lnTo>
                  <a:pt x="26" y="1144"/>
                </a:lnTo>
                <a:close/>
                <a:moveTo>
                  <a:pt x="26" y="1017"/>
                </a:moveTo>
                <a:lnTo>
                  <a:pt x="46" y="1017"/>
                </a:lnTo>
                <a:lnTo>
                  <a:pt x="46" y="1019"/>
                </a:lnTo>
                <a:lnTo>
                  <a:pt x="26" y="1019"/>
                </a:lnTo>
                <a:lnTo>
                  <a:pt x="26" y="1017"/>
                </a:lnTo>
                <a:close/>
                <a:moveTo>
                  <a:pt x="26" y="890"/>
                </a:moveTo>
                <a:lnTo>
                  <a:pt x="46" y="890"/>
                </a:lnTo>
                <a:lnTo>
                  <a:pt x="46" y="892"/>
                </a:lnTo>
                <a:lnTo>
                  <a:pt x="26" y="892"/>
                </a:lnTo>
                <a:lnTo>
                  <a:pt x="26" y="890"/>
                </a:lnTo>
                <a:close/>
                <a:moveTo>
                  <a:pt x="26" y="763"/>
                </a:moveTo>
                <a:lnTo>
                  <a:pt x="46" y="763"/>
                </a:lnTo>
                <a:lnTo>
                  <a:pt x="46" y="765"/>
                </a:lnTo>
                <a:lnTo>
                  <a:pt x="26" y="765"/>
                </a:lnTo>
                <a:lnTo>
                  <a:pt x="26" y="763"/>
                </a:lnTo>
                <a:close/>
                <a:moveTo>
                  <a:pt x="26" y="635"/>
                </a:moveTo>
                <a:lnTo>
                  <a:pt x="46" y="635"/>
                </a:lnTo>
                <a:lnTo>
                  <a:pt x="46" y="637"/>
                </a:lnTo>
                <a:lnTo>
                  <a:pt x="26" y="637"/>
                </a:lnTo>
                <a:lnTo>
                  <a:pt x="26" y="635"/>
                </a:lnTo>
                <a:close/>
                <a:moveTo>
                  <a:pt x="26" y="509"/>
                </a:moveTo>
                <a:lnTo>
                  <a:pt x="46" y="509"/>
                </a:lnTo>
                <a:lnTo>
                  <a:pt x="46" y="511"/>
                </a:lnTo>
                <a:lnTo>
                  <a:pt x="26" y="511"/>
                </a:lnTo>
                <a:lnTo>
                  <a:pt x="26" y="509"/>
                </a:lnTo>
                <a:close/>
                <a:moveTo>
                  <a:pt x="26" y="382"/>
                </a:moveTo>
                <a:lnTo>
                  <a:pt x="46" y="382"/>
                </a:lnTo>
                <a:lnTo>
                  <a:pt x="46" y="384"/>
                </a:lnTo>
                <a:lnTo>
                  <a:pt x="26" y="384"/>
                </a:lnTo>
                <a:lnTo>
                  <a:pt x="26" y="382"/>
                </a:lnTo>
                <a:close/>
                <a:moveTo>
                  <a:pt x="26" y="255"/>
                </a:moveTo>
                <a:lnTo>
                  <a:pt x="46" y="255"/>
                </a:lnTo>
                <a:lnTo>
                  <a:pt x="46" y="257"/>
                </a:lnTo>
                <a:lnTo>
                  <a:pt x="26" y="257"/>
                </a:lnTo>
                <a:lnTo>
                  <a:pt x="26" y="255"/>
                </a:lnTo>
                <a:close/>
                <a:moveTo>
                  <a:pt x="26" y="128"/>
                </a:moveTo>
                <a:lnTo>
                  <a:pt x="46" y="128"/>
                </a:lnTo>
                <a:lnTo>
                  <a:pt x="46" y="129"/>
                </a:lnTo>
                <a:lnTo>
                  <a:pt x="26" y="129"/>
                </a:lnTo>
                <a:lnTo>
                  <a:pt x="26" y="128"/>
                </a:lnTo>
                <a:close/>
                <a:moveTo>
                  <a:pt x="26" y="0"/>
                </a:moveTo>
                <a:lnTo>
                  <a:pt x="46" y="0"/>
                </a:lnTo>
                <a:lnTo>
                  <a:pt x="46" y="2"/>
                </a:lnTo>
                <a:lnTo>
                  <a:pt x="26" y="2"/>
                </a:lnTo>
                <a:lnTo>
                  <a:pt x="26" y="0"/>
                </a:lnTo>
                <a:close/>
                <a:moveTo>
                  <a:pt x="0" y="3050"/>
                </a:moveTo>
                <a:lnTo>
                  <a:pt x="26" y="3050"/>
                </a:lnTo>
                <a:lnTo>
                  <a:pt x="26" y="3052"/>
                </a:lnTo>
                <a:lnTo>
                  <a:pt x="0" y="3052"/>
                </a:lnTo>
                <a:lnTo>
                  <a:pt x="0" y="3050"/>
                </a:lnTo>
                <a:close/>
                <a:moveTo>
                  <a:pt x="0" y="2541"/>
                </a:moveTo>
                <a:lnTo>
                  <a:pt x="26" y="2541"/>
                </a:lnTo>
                <a:lnTo>
                  <a:pt x="26" y="2543"/>
                </a:lnTo>
                <a:lnTo>
                  <a:pt x="0" y="2543"/>
                </a:lnTo>
                <a:lnTo>
                  <a:pt x="0" y="2541"/>
                </a:lnTo>
                <a:close/>
                <a:moveTo>
                  <a:pt x="0" y="2033"/>
                </a:moveTo>
                <a:lnTo>
                  <a:pt x="26" y="2033"/>
                </a:lnTo>
                <a:lnTo>
                  <a:pt x="26" y="2035"/>
                </a:lnTo>
                <a:lnTo>
                  <a:pt x="0" y="2035"/>
                </a:lnTo>
                <a:lnTo>
                  <a:pt x="0" y="2033"/>
                </a:lnTo>
                <a:close/>
                <a:moveTo>
                  <a:pt x="0" y="1525"/>
                </a:moveTo>
                <a:lnTo>
                  <a:pt x="26" y="1525"/>
                </a:lnTo>
                <a:lnTo>
                  <a:pt x="26" y="1527"/>
                </a:lnTo>
                <a:lnTo>
                  <a:pt x="0" y="1527"/>
                </a:lnTo>
                <a:lnTo>
                  <a:pt x="0" y="1525"/>
                </a:lnTo>
                <a:close/>
                <a:moveTo>
                  <a:pt x="0" y="1017"/>
                </a:moveTo>
                <a:lnTo>
                  <a:pt x="26" y="1017"/>
                </a:lnTo>
                <a:lnTo>
                  <a:pt x="26" y="1019"/>
                </a:lnTo>
                <a:lnTo>
                  <a:pt x="0" y="1019"/>
                </a:lnTo>
                <a:lnTo>
                  <a:pt x="0" y="1017"/>
                </a:lnTo>
                <a:close/>
                <a:moveTo>
                  <a:pt x="0" y="509"/>
                </a:moveTo>
                <a:lnTo>
                  <a:pt x="26" y="509"/>
                </a:lnTo>
                <a:lnTo>
                  <a:pt x="26" y="511"/>
                </a:lnTo>
                <a:lnTo>
                  <a:pt x="0" y="511"/>
                </a:lnTo>
                <a:lnTo>
                  <a:pt x="0" y="509"/>
                </a:lnTo>
                <a:close/>
                <a:moveTo>
                  <a:pt x="0" y="0"/>
                </a:moveTo>
                <a:lnTo>
                  <a:pt x="26" y="0"/>
                </a:lnTo>
                <a:lnTo>
                  <a:pt x="26" y="2"/>
                </a:lnTo>
                <a:lnTo>
                  <a:pt x="0" y="2"/>
                </a:lnTo>
                <a:lnTo>
                  <a:pt x="0"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8" name="Rectangle 9"/>
          <p:cNvSpPr>
            <a:spLocks noChangeArrowheads="1"/>
          </p:cNvSpPr>
          <p:nvPr/>
        </p:nvSpPr>
        <p:spPr bwMode="auto">
          <a:xfrm>
            <a:off x="955675" y="5551488"/>
            <a:ext cx="7696200" cy="317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10"/>
          <p:cNvSpPr>
            <a:spLocks noEditPoints="1"/>
          </p:cNvSpPr>
          <p:nvPr/>
        </p:nvSpPr>
        <p:spPr bwMode="auto">
          <a:xfrm>
            <a:off x="954088" y="5553075"/>
            <a:ext cx="7699375" cy="41275"/>
          </a:xfrm>
          <a:custGeom>
            <a:avLst/>
            <a:gdLst>
              <a:gd name="T0" fmla="*/ 2 w 4850"/>
              <a:gd name="T1" fmla="*/ 0 h 26"/>
              <a:gd name="T2" fmla="*/ 2 w 4850"/>
              <a:gd name="T3" fmla="*/ 26 h 26"/>
              <a:gd name="T4" fmla="*/ 0 w 4850"/>
              <a:gd name="T5" fmla="*/ 26 h 26"/>
              <a:gd name="T6" fmla="*/ 0 w 4850"/>
              <a:gd name="T7" fmla="*/ 0 h 26"/>
              <a:gd name="T8" fmla="*/ 2 w 4850"/>
              <a:gd name="T9" fmla="*/ 0 h 26"/>
              <a:gd name="T10" fmla="*/ 695 w 4850"/>
              <a:gd name="T11" fmla="*/ 0 h 26"/>
              <a:gd name="T12" fmla="*/ 695 w 4850"/>
              <a:gd name="T13" fmla="*/ 26 h 26"/>
              <a:gd name="T14" fmla="*/ 693 w 4850"/>
              <a:gd name="T15" fmla="*/ 26 h 26"/>
              <a:gd name="T16" fmla="*/ 693 w 4850"/>
              <a:gd name="T17" fmla="*/ 0 h 26"/>
              <a:gd name="T18" fmla="*/ 695 w 4850"/>
              <a:gd name="T19" fmla="*/ 0 h 26"/>
              <a:gd name="T20" fmla="*/ 1388 w 4850"/>
              <a:gd name="T21" fmla="*/ 0 h 26"/>
              <a:gd name="T22" fmla="*/ 1388 w 4850"/>
              <a:gd name="T23" fmla="*/ 26 h 26"/>
              <a:gd name="T24" fmla="*/ 1386 w 4850"/>
              <a:gd name="T25" fmla="*/ 26 h 26"/>
              <a:gd name="T26" fmla="*/ 1386 w 4850"/>
              <a:gd name="T27" fmla="*/ 0 h 26"/>
              <a:gd name="T28" fmla="*/ 1388 w 4850"/>
              <a:gd name="T29" fmla="*/ 0 h 26"/>
              <a:gd name="T30" fmla="*/ 2081 w 4850"/>
              <a:gd name="T31" fmla="*/ 0 h 26"/>
              <a:gd name="T32" fmla="*/ 2081 w 4850"/>
              <a:gd name="T33" fmla="*/ 26 h 26"/>
              <a:gd name="T34" fmla="*/ 2079 w 4850"/>
              <a:gd name="T35" fmla="*/ 26 h 26"/>
              <a:gd name="T36" fmla="*/ 2079 w 4850"/>
              <a:gd name="T37" fmla="*/ 0 h 26"/>
              <a:gd name="T38" fmla="*/ 2081 w 4850"/>
              <a:gd name="T39" fmla="*/ 0 h 26"/>
              <a:gd name="T40" fmla="*/ 2773 w 4850"/>
              <a:gd name="T41" fmla="*/ 0 h 26"/>
              <a:gd name="T42" fmla="*/ 2773 w 4850"/>
              <a:gd name="T43" fmla="*/ 26 h 26"/>
              <a:gd name="T44" fmla="*/ 2771 w 4850"/>
              <a:gd name="T45" fmla="*/ 26 h 26"/>
              <a:gd name="T46" fmla="*/ 2771 w 4850"/>
              <a:gd name="T47" fmla="*/ 0 h 26"/>
              <a:gd name="T48" fmla="*/ 2773 w 4850"/>
              <a:gd name="T49" fmla="*/ 0 h 26"/>
              <a:gd name="T50" fmla="*/ 3465 w 4850"/>
              <a:gd name="T51" fmla="*/ 0 h 26"/>
              <a:gd name="T52" fmla="*/ 3465 w 4850"/>
              <a:gd name="T53" fmla="*/ 26 h 26"/>
              <a:gd name="T54" fmla="*/ 3463 w 4850"/>
              <a:gd name="T55" fmla="*/ 26 h 26"/>
              <a:gd name="T56" fmla="*/ 3463 w 4850"/>
              <a:gd name="T57" fmla="*/ 0 h 26"/>
              <a:gd name="T58" fmla="*/ 3465 w 4850"/>
              <a:gd name="T59" fmla="*/ 0 h 26"/>
              <a:gd name="T60" fmla="*/ 4158 w 4850"/>
              <a:gd name="T61" fmla="*/ 0 h 26"/>
              <a:gd name="T62" fmla="*/ 4158 w 4850"/>
              <a:gd name="T63" fmla="*/ 26 h 26"/>
              <a:gd name="T64" fmla="*/ 4156 w 4850"/>
              <a:gd name="T65" fmla="*/ 26 h 26"/>
              <a:gd name="T66" fmla="*/ 4156 w 4850"/>
              <a:gd name="T67" fmla="*/ 0 h 26"/>
              <a:gd name="T68" fmla="*/ 4158 w 4850"/>
              <a:gd name="T69" fmla="*/ 0 h 26"/>
              <a:gd name="T70" fmla="*/ 4850 w 4850"/>
              <a:gd name="T71" fmla="*/ 0 h 26"/>
              <a:gd name="T72" fmla="*/ 4850 w 4850"/>
              <a:gd name="T73" fmla="*/ 26 h 26"/>
              <a:gd name="T74" fmla="*/ 4848 w 4850"/>
              <a:gd name="T75" fmla="*/ 26 h 26"/>
              <a:gd name="T76" fmla="*/ 4848 w 4850"/>
              <a:gd name="T77" fmla="*/ 0 h 26"/>
              <a:gd name="T78" fmla="*/ 4850 w 4850"/>
              <a:gd name="T7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850" h="26">
                <a:moveTo>
                  <a:pt x="2" y="0"/>
                </a:moveTo>
                <a:lnTo>
                  <a:pt x="2" y="26"/>
                </a:lnTo>
                <a:lnTo>
                  <a:pt x="0" y="26"/>
                </a:lnTo>
                <a:lnTo>
                  <a:pt x="0" y="0"/>
                </a:lnTo>
                <a:lnTo>
                  <a:pt x="2" y="0"/>
                </a:lnTo>
                <a:close/>
                <a:moveTo>
                  <a:pt x="695" y="0"/>
                </a:moveTo>
                <a:lnTo>
                  <a:pt x="695" y="26"/>
                </a:lnTo>
                <a:lnTo>
                  <a:pt x="693" y="26"/>
                </a:lnTo>
                <a:lnTo>
                  <a:pt x="693" y="0"/>
                </a:lnTo>
                <a:lnTo>
                  <a:pt x="695" y="0"/>
                </a:lnTo>
                <a:close/>
                <a:moveTo>
                  <a:pt x="1388" y="0"/>
                </a:moveTo>
                <a:lnTo>
                  <a:pt x="1388" y="26"/>
                </a:lnTo>
                <a:lnTo>
                  <a:pt x="1386" y="26"/>
                </a:lnTo>
                <a:lnTo>
                  <a:pt x="1386" y="0"/>
                </a:lnTo>
                <a:lnTo>
                  <a:pt x="1388" y="0"/>
                </a:lnTo>
                <a:close/>
                <a:moveTo>
                  <a:pt x="2081" y="0"/>
                </a:moveTo>
                <a:lnTo>
                  <a:pt x="2081" y="26"/>
                </a:lnTo>
                <a:lnTo>
                  <a:pt x="2079" y="26"/>
                </a:lnTo>
                <a:lnTo>
                  <a:pt x="2079" y="0"/>
                </a:lnTo>
                <a:lnTo>
                  <a:pt x="2081" y="0"/>
                </a:lnTo>
                <a:close/>
                <a:moveTo>
                  <a:pt x="2773" y="0"/>
                </a:moveTo>
                <a:lnTo>
                  <a:pt x="2773" y="26"/>
                </a:lnTo>
                <a:lnTo>
                  <a:pt x="2771" y="26"/>
                </a:lnTo>
                <a:lnTo>
                  <a:pt x="2771" y="0"/>
                </a:lnTo>
                <a:lnTo>
                  <a:pt x="2773" y="0"/>
                </a:lnTo>
                <a:close/>
                <a:moveTo>
                  <a:pt x="3465" y="0"/>
                </a:moveTo>
                <a:lnTo>
                  <a:pt x="3465" y="26"/>
                </a:lnTo>
                <a:lnTo>
                  <a:pt x="3463" y="26"/>
                </a:lnTo>
                <a:lnTo>
                  <a:pt x="3463" y="0"/>
                </a:lnTo>
                <a:lnTo>
                  <a:pt x="3465" y="0"/>
                </a:lnTo>
                <a:close/>
                <a:moveTo>
                  <a:pt x="4158" y="0"/>
                </a:moveTo>
                <a:lnTo>
                  <a:pt x="4158" y="26"/>
                </a:lnTo>
                <a:lnTo>
                  <a:pt x="4156" y="26"/>
                </a:lnTo>
                <a:lnTo>
                  <a:pt x="4156" y="0"/>
                </a:lnTo>
                <a:lnTo>
                  <a:pt x="4158" y="0"/>
                </a:lnTo>
                <a:close/>
                <a:moveTo>
                  <a:pt x="4850" y="0"/>
                </a:moveTo>
                <a:lnTo>
                  <a:pt x="4850" y="26"/>
                </a:lnTo>
                <a:lnTo>
                  <a:pt x="4848" y="26"/>
                </a:lnTo>
                <a:lnTo>
                  <a:pt x="4848" y="0"/>
                </a:lnTo>
                <a:lnTo>
                  <a:pt x="4850"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nvGrpSpPr>
          <p:cNvPr id="36878" name="Group 36877"/>
          <p:cNvGrpSpPr/>
          <p:nvPr/>
        </p:nvGrpSpPr>
        <p:grpSpPr>
          <a:xfrm>
            <a:off x="3983038" y="1462088"/>
            <a:ext cx="4610100" cy="3549650"/>
            <a:chOff x="3983038" y="1462088"/>
            <a:chExt cx="4610100" cy="3549650"/>
          </a:xfrm>
        </p:grpSpPr>
        <p:sp>
          <p:nvSpPr>
            <p:cNvPr id="10" name="Freeform 11"/>
            <p:cNvSpPr>
              <a:spLocks/>
            </p:cNvSpPr>
            <p:nvPr/>
          </p:nvSpPr>
          <p:spPr bwMode="auto">
            <a:xfrm>
              <a:off x="4016375" y="1493838"/>
              <a:ext cx="4546600" cy="3487737"/>
            </a:xfrm>
            <a:custGeom>
              <a:avLst/>
              <a:gdLst>
                <a:gd name="T0" fmla="*/ 11890 w 11934"/>
                <a:gd name="T1" fmla="*/ 103 h 9118"/>
                <a:gd name="T2" fmla="*/ 4102 w 11934"/>
                <a:gd name="T3" fmla="*/ 1791 h 9118"/>
                <a:gd name="T4" fmla="*/ 4116 w 11934"/>
                <a:gd name="T5" fmla="*/ 1786 h 9118"/>
                <a:gd name="T6" fmla="*/ 76 w 11934"/>
                <a:gd name="T7" fmla="*/ 4002 h 9118"/>
                <a:gd name="T8" fmla="*/ 82 w 11934"/>
                <a:gd name="T9" fmla="*/ 3919 h 9118"/>
                <a:gd name="T10" fmla="*/ 1522 w 11934"/>
                <a:gd name="T11" fmla="*/ 5027 h 9118"/>
                <a:gd name="T12" fmla="*/ 2966 w 11934"/>
                <a:gd name="T13" fmla="*/ 6131 h 9118"/>
                <a:gd name="T14" fmla="*/ 4126 w 11934"/>
                <a:gd name="T15" fmla="*/ 7242 h 9118"/>
                <a:gd name="T16" fmla="*/ 5859 w 11934"/>
                <a:gd name="T17" fmla="*/ 9028 h 9118"/>
                <a:gd name="T18" fmla="*/ 5858 w 11934"/>
                <a:gd name="T19" fmla="*/ 9098 h 9118"/>
                <a:gd name="T20" fmla="*/ 5788 w 11934"/>
                <a:gd name="T21" fmla="*/ 9097 h 9118"/>
                <a:gd name="T22" fmla="*/ 4057 w 11934"/>
                <a:gd name="T23" fmla="*/ 7315 h 9118"/>
                <a:gd name="T24" fmla="*/ 2905 w 11934"/>
                <a:gd name="T25" fmla="*/ 6210 h 9118"/>
                <a:gd name="T26" fmla="*/ 1461 w 11934"/>
                <a:gd name="T27" fmla="*/ 5106 h 9118"/>
                <a:gd name="T28" fmla="*/ 21 w 11934"/>
                <a:gd name="T29" fmla="*/ 3998 h 9118"/>
                <a:gd name="T30" fmla="*/ 2 w 11934"/>
                <a:gd name="T31" fmla="*/ 3955 h 9118"/>
                <a:gd name="T32" fmla="*/ 27 w 11934"/>
                <a:gd name="T33" fmla="*/ 3915 h 9118"/>
                <a:gd name="T34" fmla="*/ 4067 w 11934"/>
                <a:gd name="T35" fmla="*/ 1699 h 9118"/>
                <a:gd name="T36" fmla="*/ 4081 w 11934"/>
                <a:gd name="T37" fmla="*/ 1694 h 9118"/>
                <a:gd name="T38" fmla="*/ 11869 w 11934"/>
                <a:gd name="T39" fmla="*/ 6 h 9118"/>
                <a:gd name="T40" fmla="*/ 11928 w 11934"/>
                <a:gd name="T41" fmla="*/ 44 h 9118"/>
                <a:gd name="T42" fmla="*/ 11890 w 11934"/>
                <a:gd name="T43" fmla="*/ 103 h 9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934" h="9118">
                  <a:moveTo>
                    <a:pt x="11890" y="103"/>
                  </a:moveTo>
                  <a:lnTo>
                    <a:pt x="4102" y="1791"/>
                  </a:lnTo>
                  <a:lnTo>
                    <a:pt x="4116" y="1786"/>
                  </a:lnTo>
                  <a:lnTo>
                    <a:pt x="76" y="4002"/>
                  </a:lnTo>
                  <a:lnTo>
                    <a:pt x="82" y="3919"/>
                  </a:lnTo>
                  <a:lnTo>
                    <a:pt x="1522" y="5027"/>
                  </a:lnTo>
                  <a:lnTo>
                    <a:pt x="2966" y="6131"/>
                  </a:lnTo>
                  <a:lnTo>
                    <a:pt x="4126" y="7242"/>
                  </a:lnTo>
                  <a:lnTo>
                    <a:pt x="5859" y="9028"/>
                  </a:lnTo>
                  <a:cubicBezTo>
                    <a:pt x="5879" y="9047"/>
                    <a:pt x="5878" y="9079"/>
                    <a:pt x="5858" y="9098"/>
                  </a:cubicBezTo>
                  <a:cubicBezTo>
                    <a:pt x="5838" y="9118"/>
                    <a:pt x="5807" y="9117"/>
                    <a:pt x="5788" y="9097"/>
                  </a:cubicBezTo>
                  <a:lnTo>
                    <a:pt x="4057" y="7315"/>
                  </a:lnTo>
                  <a:lnTo>
                    <a:pt x="2905" y="6210"/>
                  </a:lnTo>
                  <a:lnTo>
                    <a:pt x="1461" y="5106"/>
                  </a:lnTo>
                  <a:lnTo>
                    <a:pt x="21" y="3998"/>
                  </a:lnTo>
                  <a:cubicBezTo>
                    <a:pt x="8" y="3988"/>
                    <a:pt x="0" y="3971"/>
                    <a:pt x="2" y="3955"/>
                  </a:cubicBezTo>
                  <a:cubicBezTo>
                    <a:pt x="3" y="3938"/>
                    <a:pt x="13" y="3923"/>
                    <a:pt x="27" y="3915"/>
                  </a:cubicBezTo>
                  <a:lnTo>
                    <a:pt x="4067" y="1699"/>
                  </a:lnTo>
                  <a:cubicBezTo>
                    <a:pt x="4072" y="1696"/>
                    <a:pt x="4076" y="1695"/>
                    <a:pt x="4081" y="1694"/>
                  </a:cubicBezTo>
                  <a:lnTo>
                    <a:pt x="11869" y="6"/>
                  </a:lnTo>
                  <a:cubicBezTo>
                    <a:pt x="11896" y="0"/>
                    <a:pt x="11922" y="17"/>
                    <a:pt x="11928" y="44"/>
                  </a:cubicBezTo>
                  <a:cubicBezTo>
                    <a:pt x="11934" y="71"/>
                    <a:pt x="11917" y="97"/>
                    <a:pt x="11890" y="103"/>
                  </a:cubicBezTo>
                  <a:close/>
                </a:path>
              </a:pathLst>
            </a:custGeom>
            <a:solidFill>
              <a:srgbClr val="FFFF00"/>
            </a:solidFill>
            <a:ln w="1588" cap="flat">
              <a:solidFill>
                <a:srgbClr val="FFFF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2"/>
            <p:cNvSpPr>
              <a:spLocks/>
            </p:cNvSpPr>
            <p:nvPr/>
          </p:nvSpPr>
          <p:spPr bwMode="auto">
            <a:xfrm>
              <a:off x="8489950" y="1462088"/>
              <a:ext cx="103188" cy="103187"/>
            </a:xfrm>
            <a:custGeom>
              <a:avLst/>
              <a:gdLst>
                <a:gd name="T0" fmla="*/ 32 w 65"/>
                <a:gd name="T1" fmla="*/ 0 h 65"/>
                <a:gd name="T2" fmla="*/ 32 w 65"/>
                <a:gd name="T3" fmla="*/ 0 h 65"/>
                <a:gd name="T4" fmla="*/ 32 w 65"/>
                <a:gd name="T5" fmla="*/ 0 h 65"/>
                <a:gd name="T6" fmla="*/ 64 w 65"/>
                <a:gd name="T7" fmla="*/ 32 h 65"/>
                <a:gd name="T8" fmla="*/ 65 w 65"/>
                <a:gd name="T9" fmla="*/ 32 h 65"/>
                <a:gd name="T10" fmla="*/ 64 w 65"/>
                <a:gd name="T11" fmla="*/ 32 h 65"/>
                <a:gd name="T12" fmla="*/ 32 w 65"/>
                <a:gd name="T13" fmla="*/ 65 h 65"/>
                <a:gd name="T14" fmla="*/ 32 w 65"/>
                <a:gd name="T15" fmla="*/ 65 h 65"/>
                <a:gd name="T16" fmla="*/ 32 w 65"/>
                <a:gd name="T17" fmla="*/ 65 h 65"/>
                <a:gd name="T18" fmla="*/ 0 w 65"/>
                <a:gd name="T19" fmla="*/ 32 h 65"/>
                <a:gd name="T20" fmla="*/ 0 w 65"/>
                <a:gd name="T21" fmla="*/ 32 h 65"/>
                <a:gd name="T22" fmla="*/ 0 w 65"/>
                <a:gd name="T23" fmla="*/ 32 h 65"/>
                <a:gd name="T24" fmla="*/ 32 w 65"/>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5">
                  <a:moveTo>
                    <a:pt x="32" y="0"/>
                  </a:moveTo>
                  <a:lnTo>
                    <a:pt x="32" y="0"/>
                  </a:lnTo>
                  <a:lnTo>
                    <a:pt x="32" y="0"/>
                  </a:lnTo>
                  <a:lnTo>
                    <a:pt x="64" y="32"/>
                  </a:lnTo>
                  <a:lnTo>
                    <a:pt x="65" y="32"/>
                  </a:lnTo>
                  <a:lnTo>
                    <a:pt x="64" y="32"/>
                  </a:lnTo>
                  <a:lnTo>
                    <a:pt x="32" y="65"/>
                  </a:lnTo>
                  <a:lnTo>
                    <a:pt x="32" y="65"/>
                  </a:lnTo>
                  <a:lnTo>
                    <a:pt x="32" y="65"/>
                  </a:lnTo>
                  <a:lnTo>
                    <a:pt x="0" y="32"/>
                  </a:lnTo>
                  <a:lnTo>
                    <a:pt x="0" y="32"/>
                  </a:lnTo>
                  <a:lnTo>
                    <a:pt x="0" y="32"/>
                  </a:lnTo>
                  <a:lnTo>
                    <a:pt x="32" y="0"/>
                  </a:lnTo>
                  <a:close/>
                </a:path>
              </a:pathLst>
            </a:cu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Freeform 13"/>
            <p:cNvSpPr>
              <a:spLocks/>
            </p:cNvSpPr>
            <p:nvPr/>
          </p:nvSpPr>
          <p:spPr bwMode="auto">
            <a:xfrm>
              <a:off x="8489950" y="1462088"/>
              <a:ext cx="103188" cy="103187"/>
            </a:xfrm>
            <a:custGeom>
              <a:avLst/>
              <a:gdLst>
                <a:gd name="T0" fmla="*/ 32 w 65"/>
                <a:gd name="T1" fmla="*/ 0 h 65"/>
                <a:gd name="T2" fmla="*/ 32 w 65"/>
                <a:gd name="T3" fmla="*/ 0 h 65"/>
                <a:gd name="T4" fmla="*/ 32 w 65"/>
                <a:gd name="T5" fmla="*/ 0 h 65"/>
                <a:gd name="T6" fmla="*/ 64 w 65"/>
                <a:gd name="T7" fmla="*/ 32 h 65"/>
                <a:gd name="T8" fmla="*/ 65 w 65"/>
                <a:gd name="T9" fmla="*/ 32 h 65"/>
                <a:gd name="T10" fmla="*/ 64 w 65"/>
                <a:gd name="T11" fmla="*/ 32 h 65"/>
                <a:gd name="T12" fmla="*/ 32 w 65"/>
                <a:gd name="T13" fmla="*/ 65 h 65"/>
                <a:gd name="T14" fmla="*/ 32 w 65"/>
                <a:gd name="T15" fmla="*/ 65 h 65"/>
                <a:gd name="T16" fmla="*/ 32 w 65"/>
                <a:gd name="T17" fmla="*/ 65 h 65"/>
                <a:gd name="T18" fmla="*/ 0 w 65"/>
                <a:gd name="T19" fmla="*/ 32 h 65"/>
                <a:gd name="T20" fmla="*/ 0 w 65"/>
                <a:gd name="T21" fmla="*/ 32 h 65"/>
                <a:gd name="T22" fmla="*/ 0 w 65"/>
                <a:gd name="T23" fmla="*/ 32 h 65"/>
                <a:gd name="T24" fmla="*/ 32 w 65"/>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5">
                  <a:moveTo>
                    <a:pt x="32" y="0"/>
                  </a:moveTo>
                  <a:lnTo>
                    <a:pt x="32" y="0"/>
                  </a:lnTo>
                  <a:lnTo>
                    <a:pt x="32" y="0"/>
                  </a:lnTo>
                  <a:lnTo>
                    <a:pt x="64" y="32"/>
                  </a:lnTo>
                  <a:lnTo>
                    <a:pt x="65" y="32"/>
                  </a:lnTo>
                  <a:lnTo>
                    <a:pt x="64" y="32"/>
                  </a:lnTo>
                  <a:lnTo>
                    <a:pt x="32" y="65"/>
                  </a:lnTo>
                  <a:lnTo>
                    <a:pt x="32" y="65"/>
                  </a:lnTo>
                  <a:lnTo>
                    <a:pt x="32" y="65"/>
                  </a:lnTo>
                  <a:lnTo>
                    <a:pt x="0" y="32"/>
                  </a:lnTo>
                  <a:lnTo>
                    <a:pt x="0" y="32"/>
                  </a:lnTo>
                  <a:lnTo>
                    <a:pt x="0" y="32"/>
                  </a:lnTo>
                  <a:lnTo>
                    <a:pt x="32" y="0"/>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14"/>
            <p:cNvSpPr>
              <a:spLocks/>
            </p:cNvSpPr>
            <p:nvPr/>
          </p:nvSpPr>
          <p:spPr bwMode="auto">
            <a:xfrm>
              <a:off x="5522913" y="2106613"/>
              <a:ext cx="103188" cy="104775"/>
            </a:xfrm>
            <a:custGeom>
              <a:avLst/>
              <a:gdLst>
                <a:gd name="T0" fmla="*/ 32 w 65"/>
                <a:gd name="T1" fmla="*/ 1 h 66"/>
                <a:gd name="T2" fmla="*/ 32 w 65"/>
                <a:gd name="T3" fmla="*/ 0 h 66"/>
                <a:gd name="T4" fmla="*/ 32 w 65"/>
                <a:gd name="T5" fmla="*/ 1 h 66"/>
                <a:gd name="T6" fmla="*/ 64 w 65"/>
                <a:gd name="T7" fmla="*/ 33 h 66"/>
                <a:gd name="T8" fmla="*/ 65 w 65"/>
                <a:gd name="T9" fmla="*/ 33 h 66"/>
                <a:gd name="T10" fmla="*/ 64 w 65"/>
                <a:gd name="T11" fmla="*/ 33 h 66"/>
                <a:gd name="T12" fmla="*/ 32 w 65"/>
                <a:gd name="T13" fmla="*/ 65 h 66"/>
                <a:gd name="T14" fmla="*/ 32 w 65"/>
                <a:gd name="T15" fmla="*/ 66 h 66"/>
                <a:gd name="T16" fmla="*/ 32 w 65"/>
                <a:gd name="T17" fmla="*/ 65 h 66"/>
                <a:gd name="T18" fmla="*/ 0 w 65"/>
                <a:gd name="T19" fmla="*/ 33 h 66"/>
                <a:gd name="T20" fmla="*/ 0 w 65"/>
                <a:gd name="T21" fmla="*/ 33 h 66"/>
                <a:gd name="T22" fmla="*/ 0 w 65"/>
                <a:gd name="T23" fmla="*/ 33 h 66"/>
                <a:gd name="T24" fmla="*/ 32 w 65"/>
                <a:gd name="T25"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6">
                  <a:moveTo>
                    <a:pt x="32" y="1"/>
                  </a:moveTo>
                  <a:lnTo>
                    <a:pt x="32" y="0"/>
                  </a:lnTo>
                  <a:lnTo>
                    <a:pt x="32" y="1"/>
                  </a:lnTo>
                  <a:lnTo>
                    <a:pt x="64" y="33"/>
                  </a:lnTo>
                  <a:lnTo>
                    <a:pt x="65" y="33"/>
                  </a:lnTo>
                  <a:lnTo>
                    <a:pt x="64" y="33"/>
                  </a:lnTo>
                  <a:lnTo>
                    <a:pt x="32" y="65"/>
                  </a:lnTo>
                  <a:lnTo>
                    <a:pt x="32" y="66"/>
                  </a:lnTo>
                  <a:lnTo>
                    <a:pt x="32" y="65"/>
                  </a:lnTo>
                  <a:lnTo>
                    <a:pt x="0" y="33"/>
                  </a:lnTo>
                  <a:lnTo>
                    <a:pt x="0" y="33"/>
                  </a:lnTo>
                  <a:lnTo>
                    <a:pt x="0" y="33"/>
                  </a:lnTo>
                  <a:lnTo>
                    <a:pt x="32" y="1"/>
                  </a:lnTo>
                  <a:close/>
                </a:path>
              </a:pathLst>
            </a:cu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5"/>
            <p:cNvSpPr>
              <a:spLocks/>
            </p:cNvSpPr>
            <p:nvPr/>
          </p:nvSpPr>
          <p:spPr bwMode="auto">
            <a:xfrm>
              <a:off x="5522913" y="2106613"/>
              <a:ext cx="103188" cy="104775"/>
            </a:xfrm>
            <a:custGeom>
              <a:avLst/>
              <a:gdLst>
                <a:gd name="T0" fmla="*/ 32 w 65"/>
                <a:gd name="T1" fmla="*/ 1 h 66"/>
                <a:gd name="T2" fmla="*/ 32 w 65"/>
                <a:gd name="T3" fmla="*/ 0 h 66"/>
                <a:gd name="T4" fmla="*/ 32 w 65"/>
                <a:gd name="T5" fmla="*/ 1 h 66"/>
                <a:gd name="T6" fmla="*/ 64 w 65"/>
                <a:gd name="T7" fmla="*/ 33 h 66"/>
                <a:gd name="T8" fmla="*/ 65 w 65"/>
                <a:gd name="T9" fmla="*/ 33 h 66"/>
                <a:gd name="T10" fmla="*/ 64 w 65"/>
                <a:gd name="T11" fmla="*/ 33 h 66"/>
                <a:gd name="T12" fmla="*/ 32 w 65"/>
                <a:gd name="T13" fmla="*/ 65 h 66"/>
                <a:gd name="T14" fmla="*/ 32 w 65"/>
                <a:gd name="T15" fmla="*/ 66 h 66"/>
                <a:gd name="T16" fmla="*/ 32 w 65"/>
                <a:gd name="T17" fmla="*/ 65 h 66"/>
                <a:gd name="T18" fmla="*/ 0 w 65"/>
                <a:gd name="T19" fmla="*/ 33 h 66"/>
                <a:gd name="T20" fmla="*/ 0 w 65"/>
                <a:gd name="T21" fmla="*/ 33 h 66"/>
                <a:gd name="T22" fmla="*/ 0 w 65"/>
                <a:gd name="T23" fmla="*/ 33 h 66"/>
                <a:gd name="T24" fmla="*/ 32 w 65"/>
                <a:gd name="T25"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6">
                  <a:moveTo>
                    <a:pt x="32" y="1"/>
                  </a:moveTo>
                  <a:lnTo>
                    <a:pt x="32" y="0"/>
                  </a:lnTo>
                  <a:lnTo>
                    <a:pt x="32" y="1"/>
                  </a:lnTo>
                  <a:lnTo>
                    <a:pt x="64" y="33"/>
                  </a:lnTo>
                  <a:lnTo>
                    <a:pt x="65" y="33"/>
                  </a:lnTo>
                  <a:lnTo>
                    <a:pt x="64" y="33"/>
                  </a:lnTo>
                  <a:lnTo>
                    <a:pt x="32" y="65"/>
                  </a:lnTo>
                  <a:lnTo>
                    <a:pt x="32" y="66"/>
                  </a:lnTo>
                  <a:lnTo>
                    <a:pt x="32" y="65"/>
                  </a:lnTo>
                  <a:lnTo>
                    <a:pt x="0" y="33"/>
                  </a:lnTo>
                  <a:lnTo>
                    <a:pt x="0" y="33"/>
                  </a:lnTo>
                  <a:lnTo>
                    <a:pt x="0" y="33"/>
                  </a:lnTo>
                  <a:lnTo>
                    <a:pt x="32" y="1"/>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16"/>
            <p:cNvSpPr>
              <a:spLocks/>
            </p:cNvSpPr>
            <p:nvPr/>
          </p:nvSpPr>
          <p:spPr bwMode="auto">
            <a:xfrm>
              <a:off x="3983038" y="2954338"/>
              <a:ext cx="103188" cy="104775"/>
            </a:xfrm>
            <a:custGeom>
              <a:avLst/>
              <a:gdLst>
                <a:gd name="T0" fmla="*/ 33 w 65"/>
                <a:gd name="T1" fmla="*/ 1 h 66"/>
                <a:gd name="T2" fmla="*/ 33 w 65"/>
                <a:gd name="T3" fmla="*/ 0 h 66"/>
                <a:gd name="T4" fmla="*/ 33 w 65"/>
                <a:gd name="T5" fmla="*/ 1 h 66"/>
                <a:gd name="T6" fmla="*/ 65 w 65"/>
                <a:gd name="T7" fmla="*/ 33 h 66"/>
                <a:gd name="T8" fmla="*/ 65 w 65"/>
                <a:gd name="T9" fmla="*/ 33 h 66"/>
                <a:gd name="T10" fmla="*/ 65 w 65"/>
                <a:gd name="T11" fmla="*/ 33 h 66"/>
                <a:gd name="T12" fmla="*/ 33 w 65"/>
                <a:gd name="T13" fmla="*/ 65 h 66"/>
                <a:gd name="T14" fmla="*/ 33 w 65"/>
                <a:gd name="T15" fmla="*/ 66 h 66"/>
                <a:gd name="T16" fmla="*/ 33 w 65"/>
                <a:gd name="T17" fmla="*/ 65 h 66"/>
                <a:gd name="T18" fmla="*/ 0 w 65"/>
                <a:gd name="T19" fmla="*/ 33 h 66"/>
                <a:gd name="T20" fmla="*/ 0 w 65"/>
                <a:gd name="T21" fmla="*/ 33 h 66"/>
                <a:gd name="T22" fmla="*/ 0 w 65"/>
                <a:gd name="T23" fmla="*/ 33 h 66"/>
                <a:gd name="T24" fmla="*/ 33 w 65"/>
                <a:gd name="T25"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6">
                  <a:moveTo>
                    <a:pt x="33" y="1"/>
                  </a:moveTo>
                  <a:lnTo>
                    <a:pt x="33" y="0"/>
                  </a:lnTo>
                  <a:lnTo>
                    <a:pt x="33" y="1"/>
                  </a:lnTo>
                  <a:lnTo>
                    <a:pt x="65" y="33"/>
                  </a:lnTo>
                  <a:lnTo>
                    <a:pt x="65" y="33"/>
                  </a:lnTo>
                  <a:lnTo>
                    <a:pt x="65" y="33"/>
                  </a:lnTo>
                  <a:lnTo>
                    <a:pt x="33" y="65"/>
                  </a:lnTo>
                  <a:lnTo>
                    <a:pt x="33" y="66"/>
                  </a:lnTo>
                  <a:lnTo>
                    <a:pt x="33" y="65"/>
                  </a:lnTo>
                  <a:lnTo>
                    <a:pt x="0" y="33"/>
                  </a:lnTo>
                  <a:lnTo>
                    <a:pt x="0" y="33"/>
                  </a:lnTo>
                  <a:lnTo>
                    <a:pt x="0" y="33"/>
                  </a:lnTo>
                  <a:lnTo>
                    <a:pt x="33" y="1"/>
                  </a:lnTo>
                  <a:close/>
                </a:path>
              </a:pathLst>
            </a:cu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17"/>
            <p:cNvSpPr>
              <a:spLocks/>
            </p:cNvSpPr>
            <p:nvPr/>
          </p:nvSpPr>
          <p:spPr bwMode="auto">
            <a:xfrm>
              <a:off x="3983038" y="2954338"/>
              <a:ext cx="103188" cy="104775"/>
            </a:xfrm>
            <a:custGeom>
              <a:avLst/>
              <a:gdLst>
                <a:gd name="T0" fmla="*/ 33 w 65"/>
                <a:gd name="T1" fmla="*/ 1 h 66"/>
                <a:gd name="T2" fmla="*/ 33 w 65"/>
                <a:gd name="T3" fmla="*/ 0 h 66"/>
                <a:gd name="T4" fmla="*/ 33 w 65"/>
                <a:gd name="T5" fmla="*/ 1 h 66"/>
                <a:gd name="T6" fmla="*/ 65 w 65"/>
                <a:gd name="T7" fmla="*/ 33 h 66"/>
                <a:gd name="T8" fmla="*/ 65 w 65"/>
                <a:gd name="T9" fmla="*/ 33 h 66"/>
                <a:gd name="T10" fmla="*/ 65 w 65"/>
                <a:gd name="T11" fmla="*/ 33 h 66"/>
                <a:gd name="T12" fmla="*/ 33 w 65"/>
                <a:gd name="T13" fmla="*/ 65 h 66"/>
                <a:gd name="T14" fmla="*/ 33 w 65"/>
                <a:gd name="T15" fmla="*/ 66 h 66"/>
                <a:gd name="T16" fmla="*/ 33 w 65"/>
                <a:gd name="T17" fmla="*/ 65 h 66"/>
                <a:gd name="T18" fmla="*/ 0 w 65"/>
                <a:gd name="T19" fmla="*/ 33 h 66"/>
                <a:gd name="T20" fmla="*/ 0 w 65"/>
                <a:gd name="T21" fmla="*/ 33 h 66"/>
                <a:gd name="T22" fmla="*/ 0 w 65"/>
                <a:gd name="T23" fmla="*/ 33 h 66"/>
                <a:gd name="T24" fmla="*/ 33 w 65"/>
                <a:gd name="T25"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6">
                  <a:moveTo>
                    <a:pt x="33" y="1"/>
                  </a:moveTo>
                  <a:lnTo>
                    <a:pt x="33" y="0"/>
                  </a:lnTo>
                  <a:lnTo>
                    <a:pt x="33" y="1"/>
                  </a:lnTo>
                  <a:lnTo>
                    <a:pt x="65" y="33"/>
                  </a:lnTo>
                  <a:lnTo>
                    <a:pt x="65" y="33"/>
                  </a:lnTo>
                  <a:lnTo>
                    <a:pt x="65" y="33"/>
                  </a:lnTo>
                  <a:lnTo>
                    <a:pt x="33" y="65"/>
                  </a:lnTo>
                  <a:lnTo>
                    <a:pt x="33" y="66"/>
                  </a:lnTo>
                  <a:lnTo>
                    <a:pt x="33" y="65"/>
                  </a:lnTo>
                  <a:lnTo>
                    <a:pt x="0" y="33"/>
                  </a:lnTo>
                  <a:lnTo>
                    <a:pt x="0" y="33"/>
                  </a:lnTo>
                  <a:lnTo>
                    <a:pt x="0" y="33"/>
                  </a:lnTo>
                  <a:lnTo>
                    <a:pt x="33" y="1"/>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auto">
            <a:xfrm>
              <a:off x="4532313" y="3378200"/>
              <a:ext cx="103188" cy="104775"/>
            </a:xfrm>
            <a:custGeom>
              <a:avLst/>
              <a:gdLst>
                <a:gd name="T0" fmla="*/ 32 w 65"/>
                <a:gd name="T1" fmla="*/ 1 h 66"/>
                <a:gd name="T2" fmla="*/ 32 w 65"/>
                <a:gd name="T3" fmla="*/ 0 h 66"/>
                <a:gd name="T4" fmla="*/ 32 w 65"/>
                <a:gd name="T5" fmla="*/ 1 h 66"/>
                <a:gd name="T6" fmla="*/ 64 w 65"/>
                <a:gd name="T7" fmla="*/ 33 h 66"/>
                <a:gd name="T8" fmla="*/ 65 w 65"/>
                <a:gd name="T9" fmla="*/ 33 h 66"/>
                <a:gd name="T10" fmla="*/ 64 w 65"/>
                <a:gd name="T11" fmla="*/ 33 h 66"/>
                <a:gd name="T12" fmla="*/ 32 w 65"/>
                <a:gd name="T13" fmla="*/ 65 h 66"/>
                <a:gd name="T14" fmla="*/ 32 w 65"/>
                <a:gd name="T15" fmla="*/ 66 h 66"/>
                <a:gd name="T16" fmla="*/ 32 w 65"/>
                <a:gd name="T17" fmla="*/ 65 h 66"/>
                <a:gd name="T18" fmla="*/ 0 w 65"/>
                <a:gd name="T19" fmla="*/ 33 h 66"/>
                <a:gd name="T20" fmla="*/ 0 w 65"/>
                <a:gd name="T21" fmla="*/ 33 h 66"/>
                <a:gd name="T22" fmla="*/ 0 w 65"/>
                <a:gd name="T23" fmla="*/ 33 h 66"/>
                <a:gd name="T24" fmla="*/ 32 w 65"/>
                <a:gd name="T25"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6">
                  <a:moveTo>
                    <a:pt x="32" y="1"/>
                  </a:moveTo>
                  <a:lnTo>
                    <a:pt x="32" y="0"/>
                  </a:lnTo>
                  <a:lnTo>
                    <a:pt x="32" y="1"/>
                  </a:lnTo>
                  <a:lnTo>
                    <a:pt x="64" y="33"/>
                  </a:lnTo>
                  <a:lnTo>
                    <a:pt x="65" y="33"/>
                  </a:lnTo>
                  <a:lnTo>
                    <a:pt x="64" y="33"/>
                  </a:lnTo>
                  <a:lnTo>
                    <a:pt x="32" y="65"/>
                  </a:lnTo>
                  <a:lnTo>
                    <a:pt x="32" y="66"/>
                  </a:lnTo>
                  <a:lnTo>
                    <a:pt x="32" y="65"/>
                  </a:lnTo>
                  <a:lnTo>
                    <a:pt x="0" y="33"/>
                  </a:lnTo>
                  <a:lnTo>
                    <a:pt x="0" y="33"/>
                  </a:lnTo>
                  <a:lnTo>
                    <a:pt x="0" y="33"/>
                  </a:lnTo>
                  <a:lnTo>
                    <a:pt x="32" y="1"/>
                  </a:lnTo>
                  <a:close/>
                </a:path>
              </a:pathLst>
            </a:cu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19"/>
            <p:cNvSpPr>
              <a:spLocks/>
            </p:cNvSpPr>
            <p:nvPr/>
          </p:nvSpPr>
          <p:spPr bwMode="auto">
            <a:xfrm>
              <a:off x="4532313" y="3378200"/>
              <a:ext cx="103188" cy="104775"/>
            </a:xfrm>
            <a:custGeom>
              <a:avLst/>
              <a:gdLst>
                <a:gd name="T0" fmla="*/ 32 w 65"/>
                <a:gd name="T1" fmla="*/ 1 h 66"/>
                <a:gd name="T2" fmla="*/ 32 w 65"/>
                <a:gd name="T3" fmla="*/ 0 h 66"/>
                <a:gd name="T4" fmla="*/ 32 w 65"/>
                <a:gd name="T5" fmla="*/ 1 h 66"/>
                <a:gd name="T6" fmla="*/ 64 w 65"/>
                <a:gd name="T7" fmla="*/ 33 h 66"/>
                <a:gd name="T8" fmla="*/ 65 w 65"/>
                <a:gd name="T9" fmla="*/ 33 h 66"/>
                <a:gd name="T10" fmla="*/ 64 w 65"/>
                <a:gd name="T11" fmla="*/ 33 h 66"/>
                <a:gd name="T12" fmla="*/ 32 w 65"/>
                <a:gd name="T13" fmla="*/ 65 h 66"/>
                <a:gd name="T14" fmla="*/ 32 w 65"/>
                <a:gd name="T15" fmla="*/ 66 h 66"/>
                <a:gd name="T16" fmla="*/ 32 w 65"/>
                <a:gd name="T17" fmla="*/ 65 h 66"/>
                <a:gd name="T18" fmla="*/ 0 w 65"/>
                <a:gd name="T19" fmla="*/ 33 h 66"/>
                <a:gd name="T20" fmla="*/ 0 w 65"/>
                <a:gd name="T21" fmla="*/ 33 h 66"/>
                <a:gd name="T22" fmla="*/ 0 w 65"/>
                <a:gd name="T23" fmla="*/ 33 h 66"/>
                <a:gd name="T24" fmla="*/ 32 w 65"/>
                <a:gd name="T25"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6">
                  <a:moveTo>
                    <a:pt x="32" y="1"/>
                  </a:moveTo>
                  <a:lnTo>
                    <a:pt x="32" y="0"/>
                  </a:lnTo>
                  <a:lnTo>
                    <a:pt x="32" y="1"/>
                  </a:lnTo>
                  <a:lnTo>
                    <a:pt x="64" y="33"/>
                  </a:lnTo>
                  <a:lnTo>
                    <a:pt x="65" y="33"/>
                  </a:lnTo>
                  <a:lnTo>
                    <a:pt x="64" y="33"/>
                  </a:lnTo>
                  <a:lnTo>
                    <a:pt x="32" y="65"/>
                  </a:lnTo>
                  <a:lnTo>
                    <a:pt x="32" y="66"/>
                  </a:lnTo>
                  <a:lnTo>
                    <a:pt x="32" y="65"/>
                  </a:lnTo>
                  <a:lnTo>
                    <a:pt x="0" y="33"/>
                  </a:lnTo>
                  <a:lnTo>
                    <a:pt x="0" y="33"/>
                  </a:lnTo>
                  <a:lnTo>
                    <a:pt x="0" y="33"/>
                  </a:lnTo>
                  <a:lnTo>
                    <a:pt x="32" y="1"/>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20"/>
            <p:cNvSpPr>
              <a:spLocks/>
            </p:cNvSpPr>
            <p:nvPr/>
          </p:nvSpPr>
          <p:spPr bwMode="auto">
            <a:xfrm>
              <a:off x="5081588" y="3800475"/>
              <a:ext cx="103188" cy="104775"/>
            </a:xfrm>
            <a:custGeom>
              <a:avLst/>
              <a:gdLst>
                <a:gd name="T0" fmla="*/ 33 w 65"/>
                <a:gd name="T1" fmla="*/ 1 h 66"/>
                <a:gd name="T2" fmla="*/ 33 w 65"/>
                <a:gd name="T3" fmla="*/ 0 h 66"/>
                <a:gd name="T4" fmla="*/ 33 w 65"/>
                <a:gd name="T5" fmla="*/ 1 h 66"/>
                <a:gd name="T6" fmla="*/ 65 w 65"/>
                <a:gd name="T7" fmla="*/ 33 h 66"/>
                <a:gd name="T8" fmla="*/ 65 w 65"/>
                <a:gd name="T9" fmla="*/ 33 h 66"/>
                <a:gd name="T10" fmla="*/ 65 w 65"/>
                <a:gd name="T11" fmla="*/ 33 h 66"/>
                <a:gd name="T12" fmla="*/ 33 w 65"/>
                <a:gd name="T13" fmla="*/ 65 h 66"/>
                <a:gd name="T14" fmla="*/ 33 w 65"/>
                <a:gd name="T15" fmla="*/ 66 h 66"/>
                <a:gd name="T16" fmla="*/ 33 w 65"/>
                <a:gd name="T17" fmla="*/ 65 h 66"/>
                <a:gd name="T18" fmla="*/ 1 w 65"/>
                <a:gd name="T19" fmla="*/ 33 h 66"/>
                <a:gd name="T20" fmla="*/ 0 w 65"/>
                <a:gd name="T21" fmla="*/ 33 h 66"/>
                <a:gd name="T22" fmla="*/ 1 w 65"/>
                <a:gd name="T23" fmla="*/ 33 h 66"/>
                <a:gd name="T24" fmla="*/ 33 w 65"/>
                <a:gd name="T25"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6">
                  <a:moveTo>
                    <a:pt x="33" y="1"/>
                  </a:moveTo>
                  <a:lnTo>
                    <a:pt x="33" y="0"/>
                  </a:lnTo>
                  <a:lnTo>
                    <a:pt x="33" y="1"/>
                  </a:lnTo>
                  <a:lnTo>
                    <a:pt x="65" y="33"/>
                  </a:lnTo>
                  <a:lnTo>
                    <a:pt x="65" y="33"/>
                  </a:lnTo>
                  <a:lnTo>
                    <a:pt x="65" y="33"/>
                  </a:lnTo>
                  <a:lnTo>
                    <a:pt x="33" y="65"/>
                  </a:lnTo>
                  <a:lnTo>
                    <a:pt x="33" y="66"/>
                  </a:lnTo>
                  <a:lnTo>
                    <a:pt x="33" y="65"/>
                  </a:lnTo>
                  <a:lnTo>
                    <a:pt x="1" y="33"/>
                  </a:lnTo>
                  <a:lnTo>
                    <a:pt x="0" y="33"/>
                  </a:lnTo>
                  <a:lnTo>
                    <a:pt x="1" y="33"/>
                  </a:lnTo>
                  <a:lnTo>
                    <a:pt x="33" y="1"/>
                  </a:lnTo>
                  <a:close/>
                </a:path>
              </a:pathLst>
            </a:cu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21"/>
            <p:cNvSpPr>
              <a:spLocks/>
            </p:cNvSpPr>
            <p:nvPr/>
          </p:nvSpPr>
          <p:spPr bwMode="auto">
            <a:xfrm>
              <a:off x="5081588" y="3800475"/>
              <a:ext cx="103188" cy="104775"/>
            </a:xfrm>
            <a:custGeom>
              <a:avLst/>
              <a:gdLst>
                <a:gd name="T0" fmla="*/ 33 w 65"/>
                <a:gd name="T1" fmla="*/ 1 h 66"/>
                <a:gd name="T2" fmla="*/ 33 w 65"/>
                <a:gd name="T3" fmla="*/ 0 h 66"/>
                <a:gd name="T4" fmla="*/ 33 w 65"/>
                <a:gd name="T5" fmla="*/ 1 h 66"/>
                <a:gd name="T6" fmla="*/ 65 w 65"/>
                <a:gd name="T7" fmla="*/ 33 h 66"/>
                <a:gd name="T8" fmla="*/ 65 w 65"/>
                <a:gd name="T9" fmla="*/ 33 h 66"/>
                <a:gd name="T10" fmla="*/ 65 w 65"/>
                <a:gd name="T11" fmla="*/ 33 h 66"/>
                <a:gd name="T12" fmla="*/ 33 w 65"/>
                <a:gd name="T13" fmla="*/ 65 h 66"/>
                <a:gd name="T14" fmla="*/ 33 w 65"/>
                <a:gd name="T15" fmla="*/ 66 h 66"/>
                <a:gd name="T16" fmla="*/ 33 w 65"/>
                <a:gd name="T17" fmla="*/ 65 h 66"/>
                <a:gd name="T18" fmla="*/ 1 w 65"/>
                <a:gd name="T19" fmla="*/ 33 h 66"/>
                <a:gd name="T20" fmla="*/ 0 w 65"/>
                <a:gd name="T21" fmla="*/ 33 h 66"/>
                <a:gd name="T22" fmla="*/ 1 w 65"/>
                <a:gd name="T23" fmla="*/ 33 h 66"/>
                <a:gd name="T24" fmla="*/ 33 w 65"/>
                <a:gd name="T25"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6">
                  <a:moveTo>
                    <a:pt x="33" y="1"/>
                  </a:moveTo>
                  <a:lnTo>
                    <a:pt x="33" y="0"/>
                  </a:lnTo>
                  <a:lnTo>
                    <a:pt x="33" y="1"/>
                  </a:lnTo>
                  <a:lnTo>
                    <a:pt x="65" y="33"/>
                  </a:lnTo>
                  <a:lnTo>
                    <a:pt x="65" y="33"/>
                  </a:lnTo>
                  <a:lnTo>
                    <a:pt x="65" y="33"/>
                  </a:lnTo>
                  <a:lnTo>
                    <a:pt x="33" y="65"/>
                  </a:lnTo>
                  <a:lnTo>
                    <a:pt x="33" y="66"/>
                  </a:lnTo>
                  <a:lnTo>
                    <a:pt x="33" y="65"/>
                  </a:lnTo>
                  <a:lnTo>
                    <a:pt x="1" y="33"/>
                  </a:lnTo>
                  <a:lnTo>
                    <a:pt x="0" y="33"/>
                  </a:lnTo>
                  <a:lnTo>
                    <a:pt x="1" y="33"/>
                  </a:lnTo>
                  <a:lnTo>
                    <a:pt x="33" y="1"/>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22"/>
            <p:cNvSpPr>
              <a:spLocks/>
            </p:cNvSpPr>
            <p:nvPr/>
          </p:nvSpPr>
          <p:spPr bwMode="auto">
            <a:xfrm>
              <a:off x="5522913" y="4224338"/>
              <a:ext cx="103188" cy="104775"/>
            </a:xfrm>
            <a:custGeom>
              <a:avLst/>
              <a:gdLst>
                <a:gd name="T0" fmla="*/ 32 w 65"/>
                <a:gd name="T1" fmla="*/ 1 h 66"/>
                <a:gd name="T2" fmla="*/ 32 w 65"/>
                <a:gd name="T3" fmla="*/ 0 h 66"/>
                <a:gd name="T4" fmla="*/ 32 w 65"/>
                <a:gd name="T5" fmla="*/ 1 h 66"/>
                <a:gd name="T6" fmla="*/ 64 w 65"/>
                <a:gd name="T7" fmla="*/ 33 h 66"/>
                <a:gd name="T8" fmla="*/ 65 w 65"/>
                <a:gd name="T9" fmla="*/ 33 h 66"/>
                <a:gd name="T10" fmla="*/ 64 w 65"/>
                <a:gd name="T11" fmla="*/ 33 h 66"/>
                <a:gd name="T12" fmla="*/ 32 w 65"/>
                <a:gd name="T13" fmla="*/ 65 h 66"/>
                <a:gd name="T14" fmla="*/ 32 w 65"/>
                <a:gd name="T15" fmla="*/ 66 h 66"/>
                <a:gd name="T16" fmla="*/ 32 w 65"/>
                <a:gd name="T17" fmla="*/ 65 h 66"/>
                <a:gd name="T18" fmla="*/ 0 w 65"/>
                <a:gd name="T19" fmla="*/ 33 h 66"/>
                <a:gd name="T20" fmla="*/ 0 w 65"/>
                <a:gd name="T21" fmla="*/ 33 h 66"/>
                <a:gd name="T22" fmla="*/ 0 w 65"/>
                <a:gd name="T23" fmla="*/ 33 h 66"/>
                <a:gd name="T24" fmla="*/ 32 w 65"/>
                <a:gd name="T25"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6">
                  <a:moveTo>
                    <a:pt x="32" y="1"/>
                  </a:moveTo>
                  <a:lnTo>
                    <a:pt x="32" y="0"/>
                  </a:lnTo>
                  <a:lnTo>
                    <a:pt x="32" y="1"/>
                  </a:lnTo>
                  <a:lnTo>
                    <a:pt x="64" y="33"/>
                  </a:lnTo>
                  <a:lnTo>
                    <a:pt x="65" y="33"/>
                  </a:lnTo>
                  <a:lnTo>
                    <a:pt x="64" y="33"/>
                  </a:lnTo>
                  <a:lnTo>
                    <a:pt x="32" y="65"/>
                  </a:lnTo>
                  <a:lnTo>
                    <a:pt x="32" y="66"/>
                  </a:lnTo>
                  <a:lnTo>
                    <a:pt x="32" y="65"/>
                  </a:lnTo>
                  <a:lnTo>
                    <a:pt x="0" y="33"/>
                  </a:lnTo>
                  <a:lnTo>
                    <a:pt x="0" y="33"/>
                  </a:lnTo>
                  <a:lnTo>
                    <a:pt x="0" y="33"/>
                  </a:lnTo>
                  <a:lnTo>
                    <a:pt x="32" y="1"/>
                  </a:lnTo>
                  <a:close/>
                </a:path>
              </a:pathLst>
            </a:cu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23"/>
            <p:cNvSpPr>
              <a:spLocks/>
            </p:cNvSpPr>
            <p:nvPr/>
          </p:nvSpPr>
          <p:spPr bwMode="auto">
            <a:xfrm>
              <a:off x="5522913" y="4224338"/>
              <a:ext cx="103188" cy="104775"/>
            </a:xfrm>
            <a:custGeom>
              <a:avLst/>
              <a:gdLst>
                <a:gd name="T0" fmla="*/ 32 w 65"/>
                <a:gd name="T1" fmla="*/ 1 h 66"/>
                <a:gd name="T2" fmla="*/ 32 w 65"/>
                <a:gd name="T3" fmla="*/ 0 h 66"/>
                <a:gd name="T4" fmla="*/ 32 w 65"/>
                <a:gd name="T5" fmla="*/ 1 h 66"/>
                <a:gd name="T6" fmla="*/ 64 w 65"/>
                <a:gd name="T7" fmla="*/ 33 h 66"/>
                <a:gd name="T8" fmla="*/ 65 w 65"/>
                <a:gd name="T9" fmla="*/ 33 h 66"/>
                <a:gd name="T10" fmla="*/ 64 w 65"/>
                <a:gd name="T11" fmla="*/ 33 h 66"/>
                <a:gd name="T12" fmla="*/ 32 w 65"/>
                <a:gd name="T13" fmla="*/ 65 h 66"/>
                <a:gd name="T14" fmla="*/ 32 w 65"/>
                <a:gd name="T15" fmla="*/ 66 h 66"/>
                <a:gd name="T16" fmla="*/ 32 w 65"/>
                <a:gd name="T17" fmla="*/ 65 h 66"/>
                <a:gd name="T18" fmla="*/ 0 w 65"/>
                <a:gd name="T19" fmla="*/ 33 h 66"/>
                <a:gd name="T20" fmla="*/ 0 w 65"/>
                <a:gd name="T21" fmla="*/ 33 h 66"/>
                <a:gd name="T22" fmla="*/ 0 w 65"/>
                <a:gd name="T23" fmla="*/ 33 h 66"/>
                <a:gd name="T24" fmla="*/ 32 w 65"/>
                <a:gd name="T25"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6">
                  <a:moveTo>
                    <a:pt x="32" y="1"/>
                  </a:moveTo>
                  <a:lnTo>
                    <a:pt x="32" y="0"/>
                  </a:lnTo>
                  <a:lnTo>
                    <a:pt x="32" y="1"/>
                  </a:lnTo>
                  <a:lnTo>
                    <a:pt x="64" y="33"/>
                  </a:lnTo>
                  <a:lnTo>
                    <a:pt x="65" y="33"/>
                  </a:lnTo>
                  <a:lnTo>
                    <a:pt x="64" y="33"/>
                  </a:lnTo>
                  <a:lnTo>
                    <a:pt x="32" y="65"/>
                  </a:lnTo>
                  <a:lnTo>
                    <a:pt x="32" y="66"/>
                  </a:lnTo>
                  <a:lnTo>
                    <a:pt x="32" y="65"/>
                  </a:lnTo>
                  <a:lnTo>
                    <a:pt x="0" y="33"/>
                  </a:lnTo>
                  <a:lnTo>
                    <a:pt x="0" y="33"/>
                  </a:lnTo>
                  <a:lnTo>
                    <a:pt x="0" y="33"/>
                  </a:lnTo>
                  <a:lnTo>
                    <a:pt x="32" y="1"/>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24"/>
            <p:cNvSpPr>
              <a:spLocks/>
            </p:cNvSpPr>
            <p:nvPr/>
          </p:nvSpPr>
          <p:spPr bwMode="auto">
            <a:xfrm>
              <a:off x="6181725" y="4906963"/>
              <a:ext cx="103188" cy="104775"/>
            </a:xfrm>
            <a:custGeom>
              <a:avLst/>
              <a:gdLst>
                <a:gd name="T0" fmla="*/ 33 w 65"/>
                <a:gd name="T1" fmla="*/ 1 h 66"/>
                <a:gd name="T2" fmla="*/ 33 w 65"/>
                <a:gd name="T3" fmla="*/ 0 h 66"/>
                <a:gd name="T4" fmla="*/ 33 w 65"/>
                <a:gd name="T5" fmla="*/ 1 h 66"/>
                <a:gd name="T6" fmla="*/ 65 w 65"/>
                <a:gd name="T7" fmla="*/ 33 h 66"/>
                <a:gd name="T8" fmla="*/ 65 w 65"/>
                <a:gd name="T9" fmla="*/ 33 h 66"/>
                <a:gd name="T10" fmla="*/ 65 w 65"/>
                <a:gd name="T11" fmla="*/ 33 h 66"/>
                <a:gd name="T12" fmla="*/ 33 w 65"/>
                <a:gd name="T13" fmla="*/ 65 h 66"/>
                <a:gd name="T14" fmla="*/ 33 w 65"/>
                <a:gd name="T15" fmla="*/ 66 h 66"/>
                <a:gd name="T16" fmla="*/ 33 w 65"/>
                <a:gd name="T17" fmla="*/ 65 h 66"/>
                <a:gd name="T18" fmla="*/ 1 w 65"/>
                <a:gd name="T19" fmla="*/ 33 h 66"/>
                <a:gd name="T20" fmla="*/ 0 w 65"/>
                <a:gd name="T21" fmla="*/ 33 h 66"/>
                <a:gd name="T22" fmla="*/ 1 w 65"/>
                <a:gd name="T23" fmla="*/ 33 h 66"/>
                <a:gd name="T24" fmla="*/ 33 w 65"/>
                <a:gd name="T25"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6">
                  <a:moveTo>
                    <a:pt x="33" y="1"/>
                  </a:moveTo>
                  <a:lnTo>
                    <a:pt x="33" y="0"/>
                  </a:lnTo>
                  <a:lnTo>
                    <a:pt x="33" y="1"/>
                  </a:lnTo>
                  <a:lnTo>
                    <a:pt x="65" y="33"/>
                  </a:lnTo>
                  <a:lnTo>
                    <a:pt x="65" y="33"/>
                  </a:lnTo>
                  <a:lnTo>
                    <a:pt x="65" y="33"/>
                  </a:lnTo>
                  <a:lnTo>
                    <a:pt x="33" y="65"/>
                  </a:lnTo>
                  <a:lnTo>
                    <a:pt x="33" y="66"/>
                  </a:lnTo>
                  <a:lnTo>
                    <a:pt x="33" y="65"/>
                  </a:lnTo>
                  <a:lnTo>
                    <a:pt x="1" y="33"/>
                  </a:lnTo>
                  <a:lnTo>
                    <a:pt x="0" y="33"/>
                  </a:lnTo>
                  <a:lnTo>
                    <a:pt x="1" y="33"/>
                  </a:lnTo>
                  <a:lnTo>
                    <a:pt x="33" y="1"/>
                  </a:lnTo>
                  <a:close/>
                </a:path>
              </a:pathLst>
            </a:cu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25"/>
            <p:cNvSpPr>
              <a:spLocks/>
            </p:cNvSpPr>
            <p:nvPr/>
          </p:nvSpPr>
          <p:spPr bwMode="auto">
            <a:xfrm>
              <a:off x="6181725" y="4906963"/>
              <a:ext cx="103188" cy="104775"/>
            </a:xfrm>
            <a:custGeom>
              <a:avLst/>
              <a:gdLst>
                <a:gd name="T0" fmla="*/ 33 w 65"/>
                <a:gd name="T1" fmla="*/ 1 h 66"/>
                <a:gd name="T2" fmla="*/ 33 w 65"/>
                <a:gd name="T3" fmla="*/ 0 h 66"/>
                <a:gd name="T4" fmla="*/ 33 w 65"/>
                <a:gd name="T5" fmla="*/ 1 h 66"/>
                <a:gd name="T6" fmla="*/ 65 w 65"/>
                <a:gd name="T7" fmla="*/ 33 h 66"/>
                <a:gd name="T8" fmla="*/ 65 w 65"/>
                <a:gd name="T9" fmla="*/ 33 h 66"/>
                <a:gd name="T10" fmla="*/ 65 w 65"/>
                <a:gd name="T11" fmla="*/ 33 h 66"/>
                <a:gd name="T12" fmla="*/ 33 w 65"/>
                <a:gd name="T13" fmla="*/ 65 h 66"/>
                <a:gd name="T14" fmla="*/ 33 w 65"/>
                <a:gd name="T15" fmla="*/ 66 h 66"/>
                <a:gd name="T16" fmla="*/ 33 w 65"/>
                <a:gd name="T17" fmla="*/ 65 h 66"/>
                <a:gd name="T18" fmla="*/ 1 w 65"/>
                <a:gd name="T19" fmla="*/ 33 h 66"/>
                <a:gd name="T20" fmla="*/ 0 w 65"/>
                <a:gd name="T21" fmla="*/ 33 h 66"/>
                <a:gd name="T22" fmla="*/ 1 w 65"/>
                <a:gd name="T23" fmla="*/ 33 h 66"/>
                <a:gd name="T24" fmla="*/ 33 w 65"/>
                <a:gd name="T25" fmla="*/ 1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5" h="66">
                  <a:moveTo>
                    <a:pt x="33" y="1"/>
                  </a:moveTo>
                  <a:lnTo>
                    <a:pt x="33" y="0"/>
                  </a:lnTo>
                  <a:lnTo>
                    <a:pt x="33" y="1"/>
                  </a:lnTo>
                  <a:lnTo>
                    <a:pt x="65" y="33"/>
                  </a:lnTo>
                  <a:lnTo>
                    <a:pt x="65" y="33"/>
                  </a:lnTo>
                  <a:lnTo>
                    <a:pt x="65" y="33"/>
                  </a:lnTo>
                  <a:lnTo>
                    <a:pt x="33" y="65"/>
                  </a:lnTo>
                  <a:lnTo>
                    <a:pt x="33" y="66"/>
                  </a:lnTo>
                  <a:lnTo>
                    <a:pt x="33" y="65"/>
                  </a:lnTo>
                  <a:lnTo>
                    <a:pt x="1" y="33"/>
                  </a:lnTo>
                  <a:lnTo>
                    <a:pt x="0" y="33"/>
                  </a:lnTo>
                  <a:lnTo>
                    <a:pt x="1" y="33"/>
                  </a:lnTo>
                  <a:lnTo>
                    <a:pt x="33" y="1"/>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5" name="Freeform 26"/>
          <p:cNvSpPr>
            <a:spLocks/>
          </p:cNvSpPr>
          <p:nvPr/>
        </p:nvSpPr>
        <p:spPr bwMode="auto">
          <a:xfrm>
            <a:off x="965200" y="914400"/>
            <a:ext cx="5494338" cy="4659312"/>
          </a:xfrm>
          <a:custGeom>
            <a:avLst/>
            <a:gdLst>
              <a:gd name="T0" fmla="*/ 89 w 37584"/>
              <a:gd name="T1" fmla="*/ 18 h 31744"/>
              <a:gd name="T2" fmla="*/ 23197 w 37584"/>
              <a:gd name="T3" fmla="*/ 19526 h 31744"/>
              <a:gd name="T4" fmla="*/ 25073 w 37584"/>
              <a:gd name="T5" fmla="*/ 21106 h 31744"/>
              <a:gd name="T6" fmla="*/ 37561 w 37584"/>
              <a:gd name="T7" fmla="*/ 31650 h 31744"/>
              <a:gd name="T8" fmla="*/ 37567 w 37584"/>
              <a:gd name="T9" fmla="*/ 31721 h 31744"/>
              <a:gd name="T10" fmla="*/ 37496 w 37584"/>
              <a:gd name="T11" fmla="*/ 31727 h 31744"/>
              <a:gd name="T12" fmla="*/ 25008 w 37584"/>
              <a:gd name="T13" fmla="*/ 21183 h 31744"/>
              <a:gd name="T14" fmla="*/ 23132 w 37584"/>
              <a:gd name="T15" fmla="*/ 19603 h 31744"/>
              <a:gd name="T16" fmla="*/ 24 w 37584"/>
              <a:gd name="T17" fmla="*/ 95 h 31744"/>
              <a:gd name="T18" fmla="*/ 18 w 37584"/>
              <a:gd name="T19" fmla="*/ 24 h 31744"/>
              <a:gd name="T20" fmla="*/ 89 w 37584"/>
              <a:gd name="T21" fmla="*/ 18 h 31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584" h="31744">
                <a:moveTo>
                  <a:pt x="89" y="18"/>
                </a:moveTo>
                <a:lnTo>
                  <a:pt x="23197" y="19526"/>
                </a:lnTo>
                <a:lnTo>
                  <a:pt x="25073" y="21106"/>
                </a:lnTo>
                <a:lnTo>
                  <a:pt x="37561" y="31650"/>
                </a:lnTo>
                <a:cubicBezTo>
                  <a:pt x="37582" y="31668"/>
                  <a:pt x="37584" y="31700"/>
                  <a:pt x="37567" y="31721"/>
                </a:cubicBezTo>
                <a:cubicBezTo>
                  <a:pt x="37549" y="31742"/>
                  <a:pt x="37517" y="31744"/>
                  <a:pt x="37496" y="31727"/>
                </a:cubicBezTo>
                <a:lnTo>
                  <a:pt x="25008" y="21183"/>
                </a:lnTo>
                <a:lnTo>
                  <a:pt x="23132" y="19603"/>
                </a:lnTo>
                <a:lnTo>
                  <a:pt x="24" y="95"/>
                </a:lnTo>
                <a:cubicBezTo>
                  <a:pt x="3" y="77"/>
                  <a:pt x="0" y="45"/>
                  <a:pt x="18" y="24"/>
                </a:cubicBezTo>
                <a:cubicBezTo>
                  <a:pt x="36" y="3"/>
                  <a:pt x="68" y="0"/>
                  <a:pt x="89" y="18"/>
                </a:cubicBezTo>
                <a:close/>
              </a:path>
            </a:pathLst>
          </a:custGeom>
          <a:solidFill>
            <a:srgbClr val="0000FF"/>
          </a:solidFill>
          <a:ln w="19050" cap="flat">
            <a:solidFill>
              <a:srgbClr val="0000FF"/>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26" name="Rectangle 27"/>
          <p:cNvSpPr>
            <a:spLocks noChangeArrowheads="1"/>
          </p:cNvSpPr>
          <p:nvPr/>
        </p:nvSpPr>
        <p:spPr bwMode="auto">
          <a:xfrm>
            <a:off x="566738" y="5472113"/>
            <a:ext cx="339725"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-300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7" name="Rectangle 28"/>
          <p:cNvSpPr>
            <a:spLocks noChangeArrowheads="1"/>
          </p:cNvSpPr>
          <p:nvPr/>
        </p:nvSpPr>
        <p:spPr bwMode="auto">
          <a:xfrm>
            <a:off x="566738" y="4665663"/>
            <a:ext cx="339725"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-280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8" name="Rectangle 29"/>
          <p:cNvSpPr>
            <a:spLocks noChangeArrowheads="1"/>
          </p:cNvSpPr>
          <p:nvPr/>
        </p:nvSpPr>
        <p:spPr bwMode="auto">
          <a:xfrm>
            <a:off x="566738" y="3859213"/>
            <a:ext cx="339725"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-260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9" name="Rectangle 30"/>
          <p:cNvSpPr>
            <a:spLocks noChangeArrowheads="1"/>
          </p:cNvSpPr>
          <p:nvPr/>
        </p:nvSpPr>
        <p:spPr bwMode="auto">
          <a:xfrm>
            <a:off x="566738" y="3052763"/>
            <a:ext cx="3397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-240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 name="Rectangle 31"/>
          <p:cNvSpPr>
            <a:spLocks noChangeArrowheads="1"/>
          </p:cNvSpPr>
          <p:nvPr/>
        </p:nvSpPr>
        <p:spPr bwMode="auto">
          <a:xfrm>
            <a:off x="566738" y="2246313"/>
            <a:ext cx="339725"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-220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1" name="Rectangle 32"/>
          <p:cNvSpPr>
            <a:spLocks noChangeArrowheads="1"/>
          </p:cNvSpPr>
          <p:nvPr/>
        </p:nvSpPr>
        <p:spPr bwMode="auto">
          <a:xfrm>
            <a:off x="566738" y="1438275"/>
            <a:ext cx="339725"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-200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48" name="Rectangle 33"/>
          <p:cNvSpPr>
            <a:spLocks noChangeArrowheads="1"/>
          </p:cNvSpPr>
          <p:nvPr/>
        </p:nvSpPr>
        <p:spPr bwMode="auto">
          <a:xfrm>
            <a:off x="566738" y="631825"/>
            <a:ext cx="339725"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-180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49" name="Rectangle 34"/>
          <p:cNvSpPr>
            <a:spLocks noChangeArrowheads="1"/>
          </p:cNvSpPr>
          <p:nvPr/>
        </p:nvSpPr>
        <p:spPr bwMode="auto">
          <a:xfrm>
            <a:off x="881063" y="5635625"/>
            <a:ext cx="21748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80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51" name="Rectangle 35"/>
          <p:cNvSpPr>
            <a:spLocks noChangeArrowheads="1"/>
          </p:cNvSpPr>
          <p:nvPr/>
        </p:nvSpPr>
        <p:spPr bwMode="auto">
          <a:xfrm>
            <a:off x="1981200" y="5635625"/>
            <a:ext cx="215900"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90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52" name="Rectangle 36"/>
          <p:cNvSpPr>
            <a:spLocks noChangeArrowheads="1"/>
          </p:cNvSpPr>
          <p:nvPr/>
        </p:nvSpPr>
        <p:spPr bwMode="auto">
          <a:xfrm>
            <a:off x="3043238" y="5635625"/>
            <a:ext cx="29368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53" name="Rectangle 37"/>
          <p:cNvSpPr>
            <a:spLocks noChangeArrowheads="1"/>
          </p:cNvSpPr>
          <p:nvPr/>
        </p:nvSpPr>
        <p:spPr bwMode="auto">
          <a:xfrm>
            <a:off x="4141788" y="5635625"/>
            <a:ext cx="29368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54" name="Rectangle 38"/>
          <p:cNvSpPr>
            <a:spLocks noChangeArrowheads="1"/>
          </p:cNvSpPr>
          <p:nvPr/>
        </p:nvSpPr>
        <p:spPr bwMode="auto">
          <a:xfrm>
            <a:off x="5241925" y="5635625"/>
            <a:ext cx="29368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120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55" name="Rectangle 39"/>
          <p:cNvSpPr>
            <a:spLocks noChangeArrowheads="1"/>
          </p:cNvSpPr>
          <p:nvPr/>
        </p:nvSpPr>
        <p:spPr bwMode="auto">
          <a:xfrm>
            <a:off x="6340475" y="5635625"/>
            <a:ext cx="29368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56" name="Rectangle 40"/>
          <p:cNvSpPr>
            <a:spLocks noChangeArrowheads="1"/>
          </p:cNvSpPr>
          <p:nvPr/>
        </p:nvSpPr>
        <p:spPr bwMode="auto">
          <a:xfrm>
            <a:off x="7440613" y="5635625"/>
            <a:ext cx="29368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140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57" name="Rectangle 41"/>
          <p:cNvSpPr>
            <a:spLocks noChangeArrowheads="1"/>
          </p:cNvSpPr>
          <p:nvPr/>
        </p:nvSpPr>
        <p:spPr bwMode="auto">
          <a:xfrm>
            <a:off x="8539163" y="5635625"/>
            <a:ext cx="29368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150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58" name="Rectangle 42"/>
          <p:cNvSpPr>
            <a:spLocks noChangeArrowheads="1"/>
          </p:cNvSpPr>
          <p:nvPr/>
        </p:nvSpPr>
        <p:spPr bwMode="auto">
          <a:xfrm rot="16200000">
            <a:off x="-197930" y="2799557"/>
            <a:ext cx="127770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000000"/>
                </a:solidFill>
                <a:effectLst/>
                <a:latin typeface="Arial" pitchFamily="34" charset="0"/>
                <a:cs typeface="Arial" pitchFamily="34" charset="0"/>
              </a:rPr>
              <a:t>Depth, </a:t>
            </a:r>
            <a:r>
              <a:rPr kumimoji="0" lang="en-US" altLang="en-US" sz="1200" b="1" i="0" u="none" strike="noStrike" cap="none" normalizeH="0" baseline="0" dirty="0" err="1" smtClean="0">
                <a:ln>
                  <a:noFill/>
                </a:ln>
                <a:solidFill>
                  <a:srgbClr val="000000"/>
                </a:solidFill>
                <a:effectLst/>
                <a:latin typeface="Arial" pitchFamily="34" charset="0"/>
                <a:cs typeface="Arial" pitchFamily="34" charset="0"/>
              </a:rPr>
              <a:t>ft</a:t>
            </a:r>
            <a:endParaRPr kumimoji="0" lang="en-US" altLang="en-US" sz="12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9" name="Rectangle 43"/>
          <p:cNvSpPr>
            <a:spLocks noChangeArrowheads="1"/>
          </p:cNvSpPr>
          <p:nvPr/>
        </p:nvSpPr>
        <p:spPr bwMode="auto">
          <a:xfrm>
            <a:off x="4344988" y="5827713"/>
            <a:ext cx="1219200" cy="22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rgbClr val="000000"/>
                </a:solidFill>
                <a:effectLst/>
                <a:latin typeface="Arial" pitchFamily="34" charset="0"/>
                <a:cs typeface="Arial" pitchFamily="34" charset="0"/>
              </a:rPr>
              <a:t>Pressure, psig</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60" name="Rectangle 44"/>
          <p:cNvSpPr>
            <a:spLocks noChangeArrowheads="1"/>
          </p:cNvSpPr>
          <p:nvPr/>
        </p:nvSpPr>
        <p:spPr bwMode="auto">
          <a:xfrm>
            <a:off x="2393950" y="287338"/>
            <a:ext cx="4749800"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Arial" pitchFamily="34" charset="0"/>
                <a:cs typeface="Arial" pitchFamily="34" charset="0"/>
              </a:rPr>
              <a:t>SALMON 2 PACKER TESTS, PINE RIVER RANCHES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61" name="Rectangle 45"/>
          <p:cNvSpPr>
            <a:spLocks noChangeArrowheads="1"/>
          </p:cNvSpPr>
          <p:nvPr/>
        </p:nvSpPr>
        <p:spPr bwMode="auto">
          <a:xfrm>
            <a:off x="2925763" y="796925"/>
            <a:ext cx="2765425" cy="247650"/>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2" name="Freeform 46"/>
          <p:cNvSpPr>
            <a:spLocks noEditPoints="1"/>
          </p:cNvSpPr>
          <p:nvPr/>
        </p:nvSpPr>
        <p:spPr bwMode="auto">
          <a:xfrm>
            <a:off x="2924175" y="795338"/>
            <a:ext cx="2768600" cy="250825"/>
          </a:xfrm>
          <a:custGeom>
            <a:avLst/>
            <a:gdLst>
              <a:gd name="T0" fmla="*/ 0 w 14536"/>
              <a:gd name="T1" fmla="*/ 8 h 1312"/>
              <a:gd name="T2" fmla="*/ 8 w 14536"/>
              <a:gd name="T3" fmla="*/ 0 h 1312"/>
              <a:gd name="T4" fmla="*/ 14528 w 14536"/>
              <a:gd name="T5" fmla="*/ 0 h 1312"/>
              <a:gd name="T6" fmla="*/ 14536 w 14536"/>
              <a:gd name="T7" fmla="*/ 8 h 1312"/>
              <a:gd name="T8" fmla="*/ 14536 w 14536"/>
              <a:gd name="T9" fmla="*/ 1304 h 1312"/>
              <a:gd name="T10" fmla="*/ 14528 w 14536"/>
              <a:gd name="T11" fmla="*/ 1312 h 1312"/>
              <a:gd name="T12" fmla="*/ 8 w 14536"/>
              <a:gd name="T13" fmla="*/ 1312 h 1312"/>
              <a:gd name="T14" fmla="*/ 0 w 14536"/>
              <a:gd name="T15" fmla="*/ 1304 h 1312"/>
              <a:gd name="T16" fmla="*/ 0 w 14536"/>
              <a:gd name="T17" fmla="*/ 8 h 1312"/>
              <a:gd name="T18" fmla="*/ 16 w 14536"/>
              <a:gd name="T19" fmla="*/ 1304 h 1312"/>
              <a:gd name="T20" fmla="*/ 8 w 14536"/>
              <a:gd name="T21" fmla="*/ 1296 h 1312"/>
              <a:gd name="T22" fmla="*/ 14528 w 14536"/>
              <a:gd name="T23" fmla="*/ 1296 h 1312"/>
              <a:gd name="T24" fmla="*/ 14520 w 14536"/>
              <a:gd name="T25" fmla="*/ 1304 h 1312"/>
              <a:gd name="T26" fmla="*/ 14520 w 14536"/>
              <a:gd name="T27" fmla="*/ 8 h 1312"/>
              <a:gd name="T28" fmla="*/ 14528 w 14536"/>
              <a:gd name="T29" fmla="*/ 16 h 1312"/>
              <a:gd name="T30" fmla="*/ 8 w 14536"/>
              <a:gd name="T31" fmla="*/ 16 h 1312"/>
              <a:gd name="T32" fmla="*/ 16 w 14536"/>
              <a:gd name="T33" fmla="*/ 8 h 1312"/>
              <a:gd name="T34" fmla="*/ 16 w 14536"/>
              <a:gd name="T35" fmla="*/ 1304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536" h="1312">
                <a:moveTo>
                  <a:pt x="0" y="8"/>
                </a:moveTo>
                <a:cubicBezTo>
                  <a:pt x="0" y="4"/>
                  <a:pt x="4" y="0"/>
                  <a:pt x="8" y="0"/>
                </a:cubicBezTo>
                <a:lnTo>
                  <a:pt x="14528" y="0"/>
                </a:lnTo>
                <a:cubicBezTo>
                  <a:pt x="14533" y="0"/>
                  <a:pt x="14536" y="4"/>
                  <a:pt x="14536" y="8"/>
                </a:cubicBezTo>
                <a:lnTo>
                  <a:pt x="14536" y="1304"/>
                </a:lnTo>
                <a:cubicBezTo>
                  <a:pt x="14536" y="1309"/>
                  <a:pt x="14533" y="1312"/>
                  <a:pt x="14528" y="1312"/>
                </a:cubicBezTo>
                <a:lnTo>
                  <a:pt x="8" y="1312"/>
                </a:lnTo>
                <a:cubicBezTo>
                  <a:pt x="4" y="1312"/>
                  <a:pt x="0" y="1309"/>
                  <a:pt x="0" y="1304"/>
                </a:cubicBezTo>
                <a:lnTo>
                  <a:pt x="0" y="8"/>
                </a:lnTo>
                <a:close/>
                <a:moveTo>
                  <a:pt x="16" y="1304"/>
                </a:moveTo>
                <a:lnTo>
                  <a:pt x="8" y="1296"/>
                </a:lnTo>
                <a:lnTo>
                  <a:pt x="14528" y="1296"/>
                </a:lnTo>
                <a:lnTo>
                  <a:pt x="14520" y="1304"/>
                </a:lnTo>
                <a:lnTo>
                  <a:pt x="14520" y="8"/>
                </a:lnTo>
                <a:lnTo>
                  <a:pt x="14528" y="16"/>
                </a:lnTo>
                <a:lnTo>
                  <a:pt x="8" y="16"/>
                </a:lnTo>
                <a:lnTo>
                  <a:pt x="16" y="8"/>
                </a:lnTo>
                <a:lnTo>
                  <a:pt x="16" y="1304"/>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2063" name="Freeform 47"/>
          <p:cNvSpPr>
            <a:spLocks/>
          </p:cNvSpPr>
          <p:nvPr/>
        </p:nvSpPr>
        <p:spPr bwMode="auto">
          <a:xfrm>
            <a:off x="3295650" y="901700"/>
            <a:ext cx="282575" cy="38100"/>
          </a:xfrm>
          <a:custGeom>
            <a:avLst/>
            <a:gdLst>
              <a:gd name="T0" fmla="*/ 100 w 1480"/>
              <a:gd name="T1" fmla="*/ 0 h 200"/>
              <a:gd name="T2" fmla="*/ 1380 w 1480"/>
              <a:gd name="T3" fmla="*/ 0 h 200"/>
              <a:gd name="T4" fmla="*/ 1480 w 1480"/>
              <a:gd name="T5" fmla="*/ 100 h 200"/>
              <a:gd name="T6" fmla="*/ 1380 w 1480"/>
              <a:gd name="T7" fmla="*/ 200 h 200"/>
              <a:gd name="T8" fmla="*/ 100 w 1480"/>
              <a:gd name="T9" fmla="*/ 200 h 200"/>
              <a:gd name="T10" fmla="*/ 0 w 1480"/>
              <a:gd name="T11" fmla="*/ 100 h 200"/>
              <a:gd name="T12" fmla="*/ 100 w 1480"/>
              <a:gd name="T13" fmla="*/ 0 h 200"/>
            </a:gdLst>
            <a:ahLst/>
            <a:cxnLst>
              <a:cxn ang="0">
                <a:pos x="T0" y="T1"/>
              </a:cxn>
              <a:cxn ang="0">
                <a:pos x="T2" y="T3"/>
              </a:cxn>
              <a:cxn ang="0">
                <a:pos x="T4" y="T5"/>
              </a:cxn>
              <a:cxn ang="0">
                <a:pos x="T6" y="T7"/>
              </a:cxn>
              <a:cxn ang="0">
                <a:pos x="T8" y="T9"/>
              </a:cxn>
              <a:cxn ang="0">
                <a:pos x="T10" y="T11"/>
              </a:cxn>
              <a:cxn ang="0">
                <a:pos x="T12" y="T13"/>
              </a:cxn>
            </a:cxnLst>
            <a:rect l="0" t="0" r="r" b="b"/>
            <a:pathLst>
              <a:path w="1480" h="200">
                <a:moveTo>
                  <a:pt x="100" y="0"/>
                </a:moveTo>
                <a:lnTo>
                  <a:pt x="1380" y="0"/>
                </a:lnTo>
                <a:cubicBezTo>
                  <a:pt x="1436" y="0"/>
                  <a:pt x="1480" y="45"/>
                  <a:pt x="1480" y="100"/>
                </a:cubicBezTo>
                <a:cubicBezTo>
                  <a:pt x="1480" y="156"/>
                  <a:pt x="1436" y="200"/>
                  <a:pt x="1380" y="200"/>
                </a:cubicBezTo>
                <a:lnTo>
                  <a:pt x="100" y="200"/>
                </a:lnTo>
                <a:cubicBezTo>
                  <a:pt x="45" y="200"/>
                  <a:pt x="0" y="156"/>
                  <a:pt x="0" y="100"/>
                </a:cubicBezTo>
                <a:cubicBezTo>
                  <a:pt x="0" y="45"/>
                  <a:pt x="45" y="0"/>
                  <a:pt x="100" y="0"/>
                </a:cubicBezTo>
                <a:close/>
              </a:path>
            </a:pathLst>
          </a:custGeom>
          <a:solidFill>
            <a:srgbClr val="FFFF00"/>
          </a:solidFill>
          <a:ln w="1588" cap="flat">
            <a:solidFill>
              <a:srgbClr val="FFFF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2064" name="Freeform 48"/>
          <p:cNvSpPr>
            <a:spLocks/>
          </p:cNvSpPr>
          <p:nvPr/>
        </p:nvSpPr>
        <p:spPr bwMode="auto">
          <a:xfrm>
            <a:off x="3403600" y="889000"/>
            <a:ext cx="63500" cy="63500"/>
          </a:xfrm>
          <a:custGeom>
            <a:avLst/>
            <a:gdLst>
              <a:gd name="T0" fmla="*/ 20 w 40"/>
              <a:gd name="T1" fmla="*/ 0 h 40"/>
              <a:gd name="T2" fmla="*/ 40 w 40"/>
              <a:gd name="T3" fmla="*/ 20 h 40"/>
              <a:gd name="T4" fmla="*/ 20 w 40"/>
              <a:gd name="T5" fmla="*/ 40 h 40"/>
              <a:gd name="T6" fmla="*/ 0 w 40"/>
              <a:gd name="T7" fmla="*/ 20 h 40"/>
              <a:gd name="T8" fmla="*/ 20 w 40"/>
              <a:gd name="T9" fmla="*/ 0 h 40"/>
            </a:gdLst>
            <a:ahLst/>
            <a:cxnLst>
              <a:cxn ang="0">
                <a:pos x="T0" y="T1"/>
              </a:cxn>
              <a:cxn ang="0">
                <a:pos x="T2" y="T3"/>
              </a:cxn>
              <a:cxn ang="0">
                <a:pos x="T4" y="T5"/>
              </a:cxn>
              <a:cxn ang="0">
                <a:pos x="T6" y="T7"/>
              </a:cxn>
              <a:cxn ang="0">
                <a:pos x="T8" y="T9"/>
              </a:cxn>
            </a:cxnLst>
            <a:rect l="0" t="0" r="r" b="b"/>
            <a:pathLst>
              <a:path w="40" h="40">
                <a:moveTo>
                  <a:pt x="20" y="0"/>
                </a:moveTo>
                <a:lnTo>
                  <a:pt x="40" y="20"/>
                </a:lnTo>
                <a:lnTo>
                  <a:pt x="20" y="40"/>
                </a:lnTo>
                <a:lnTo>
                  <a:pt x="0" y="20"/>
                </a:lnTo>
                <a:lnTo>
                  <a:pt x="20" y="0"/>
                </a:lnTo>
                <a:close/>
              </a:path>
            </a:pathLst>
          </a:cu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5" name="Freeform 49"/>
          <p:cNvSpPr>
            <a:spLocks noEditPoints="1"/>
          </p:cNvSpPr>
          <p:nvPr/>
        </p:nvSpPr>
        <p:spPr bwMode="auto">
          <a:xfrm>
            <a:off x="3398838" y="884238"/>
            <a:ext cx="74613" cy="74612"/>
          </a:xfrm>
          <a:custGeom>
            <a:avLst/>
            <a:gdLst>
              <a:gd name="T0" fmla="*/ 176 w 386"/>
              <a:gd name="T1" fmla="*/ 9 h 386"/>
              <a:gd name="T2" fmla="*/ 210 w 386"/>
              <a:gd name="T3" fmla="*/ 9 h 386"/>
              <a:gd name="T4" fmla="*/ 377 w 386"/>
              <a:gd name="T5" fmla="*/ 176 h 386"/>
              <a:gd name="T6" fmla="*/ 377 w 386"/>
              <a:gd name="T7" fmla="*/ 210 h 386"/>
              <a:gd name="T8" fmla="*/ 210 w 386"/>
              <a:gd name="T9" fmla="*/ 377 h 386"/>
              <a:gd name="T10" fmla="*/ 176 w 386"/>
              <a:gd name="T11" fmla="*/ 377 h 386"/>
              <a:gd name="T12" fmla="*/ 10 w 386"/>
              <a:gd name="T13" fmla="*/ 210 h 386"/>
              <a:gd name="T14" fmla="*/ 10 w 386"/>
              <a:gd name="T15" fmla="*/ 176 h 386"/>
              <a:gd name="T16" fmla="*/ 176 w 386"/>
              <a:gd name="T17" fmla="*/ 9 h 386"/>
              <a:gd name="T18" fmla="*/ 44 w 386"/>
              <a:gd name="T19" fmla="*/ 210 h 386"/>
              <a:gd name="T20" fmla="*/ 44 w 386"/>
              <a:gd name="T21" fmla="*/ 176 h 386"/>
              <a:gd name="T22" fmla="*/ 210 w 386"/>
              <a:gd name="T23" fmla="*/ 343 h 386"/>
              <a:gd name="T24" fmla="*/ 176 w 386"/>
              <a:gd name="T25" fmla="*/ 343 h 386"/>
              <a:gd name="T26" fmla="*/ 343 w 386"/>
              <a:gd name="T27" fmla="*/ 176 h 386"/>
              <a:gd name="T28" fmla="*/ 343 w 386"/>
              <a:gd name="T29" fmla="*/ 210 h 386"/>
              <a:gd name="T30" fmla="*/ 176 w 386"/>
              <a:gd name="T31" fmla="*/ 43 h 386"/>
              <a:gd name="T32" fmla="*/ 210 w 386"/>
              <a:gd name="T33" fmla="*/ 43 h 386"/>
              <a:gd name="T34" fmla="*/ 44 w 386"/>
              <a:gd name="T35" fmla="*/ 210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6" h="386">
                <a:moveTo>
                  <a:pt x="176" y="9"/>
                </a:moveTo>
                <a:cubicBezTo>
                  <a:pt x="186" y="0"/>
                  <a:pt x="201" y="0"/>
                  <a:pt x="210" y="9"/>
                </a:cubicBezTo>
                <a:lnTo>
                  <a:pt x="377" y="176"/>
                </a:lnTo>
                <a:cubicBezTo>
                  <a:pt x="386" y="185"/>
                  <a:pt x="386" y="201"/>
                  <a:pt x="377" y="210"/>
                </a:cubicBezTo>
                <a:lnTo>
                  <a:pt x="210" y="377"/>
                </a:lnTo>
                <a:cubicBezTo>
                  <a:pt x="201" y="386"/>
                  <a:pt x="186" y="386"/>
                  <a:pt x="176" y="377"/>
                </a:cubicBezTo>
                <a:lnTo>
                  <a:pt x="10" y="210"/>
                </a:lnTo>
                <a:cubicBezTo>
                  <a:pt x="0" y="201"/>
                  <a:pt x="0" y="185"/>
                  <a:pt x="10" y="176"/>
                </a:cubicBezTo>
                <a:lnTo>
                  <a:pt x="176" y="9"/>
                </a:lnTo>
                <a:close/>
                <a:moveTo>
                  <a:pt x="44" y="210"/>
                </a:moveTo>
                <a:lnTo>
                  <a:pt x="44" y="176"/>
                </a:lnTo>
                <a:lnTo>
                  <a:pt x="210" y="343"/>
                </a:lnTo>
                <a:lnTo>
                  <a:pt x="176" y="343"/>
                </a:lnTo>
                <a:lnTo>
                  <a:pt x="343" y="176"/>
                </a:lnTo>
                <a:lnTo>
                  <a:pt x="343" y="210"/>
                </a:lnTo>
                <a:lnTo>
                  <a:pt x="176" y="43"/>
                </a:lnTo>
                <a:lnTo>
                  <a:pt x="210" y="43"/>
                </a:lnTo>
                <a:lnTo>
                  <a:pt x="44" y="21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2066" name="Rectangle 50"/>
          <p:cNvSpPr>
            <a:spLocks noChangeArrowheads="1"/>
          </p:cNvSpPr>
          <p:nvPr/>
        </p:nvSpPr>
        <p:spPr bwMode="auto">
          <a:xfrm>
            <a:off x="3584575" y="854075"/>
            <a:ext cx="625475"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000000"/>
                </a:solidFill>
                <a:effectLst/>
                <a:latin typeface="Arial" pitchFamily="34" charset="0"/>
                <a:cs typeface="Arial" pitchFamily="34" charset="0"/>
              </a:rPr>
              <a:t>Test Zone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67" name="Freeform 51"/>
          <p:cNvSpPr>
            <a:spLocks/>
          </p:cNvSpPr>
          <p:nvPr/>
        </p:nvSpPr>
        <p:spPr bwMode="auto">
          <a:xfrm>
            <a:off x="4475163" y="901700"/>
            <a:ext cx="282575" cy="38100"/>
          </a:xfrm>
          <a:custGeom>
            <a:avLst/>
            <a:gdLst>
              <a:gd name="T0" fmla="*/ 100 w 1480"/>
              <a:gd name="T1" fmla="*/ 0 h 200"/>
              <a:gd name="T2" fmla="*/ 1380 w 1480"/>
              <a:gd name="T3" fmla="*/ 0 h 200"/>
              <a:gd name="T4" fmla="*/ 1480 w 1480"/>
              <a:gd name="T5" fmla="*/ 100 h 200"/>
              <a:gd name="T6" fmla="*/ 1380 w 1480"/>
              <a:gd name="T7" fmla="*/ 200 h 200"/>
              <a:gd name="T8" fmla="*/ 100 w 1480"/>
              <a:gd name="T9" fmla="*/ 200 h 200"/>
              <a:gd name="T10" fmla="*/ 0 w 1480"/>
              <a:gd name="T11" fmla="*/ 100 h 200"/>
              <a:gd name="T12" fmla="*/ 100 w 1480"/>
              <a:gd name="T13" fmla="*/ 0 h 200"/>
            </a:gdLst>
            <a:ahLst/>
            <a:cxnLst>
              <a:cxn ang="0">
                <a:pos x="T0" y="T1"/>
              </a:cxn>
              <a:cxn ang="0">
                <a:pos x="T2" y="T3"/>
              </a:cxn>
              <a:cxn ang="0">
                <a:pos x="T4" y="T5"/>
              </a:cxn>
              <a:cxn ang="0">
                <a:pos x="T6" y="T7"/>
              </a:cxn>
              <a:cxn ang="0">
                <a:pos x="T8" y="T9"/>
              </a:cxn>
              <a:cxn ang="0">
                <a:pos x="T10" y="T11"/>
              </a:cxn>
              <a:cxn ang="0">
                <a:pos x="T12" y="T13"/>
              </a:cxn>
            </a:cxnLst>
            <a:rect l="0" t="0" r="r" b="b"/>
            <a:pathLst>
              <a:path w="1480" h="200">
                <a:moveTo>
                  <a:pt x="100" y="0"/>
                </a:moveTo>
                <a:lnTo>
                  <a:pt x="1380" y="0"/>
                </a:lnTo>
                <a:cubicBezTo>
                  <a:pt x="1436" y="0"/>
                  <a:pt x="1480" y="45"/>
                  <a:pt x="1480" y="100"/>
                </a:cubicBezTo>
                <a:cubicBezTo>
                  <a:pt x="1480" y="156"/>
                  <a:pt x="1436" y="200"/>
                  <a:pt x="1380" y="200"/>
                </a:cubicBezTo>
                <a:lnTo>
                  <a:pt x="100" y="200"/>
                </a:lnTo>
                <a:cubicBezTo>
                  <a:pt x="45" y="200"/>
                  <a:pt x="0" y="156"/>
                  <a:pt x="0" y="100"/>
                </a:cubicBezTo>
                <a:cubicBezTo>
                  <a:pt x="0" y="45"/>
                  <a:pt x="45" y="0"/>
                  <a:pt x="100" y="0"/>
                </a:cubicBezTo>
                <a:close/>
              </a:path>
            </a:pathLst>
          </a:custGeom>
          <a:solidFill>
            <a:srgbClr val="0000FF"/>
          </a:solidFill>
          <a:ln w="1588" cap="flat">
            <a:solidFill>
              <a:srgbClr val="0000FF"/>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2068" name="Rectangle 52"/>
          <p:cNvSpPr>
            <a:spLocks noChangeArrowheads="1"/>
          </p:cNvSpPr>
          <p:nvPr/>
        </p:nvSpPr>
        <p:spPr bwMode="auto">
          <a:xfrm>
            <a:off x="4764088" y="854075"/>
            <a:ext cx="688975" cy="16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000000"/>
                </a:solidFill>
                <a:effectLst/>
                <a:latin typeface="Arial" pitchFamily="34" charset="0"/>
                <a:cs typeface="Arial" pitchFamily="34" charset="0"/>
              </a:rPr>
              <a:t>Hydrostatic</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36874" name="Group 36873"/>
          <p:cNvGrpSpPr/>
          <p:nvPr/>
        </p:nvGrpSpPr>
        <p:grpSpPr>
          <a:xfrm>
            <a:off x="1616075" y="1246188"/>
            <a:ext cx="5972176" cy="2944812"/>
            <a:chOff x="1616075" y="1246188"/>
            <a:chExt cx="5972176" cy="2944812"/>
          </a:xfrm>
        </p:grpSpPr>
        <p:sp>
          <p:nvSpPr>
            <p:cNvPr id="2069" name="Rectangle 53"/>
            <p:cNvSpPr>
              <a:spLocks noChangeArrowheads="1"/>
            </p:cNvSpPr>
            <p:nvPr/>
          </p:nvSpPr>
          <p:spPr bwMode="auto">
            <a:xfrm>
              <a:off x="5240338" y="1246188"/>
              <a:ext cx="234791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rgbClr val="0000FF"/>
                  </a:solidFill>
                  <a:effectLst/>
                  <a:latin typeface="Arial" pitchFamily="34" charset="0"/>
                  <a:cs typeface="Arial" pitchFamily="34" charset="0"/>
                </a:rPr>
                <a:t>OVERPRESSURE</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70" name="Rectangle 54"/>
            <p:cNvSpPr>
              <a:spLocks noChangeArrowheads="1"/>
            </p:cNvSpPr>
            <p:nvPr/>
          </p:nvSpPr>
          <p:spPr bwMode="auto">
            <a:xfrm>
              <a:off x="1616075" y="3825875"/>
              <a:ext cx="25400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rgbClr val="0000FF"/>
                  </a:solidFill>
                  <a:effectLst/>
                  <a:latin typeface="Arial" pitchFamily="34" charset="0"/>
                  <a:cs typeface="Arial" pitchFamily="34" charset="0"/>
                </a:rPr>
                <a:t>UNDERPRESSURE</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grpSp>
        <p:nvGrpSpPr>
          <p:cNvPr id="36873" name="Group 36872"/>
          <p:cNvGrpSpPr/>
          <p:nvPr/>
        </p:nvGrpSpPr>
        <p:grpSpPr>
          <a:xfrm>
            <a:off x="4354513" y="1852613"/>
            <a:ext cx="4279900" cy="3200400"/>
            <a:chOff x="4354513" y="1852613"/>
            <a:chExt cx="4279900" cy="3200400"/>
          </a:xfrm>
        </p:grpSpPr>
        <p:sp>
          <p:nvSpPr>
            <p:cNvPr id="2071" name="Rectangle 55"/>
            <p:cNvSpPr>
              <a:spLocks noChangeArrowheads="1"/>
            </p:cNvSpPr>
            <p:nvPr/>
          </p:nvSpPr>
          <p:spPr bwMode="auto">
            <a:xfrm>
              <a:off x="7705725" y="1852613"/>
              <a:ext cx="92868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Test 1=149 psi</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72" name="Rectangle 56"/>
            <p:cNvSpPr>
              <a:spLocks noChangeArrowheads="1"/>
            </p:cNvSpPr>
            <p:nvPr/>
          </p:nvSpPr>
          <p:spPr bwMode="auto">
            <a:xfrm>
              <a:off x="5815013" y="2255838"/>
              <a:ext cx="9271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Test 2=122 psi</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73" name="Rectangle 57"/>
            <p:cNvSpPr>
              <a:spLocks noChangeArrowheads="1"/>
            </p:cNvSpPr>
            <p:nvPr/>
          </p:nvSpPr>
          <p:spPr bwMode="auto">
            <a:xfrm>
              <a:off x="4354513" y="2978150"/>
              <a:ext cx="92868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Test 3=108 psi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74" name="Rectangle 58"/>
            <p:cNvSpPr>
              <a:spLocks noChangeArrowheads="1"/>
            </p:cNvSpPr>
            <p:nvPr/>
          </p:nvSpPr>
          <p:spPr bwMode="auto">
            <a:xfrm>
              <a:off x="4902200" y="3346450"/>
              <a:ext cx="9271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Test 4=113 psi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75" name="Rectangle 59"/>
            <p:cNvSpPr>
              <a:spLocks noChangeArrowheads="1"/>
            </p:cNvSpPr>
            <p:nvPr/>
          </p:nvSpPr>
          <p:spPr bwMode="auto">
            <a:xfrm>
              <a:off x="5394325" y="3759200"/>
              <a:ext cx="92868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Test 5=118 psi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76" name="Rectangle 60"/>
            <p:cNvSpPr>
              <a:spLocks noChangeArrowheads="1"/>
            </p:cNvSpPr>
            <p:nvPr/>
          </p:nvSpPr>
          <p:spPr bwMode="auto">
            <a:xfrm>
              <a:off x="5816600" y="4194175"/>
              <a:ext cx="9271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Test 6=122 psi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77" name="Rectangle 61"/>
            <p:cNvSpPr>
              <a:spLocks noChangeArrowheads="1"/>
            </p:cNvSpPr>
            <p:nvPr/>
          </p:nvSpPr>
          <p:spPr bwMode="auto">
            <a:xfrm>
              <a:off x="6450013" y="4878388"/>
              <a:ext cx="92868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Test 7=128 psi</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sp>
        <p:nvSpPr>
          <p:cNvPr id="36870" name="Rectangle 68"/>
          <p:cNvSpPr>
            <a:spLocks noChangeArrowheads="1"/>
          </p:cNvSpPr>
          <p:nvPr/>
        </p:nvSpPr>
        <p:spPr bwMode="auto">
          <a:xfrm>
            <a:off x="1149350" y="5359400"/>
            <a:ext cx="10318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36879" name="Group 36878"/>
          <p:cNvGrpSpPr/>
          <p:nvPr/>
        </p:nvGrpSpPr>
        <p:grpSpPr>
          <a:xfrm>
            <a:off x="1055688" y="1916113"/>
            <a:ext cx="3263900" cy="3617912"/>
            <a:chOff x="1055688" y="1916113"/>
            <a:chExt cx="3263900" cy="3617912"/>
          </a:xfrm>
        </p:grpSpPr>
        <p:sp>
          <p:nvSpPr>
            <p:cNvPr id="2078" name="Rectangle 62"/>
            <p:cNvSpPr>
              <a:spLocks noChangeArrowheads="1"/>
            </p:cNvSpPr>
            <p:nvPr/>
          </p:nvSpPr>
          <p:spPr bwMode="auto">
            <a:xfrm>
              <a:off x="1219200" y="4843463"/>
              <a:ext cx="2159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smtClean="0">
                  <a:ln>
                    <a:noFill/>
                  </a:ln>
                  <a:solidFill>
                    <a:srgbClr val="000000"/>
                  </a:solidFill>
                  <a:effectLst/>
                  <a:latin typeface="Arial" pitchFamily="34" charset="0"/>
                  <a:cs typeface="Arial" pitchFamily="34" charset="0"/>
                </a:rPr>
                <a: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36876" name="Group 36875"/>
            <p:cNvGrpSpPr/>
            <p:nvPr/>
          </p:nvGrpSpPr>
          <p:grpSpPr>
            <a:xfrm>
              <a:off x="1055688" y="1916113"/>
              <a:ext cx="3263900" cy="3617912"/>
              <a:chOff x="1055688" y="1916113"/>
              <a:chExt cx="3263900" cy="3617912"/>
            </a:xfrm>
          </p:grpSpPr>
          <p:sp>
            <p:nvSpPr>
              <p:cNvPr id="36864" name="Rectangle 64"/>
              <p:cNvSpPr>
                <a:spLocks noChangeArrowheads="1"/>
              </p:cNvSpPr>
              <p:nvPr/>
            </p:nvSpPr>
            <p:spPr bwMode="auto">
              <a:xfrm>
                <a:off x="1419225" y="1916113"/>
                <a:ext cx="2174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rgbClr val="FFFF00"/>
                    </a:solidFill>
                    <a:effectLst/>
                    <a:latin typeface="Arial" pitchFamily="34" charset="0"/>
                    <a:cs typeface="Arial" pitchFamily="34" charset="0"/>
                  </a:rPr>
                  <a:t>-</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36875" name="Group 36874"/>
              <p:cNvGrpSpPr/>
              <p:nvPr/>
            </p:nvGrpSpPr>
            <p:grpSpPr>
              <a:xfrm>
                <a:off x="1055688" y="1916113"/>
                <a:ext cx="3263900" cy="3617912"/>
                <a:chOff x="1055688" y="1916113"/>
                <a:chExt cx="3263900" cy="3617912"/>
              </a:xfrm>
            </p:grpSpPr>
            <p:sp>
              <p:nvSpPr>
                <p:cNvPr id="2079" name="Rectangle 63"/>
                <p:cNvSpPr>
                  <a:spLocks noChangeArrowheads="1"/>
                </p:cNvSpPr>
                <p:nvPr/>
              </p:nvSpPr>
              <p:spPr bwMode="auto">
                <a:xfrm>
                  <a:off x="1304925" y="4843463"/>
                  <a:ext cx="301466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rgbClr val="000000"/>
                      </a:solidFill>
                      <a:effectLst/>
                      <a:latin typeface="Arial" pitchFamily="34" charset="0"/>
                      <a:cs typeface="Arial" pitchFamily="34" charset="0"/>
                    </a:rPr>
                    <a:t>288 </a:t>
                  </a:r>
                  <a:r>
                    <a:rPr kumimoji="0" lang="en-US" altLang="en-US" sz="2000" b="1" i="0" u="none" strike="noStrike" cap="none" normalizeH="0" baseline="0" dirty="0" err="1" smtClean="0">
                      <a:ln>
                        <a:noFill/>
                      </a:ln>
                      <a:solidFill>
                        <a:srgbClr val="000000"/>
                      </a:solidFill>
                      <a:effectLst/>
                      <a:latin typeface="Arial" pitchFamily="34" charset="0"/>
                      <a:cs typeface="Arial" pitchFamily="34" charset="0"/>
                    </a:rPr>
                    <a:t>ft</a:t>
                  </a:r>
                  <a:r>
                    <a:rPr kumimoji="0" lang="en-US" altLang="en-US" sz="2000" b="1" i="0" u="none" strike="noStrike" cap="none" normalizeH="0" baseline="0" dirty="0" smtClean="0">
                      <a:ln>
                        <a:noFill/>
                      </a:ln>
                      <a:solidFill>
                        <a:srgbClr val="000000"/>
                      </a:solidFill>
                      <a:effectLst/>
                      <a:latin typeface="Arial" pitchFamily="34" charset="0"/>
                      <a:cs typeface="Arial" pitchFamily="34" charset="0"/>
                    </a:rPr>
                    <a:t>=Top of Fruitland</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36872" name="Group 36871"/>
                <p:cNvGrpSpPr/>
                <p:nvPr/>
              </p:nvGrpSpPr>
              <p:grpSpPr>
                <a:xfrm>
                  <a:off x="1055688" y="1916113"/>
                  <a:ext cx="1833563" cy="952499"/>
                  <a:chOff x="1055688" y="1916113"/>
                  <a:chExt cx="1833563" cy="952499"/>
                </a:xfrm>
              </p:grpSpPr>
              <p:sp>
                <p:nvSpPr>
                  <p:cNvPr id="36865" name="Rectangle 65"/>
                  <p:cNvSpPr>
                    <a:spLocks noChangeArrowheads="1"/>
                  </p:cNvSpPr>
                  <p:nvPr/>
                </p:nvSpPr>
                <p:spPr bwMode="auto">
                  <a:xfrm>
                    <a:off x="1503363" y="1916113"/>
                    <a:ext cx="10541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rgbClr val="FFFF00"/>
                        </a:solidFill>
                        <a:effectLst/>
                        <a:latin typeface="Arial" pitchFamily="34" charset="0"/>
                        <a:cs typeface="Arial" pitchFamily="34" charset="0"/>
                      </a:rPr>
                      <a:t>215 </a:t>
                    </a:r>
                    <a:r>
                      <a:rPr kumimoji="0" lang="en-US" altLang="en-US" sz="2000" b="1" i="0" u="none" strike="noStrike" cap="none" normalizeH="0" baseline="0" dirty="0" err="1" smtClean="0">
                        <a:ln>
                          <a:noFill/>
                        </a:ln>
                        <a:solidFill>
                          <a:srgbClr val="FFFF00"/>
                        </a:solidFill>
                        <a:effectLst/>
                        <a:latin typeface="Arial" pitchFamily="34" charset="0"/>
                        <a:cs typeface="Arial" pitchFamily="34" charset="0"/>
                      </a:rPr>
                      <a:t>ft</a:t>
                    </a:r>
                    <a:r>
                      <a:rPr kumimoji="0" lang="en-US" altLang="en-US" sz="2000" b="1" i="0" u="none" strike="noStrike" cap="none" normalizeH="0" baseline="0" dirty="0" smtClean="0">
                        <a:ln>
                          <a:noFill/>
                        </a:ln>
                        <a:solidFill>
                          <a:srgbClr val="FFFF00"/>
                        </a:solidFill>
                        <a:effectLst/>
                        <a:latin typeface="Arial" pitchFamily="34" charset="0"/>
                        <a:cs typeface="Arial" pitchFamily="34" charset="0"/>
                      </a:rPr>
                      <a:t>= </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6868" name="Rectangle 66"/>
                  <p:cNvSpPr>
                    <a:spLocks noChangeArrowheads="1"/>
                  </p:cNvSpPr>
                  <p:nvPr/>
                </p:nvSpPr>
                <p:spPr bwMode="auto">
                  <a:xfrm>
                    <a:off x="1366838" y="2211388"/>
                    <a:ext cx="1193800" cy="34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rgbClr val="FFFF00"/>
                        </a:solidFill>
                        <a:effectLst/>
                        <a:latin typeface="Arial" pitchFamily="34" charset="0"/>
                        <a:cs typeface="Arial" pitchFamily="34" charset="0"/>
                      </a:rPr>
                      <a:t>Video of </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6869" name="Rectangle 67"/>
                  <p:cNvSpPr>
                    <a:spLocks noChangeArrowheads="1"/>
                  </p:cNvSpPr>
                  <p:nvPr/>
                </p:nvSpPr>
                <p:spPr bwMode="auto">
                  <a:xfrm>
                    <a:off x="1055688" y="2505075"/>
                    <a:ext cx="1833563" cy="36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1" i="0" u="none" strike="noStrike" cap="none" normalizeH="0" baseline="0" dirty="0" smtClean="0">
                        <a:ln>
                          <a:noFill/>
                        </a:ln>
                        <a:solidFill>
                          <a:srgbClr val="FFFF00"/>
                        </a:solidFill>
                        <a:effectLst/>
                        <a:latin typeface="Arial" pitchFamily="34" charset="0"/>
                        <a:cs typeface="Arial" pitchFamily="34" charset="0"/>
                      </a:rPr>
                      <a:t>Siltstone Gas</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sp>
              <p:nvSpPr>
                <p:cNvPr id="36871" name="Rectangle 69"/>
                <p:cNvSpPr>
                  <a:spLocks noChangeArrowheads="1"/>
                </p:cNvSpPr>
                <p:nvPr/>
              </p:nvSpPr>
              <p:spPr bwMode="auto">
                <a:xfrm>
                  <a:off x="1192213" y="5359400"/>
                  <a:ext cx="20955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299 </a:t>
                  </a:r>
                  <a:r>
                    <a:rPr kumimoji="0" lang="en-US" altLang="en-US" sz="1000" b="1" i="0" u="none" strike="noStrike" cap="none" normalizeH="0" baseline="0" dirty="0" err="1" smtClean="0">
                      <a:ln>
                        <a:noFill/>
                      </a:ln>
                      <a:solidFill>
                        <a:srgbClr val="FFFF00"/>
                      </a:solidFill>
                      <a:effectLst/>
                      <a:latin typeface="Arial" pitchFamily="34" charset="0"/>
                      <a:cs typeface="Arial" pitchFamily="34" charset="0"/>
                    </a:rPr>
                    <a:t>ft</a:t>
                  </a: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=Video of Displacement Gas</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grpSp>
      </p:gr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2000"/>
                                        <p:tgtEl>
                                          <p:spTgt spid="25"/>
                                        </p:tgtEl>
                                      </p:cBhvr>
                                    </p:animEffect>
                                  </p:childTnLst>
                                </p:cTn>
                              </p:par>
                            </p:childTnLst>
                          </p:cTn>
                        </p:par>
                        <p:par>
                          <p:cTn id="8" fill="hold">
                            <p:stCondLst>
                              <p:cond delay="2000"/>
                            </p:stCondLst>
                            <p:childTnLst>
                              <p:par>
                                <p:cTn id="9" presetID="1" presetClass="entr" presetSubtype="0" fill="hold" nodeType="afterEffect">
                                  <p:stCondLst>
                                    <p:cond delay="500"/>
                                  </p:stCondLst>
                                  <p:childTnLst>
                                    <p:set>
                                      <p:cBhvr>
                                        <p:cTn id="10" dur="1" fill="hold">
                                          <p:stCondLst>
                                            <p:cond delay="0"/>
                                          </p:stCondLst>
                                        </p:cTn>
                                        <p:tgtEl>
                                          <p:spTgt spid="3687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687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nodeType="clickEffect">
                                  <p:stCondLst>
                                    <p:cond delay="0"/>
                                  </p:stCondLst>
                                  <p:childTnLst>
                                    <p:set>
                                      <p:cBhvr>
                                        <p:cTn id="18" dur="1" fill="hold">
                                          <p:stCondLst>
                                            <p:cond delay="0"/>
                                          </p:stCondLst>
                                        </p:cTn>
                                        <p:tgtEl>
                                          <p:spTgt spid="36878"/>
                                        </p:tgtEl>
                                        <p:attrNameLst>
                                          <p:attrName>style.visibility</p:attrName>
                                        </p:attrNameLst>
                                      </p:cBhvr>
                                      <p:to>
                                        <p:strVal val="visible"/>
                                      </p:to>
                                    </p:set>
                                    <p:animEffect transition="in" filter="wipe(up)">
                                      <p:cBhvr>
                                        <p:cTn id="19" dur="2000"/>
                                        <p:tgtEl>
                                          <p:spTgt spid="36878"/>
                                        </p:tgtEl>
                                      </p:cBhvr>
                                    </p:animEffect>
                                  </p:childTnLst>
                                </p:cTn>
                              </p:par>
                            </p:childTnLst>
                          </p:cTn>
                        </p:par>
                        <p:par>
                          <p:cTn id="20" fill="hold">
                            <p:stCondLst>
                              <p:cond delay="2000"/>
                            </p:stCondLst>
                            <p:childTnLst>
                              <p:par>
                                <p:cTn id="21" presetID="1" presetClass="entr" presetSubtype="0" fill="hold" nodeType="afterEffect">
                                  <p:stCondLst>
                                    <p:cond delay="500"/>
                                  </p:stCondLst>
                                  <p:childTnLst>
                                    <p:set>
                                      <p:cBhvr>
                                        <p:cTn id="22" dur="1" fill="hold">
                                          <p:stCondLst>
                                            <p:cond delay="0"/>
                                          </p:stCondLst>
                                        </p:cTn>
                                        <p:tgtEl>
                                          <p:spTgt spid="368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TextBox 1"/>
          <p:cNvSpPr txBox="1">
            <a:spLocks noChangeArrowheads="1"/>
          </p:cNvSpPr>
          <p:nvPr/>
        </p:nvSpPr>
        <p:spPr bwMode="auto">
          <a:xfrm>
            <a:off x="119339" y="2398996"/>
            <a:ext cx="8905323" cy="1754326"/>
          </a:xfrm>
          <a:prstGeom prst="rect">
            <a:avLst/>
          </a:prstGeom>
          <a:noFill/>
          <a:ln>
            <a:noFill/>
          </a:ln>
          <a:effectLst>
            <a:outerShdw blurRad="63500" dist="63500" dir="2700000" algn="tl" rotWithShape="0">
              <a:prstClr val="black">
                <a:alpha val="5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ctr"/>
            <a:r>
              <a:rPr lang="en-US" altLang="en-US" sz="5400" dirty="0" smtClean="0">
                <a:ln>
                  <a:solidFill>
                    <a:schemeClr val="bg1"/>
                  </a:solidFill>
                </a:ln>
                <a:solidFill>
                  <a:srgbClr val="FFC000"/>
                </a:solidFill>
                <a:latin typeface="Arial" panose="020B0604020202020204" pitchFamily="34" charset="0"/>
                <a:cs typeface="Arial" panose="020B0604020202020204" pitchFamily="34" charset="0"/>
              </a:rPr>
              <a:t>TEMPERATURE TRACER,</a:t>
            </a:r>
          </a:p>
          <a:p>
            <a:pPr algn="ctr"/>
            <a:r>
              <a:rPr lang="en-US" altLang="en-US" sz="5400" dirty="0" smtClean="0">
                <a:ln>
                  <a:solidFill>
                    <a:schemeClr val="bg1"/>
                  </a:solidFill>
                </a:ln>
                <a:solidFill>
                  <a:srgbClr val="FFC000"/>
                </a:solidFill>
                <a:latin typeface="Arial" panose="020B0604020202020204" pitchFamily="34" charset="0"/>
                <a:cs typeface="Arial" panose="020B0604020202020204" pitchFamily="34" charset="0"/>
              </a:rPr>
              <a:t>GEOTHERMAL GRADIENT</a:t>
            </a:r>
            <a:endParaRPr lang="en-US" altLang="en-US" sz="5400" dirty="0">
              <a:ln>
                <a:solidFill>
                  <a:schemeClr val="bg1"/>
                </a:solidFill>
              </a:ln>
              <a:solidFill>
                <a:srgbClr val="FFC000"/>
              </a:solidFill>
              <a:latin typeface="Arial" panose="020B0604020202020204" pitchFamily="34" charset="0"/>
              <a:cs typeface="Arial" panose="020B0604020202020204" pitchFamily="34" charset="0"/>
            </a:endParaRPr>
          </a:p>
        </p:txBody>
      </p:sp>
    </p:spTree>
  </p:cSld>
  <p:clrMapOvr>
    <a:masterClrMapping/>
  </p:clrMapOvr>
  <p:transition spd="med">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82"/>
          <p:cNvSpPr/>
          <p:nvPr/>
        </p:nvSpPr>
        <p:spPr bwMode="auto">
          <a:xfrm>
            <a:off x="297456" y="187287"/>
            <a:ext cx="8582139" cy="5849957"/>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41986"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2014 </a:t>
            </a:r>
            <a:r>
              <a:rPr lang="en-US" altLang="en-US" sz="2000" dirty="0">
                <a:solidFill>
                  <a:srgbClr val="CCECFF"/>
                </a:solidFill>
              </a:rPr>
              <a:t>April </a:t>
            </a:r>
            <a:r>
              <a:rPr lang="en-US" altLang="en-US" sz="2000" dirty="0" smtClean="0">
                <a:solidFill>
                  <a:srgbClr val="CCECFF"/>
                </a:solidFill>
              </a:rPr>
              <a:t>26, </a:t>
            </a:r>
            <a:r>
              <a:rPr lang="en-US" altLang="en-US" sz="2000" dirty="0">
                <a:solidFill>
                  <a:srgbClr val="CCECFF"/>
                </a:solidFill>
              </a:rPr>
              <a:t>Pine River Ranches Monitoring Report by Paul </a:t>
            </a:r>
            <a:r>
              <a:rPr lang="en-US" altLang="en-US" sz="2000" dirty="0" err="1">
                <a:solidFill>
                  <a:srgbClr val="CCECFF"/>
                </a:solidFill>
              </a:rPr>
              <a:t>Oldaker</a:t>
            </a:r>
            <a:endParaRPr lang="en-US" altLang="en-US" sz="2000" dirty="0">
              <a:solidFill>
                <a:srgbClr val="CCECFF"/>
              </a:solidFill>
            </a:endParaRPr>
          </a:p>
        </p:txBody>
      </p:sp>
      <p:sp>
        <p:nvSpPr>
          <p:cNvPr id="41987" name="Rectangle 6"/>
          <p:cNvSpPr>
            <a:spLocks noChangeArrowheads="1"/>
          </p:cNvSpPr>
          <p:nvPr/>
        </p:nvSpPr>
        <p:spPr bwMode="auto">
          <a:xfrm>
            <a:off x="282574" y="192088"/>
            <a:ext cx="8572501" cy="58499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
        <p:nvSpPr>
          <p:cNvPr id="3" name="AutoShape 3"/>
          <p:cNvSpPr>
            <a:spLocks noChangeAspect="1" noChangeArrowheads="1" noTextEdit="1"/>
          </p:cNvSpPr>
          <p:nvPr/>
        </p:nvSpPr>
        <p:spPr bwMode="auto">
          <a:xfrm>
            <a:off x="301625" y="192088"/>
            <a:ext cx="8539163" cy="584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 name="Rectangle 5"/>
          <p:cNvSpPr>
            <a:spLocks noChangeArrowheads="1"/>
          </p:cNvSpPr>
          <p:nvPr/>
        </p:nvSpPr>
        <p:spPr bwMode="auto">
          <a:xfrm>
            <a:off x="1031875" y="754063"/>
            <a:ext cx="7659688" cy="4732337"/>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 name="Freeform 6"/>
          <p:cNvSpPr>
            <a:spLocks noEditPoints="1"/>
          </p:cNvSpPr>
          <p:nvPr/>
        </p:nvSpPr>
        <p:spPr bwMode="auto">
          <a:xfrm>
            <a:off x="1030288" y="752475"/>
            <a:ext cx="7662863" cy="4735512"/>
          </a:xfrm>
          <a:custGeom>
            <a:avLst/>
            <a:gdLst>
              <a:gd name="T0" fmla="*/ 0 w 20112"/>
              <a:gd name="T1" fmla="*/ 4 h 12364"/>
              <a:gd name="T2" fmla="*/ 4 w 20112"/>
              <a:gd name="T3" fmla="*/ 0 h 12364"/>
              <a:gd name="T4" fmla="*/ 20108 w 20112"/>
              <a:gd name="T5" fmla="*/ 0 h 12364"/>
              <a:gd name="T6" fmla="*/ 20112 w 20112"/>
              <a:gd name="T7" fmla="*/ 4 h 12364"/>
              <a:gd name="T8" fmla="*/ 20112 w 20112"/>
              <a:gd name="T9" fmla="*/ 12360 h 12364"/>
              <a:gd name="T10" fmla="*/ 20108 w 20112"/>
              <a:gd name="T11" fmla="*/ 12364 h 12364"/>
              <a:gd name="T12" fmla="*/ 4 w 20112"/>
              <a:gd name="T13" fmla="*/ 12364 h 12364"/>
              <a:gd name="T14" fmla="*/ 0 w 20112"/>
              <a:gd name="T15" fmla="*/ 12360 h 12364"/>
              <a:gd name="T16" fmla="*/ 0 w 20112"/>
              <a:gd name="T17" fmla="*/ 4 h 12364"/>
              <a:gd name="T18" fmla="*/ 8 w 20112"/>
              <a:gd name="T19" fmla="*/ 12360 h 12364"/>
              <a:gd name="T20" fmla="*/ 4 w 20112"/>
              <a:gd name="T21" fmla="*/ 12356 h 12364"/>
              <a:gd name="T22" fmla="*/ 20108 w 20112"/>
              <a:gd name="T23" fmla="*/ 12356 h 12364"/>
              <a:gd name="T24" fmla="*/ 20104 w 20112"/>
              <a:gd name="T25" fmla="*/ 12360 h 12364"/>
              <a:gd name="T26" fmla="*/ 20104 w 20112"/>
              <a:gd name="T27" fmla="*/ 4 h 12364"/>
              <a:gd name="T28" fmla="*/ 20108 w 20112"/>
              <a:gd name="T29" fmla="*/ 8 h 12364"/>
              <a:gd name="T30" fmla="*/ 4 w 20112"/>
              <a:gd name="T31" fmla="*/ 8 h 12364"/>
              <a:gd name="T32" fmla="*/ 8 w 20112"/>
              <a:gd name="T33" fmla="*/ 4 h 12364"/>
              <a:gd name="T34" fmla="*/ 8 w 20112"/>
              <a:gd name="T35" fmla="*/ 12360 h 12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112" h="12364">
                <a:moveTo>
                  <a:pt x="0" y="4"/>
                </a:moveTo>
                <a:cubicBezTo>
                  <a:pt x="0" y="2"/>
                  <a:pt x="2" y="0"/>
                  <a:pt x="4" y="0"/>
                </a:cubicBezTo>
                <a:lnTo>
                  <a:pt x="20108" y="0"/>
                </a:lnTo>
                <a:cubicBezTo>
                  <a:pt x="20111" y="0"/>
                  <a:pt x="20112" y="2"/>
                  <a:pt x="20112" y="4"/>
                </a:cubicBezTo>
                <a:lnTo>
                  <a:pt x="20112" y="12360"/>
                </a:lnTo>
                <a:cubicBezTo>
                  <a:pt x="20112" y="12363"/>
                  <a:pt x="20111" y="12364"/>
                  <a:pt x="20108" y="12364"/>
                </a:cubicBezTo>
                <a:lnTo>
                  <a:pt x="4" y="12364"/>
                </a:lnTo>
                <a:cubicBezTo>
                  <a:pt x="2" y="12364"/>
                  <a:pt x="0" y="12363"/>
                  <a:pt x="0" y="12360"/>
                </a:cubicBezTo>
                <a:lnTo>
                  <a:pt x="0" y="4"/>
                </a:lnTo>
                <a:close/>
                <a:moveTo>
                  <a:pt x="8" y="12360"/>
                </a:moveTo>
                <a:lnTo>
                  <a:pt x="4" y="12356"/>
                </a:lnTo>
                <a:lnTo>
                  <a:pt x="20108" y="12356"/>
                </a:lnTo>
                <a:lnTo>
                  <a:pt x="20104" y="12360"/>
                </a:lnTo>
                <a:lnTo>
                  <a:pt x="20104" y="4"/>
                </a:lnTo>
                <a:lnTo>
                  <a:pt x="20108" y="8"/>
                </a:lnTo>
                <a:lnTo>
                  <a:pt x="4" y="8"/>
                </a:lnTo>
                <a:lnTo>
                  <a:pt x="8" y="4"/>
                </a:lnTo>
                <a:lnTo>
                  <a:pt x="8" y="1236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 name="Rectangle 7"/>
          <p:cNvSpPr>
            <a:spLocks noChangeArrowheads="1"/>
          </p:cNvSpPr>
          <p:nvPr/>
        </p:nvSpPr>
        <p:spPr bwMode="auto">
          <a:xfrm>
            <a:off x="1030288" y="754063"/>
            <a:ext cx="3175" cy="4732337"/>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7" name="Freeform 8"/>
          <p:cNvSpPr>
            <a:spLocks noEditPoints="1"/>
          </p:cNvSpPr>
          <p:nvPr/>
        </p:nvSpPr>
        <p:spPr bwMode="auto">
          <a:xfrm>
            <a:off x="990600" y="752475"/>
            <a:ext cx="73025" cy="4735512"/>
          </a:xfrm>
          <a:custGeom>
            <a:avLst/>
            <a:gdLst>
              <a:gd name="T0" fmla="*/ 26 w 46"/>
              <a:gd name="T1" fmla="*/ 2981 h 2983"/>
              <a:gd name="T2" fmla="*/ 26 w 46"/>
              <a:gd name="T3" fmla="*/ 2927 h 2983"/>
              <a:gd name="T4" fmla="*/ 26 w 46"/>
              <a:gd name="T5" fmla="*/ 2873 h 2983"/>
              <a:gd name="T6" fmla="*/ 26 w 46"/>
              <a:gd name="T7" fmla="*/ 2819 h 2983"/>
              <a:gd name="T8" fmla="*/ 26 w 46"/>
              <a:gd name="T9" fmla="*/ 2764 h 2983"/>
              <a:gd name="T10" fmla="*/ 26 w 46"/>
              <a:gd name="T11" fmla="*/ 2710 h 2983"/>
              <a:gd name="T12" fmla="*/ 26 w 46"/>
              <a:gd name="T13" fmla="*/ 2656 h 2983"/>
              <a:gd name="T14" fmla="*/ 26 w 46"/>
              <a:gd name="T15" fmla="*/ 2602 h 2983"/>
              <a:gd name="T16" fmla="*/ 26 w 46"/>
              <a:gd name="T17" fmla="*/ 2548 h 2983"/>
              <a:gd name="T18" fmla="*/ 26 w 46"/>
              <a:gd name="T19" fmla="*/ 2494 h 2983"/>
              <a:gd name="T20" fmla="*/ 26 w 46"/>
              <a:gd name="T21" fmla="*/ 2439 h 2983"/>
              <a:gd name="T22" fmla="*/ 26 w 46"/>
              <a:gd name="T23" fmla="*/ 2385 h 2983"/>
              <a:gd name="T24" fmla="*/ 26 w 46"/>
              <a:gd name="T25" fmla="*/ 2331 h 2983"/>
              <a:gd name="T26" fmla="*/ 26 w 46"/>
              <a:gd name="T27" fmla="*/ 2277 h 2983"/>
              <a:gd name="T28" fmla="*/ 26 w 46"/>
              <a:gd name="T29" fmla="*/ 2222 h 2983"/>
              <a:gd name="T30" fmla="*/ 26 w 46"/>
              <a:gd name="T31" fmla="*/ 2168 h 2983"/>
              <a:gd name="T32" fmla="*/ 26 w 46"/>
              <a:gd name="T33" fmla="*/ 2113 h 2983"/>
              <a:gd name="T34" fmla="*/ 26 w 46"/>
              <a:gd name="T35" fmla="*/ 2059 h 2983"/>
              <a:gd name="T36" fmla="*/ 26 w 46"/>
              <a:gd name="T37" fmla="*/ 2005 h 2983"/>
              <a:gd name="T38" fmla="*/ 26 w 46"/>
              <a:gd name="T39" fmla="*/ 1951 h 2983"/>
              <a:gd name="T40" fmla="*/ 26 w 46"/>
              <a:gd name="T41" fmla="*/ 1897 h 2983"/>
              <a:gd name="T42" fmla="*/ 26 w 46"/>
              <a:gd name="T43" fmla="*/ 1843 h 2983"/>
              <a:gd name="T44" fmla="*/ 26 w 46"/>
              <a:gd name="T45" fmla="*/ 1788 h 2983"/>
              <a:gd name="T46" fmla="*/ 26 w 46"/>
              <a:gd name="T47" fmla="*/ 1734 h 2983"/>
              <a:gd name="T48" fmla="*/ 26 w 46"/>
              <a:gd name="T49" fmla="*/ 1680 h 2983"/>
              <a:gd name="T50" fmla="*/ 26 w 46"/>
              <a:gd name="T51" fmla="*/ 1626 h 2983"/>
              <a:gd name="T52" fmla="*/ 26 w 46"/>
              <a:gd name="T53" fmla="*/ 1572 h 2983"/>
              <a:gd name="T54" fmla="*/ 26 w 46"/>
              <a:gd name="T55" fmla="*/ 1517 h 2983"/>
              <a:gd name="T56" fmla="*/ 26 w 46"/>
              <a:gd name="T57" fmla="*/ 1463 h 2983"/>
              <a:gd name="T58" fmla="*/ 26 w 46"/>
              <a:gd name="T59" fmla="*/ 1409 h 2983"/>
              <a:gd name="T60" fmla="*/ 26 w 46"/>
              <a:gd name="T61" fmla="*/ 1355 h 2983"/>
              <a:gd name="T62" fmla="*/ 26 w 46"/>
              <a:gd name="T63" fmla="*/ 1301 h 2983"/>
              <a:gd name="T64" fmla="*/ 26 w 46"/>
              <a:gd name="T65" fmla="*/ 1247 h 2983"/>
              <a:gd name="T66" fmla="*/ 26 w 46"/>
              <a:gd name="T67" fmla="*/ 1192 h 2983"/>
              <a:gd name="T68" fmla="*/ 26 w 46"/>
              <a:gd name="T69" fmla="*/ 1138 h 2983"/>
              <a:gd name="T70" fmla="*/ 26 w 46"/>
              <a:gd name="T71" fmla="*/ 1084 h 2983"/>
              <a:gd name="T72" fmla="*/ 26 w 46"/>
              <a:gd name="T73" fmla="*/ 1030 h 2983"/>
              <a:gd name="T74" fmla="*/ 26 w 46"/>
              <a:gd name="T75" fmla="*/ 976 h 2983"/>
              <a:gd name="T76" fmla="*/ 26 w 46"/>
              <a:gd name="T77" fmla="*/ 921 h 2983"/>
              <a:gd name="T78" fmla="*/ 26 w 46"/>
              <a:gd name="T79" fmla="*/ 866 h 2983"/>
              <a:gd name="T80" fmla="*/ 26 w 46"/>
              <a:gd name="T81" fmla="*/ 812 h 2983"/>
              <a:gd name="T82" fmla="*/ 26 w 46"/>
              <a:gd name="T83" fmla="*/ 758 h 2983"/>
              <a:gd name="T84" fmla="*/ 26 w 46"/>
              <a:gd name="T85" fmla="*/ 704 h 2983"/>
              <a:gd name="T86" fmla="*/ 26 w 46"/>
              <a:gd name="T87" fmla="*/ 650 h 2983"/>
              <a:gd name="T88" fmla="*/ 26 w 46"/>
              <a:gd name="T89" fmla="*/ 596 h 2983"/>
              <a:gd name="T90" fmla="*/ 26 w 46"/>
              <a:gd name="T91" fmla="*/ 541 h 2983"/>
              <a:gd name="T92" fmla="*/ 26 w 46"/>
              <a:gd name="T93" fmla="*/ 487 h 2983"/>
              <a:gd name="T94" fmla="*/ 26 w 46"/>
              <a:gd name="T95" fmla="*/ 433 h 2983"/>
              <a:gd name="T96" fmla="*/ 26 w 46"/>
              <a:gd name="T97" fmla="*/ 379 h 2983"/>
              <a:gd name="T98" fmla="*/ 26 w 46"/>
              <a:gd name="T99" fmla="*/ 325 h 2983"/>
              <a:gd name="T100" fmla="*/ 26 w 46"/>
              <a:gd name="T101" fmla="*/ 270 h 2983"/>
              <a:gd name="T102" fmla="*/ 26 w 46"/>
              <a:gd name="T103" fmla="*/ 216 h 2983"/>
              <a:gd name="T104" fmla="*/ 26 w 46"/>
              <a:gd name="T105" fmla="*/ 162 h 2983"/>
              <a:gd name="T106" fmla="*/ 26 w 46"/>
              <a:gd name="T107" fmla="*/ 108 h 2983"/>
              <a:gd name="T108" fmla="*/ 26 w 46"/>
              <a:gd name="T109" fmla="*/ 54 h 2983"/>
              <a:gd name="T110" fmla="*/ 26 w 46"/>
              <a:gd name="T111" fmla="*/ 0 h 2983"/>
              <a:gd name="T112" fmla="*/ 0 w 46"/>
              <a:gd name="T113" fmla="*/ 2981 h 2983"/>
              <a:gd name="T114" fmla="*/ 0 w 46"/>
              <a:gd name="T115" fmla="*/ 2439 h 2983"/>
              <a:gd name="T116" fmla="*/ 0 w 46"/>
              <a:gd name="T117" fmla="*/ 1897 h 2983"/>
              <a:gd name="T118" fmla="*/ 0 w 46"/>
              <a:gd name="T119" fmla="*/ 1355 h 2983"/>
              <a:gd name="T120" fmla="*/ 0 w 46"/>
              <a:gd name="T121" fmla="*/ 812 h 2983"/>
              <a:gd name="T122" fmla="*/ 0 w 46"/>
              <a:gd name="T123" fmla="*/ 270 h 2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 h="2983">
                <a:moveTo>
                  <a:pt x="26" y="2981"/>
                </a:moveTo>
                <a:lnTo>
                  <a:pt x="46" y="2981"/>
                </a:lnTo>
                <a:lnTo>
                  <a:pt x="46" y="2983"/>
                </a:lnTo>
                <a:lnTo>
                  <a:pt x="26" y="2983"/>
                </a:lnTo>
                <a:lnTo>
                  <a:pt x="26" y="2981"/>
                </a:lnTo>
                <a:close/>
                <a:moveTo>
                  <a:pt x="26" y="2927"/>
                </a:moveTo>
                <a:lnTo>
                  <a:pt x="46" y="2927"/>
                </a:lnTo>
                <a:lnTo>
                  <a:pt x="46" y="2929"/>
                </a:lnTo>
                <a:lnTo>
                  <a:pt x="26" y="2929"/>
                </a:lnTo>
                <a:lnTo>
                  <a:pt x="26" y="2927"/>
                </a:lnTo>
                <a:close/>
                <a:moveTo>
                  <a:pt x="26" y="2873"/>
                </a:moveTo>
                <a:lnTo>
                  <a:pt x="46" y="2873"/>
                </a:lnTo>
                <a:lnTo>
                  <a:pt x="46" y="2875"/>
                </a:lnTo>
                <a:lnTo>
                  <a:pt x="26" y="2875"/>
                </a:lnTo>
                <a:lnTo>
                  <a:pt x="26" y="2873"/>
                </a:lnTo>
                <a:close/>
                <a:moveTo>
                  <a:pt x="26" y="2819"/>
                </a:moveTo>
                <a:lnTo>
                  <a:pt x="46" y="2819"/>
                </a:lnTo>
                <a:lnTo>
                  <a:pt x="46" y="2821"/>
                </a:lnTo>
                <a:lnTo>
                  <a:pt x="26" y="2821"/>
                </a:lnTo>
                <a:lnTo>
                  <a:pt x="26" y="2819"/>
                </a:lnTo>
                <a:close/>
                <a:moveTo>
                  <a:pt x="26" y="2764"/>
                </a:moveTo>
                <a:lnTo>
                  <a:pt x="46" y="2764"/>
                </a:lnTo>
                <a:lnTo>
                  <a:pt x="46" y="2766"/>
                </a:lnTo>
                <a:lnTo>
                  <a:pt x="26" y="2766"/>
                </a:lnTo>
                <a:lnTo>
                  <a:pt x="26" y="2764"/>
                </a:lnTo>
                <a:close/>
                <a:moveTo>
                  <a:pt x="26" y="2710"/>
                </a:moveTo>
                <a:lnTo>
                  <a:pt x="46" y="2710"/>
                </a:lnTo>
                <a:lnTo>
                  <a:pt x="46" y="2712"/>
                </a:lnTo>
                <a:lnTo>
                  <a:pt x="26" y="2712"/>
                </a:lnTo>
                <a:lnTo>
                  <a:pt x="26" y="2710"/>
                </a:lnTo>
                <a:close/>
                <a:moveTo>
                  <a:pt x="26" y="2656"/>
                </a:moveTo>
                <a:lnTo>
                  <a:pt x="46" y="2656"/>
                </a:lnTo>
                <a:lnTo>
                  <a:pt x="46" y="2658"/>
                </a:lnTo>
                <a:lnTo>
                  <a:pt x="26" y="2658"/>
                </a:lnTo>
                <a:lnTo>
                  <a:pt x="26" y="2656"/>
                </a:lnTo>
                <a:close/>
                <a:moveTo>
                  <a:pt x="26" y="2602"/>
                </a:moveTo>
                <a:lnTo>
                  <a:pt x="46" y="2602"/>
                </a:lnTo>
                <a:lnTo>
                  <a:pt x="46" y="2604"/>
                </a:lnTo>
                <a:lnTo>
                  <a:pt x="26" y="2604"/>
                </a:lnTo>
                <a:lnTo>
                  <a:pt x="26" y="2602"/>
                </a:lnTo>
                <a:close/>
                <a:moveTo>
                  <a:pt x="26" y="2548"/>
                </a:moveTo>
                <a:lnTo>
                  <a:pt x="46" y="2548"/>
                </a:lnTo>
                <a:lnTo>
                  <a:pt x="46" y="2550"/>
                </a:lnTo>
                <a:lnTo>
                  <a:pt x="26" y="2550"/>
                </a:lnTo>
                <a:lnTo>
                  <a:pt x="26" y="2548"/>
                </a:lnTo>
                <a:close/>
                <a:moveTo>
                  <a:pt x="26" y="2494"/>
                </a:moveTo>
                <a:lnTo>
                  <a:pt x="46" y="2494"/>
                </a:lnTo>
                <a:lnTo>
                  <a:pt x="46" y="2496"/>
                </a:lnTo>
                <a:lnTo>
                  <a:pt x="26" y="2496"/>
                </a:lnTo>
                <a:lnTo>
                  <a:pt x="26" y="2494"/>
                </a:lnTo>
                <a:close/>
                <a:moveTo>
                  <a:pt x="26" y="2439"/>
                </a:moveTo>
                <a:lnTo>
                  <a:pt x="46" y="2439"/>
                </a:lnTo>
                <a:lnTo>
                  <a:pt x="46" y="2441"/>
                </a:lnTo>
                <a:lnTo>
                  <a:pt x="26" y="2441"/>
                </a:lnTo>
                <a:lnTo>
                  <a:pt x="26" y="2439"/>
                </a:lnTo>
                <a:close/>
                <a:moveTo>
                  <a:pt x="26" y="2385"/>
                </a:moveTo>
                <a:lnTo>
                  <a:pt x="46" y="2385"/>
                </a:lnTo>
                <a:lnTo>
                  <a:pt x="46" y="2387"/>
                </a:lnTo>
                <a:lnTo>
                  <a:pt x="26" y="2387"/>
                </a:lnTo>
                <a:lnTo>
                  <a:pt x="26" y="2385"/>
                </a:lnTo>
                <a:close/>
                <a:moveTo>
                  <a:pt x="26" y="2331"/>
                </a:moveTo>
                <a:lnTo>
                  <a:pt x="46" y="2331"/>
                </a:lnTo>
                <a:lnTo>
                  <a:pt x="46" y="2333"/>
                </a:lnTo>
                <a:lnTo>
                  <a:pt x="26" y="2333"/>
                </a:lnTo>
                <a:lnTo>
                  <a:pt x="26" y="2331"/>
                </a:lnTo>
                <a:close/>
                <a:moveTo>
                  <a:pt x="26" y="2277"/>
                </a:moveTo>
                <a:lnTo>
                  <a:pt x="46" y="2277"/>
                </a:lnTo>
                <a:lnTo>
                  <a:pt x="46" y="2278"/>
                </a:lnTo>
                <a:lnTo>
                  <a:pt x="26" y="2278"/>
                </a:lnTo>
                <a:lnTo>
                  <a:pt x="26" y="2277"/>
                </a:lnTo>
                <a:close/>
                <a:moveTo>
                  <a:pt x="26" y="2222"/>
                </a:moveTo>
                <a:lnTo>
                  <a:pt x="46" y="2222"/>
                </a:lnTo>
                <a:lnTo>
                  <a:pt x="46" y="2224"/>
                </a:lnTo>
                <a:lnTo>
                  <a:pt x="26" y="2224"/>
                </a:lnTo>
                <a:lnTo>
                  <a:pt x="26" y="2222"/>
                </a:lnTo>
                <a:close/>
                <a:moveTo>
                  <a:pt x="26" y="2168"/>
                </a:moveTo>
                <a:lnTo>
                  <a:pt x="46" y="2168"/>
                </a:lnTo>
                <a:lnTo>
                  <a:pt x="46" y="2170"/>
                </a:lnTo>
                <a:lnTo>
                  <a:pt x="26" y="2170"/>
                </a:lnTo>
                <a:lnTo>
                  <a:pt x="26" y="2168"/>
                </a:lnTo>
                <a:close/>
                <a:moveTo>
                  <a:pt x="26" y="2113"/>
                </a:moveTo>
                <a:lnTo>
                  <a:pt x="46" y="2113"/>
                </a:lnTo>
                <a:lnTo>
                  <a:pt x="46" y="2115"/>
                </a:lnTo>
                <a:lnTo>
                  <a:pt x="26" y="2115"/>
                </a:lnTo>
                <a:lnTo>
                  <a:pt x="26" y="2113"/>
                </a:lnTo>
                <a:close/>
                <a:moveTo>
                  <a:pt x="26" y="2059"/>
                </a:moveTo>
                <a:lnTo>
                  <a:pt x="46" y="2059"/>
                </a:lnTo>
                <a:lnTo>
                  <a:pt x="46" y="2061"/>
                </a:lnTo>
                <a:lnTo>
                  <a:pt x="26" y="2061"/>
                </a:lnTo>
                <a:lnTo>
                  <a:pt x="26" y="2059"/>
                </a:lnTo>
                <a:close/>
                <a:moveTo>
                  <a:pt x="26" y="2005"/>
                </a:moveTo>
                <a:lnTo>
                  <a:pt x="46" y="2005"/>
                </a:lnTo>
                <a:lnTo>
                  <a:pt x="46" y="2007"/>
                </a:lnTo>
                <a:lnTo>
                  <a:pt x="26" y="2007"/>
                </a:lnTo>
                <a:lnTo>
                  <a:pt x="26" y="2005"/>
                </a:lnTo>
                <a:close/>
                <a:moveTo>
                  <a:pt x="26" y="1951"/>
                </a:moveTo>
                <a:lnTo>
                  <a:pt x="46" y="1951"/>
                </a:lnTo>
                <a:lnTo>
                  <a:pt x="46" y="1953"/>
                </a:lnTo>
                <a:lnTo>
                  <a:pt x="26" y="1953"/>
                </a:lnTo>
                <a:lnTo>
                  <a:pt x="26" y="1951"/>
                </a:lnTo>
                <a:close/>
                <a:moveTo>
                  <a:pt x="26" y="1897"/>
                </a:moveTo>
                <a:lnTo>
                  <a:pt x="46" y="1897"/>
                </a:lnTo>
                <a:lnTo>
                  <a:pt x="46" y="1899"/>
                </a:lnTo>
                <a:lnTo>
                  <a:pt x="26" y="1899"/>
                </a:lnTo>
                <a:lnTo>
                  <a:pt x="26" y="1897"/>
                </a:lnTo>
                <a:close/>
                <a:moveTo>
                  <a:pt x="26" y="1843"/>
                </a:moveTo>
                <a:lnTo>
                  <a:pt x="46" y="1843"/>
                </a:lnTo>
                <a:lnTo>
                  <a:pt x="46" y="1845"/>
                </a:lnTo>
                <a:lnTo>
                  <a:pt x="26" y="1845"/>
                </a:lnTo>
                <a:lnTo>
                  <a:pt x="26" y="1843"/>
                </a:lnTo>
                <a:close/>
                <a:moveTo>
                  <a:pt x="26" y="1788"/>
                </a:moveTo>
                <a:lnTo>
                  <a:pt x="46" y="1788"/>
                </a:lnTo>
                <a:lnTo>
                  <a:pt x="46" y="1790"/>
                </a:lnTo>
                <a:lnTo>
                  <a:pt x="26" y="1790"/>
                </a:lnTo>
                <a:lnTo>
                  <a:pt x="26" y="1788"/>
                </a:lnTo>
                <a:close/>
                <a:moveTo>
                  <a:pt x="26" y="1734"/>
                </a:moveTo>
                <a:lnTo>
                  <a:pt x="46" y="1734"/>
                </a:lnTo>
                <a:lnTo>
                  <a:pt x="46" y="1736"/>
                </a:lnTo>
                <a:lnTo>
                  <a:pt x="26" y="1736"/>
                </a:lnTo>
                <a:lnTo>
                  <a:pt x="26" y="1734"/>
                </a:lnTo>
                <a:close/>
                <a:moveTo>
                  <a:pt x="26" y="1680"/>
                </a:moveTo>
                <a:lnTo>
                  <a:pt x="46" y="1680"/>
                </a:lnTo>
                <a:lnTo>
                  <a:pt x="46" y="1682"/>
                </a:lnTo>
                <a:lnTo>
                  <a:pt x="26" y="1682"/>
                </a:lnTo>
                <a:lnTo>
                  <a:pt x="26" y="1680"/>
                </a:lnTo>
                <a:close/>
                <a:moveTo>
                  <a:pt x="26" y="1626"/>
                </a:moveTo>
                <a:lnTo>
                  <a:pt x="46" y="1626"/>
                </a:lnTo>
                <a:lnTo>
                  <a:pt x="46" y="1628"/>
                </a:lnTo>
                <a:lnTo>
                  <a:pt x="26" y="1628"/>
                </a:lnTo>
                <a:lnTo>
                  <a:pt x="26" y="1626"/>
                </a:lnTo>
                <a:close/>
                <a:moveTo>
                  <a:pt x="26" y="1572"/>
                </a:moveTo>
                <a:lnTo>
                  <a:pt x="46" y="1572"/>
                </a:lnTo>
                <a:lnTo>
                  <a:pt x="46" y="1574"/>
                </a:lnTo>
                <a:lnTo>
                  <a:pt x="26" y="1574"/>
                </a:lnTo>
                <a:lnTo>
                  <a:pt x="26" y="1572"/>
                </a:lnTo>
                <a:close/>
                <a:moveTo>
                  <a:pt x="26" y="1517"/>
                </a:moveTo>
                <a:lnTo>
                  <a:pt x="46" y="1517"/>
                </a:lnTo>
                <a:lnTo>
                  <a:pt x="46" y="1519"/>
                </a:lnTo>
                <a:lnTo>
                  <a:pt x="26" y="1519"/>
                </a:lnTo>
                <a:lnTo>
                  <a:pt x="26" y="1517"/>
                </a:lnTo>
                <a:close/>
                <a:moveTo>
                  <a:pt x="26" y="1463"/>
                </a:moveTo>
                <a:lnTo>
                  <a:pt x="46" y="1463"/>
                </a:lnTo>
                <a:lnTo>
                  <a:pt x="46" y="1465"/>
                </a:lnTo>
                <a:lnTo>
                  <a:pt x="26" y="1465"/>
                </a:lnTo>
                <a:lnTo>
                  <a:pt x="26" y="1463"/>
                </a:lnTo>
                <a:close/>
                <a:moveTo>
                  <a:pt x="26" y="1409"/>
                </a:moveTo>
                <a:lnTo>
                  <a:pt x="46" y="1409"/>
                </a:lnTo>
                <a:lnTo>
                  <a:pt x="46" y="1411"/>
                </a:lnTo>
                <a:lnTo>
                  <a:pt x="26" y="1411"/>
                </a:lnTo>
                <a:lnTo>
                  <a:pt x="26" y="1409"/>
                </a:lnTo>
                <a:close/>
                <a:moveTo>
                  <a:pt x="26" y="1355"/>
                </a:moveTo>
                <a:lnTo>
                  <a:pt x="46" y="1355"/>
                </a:lnTo>
                <a:lnTo>
                  <a:pt x="46" y="1357"/>
                </a:lnTo>
                <a:lnTo>
                  <a:pt x="26" y="1357"/>
                </a:lnTo>
                <a:lnTo>
                  <a:pt x="26" y="1355"/>
                </a:lnTo>
                <a:close/>
                <a:moveTo>
                  <a:pt x="26" y="1301"/>
                </a:moveTo>
                <a:lnTo>
                  <a:pt x="46" y="1301"/>
                </a:lnTo>
                <a:lnTo>
                  <a:pt x="46" y="1303"/>
                </a:lnTo>
                <a:lnTo>
                  <a:pt x="26" y="1303"/>
                </a:lnTo>
                <a:lnTo>
                  <a:pt x="26" y="1301"/>
                </a:lnTo>
                <a:close/>
                <a:moveTo>
                  <a:pt x="26" y="1247"/>
                </a:moveTo>
                <a:lnTo>
                  <a:pt x="46" y="1247"/>
                </a:lnTo>
                <a:lnTo>
                  <a:pt x="46" y="1249"/>
                </a:lnTo>
                <a:lnTo>
                  <a:pt x="26" y="1249"/>
                </a:lnTo>
                <a:lnTo>
                  <a:pt x="26" y="1247"/>
                </a:lnTo>
                <a:close/>
                <a:moveTo>
                  <a:pt x="26" y="1192"/>
                </a:moveTo>
                <a:lnTo>
                  <a:pt x="46" y="1192"/>
                </a:lnTo>
                <a:lnTo>
                  <a:pt x="46" y="1194"/>
                </a:lnTo>
                <a:lnTo>
                  <a:pt x="26" y="1194"/>
                </a:lnTo>
                <a:lnTo>
                  <a:pt x="26" y="1192"/>
                </a:lnTo>
                <a:close/>
                <a:moveTo>
                  <a:pt x="26" y="1138"/>
                </a:moveTo>
                <a:lnTo>
                  <a:pt x="46" y="1138"/>
                </a:lnTo>
                <a:lnTo>
                  <a:pt x="46" y="1140"/>
                </a:lnTo>
                <a:lnTo>
                  <a:pt x="26" y="1140"/>
                </a:lnTo>
                <a:lnTo>
                  <a:pt x="26" y="1138"/>
                </a:lnTo>
                <a:close/>
                <a:moveTo>
                  <a:pt x="26" y="1084"/>
                </a:moveTo>
                <a:lnTo>
                  <a:pt x="46" y="1084"/>
                </a:lnTo>
                <a:lnTo>
                  <a:pt x="46" y="1086"/>
                </a:lnTo>
                <a:lnTo>
                  <a:pt x="26" y="1086"/>
                </a:lnTo>
                <a:lnTo>
                  <a:pt x="26" y="1084"/>
                </a:lnTo>
                <a:close/>
                <a:moveTo>
                  <a:pt x="26" y="1030"/>
                </a:moveTo>
                <a:lnTo>
                  <a:pt x="46" y="1030"/>
                </a:lnTo>
                <a:lnTo>
                  <a:pt x="46" y="1032"/>
                </a:lnTo>
                <a:lnTo>
                  <a:pt x="26" y="1032"/>
                </a:lnTo>
                <a:lnTo>
                  <a:pt x="26" y="1030"/>
                </a:lnTo>
                <a:close/>
                <a:moveTo>
                  <a:pt x="26" y="976"/>
                </a:moveTo>
                <a:lnTo>
                  <a:pt x="46" y="976"/>
                </a:lnTo>
                <a:lnTo>
                  <a:pt x="46" y="977"/>
                </a:lnTo>
                <a:lnTo>
                  <a:pt x="26" y="977"/>
                </a:lnTo>
                <a:lnTo>
                  <a:pt x="26" y="976"/>
                </a:lnTo>
                <a:close/>
                <a:moveTo>
                  <a:pt x="26" y="921"/>
                </a:moveTo>
                <a:lnTo>
                  <a:pt x="46" y="921"/>
                </a:lnTo>
                <a:lnTo>
                  <a:pt x="46" y="923"/>
                </a:lnTo>
                <a:lnTo>
                  <a:pt x="26" y="923"/>
                </a:lnTo>
                <a:lnTo>
                  <a:pt x="26" y="921"/>
                </a:lnTo>
                <a:close/>
                <a:moveTo>
                  <a:pt x="26" y="866"/>
                </a:moveTo>
                <a:lnTo>
                  <a:pt x="46" y="866"/>
                </a:lnTo>
                <a:lnTo>
                  <a:pt x="46" y="868"/>
                </a:lnTo>
                <a:lnTo>
                  <a:pt x="26" y="868"/>
                </a:lnTo>
                <a:lnTo>
                  <a:pt x="26" y="866"/>
                </a:lnTo>
                <a:close/>
                <a:moveTo>
                  <a:pt x="26" y="812"/>
                </a:moveTo>
                <a:lnTo>
                  <a:pt x="46" y="812"/>
                </a:lnTo>
                <a:lnTo>
                  <a:pt x="46" y="814"/>
                </a:lnTo>
                <a:lnTo>
                  <a:pt x="26" y="814"/>
                </a:lnTo>
                <a:lnTo>
                  <a:pt x="26" y="812"/>
                </a:lnTo>
                <a:close/>
                <a:moveTo>
                  <a:pt x="26" y="758"/>
                </a:moveTo>
                <a:lnTo>
                  <a:pt x="46" y="758"/>
                </a:lnTo>
                <a:lnTo>
                  <a:pt x="46" y="760"/>
                </a:lnTo>
                <a:lnTo>
                  <a:pt x="26" y="760"/>
                </a:lnTo>
                <a:lnTo>
                  <a:pt x="26" y="758"/>
                </a:lnTo>
                <a:close/>
                <a:moveTo>
                  <a:pt x="26" y="704"/>
                </a:moveTo>
                <a:lnTo>
                  <a:pt x="46" y="704"/>
                </a:lnTo>
                <a:lnTo>
                  <a:pt x="46" y="706"/>
                </a:lnTo>
                <a:lnTo>
                  <a:pt x="26" y="706"/>
                </a:lnTo>
                <a:lnTo>
                  <a:pt x="26" y="704"/>
                </a:lnTo>
                <a:close/>
                <a:moveTo>
                  <a:pt x="26" y="650"/>
                </a:moveTo>
                <a:lnTo>
                  <a:pt x="46" y="650"/>
                </a:lnTo>
                <a:lnTo>
                  <a:pt x="46" y="652"/>
                </a:lnTo>
                <a:lnTo>
                  <a:pt x="26" y="652"/>
                </a:lnTo>
                <a:lnTo>
                  <a:pt x="26" y="650"/>
                </a:lnTo>
                <a:close/>
                <a:moveTo>
                  <a:pt x="26" y="596"/>
                </a:moveTo>
                <a:lnTo>
                  <a:pt x="46" y="596"/>
                </a:lnTo>
                <a:lnTo>
                  <a:pt x="46" y="598"/>
                </a:lnTo>
                <a:lnTo>
                  <a:pt x="26" y="598"/>
                </a:lnTo>
                <a:lnTo>
                  <a:pt x="26" y="596"/>
                </a:lnTo>
                <a:close/>
                <a:moveTo>
                  <a:pt x="26" y="541"/>
                </a:moveTo>
                <a:lnTo>
                  <a:pt x="46" y="541"/>
                </a:lnTo>
                <a:lnTo>
                  <a:pt x="46" y="543"/>
                </a:lnTo>
                <a:lnTo>
                  <a:pt x="26" y="543"/>
                </a:lnTo>
                <a:lnTo>
                  <a:pt x="26" y="541"/>
                </a:lnTo>
                <a:close/>
                <a:moveTo>
                  <a:pt x="26" y="487"/>
                </a:moveTo>
                <a:lnTo>
                  <a:pt x="46" y="487"/>
                </a:lnTo>
                <a:lnTo>
                  <a:pt x="46" y="489"/>
                </a:lnTo>
                <a:lnTo>
                  <a:pt x="26" y="489"/>
                </a:lnTo>
                <a:lnTo>
                  <a:pt x="26" y="487"/>
                </a:lnTo>
                <a:close/>
                <a:moveTo>
                  <a:pt x="26" y="433"/>
                </a:moveTo>
                <a:lnTo>
                  <a:pt x="46" y="433"/>
                </a:lnTo>
                <a:lnTo>
                  <a:pt x="46" y="435"/>
                </a:lnTo>
                <a:lnTo>
                  <a:pt x="26" y="435"/>
                </a:lnTo>
                <a:lnTo>
                  <a:pt x="26" y="433"/>
                </a:lnTo>
                <a:close/>
                <a:moveTo>
                  <a:pt x="26" y="379"/>
                </a:moveTo>
                <a:lnTo>
                  <a:pt x="46" y="379"/>
                </a:lnTo>
                <a:lnTo>
                  <a:pt x="46" y="381"/>
                </a:lnTo>
                <a:lnTo>
                  <a:pt x="26" y="381"/>
                </a:lnTo>
                <a:lnTo>
                  <a:pt x="26" y="379"/>
                </a:lnTo>
                <a:close/>
                <a:moveTo>
                  <a:pt x="26" y="325"/>
                </a:moveTo>
                <a:lnTo>
                  <a:pt x="46" y="325"/>
                </a:lnTo>
                <a:lnTo>
                  <a:pt x="46" y="327"/>
                </a:lnTo>
                <a:lnTo>
                  <a:pt x="26" y="327"/>
                </a:lnTo>
                <a:lnTo>
                  <a:pt x="26" y="325"/>
                </a:lnTo>
                <a:close/>
                <a:moveTo>
                  <a:pt x="26" y="270"/>
                </a:moveTo>
                <a:lnTo>
                  <a:pt x="46" y="270"/>
                </a:lnTo>
                <a:lnTo>
                  <a:pt x="46" y="272"/>
                </a:lnTo>
                <a:lnTo>
                  <a:pt x="26" y="272"/>
                </a:lnTo>
                <a:lnTo>
                  <a:pt x="26" y="270"/>
                </a:lnTo>
                <a:close/>
                <a:moveTo>
                  <a:pt x="26" y="216"/>
                </a:moveTo>
                <a:lnTo>
                  <a:pt x="46" y="216"/>
                </a:lnTo>
                <a:lnTo>
                  <a:pt x="46" y="218"/>
                </a:lnTo>
                <a:lnTo>
                  <a:pt x="26" y="218"/>
                </a:lnTo>
                <a:lnTo>
                  <a:pt x="26" y="216"/>
                </a:lnTo>
                <a:close/>
                <a:moveTo>
                  <a:pt x="26" y="162"/>
                </a:moveTo>
                <a:lnTo>
                  <a:pt x="46" y="162"/>
                </a:lnTo>
                <a:lnTo>
                  <a:pt x="46" y="164"/>
                </a:lnTo>
                <a:lnTo>
                  <a:pt x="26" y="164"/>
                </a:lnTo>
                <a:lnTo>
                  <a:pt x="26" y="162"/>
                </a:lnTo>
                <a:close/>
                <a:moveTo>
                  <a:pt x="26" y="108"/>
                </a:moveTo>
                <a:lnTo>
                  <a:pt x="46" y="108"/>
                </a:lnTo>
                <a:lnTo>
                  <a:pt x="46" y="110"/>
                </a:lnTo>
                <a:lnTo>
                  <a:pt x="26" y="110"/>
                </a:lnTo>
                <a:lnTo>
                  <a:pt x="26" y="108"/>
                </a:lnTo>
                <a:close/>
                <a:moveTo>
                  <a:pt x="26" y="54"/>
                </a:moveTo>
                <a:lnTo>
                  <a:pt x="46" y="54"/>
                </a:lnTo>
                <a:lnTo>
                  <a:pt x="46" y="56"/>
                </a:lnTo>
                <a:lnTo>
                  <a:pt x="26" y="56"/>
                </a:lnTo>
                <a:lnTo>
                  <a:pt x="26" y="54"/>
                </a:lnTo>
                <a:close/>
                <a:moveTo>
                  <a:pt x="26" y="0"/>
                </a:moveTo>
                <a:lnTo>
                  <a:pt x="46" y="0"/>
                </a:lnTo>
                <a:lnTo>
                  <a:pt x="46" y="2"/>
                </a:lnTo>
                <a:lnTo>
                  <a:pt x="26" y="2"/>
                </a:lnTo>
                <a:lnTo>
                  <a:pt x="26" y="0"/>
                </a:lnTo>
                <a:close/>
                <a:moveTo>
                  <a:pt x="0" y="2981"/>
                </a:moveTo>
                <a:lnTo>
                  <a:pt x="26" y="2981"/>
                </a:lnTo>
                <a:lnTo>
                  <a:pt x="26" y="2983"/>
                </a:lnTo>
                <a:lnTo>
                  <a:pt x="0" y="2983"/>
                </a:lnTo>
                <a:lnTo>
                  <a:pt x="0" y="2981"/>
                </a:lnTo>
                <a:close/>
                <a:moveTo>
                  <a:pt x="0" y="2439"/>
                </a:moveTo>
                <a:lnTo>
                  <a:pt x="26" y="2439"/>
                </a:lnTo>
                <a:lnTo>
                  <a:pt x="26" y="2441"/>
                </a:lnTo>
                <a:lnTo>
                  <a:pt x="0" y="2441"/>
                </a:lnTo>
                <a:lnTo>
                  <a:pt x="0" y="2439"/>
                </a:lnTo>
                <a:close/>
                <a:moveTo>
                  <a:pt x="0" y="1897"/>
                </a:moveTo>
                <a:lnTo>
                  <a:pt x="26" y="1897"/>
                </a:lnTo>
                <a:lnTo>
                  <a:pt x="26" y="1899"/>
                </a:lnTo>
                <a:lnTo>
                  <a:pt x="0" y="1899"/>
                </a:lnTo>
                <a:lnTo>
                  <a:pt x="0" y="1897"/>
                </a:lnTo>
                <a:close/>
                <a:moveTo>
                  <a:pt x="0" y="1355"/>
                </a:moveTo>
                <a:lnTo>
                  <a:pt x="26" y="1355"/>
                </a:lnTo>
                <a:lnTo>
                  <a:pt x="26" y="1357"/>
                </a:lnTo>
                <a:lnTo>
                  <a:pt x="0" y="1357"/>
                </a:lnTo>
                <a:lnTo>
                  <a:pt x="0" y="1355"/>
                </a:lnTo>
                <a:close/>
                <a:moveTo>
                  <a:pt x="0" y="812"/>
                </a:moveTo>
                <a:lnTo>
                  <a:pt x="26" y="812"/>
                </a:lnTo>
                <a:lnTo>
                  <a:pt x="26" y="814"/>
                </a:lnTo>
                <a:lnTo>
                  <a:pt x="0" y="814"/>
                </a:lnTo>
                <a:lnTo>
                  <a:pt x="0" y="812"/>
                </a:lnTo>
                <a:close/>
                <a:moveTo>
                  <a:pt x="0" y="270"/>
                </a:moveTo>
                <a:lnTo>
                  <a:pt x="26" y="270"/>
                </a:lnTo>
                <a:lnTo>
                  <a:pt x="26" y="272"/>
                </a:lnTo>
                <a:lnTo>
                  <a:pt x="0" y="272"/>
                </a:lnTo>
                <a:lnTo>
                  <a:pt x="0" y="27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8" name="Rectangle 9"/>
          <p:cNvSpPr>
            <a:spLocks noChangeArrowheads="1"/>
          </p:cNvSpPr>
          <p:nvPr/>
        </p:nvSpPr>
        <p:spPr bwMode="auto">
          <a:xfrm>
            <a:off x="1031875" y="5484813"/>
            <a:ext cx="7659688" cy="317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10"/>
          <p:cNvSpPr>
            <a:spLocks noEditPoints="1"/>
          </p:cNvSpPr>
          <p:nvPr/>
        </p:nvSpPr>
        <p:spPr bwMode="auto">
          <a:xfrm>
            <a:off x="1030288" y="5456238"/>
            <a:ext cx="7662863" cy="71437"/>
          </a:xfrm>
          <a:custGeom>
            <a:avLst/>
            <a:gdLst>
              <a:gd name="T0" fmla="*/ 2 w 4827"/>
              <a:gd name="T1" fmla="*/ 19 h 45"/>
              <a:gd name="T2" fmla="*/ 0 w 4827"/>
              <a:gd name="T3" fmla="*/ 0 h 45"/>
              <a:gd name="T4" fmla="*/ 405 w 4827"/>
              <a:gd name="T5" fmla="*/ 0 h 45"/>
              <a:gd name="T6" fmla="*/ 403 w 4827"/>
              <a:gd name="T7" fmla="*/ 19 h 45"/>
              <a:gd name="T8" fmla="*/ 405 w 4827"/>
              <a:gd name="T9" fmla="*/ 0 h 45"/>
              <a:gd name="T10" fmla="*/ 806 w 4827"/>
              <a:gd name="T11" fmla="*/ 19 h 45"/>
              <a:gd name="T12" fmla="*/ 804 w 4827"/>
              <a:gd name="T13" fmla="*/ 0 h 45"/>
              <a:gd name="T14" fmla="*/ 1208 w 4827"/>
              <a:gd name="T15" fmla="*/ 0 h 45"/>
              <a:gd name="T16" fmla="*/ 1206 w 4827"/>
              <a:gd name="T17" fmla="*/ 19 h 45"/>
              <a:gd name="T18" fmla="*/ 1208 w 4827"/>
              <a:gd name="T19" fmla="*/ 0 h 45"/>
              <a:gd name="T20" fmla="*/ 1610 w 4827"/>
              <a:gd name="T21" fmla="*/ 19 h 45"/>
              <a:gd name="T22" fmla="*/ 1608 w 4827"/>
              <a:gd name="T23" fmla="*/ 0 h 45"/>
              <a:gd name="T24" fmla="*/ 2013 w 4827"/>
              <a:gd name="T25" fmla="*/ 0 h 45"/>
              <a:gd name="T26" fmla="*/ 2011 w 4827"/>
              <a:gd name="T27" fmla="*/ 19 h 45"/>
              <a:gd name="T28" fmla="*/ 2013 w 4827"/>
              <a:gd name="T29" fmla="*/ 0 h 45"/>
              <a:gd name="T30" fmla="*/ 2415 w 4827"/>
              <a:gd name="T31" fmla="*/ 19 h 45"/>
              <a:gd name="T32" fmla="*/ 2413 w 4827"/>
              <a:gd name="T33" fmla="*/ 0 h 45"/>
              <a:gd name="T34" fmla="*/ 2816 w 4827"/>
              <a:gd name="T35" fmla="*/ 0 h 45"/>
              <a:gd name="T36" fmla="*/ 2814 w 4827"/>
              <a:gd name="T37" fmla="*/ 19 h 45"/>
              <a:gd name="T38" fmla="*/ 2816 w 4827"/>
              <a:gd name="T39" fmla="*/ 0 h 45"/>
              <a:gd name="T40" fmla="*/ 3218 w 4827"/>
              <a:gd name="T41" fmla="*/ 19 h 45"/>
              <a:gd name="T42" fmla="*/ 3216 w 4827"/>
              <a:gd name="T43" fmla="*/ 0 h 45"/>
              <a:gd name="T44" fmla="*/ 3621 w 4827"/>
              <a:gd name="T45" fmla="*/ 0 h 45"/>
              <a:gd name="T46" fmla="*/ 3619 w 4827"/>
              <a:gd name="T47" fmla="*/ 19 h 45"/>
              <a:gd name="T48" fmla="*/ 3621 w 4827"/>
              <a:gd name="T49" fmla="*/ 0 h 45"/>
              <a:gd name="T50" fmla="*/ 4023 w 4827"/>
              <a:gd name="T51" fmla="*/ 19 h 45"/>
              <a:gd name="T52" fmla="*/ 4021 w 4827"/>
              <a:gd name="T53" fmla="*/ 0 h 45"/>
              <a:gd name="T54" fmla="*/ 4425 w 4827"/>
              <a:gd name="T55" fmla="*/ 0 h 45"/>
              <a:gd name="T56" fmla="*/ 4423 w 4827"/>
              <a:gd name="T57" fmla="*/ 19 h 45"/>
              <a:gd name="T58" fmla="*/ 4425 w 4827"/>
              <a:gd name="T59" fmla="*/ 0 h 45"/>
              <a:gd name="T60" fmla="*/ 4827 w 4827"/>
              <a:gd name="T61" fmla="*/ 19 h 45"/>
              <a:gd name="T62" fmla="*/ 4826 w 4827"/>
              <a:gd name="T63" fmla="*/ 0 h 45"/>
              <a:gd name="T64" fmla="*/ 2 w 4827"/>
              <a:gd name="T65" fmla="*/ 19 h 45"/>
              <a:gd name="T66" fmla="*/ 0 w 4827"/>
              <a:gd name="T67" fmla="*/ 45 h 45"/>
              <a:gd name="T68" fmla="*/ 2 w 4827"/>
              <a:gd name="T69" fmla="*/ 19 h 45"/>
              <a:gd name="T70" fmla="*/ 806 w 4827"/>
              <a:gd name="T71" fmla="*/ 45 h 45"/>
              <a:gd name="T72" fmla="*/ 804 w 4827"/>
              <a:gd name="T73" fmla="*/ 19 h 45"/>
              <a:gd name="T74" fmla="*/ 1610 w 4827"/>
              <a:gd name="T75" fmla="*/ 19 h 45"/>
              <a:gd name="T76" fmla="*/ 1608 w 4827"/>
              <a:gd name="T77" fmla="*/ 45 h 45"/>
              <a:gd name="T78" fmla="*/ 1610 w 4827"/>
              <a:gd name="T79" fmla="*/ 19 h 45"/>
              <a:gd name="T80" fmla="*/ 2415 w 4827"/>
              <a:gd name="T81" fmla="*/ 45 h 45"/>
              <a:gd name="T82" fmla="*/ 2413 w 4827"/>
              <a:gd name="T83" fmla="*/ 19 h 45"/>
              <a:gd name="T84" fmla="*/ 3218 w 4827"/>
              <a:gd name="T85" fmla="*/ 19 h 45"/>
              <a:gd name="T86" fmla="*/ 3216 w 4827"/>
              <a:gd name="T87" fmla="*/ 45 h 45"/>
              <a:gd name="T88" fmla="*/ 3218 w 4827"/>
              <a:gd name="T89" fmla="*/ 19 h 45"/>
              <a:gd name="T90" fmla="*/ 4023 w 4827"/>
              <a:gd name="T91" fmla="*/ 45 h 45"/>
              <a:gd name="T92" fmla="*/ 4021 w 4827"/>
              <a:gd name="T93" fmla="*/ 19 h 45"/>
              <a:gd name="T94" fmla="*/ 4827 w 4827"/>
              <a:gd name="T95" fmla="*/ 19 h 45"/>
              <a:gd name="T96" fmla="*/ 4826 w 4827"/>
              <a:gd name="T97" fmla="*/ 45 h 45"/>
              <a:gd name="T98" fmla="*/ 4827 w 4827"/>
              <a:gd name="T99" fmla="*/ 1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827" h="45">
                <a:moveTo>
                  <a:pt x="2" y="0"/>
                </a:moveTo>
                <a:lnTo>
                  <a:pt x="2" y="19"/>
                </a:lnTo>
                <a:lnTo>
                  <a:pt x="0" y="19"/>
                </a:lnTo>
                <a:lnTo>
                  <a:pt x="0" y="0"/>
                </a:lnTo>
                <a:lnTo>
                  <a:pt x="2" y="0"/>
                </a:lnTo>
                <a:close/>
                <a:moveTo>
                  <a:pt x="405" y="0"/>
                </a:moveTo>
                <a:lnTo>
                  <a:pt x="405" y="19"/>
                </a:lnTo>
                <a:lnTo>
                  <a:pt x="403" y="19"/>
                </a:lnTo>
                <a:lnTo>
                  <a:pt x="403" y="0"/>
                </a:lnTo>
                <a:lnTo>
                  <a:pt x="405" y="0"/>
                </a:lnTo>
                <a:close/>
                <a:moveTo>
                  <a:pt x="806" y="0"/>
                </a:moveTo>
                <a:lnTo>
                  <a:pt x="806" y="19"/>
                </a:lnTo>
                <a:lnTo>
                  <a:pt x="804" y="19"/>
                </a:lnTo>
                <a:lnTo>
                  <a:pt x="804" y="0"/>
                </a:lnTo>
                <a:lnTo>
                  <a:pt x="806" y="0"/>
                </a:lnTo>
                <a:close/>
                <a:moveTo>
                  <a:pt x="1208" y="0"/>
                </a:moveTo>
                <a:lnTo>
                  <a:pt x="1208" y="19"/>
                </a:lnTo>
                <a:lnTo>
                  <a:pt x="1206" y="19"/>
                </a:lnTo>
                <a:lnTo>
                  <a:pt x="1206" y="0"/>
                </a:lnTo>
                <a:lnTo>
                  <a:pt x="1208" y="0"/>
                </a:lnTo>
                <a:close/>
                <a:moveTo>
                  <a:pt x="1610" y="0"/>
                </a:moveTo>
                <a:lnTo>
                  <a:pt x="1610" y="19"/>
                </a:lnTo>
                <a:lnTo>
                  <a:pt x="1608" y="19"/>
                </a:lnTo>
                <a:lnTo>
                  <a:pt x="1608" y="0"/>
                </a:lnTo>
                <a:lnTo>
                  <a:pt x="1610" y="0"/>
                </a:lnTo>
                <a:close/>
                <a:moveTo>
                  <a:pt x="2013" y="0"/>
                </a:moveTo>
                <a:lnTo>
                  <a:pt x="2013" y="19"/>
                </a:lnTo>
                <a:lnTo>
                  <a:pt x="2011" y="19"/>
                </a:lnTo>
                <a:lnTo>
                  <a:pt x="2011" y="0"/>
                </a:lnTo>
                <a:lnTo>
                  <a:pt x="2013" y="0"/>
                </a:lnTo>
                <a:close/>
                <a:moveTo>
                  <a:pt x="2415" y="0"/>
                </a:moveTo>
                <a:lnTo>
                  <a:pt x="2415" y="19"/>
                </a:lnTo>
                <a:lnTo>
                  <a:pt x="2413" y="19"/>
                </a:lnTo>
                <a:lnTo>
                  <a:pt x="2413" y="0"/>
                </a:lnTo>
                <a:lnTo>
                  <a:pt x="2415" y="0"/>
                </a:lnTo>
                <a:close/>
                <a:moveTo>
                  <a:pt x="2816" y="0"/>
                </a:moveTo>
                <a:lnTo>
                  <a:pt x="2816" y="19"/>
                </a:lnTo>
                <a:lnTo>
                  <a:pt x="2814" y="19"/>
                </a:lnTo>
                <a:lnTo>
                  <a:pt x="2814" y="0"/>
                </a:lnTo>
                <a:lnTo>
                  <a:pt x="2816" y="0"/>
                </a:lnTo>
                <a:close/>
                <a:moveTo>
                  <a:pt x="3218" y="0"/>
                </a:moveTo>
                <a:lnTo>
                  <a:pt x="3218" y="19"/>
                </a:lnTo>
                <a:lnTo>
                  <a:pt x="3216" y="19"/>
                </a:lnTo>
                <a:lnTo>
                  <a:pt x="3216" y="0"/>
                </a:lnTo>
                <a:lnTo>
                  <a:pt x="3218" y="0"/>
                </a:lnTo>
                <a:close/>
                <a:moveTo>
                  <a:pt x="3621" y="0"/>
                </a:moveTo>
                <a:lnTo>
                  <a:pt x="3621" y="19"/>
                </a:lnTo>
                <a:lnTo>
                  <a:pt x="3619" y="19"/>
                </a:lnTo>
                <a:lnTo>
                  <a:pt x="3619" y="0"/>
                </a:lnTo>
                <a:lnTo>
                  <a:pt x="3621" y="0"/>
                </a:lnTo>
                <a:close/>
                <a:moveTo>
                  <a:pt x="4023" y="0"/>
                </a:moveTo>
                <a:lnTo>
                  <a:pt x="4023" y="19"/>
                </a:lnTo>
                <a:lnTo>
                  <a:pt x="4021" y="19"/>
                </a:lnTo>
                <a:lnTo>
                  <a:pt x="4021" y="0"/>
                </a:lnTo>
                <a:lnTo>
                  <a:pt x="4023" y="0"/>
                </a:lnTo>
                <a:close/>
                <a:moveTo>
                  <a:pt x="4425" y="0"/>
                </a:moveTo>
                <a:lnTo>
                  <a:pt x="4425" y="19"/>
                </a:lnTo>
                <a:lnTo>
                  <a:pt x="4423" y="19"/>
                </a:lnTo>
                <a:lnTo>
                  <a:pt x="4423" y="0"/>
                </a:lnTo>
                <a:lnTo>
                  <a:pt x="4425" y="0"/>
                </a:lnTo>
                <a:close/>
                <a:moveTo>
                  <a:pt x="4827" y="0"/>
                </a:moveTo>
                <a:lnTo>
                  <a:pt x="4827" y="19"/>
                </a:lnTo>
                <a:lnTo>
                  <a:pt x="4826" y="19"/>
                </a:lnTo>
                <a:lnTo>
                  <a:pt x="4826" y="0"/>
                </a:lnTo>
                <a:lnTo>
                  <a:pt x="4827" y="0"/>
                </a:lnTo>
                <a:close/>
                <a:moveTo>
                  <a:pt x="2" y="19"/>
                </a:moveTo>
                <a:lnTo>
                  <a:pt x="2" y="45"/>
                </a:lnTo>
                <a:lnTo>
                  <a:pt x="0" y="45"/>
                </a:lnTo>
                <a:lnTo>
                  <a:pt x="0" y="19"/>
                </a:lnTo>
                <a:lnTo>
                  <a:pt x="2" y="19"/>
                </a:lnTo>
                <a:close/>
                <a:moveTo>
                  <a:pt x="806" y="19"/>
                </a:moveTo>
                <a:lnTo>
                  <a:pt x="806" y="45"/>
                </a:lnTo>
                <a:lnTo>
                  <a:pt x="804" y="45"/>
                </a:lnTo>
                <a:lnTo>
                  <a:pt x="804" y="19"/>
                </a:lnTo>
                <a:lnTo>
                  <a:pt x="806" y="19"/>
                </a:lnTo>
                <a:close/>
                <a:moveTo>
                  <a:pt x="1610" y="19"/>
                </a:moveTo>
                <a:lnTo>
                  <a:pt x="1610" y="45"/>
                </a:lnTo>
                <a:lnTo>
                  <a:pt x="1608" y="45"/>
                </a:lnTo>
                <a:lnTo>
                  <a:pt x="1608" y="19"/>
                </a:lnTo>
                <a:lnTo>
                  <a:pt x="1610" y="19"/>
                </a:lnTo>
                <a:close/>
                <a:moveTo>
                  <a:pt x="2415" y="19"/>
                </a:moveTo>
                <a:lnTo>
                  <a:pt x="2415" y="45"/>
                </a:lnTo>
                <a:lnTo>
                  <a:pt x="2413" y="45"/>
                </a:lnTo>
                <a:lnTo>
                  <a:pt x="2413" y="19"/>
                </a:lnTo>
                <a:lnTo>
                  <a:pt x="2415" y="19"/>
                </a:lnTo>
                <a:close/>
                <a:moveTo>
                  <a:pt x="3218" y="19"/>
                </a:moveTo>
                <a:lnTo>
                  <a:pt x="3218" y="45"/>
                </a:lnTo>
                <a:lnTo>
                  <a:pt x="3216" y="45"/>
                </a:lnTo>
                <a:lnTo>
                  <a:pt x="3216" y="19"/>
                </a:lnTo>
                <a:lnTo>
                  <a:pt x="3218" y="19"/>
                </a:lnTo>
                <a:close/>
                <a:moveTo>
                  <a:pt x="4023" y="19"/>
                </a:moveTo>
                <a:lnTo>
                  <a:pt x="4023" y="45"/>
                </a:lnTo>
                <a:lnTo>
                  <a:pt x="4021" y="45"/>
                </a:lnTo>
                <a:lnTo>
                  <a:pt x="4021" y="19"/>
                </a:lnTo>
                <a:lnTo>
                  <a:pt x="4023" y="19"/>
                </a:lnTo>
                <a:close/>
                <a:moveTo>
                  <a:pt x="4827" y="19"/>
                </a:moveTo>
                <a:lnTo>
                  <a:pt x="4827" y="45"/>
                </a:lnTo>
                <a:lnTo>
                  <a:pt x="4826" y="45"/>
                </a:lnTo>
                <a:lnTo>
                  <a:pt x="4826" y="19"/>
                </a:lnTo>
                <a:lnTo>
                  <a:pt x="4827" y="19"/>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1"/>
          <p:cNvSpPr>
            <a:spLocks/>
          </p:cNvSpPr>
          <p:nvPr/>
        </p:nvSpPr>
        <p:spPr bwMode="auto">
          <a:xfrm>
            <a:off x="2347913" y="1631950"/>
            <a:ext cx="177800" cy="179387"/>
          </a:xfrm>
          <a:custGeom>
            <a:avLst/>
            <a:gdLst>
              <a:gd name="T0" fmla="*/ 56 w 112"/>
              <a:gd name="T1" fmla="*/ 0 h 113"/>
              <a:gd name="T2" fmla="*/ 112 w 112"/>
              <a:gd name="T3" fmla="*/ 56 h 113"/>
              <a:gd name="T4" fmla="*/ 56 w 112"/>
              <a:gd name="T5" fmla="*/ 113 h 113"/>
              <a:gd name="T6" fmla="*/ 0 w 112"/>
              <a:gd name="T7" fmla="*/ 56 h 113"/>
              <a:gd name="T8" fmla="*/ 56 w 112"/>
              <a:gd name="T9" fmla="*/ 0 h 113"/>
            </a:gdLst>
            <a:ahLst/>
            <a:cxnLst>
              <a:cxn ang="0">
                <a:pos x="T0" y="T1"/>
              </a:cxn>
              <a:cxn ang="0">
                <a:pos x="T2" y="T3"/>
              </a:cxn>
              <a:cxn ang="0">
                <a:pos x="T4" y="T5"/>
              </a:cxn>
              <a:cxn ang="0">
                <a:pos x="T6" y="T7"/>
              </a:cxn>
              <a:cxn ang="0">
                <a:pos x="T8" y="T9"/>
              </a:cxn>
            </a:cxnLst>
            <a:rect l="0" t="0" r="r" b="b"/>
            <a:pathLst>
              <a:path w="112" h="113">
                <a:moveTo>
                  <a:pt x="56" y="0"/>
                </a:moveTo>
                <a:lnTo>
                  <a:pt x="112" y="56"/>
                </a:lnTo>
                <a:lnTo>
                  <a:pt x="56" y="113"/>
                </a:lnTo>
                <a:lnTo>
                  <a:pt x="0" y="56"/>
                </a:lnTo>
                <a:lnTo>
                  <a:pt x="56" y="0"/>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12"/>
          <p:cNvSpPr>
            <a:spLocks noEditPoints="1"/>
          </p:cNvSpPr>
          <p:nvPr/>
        </p:nvSpPr>
        <p:spPr bwMode="auto">
          <a:xfrm>
            <a:off x="2341563" y="1627188"/>
            <a:ext cx="188913" cy="188912"/>
          </a:xfrm>
          <a:custGeom>
            <a:avLst/>
            <a:gdLst>
              <a:gd name="T0" fmla="*/ 952 w 1972"/>
              <a:gd name="T1" fmla="*/ 18 h 1972"/>
              <a:gd name="T2" fmla="*/ 1020 w 1972"/>
              <a:gd name="T3" fmla="*/ 18 h 1972"/>
              <a:gd name="T4" fmla="*/ 1953 w 1972"/>
              <a:gd name="T5" fmla="*/ 952 h 1972"/>
              <a:gd name="T6" fmla="*/ 1953 w 1972"/>
              <a:gd name="T7" fmla="*/ 1020 h 1972"/>
              <a:gd name="T8" fmla="*/ 1020 w 1972"/>
              <a:gd name="T9" fmla="*/ 1953 h 1972"/>
              <a:gd name="T10" fmla="*/ 952 w 1972"/>
              <a:gd name="T11" fmla="*/ 1953 h 1972"/>
              <a:gd name="T12" fmla="*/ 19 w 1972"/>
              <a:gd name="T13" fmla="*/ 1020 h 1972"/>
              <a:gd name="T14" fmla="*/ 19 w 1972"/>
              <a:gd name="T15" fmla="*/ 952 h 1972"/>
              <a:gd name="T16" fmla="*/ 952 w 1972"/>
              <a:gd name="T17" fmla="*/ 18 h 1972"/>
              <a:gd name="T18" fmla="*/ 87 w 1972"/>
              <a:gd name="T19" fmla="*/ 1020 h 1972"/>
              <a:gd name="T20" fmla="*/ 87 w 1972"/>
              <a:gd name="T21" fmla="*/ 952 h 1972"/>
              <a:gd name="T22" fmla="*/ 1020 w 1972"/>
              <a:gd name="T23" fmla="*/ 1885 h 1972"/>
              <a:gd name="T24" fmla="*/ 952 w 1972"/>
              <a:gd name="T25" fmla="*/ 1885 h 1972"/>
              <a:gd name="T26" fmla="*/ 1885 w 1972"/>
              <a:gd name="T27" fmla="*/ 952 h 1972"/>
              <a:gd name="T28" fmla="*/ 1885 w 1972"/>
              <a:gd name="T29" fmla="*/ 1020 h 1972"/>
              <a:gd name="T30" fmla="*/ 952 w 1972"/>
              <a:gd name="T31" fmla="*/ 86 h 1972"/>
              <a:gd name="T32" fmla="*/ 1020 w 1972"/>
              <a:gd name="T33" fmla="*/ 86 h 1972"/>
              <a:gd name="T34" fmla="*/ 87 w 1972"/>
              <a:gd name="T35" fmla="*/ 1020 h 19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72" h="1972">
                <a:moveTo>
                  <a:pt x="952" y="18"/>
                </a:moveTo>
                <a:cubicBezTo>
                  <a:pt x="971" y="0"/>
                  <a:pt x="1001" y="0"/>
                  <a:pt x="1020" y="18"/>
                </a:cubicBezTo>
                <a:lnTo>
                  <a:pt x="1953" y="952"/>
                </a:lnTo>
                <a:cubicBezTo>
                  <a:pt x="1972" y="970"/>
                  <a:pt x="1972" y="1001"/>
                  <a:pt x="1953" y="1020"/>
                </a:cubicBezTo>
                <a:lnTo>
                  <a:pt x="1020" y="1953"/>
                </a:lnTo>
                <a:cubicBezTo>
                  <a:pt x="1001" y="1972"/>
                  <a:pt x="971" y="1972"/>
                  <a:pt x="952" y="1953"/>
                </a:cubicBezTo>
                <a:lnTo>
                  <a:pt x="19" y="1020"/>
                </a:lnTo>
                <a:cubicBezTo>
                  <a:pt x="0" y="1001"/>
                  <a:pt x="0" y="970"/>
                  <a:pt x="19" y="952"/>
                </a:cubicBezTo>
                <a:lnTo>
                  <a:pt x="952" y="18"/>
                </a:lnTo>
                <a:close/>
                <a:moveTo>
                  <a:pt x="87" y="1020"/>
                </a:moveTo>
                <a:lnTo>
                  <a:pt x="87" y="952"/>
                </a:lnTo>
                <a:lnTo>
                  <a:pt x="1020" y="1885"/>
                </a:lnTo>
                <a:lnTo>
                  <a:pt x="952" y="1885"/>
                </a:lnTo>
                <a:lnTo>
                  <a:pt x="1885" y="952"/>
                </a:lnTo>
                <a:lnTo>
                  <a:pt x="1885" y="1020"/>
                </a:lnTo>
                <a:lnTo>
                  <a:pt x="952" y="86"/>
                </a:lnTo>
                <a:lnTo>
                  <a:pt x="1020" y="86"/>
                </a:lnTo>
                <a:lnTo>
                  <a:pt x="87" y="102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3"/>
          <p:cNvSpPr>
            <a:spLocks/>
          </p:cNvSpPr>
          <p:nvPr/>
        </p:nvSpPr>
        <p:spPr bwMode="auto">
          <a:xfrm>
            <a:off x="3819525" y="2465388"/>
            <a:ext cx="3616325" cy="2741612"/>
          </a:xfrm>
          <a:custGeom>
            <a:avLst/>
            <a:gdLst>
              <a:gd name="T0" fmla="*/ 86 w 9493"/>
              <a:gd name="T1" fmla="*/ 16 h 7157"/>
              <a:gd name="T2" fmla="*/ 9466 w 9493"/>
              <a:gd name="T3" fmla="*/ 7060 h 7157"/>
              <a:gd name="T4" fmla="*/ 9476 w 9493"/>
              <a:gd name="T5" fmla="*/ 7130 h 7157"/>
              <a:gd name="T6" fmla="*/ 9406 w 9493"/>
              <a:gd name="T7" fmla="*/ 7140 h 7157"/>
              <a:gd name="T8" fmla="*/ 26 w 9493"/>
              <a:gd name="T9" fmla="*/ 96 h 7157"/>
              <a:gd name="T10" fmla="*/ 16 w 9493"/>
              <a:gd name="T11" fmla="*/ 26 h 7157"/>
              <a:gd name="T12" fmla="*/ 86 w 9493"/>
              <a:gd name="T13" fmla="*/ 16 h 7157"/>
            </a:gdLst>
            <a:ahLst/>
            <a:cxnLst>
              <a:cxn ang="0">
                <a:pos x="T0" y="T1"/>
              </a:cxn>
              <a:cxn ang="0">
                <a:pos x="T2" y="T3"/>
              </a:cxn>
              <a:cxn ang="0">
                <a:pos x="T4" y="T5"/>
              </a:cxn>
              <a:cxn ang="0">
                <a:pos x="T6" y="T7"/>
              </a:cxn>
              <a:cxn ang="0">
                <a:pos x="T8" y="T9"/>
              </a:cxn>
              <a:cxn ang="0">
                <a:pos x="T10" y="T11"/>
              </a:cxn>
              <a:cxn ang="0">
                <a:pos x="T12" y="T13"/>
              </a:cxn>
            </a:cxnLst>
            <a:rect l="0" t="0" r="r" b="b"/>
            <a:pathLst>
              <a:path w="9493" h="7157">
                <a:moveTo>
                  <a:pt x="86" y="16"/>
                </a:moveTo>
                <a:lnTo>
                  <a:pt x="9466" y="7060"/>
                </a:lnTo>
                <a:cubicBezTo>
                  <a:pt x="9489" y="7077"/>
                  <a:pt x="9493" y="7108"/>
                  <a:pt x="9476" y="7130"/>
                </a:cubicBezTo>
                <a:cubicBezTo>
                  <a:pt x="9460" y="7153"/>
                  <a:pt x="9429" y="7157"/>
                  <a:pt x="9406" y="7140"/>
                </a:cubicBezTo>
                <a:lnTo>
                  <a:pt x="26" y="96"/>
                </a:lnTo>
                <a:cubicBezTo>
                  <a:pt x="4" y="80"/>
                  <a:pt x="0" y="49"/>
                  <a:pt x="16" y="26"/>
                </a:cubicBezTo>
                <a:cubicBezTo>
                  <a:pt x="33" y="4"/>
                  <a:pt x="64" y="0"/>
                  <a:pt x="86" y="16"/>
                </a:cubicBezTo>
                <a:close/>
              </a:path>
            </a:pathLst>
          </a:custGeom>
          <a:solidFill>
            <a:srgbClr val="00FF00"/>
          </a:solidFill>
          <a:ln w="1588" cap="flat">
            <a:solidFill>
              <a:srgbClr val="00FF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3" name="Rectangle 14"/>
          <p:cNvSpPr>
            <a:spLocks noChangeArrowheads="1"/>
          </p:cNvSpPr>
          <p:nvPr/>
        </p:nvSpPr>
        <p:spPr bwMode="auto">
          <a:xfrm>
            <a:off x="3763963" y="2411413"/>
            <a:ext cx="152400" cy="153987"/>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5"/>
          <p:cNvSpPr>
            <a:spLocks noEditPoints="1"/>
          </p:cNvSpPr>
          <p:nvPr/>
        </p:nvSpPr>
        <p:spPr bwMode="auto">
          <a:xfrm>
            <a:off x="3759200" y="2406650"/>
            <a:ext cx="161925" cy="161925"/>
          </a:xfrm>
          <a:custGeom>
            <a:avLst/>
            <a:gdLst>
              <a:gd name="T0" fmla="*/ 0 w 848"/>
              <a:gd name="T1" fmla="*/ 24 h 848"/>
              <a:gd name="T2" fmla="*/ 24 w 848"/>
              <a:gd name="T3" fmla="*/ 0 h 848"/>
              <a:gd name="T4" fmla="*/ 824 w 848"/>
              <a:gd name="T5" fmla="*/ 0 h 848"/>
              <a:gd name="T6" fmla="*/ 848 w 848"/>
              <a:gd name="T7" fmla="*/ 24 h 848"/>
              <a:gd name="T8" fmla="*/ 848 w 848"/>
              <a:gd name="T9" fmla="*/ 824 h 848"/>
              <a:gd name="T10" fmla="*/ 824 w 848"/>
              <a:gd name="T11" fmla="*/ 848 h 848"/>
              <a:gd name="T12" fmla="*/ 24 w 848"/>
              <a:gd name="T13" fmla="*/ 848 h 848"/>
              <a:gd name="T14" fmla="*/ 0 w 848"/>
              <a:gd name="T15" fmla="*/ 824 h 848"/>
              <a:gd name="T16" fmla="*/ 0 w 848"/>
              <a:gd name="T17" fmla="*/ 24 h 848"/>
              <a:gd name="T18" fmla="*/ 48 w 848"/>
              <a:gd name="T19" fmla="*/ 824 h 848"/>
              <a:gd name="T20" fmla="*/ 24 w 848"/>
              <a:gd name="T21" fmla="*/ 800 h 848"/>
              <a:gd name="T22" fmla="*/ 824 w 848"/>
              <a:gd name="T23" fmla="*/ 800 h 848"/>
              <a:gd name="T24" fmla="*/ 800 w 848"/>
              <a:gd name="T25" fmla="*/ 824 h 848"/>
              <a:gd name="T26" fmla="*/ 800 w 848"/>
              <a:gd name="T27" fmla="*/ 24 h 848"/>
              <a:gd name="T28" fmla="*/ 824 w 848"/>
              <a:gd name="T29" fmla="*/ 48 h 848"/>
              <a:gd name="T30" fmla="*/ 24 w 848"/>
              <a:gd name="T31" fmla="*/ 48 h 848"/>
              <a:gd name="T32" fmla="*/ 48 w 848"/>
              <a:gd name="T33" fmla="*/ 24 h 848"/>
              <a:gd name="T34" fmla="*/ 48 w 848"/>
              <a:gd name="T35" fmla="*/ 824 h 8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8" h="848">
                <a:moveTo>
                  <a:pt x="0" y="24"/>
                </a:moveTo>
                <a:cubicBezTo>
                  <a:pt x="0" y="11"/>
                  <a:pt x="11" y="0"/>
                  <a:pt x="24" y="0"/>
                </a:cubicBezTo>
                <a:lnTo>
                  <a:pt x="824" y="0"/>
                </a:lnTo>
                <a:cubicBezTo>
                  <a:pt x="838" y="0"/>
                  <a:pt x="848" y="11"/>
                  <a:pt x="848" y="24"/>
                </a:cubicBezTo>
                <a:lnTo>
                  <a:pt x="848" y="824"/>
                </a:lnTo>
                <a:cubicBezTo>
                  <a:pt x="848" y="838"/>
                  <a:pt x="838" y="848"/>
                  <a:pt x="824" y="848"/>
                </a:cubicBezTo>
                <a:lnTo>
                  <a:pt x="24" y="848"/>
                </a:lnTo>
                <a:cubicBezTo>
                  <a:pt x="11" y="848"/>
                  <a:pt x="0" y="838"/>
                  <a:pt x="0" y="824"/>
                </a:cubicBezTo>
                <a:lnTo>
                  <a:pt x="0" y="24"/>
                </a:lnTo>
                <a:close/>
                <a:moveTo>
                  <a:pt x="48" y="824"/>
                </a:moveTo>
                <a:lnTo>
                  <a:pt x="24" y="800"/>
                </a:lnTo>
                <a:lnTo>
                  <a:pt x="824" y="800"/>
                </a:lnTo>
                <a:lnTo>
                  <a:pt x="800" y="824"/>
                </a:lnTo>
                <a:lnTo>
                  <a:pt x="800" y="24"/>
                </a:lnTo>
                <a:lnTo>
                  <a:pt x="824" y="48"/>
                </a:lnTo>
                <a:lnTo>
                  <a:pt x="24" y="48"/>
                </a:lnTo>
                <a:lnTo>
                  <a:pt x="48" y="24"/>
                </a:lnTo>
                <a:lnTo>
                  <a:pt x="48" y="824"/>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5" name="Rectangle 16"/>
          <p:cNvSpPr>
            <a:spLocks noChangeArrowheads="1"/>
          </p:cNvSpPr>
          <p:nvPr/>
        </p:nvSpPr>
        <p:spPr bwMode="auto">
          <a:xfrm>
            <a:off x="7339013" y="5110163"/>
            <a:ext cx="152400" cy="152400"/>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17"/>
          <p:cNvSpPr>
            <a:spLocks noEditPoints="1"/>
          </p:cNvSpPr>
          <p:nvPr/>
        </p:nvSpPr>
        <p:spPr bwMode="auto">
          <a:xfrm>
            <a:off x="7334250" y="5105400"/>
            <a:ext cx="161925" cy="161925"/>
          </a:xfrm>
          <a:custGeom>
            <a:avLst/>
            <a:gdLst>
              <a:gd name="T0" fmla="*/ 0 w 424"/>
              <a:gd name="T1" fmla="*/ 12 h 424"/>
              <a:gd name="T2" fmla="*/ 12 w 424"/>
              <a:gd name="T3" fmla="*/ 0 h 424"/>
              <a:gd name="T4" fmla="*/ 412 w 424"/>
              <a:gd name="T5" fmla="*/ 0 h 424"/>
              <a:gd name="T6" fmla="*/ 424 w 424"/>
              <a:gd name="T7" fmla="*/ 12 h 424"/>
              <a:gd name="T8" fmla="*/ 424 w 424"/>
              <a:gd name="T9" fmla="*/ 412 h 424"/>
              <a:gd name="T10" fmla="*/ 412 w 424"/>
              <a:gd name="T11" fmla="*/ 424 h 424"/>
              <a:gd name="T12" fmla="*/ 12 w 424"/>
              <a:gd name="T13" fmla="*/ 424 h 424"/>
              <a:gd name="T14" fmla="*/ 0 w 424"/>
              <a:gd name="T15" fmla="*/ 412 h 424"/>
              <a:gd name="T16" fmla="*/ 0 w 424"/>
              <a:gd name="T17" fmla="*/ 12 h 424"/>
              <a:gd name="T18" fmla="*/ 24 w 424"/>
              <a:gd name="T19" fmla="*/ 412 h 424"/>
              <a:gd name="T20" fmla="*/ 12 w 424"/>
              <a:gd name="T21" fmla="*/ 400 h 424"/>
              <a:gd name="T22" fmla="*/ 412 w 424"/>
              <a:gd name="T23" fmla="*/ 400 h 424"/>
              <a:gd name="T24" fmla="*/ 400 w 424"/>
              <a:gd name="T25" fmla="*/ 412 h 424"/>
              <a:gd name="T26" fmla="*/ 400 w 424"/>
              <a:gd name="T27" fmla="*/ 12 h 424"/>
              <a:gd name="T28" fmla="*/ 412 w 424"/>
              <a:gd name="T29" fmla="*/ 24 h 424"/>
              <a:gd name="T30" fmla="*/ 12 w 424"/>
              <a:gd name="T31" fmla="*/ 24 h 424"/>
              <a:gd name="T32" fmla="*/ 24 w 424"/>
              <a:gd name="T33" fmla="*/ 12 h 424"/>
              <a:gd name="T34" fmla="*/ 24 w 424"/>
              <a:gd name="T35" fmla="*/ 412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4" h="424">
                <a:moveTo>
                  <a:pt x="0" y="12"/>
                </a:moveTo>
                <a:cubicBezTo>
                  <a:pt x="0" y="6"/>
                  <a:pt x="6" y="0"/>
                  <a:pt x="12" y="0"/>
                </a:cubicBezTo>
                <a:lnTo>
                  <a:pt x="412" y="0"/>
                </a:lnTo>
                <a:cubicBezTo>
                  <a:pt x="419" y="0"/>
                  <a:pt x="424" y="6"/>
                  <a:pt x="424" y="12"/>
                </a:cubicBezTo>
                <a:lnTo>
                  <a:pt x="424" y="412"/>
                </a:lnTo>
                <a:cubicBezTo>
                  <a:pt x="424" y="419"/>
                  <a:pt x="419" y="424"/>
                  <a:pt x="412" y="424"/>
                </a:cubicBezTo>
                <a:lnTo>
                  <a:pt x="12" y="424"/>
                </a:lnTo>
                <a:cubicBezTo>
                  <a:pt x="6" y="424"/>
                  <a:pt x="0" y="419"/>
                  <a:pt x="0" y="412"/>
                </a:cubicBezTo>
                <a:lnTo>
                  <a:pt x="0" y="12"/>
                </a:lnTo>
                <a:close/>
                <a:moveTo>
                  <a:pt x="24" y="412"/>
                </a:moveTo>
                <a:lnTo>
                  <a:pt x="12" y="400"/>
                </a:lnTo>
                <a:lnTo>
                  <a:pt x="412" y="400"/>
                </a:lnTo>
                <a:lnTo>
                  <a:pt x="400" y="412"/>
                </a:lnTo>
                <a:lnTo>
                  <a:pt x="400" y="12"/>
                </a:lnTo>
                <a:lnTo>
                  <a:pt x="412" y="24"/>
                </a:lnTo>
                <a:lnTo>
                  <a:pt x="12" y="24"/>
                </a:lnTo>
                <a:lnTo>
                  <a:pt x="24" y="12"/>
                </a:lnTo>
                <a:lnTo>
                  <a:pt x="24" y="412"/>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nvGrpSpPr>
          <p:cNvPr id="1044" name="Group 1043"/>
          <p:cNvGrpSpPr/>
          <p:nvPr/>
        </p:nvGrpSpPr>
        <p:grpSpPr>
          <a:xfrm>
            <a:off x="5422900" y="1881188"/>
            <a:ext cx="152400" cy="153987"/>
            <a:chOff x="5422900" y="1881188"/>
            <a:chExt cx="152400" cy="153987"/>
          </a:xfrm>
        </p:grpSpPr>
        <p:sp>
          <p:nvSpPr>
            <p:cNvPr id="17" name="Oval 18"/>
            <p:cNvSpPr>
              <a:spLocks noChangeArrowheads="1"/>
            </p:cNvSpPr>
            <p:nvPr/>
          </p:nvSpPr>
          <p:spPr bwMode="auto">
            <a:xfrm>
              <a:off x="5422900" y="1881188"/>
              <a:ext cx="152400" cy="153987"/>
            </a:xfrm>
            <a:prstGeom prst="ellipse">
              <a:avLst/>
            </a:prstGeom>
            <a:solidFill>
              <a:srgbClr val="FF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Oval 19"/>
            <p:cNvSpPr>
              <a:spLocks noChangeArrowheads="1"/>
            </p:cNvSpPr>
            <p:nvPr/>
          </p:nvSpPr>
          <p:spPr bwMode="auto">
            <a:xfrm>
              <a:off x="5422900" y="1881188"/>
              <a:ext cx="152400" cy="153987"/>
            </a:xfrm>
            <a:prstGeom prst="ellipse">
              <a:avLst/>
            </a:prstGeom>
            <a:noFill/>
            <a:ln w="9525" cap="flat">
              <a:solidFill>
                <a:srgbClr val="7D60A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19" name="Rectangle 20"/>
          <p:cNvSpPr>
            <a:spLocks noChangeArrowheads="1"/>
          </p:cNvSpPr>
          <p:nvPr/>
        </p:nvSpPr>
        <p:spPr bwMode="auto">
          <a:xfrm>
            <a:off x="650875" y="5407025"/>
            <a:ext cx="339725"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Rectangle 21"/>
          <p:cNvSpPr>
            <a:spLocks noChangeArrowheads="1"/>
          </p:cNvSpPr>
          <p:nvPr/>
        </p:nvSpPr>
        <p:spPr bwMode="auto">
          <a:xfrm>
            <a:off x="725488" y="4546600"/>
            <a:ext cx="26193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-90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1" name="Rectangle 22"/>
          <p:cNvSpPr>
            <a:spLocks noChangeArrowheads="1"/>
          </p:cNvSpPr>
          <p:nvPr/>
        </p:nvSpPr>
        <p:spPr bwMode="auto">
          <a:xfrm>
            <a:off x="725488" y="3686175"/>
            <a:ext cx="26193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-70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2" name="Rectangle 23"/>
          <p:cNvSpPr>
            <a:spLocks noChangeArrowheads="1"/>
          </p:cNvSpPr>
          <p:nvPr/>
        </p:nvSpPr>
        <p:spPr bwMode="auto">
          <a:xfrm>
            <a:off x="725488" y="2825750"/>
            <a:ext cx="26193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-50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3" name="Rectangle 24"/>
          <p:cNvSpPr>
            <a:spLocks noChangeArrowheads="1"/>
          </p:cNvSpPr>
          <p:nvPr/>
        </p:nvSpPr>
        <p:spPr bwMode="auto">
          <a:xfrm>
            <a:off x="725488" y="1963738"/>
            <a:ext cx="26193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4" name="Rectangle 25"/>
          <p:cNvSpPr>
            <a:spLocks noChangeArrowheads="1"/>
          </p:cNvSpPr>
          <p:nvPr/>
        </p:nvSpPr>
        <p:spPr bwMode="auto">
          <a:xfrm>
            <a:off x="725488" y="1103313"/>
            <a:ext cx="261938"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5" name="Rectangle 26"/>
          <p:cNvSpPr>
            <a:spLocks noChangeArrowheads="1"/>
          </p:cNvSpPr>
          <p:nvPr/>
        </p:nvSpPr>
        <p:spPr bwMode="auto">
          <a:xfrm>
            <a:off x="995363" y="5567363"/>
            <a:ext cx="139700"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6" name="Rectangle 27"/>
          <p:cNvSpPr>
            <a:spLocks noChangeArrowheads="1"/>
          </p:cNvSpPr>
          <p:nvPr/>
        </p:nvSpPr>
        <p:spPr bwMode="auto">
          <a:xfrm>
            <a:off x="2271713" y="5567363"/>
            <a:ext cx="139700"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7" name="Rectangle 28"/>
          <p:cNvSpPr>
            <a:spLocks noChangeArrowheads="1"/>
          </p:cNvSpPr>
          <p:nvPr/>
        </p:nvSpPr>
        <p:spPr bwMode="auto">
          <a:xfrm>
            <a:off x="3511550" y="5567363"/>
            <a:ext cx="215900"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8" name="Rectangle 29"/>
          <p:cNvSpPr>
            <a:spLocks noChangeArrowheads="1"/>
          </p:cNvSpPr>
          <p:nvPr/>
        </p:nvSpPr>
        <p:spPr bwMode="auto">
          <a:xfrm>
            <a:off x="4787900" y="5567363"/>
            <a:ext cx="2174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9" name="Rectangle 30"/>
          <p:cNvSpPr>
            <a:spLocks noChangeArrowheads="1"/>
          </p:cNvSpPr>
          <p:nvPr/>
        </p:nvSpPr>
        <p:spPr bwMode="auto">
          <a:xfrm>
            <a:off x="6064250" y="5567363"/>
            <a:ext cx="217488"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 name="Rectangle 31"/>
          <p:cNvSpPr>
            <a:spLocks noChangeArrowheads="1"/>
          </p:cNvSpPr>
          <p:nvPr/>
        </p:nvSpPr>
        <p:spPr bwMode="auto">
          <a:xfrm>
            <a:off x="7342188" y="5567363"/>
            <a:ext cx="215900"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1" name="Rectangle 32"/>
          <p:cNvSpPr>
            <a:spLocks noChangeArrowheads="1"/>
          </p:cNvSpPr>
          <p:nvPr/>
        </p:nvSpPr>
        <p:spPr bwMode="auto">
          <a:xfrm>
            <a:off x="8618538" y="5567363"/>
            <a:ext cx="215900" cy="18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100" b="0" i="0" u="none" strike="noStrike" cap="none" normalizeH="0" baseline="0" smtClean="0">
                <a:ln>
                  <a:noFill/>
                </a:ln>
                <a:solidFill>
                  <a:srgbClr val="000000"/>
                </a:solidFill>
                <a:effectLst/>
                <a:latin typeface="Arial" pitchFamily="34" charset="0"/>
                <a:cs typeface="Arial" pitchFamily="34" charset="0"/>
              </a:rPr>
              <a:t>14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84" name="Rectangle 33"/>
          <p:cNvSpPr>
            <a:spLocks noChangeArrowheads="1"/>
          </p:cNvSpPr>
          <p:nvPr/>
        </p:nvSpPr>
        <p:spPr bwMode="auto">
          <a:xfrm rot="16200000">
            <a:off x="-147637" y="2671763"/>
            <a:ext cx="12954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000000"/>
                </a:solidFill>
                <a:effectLst/>
                <a:latin typeface="Arial" pitchFamily="34" charset="0"/>
                <a:cs typeface="Arial" pitchFamily="34" charset="0"/>
              </a:rPr>
              <a:t>Depth, </a:t>
            </a:r>
            <a:r>
              <a:rPr kumimoji="0" lang="en-US" altLang="en-US" sz="1200" b="1" i="0" u="none" strike="noStrike" cap="none" normalizeH="0" baseline="0" dirty="0" err="1" smtClean="0">
                <a:ln>
                  <a:noFill/>
                </a:ln>
                <a:solidFill>
                  <a:srgbClr val="000000"/>
                </a:solidFill>
                <a:effectLst/>
                <a:latin typeface="Arial" pitchFamily="34" charset="0"/>
                <a:cs typeface="Arial" pitchFamily="34" charset="0"/>
              </a:rPr>
              <a:t>ft</a:t>
            </a:r>
            <a:endParaRPr kumimoji="0" lang="en-US" altLang="en-US" sz="1200" b="0" i="0" u="none" strike="noStrike" cap="none" normalizeH="0" baseline="0" dirty="0" smtClean="0">
              <a:ln>
                <a:noFill/>
              </a:ln>
              <a:solidFill>
                <a:schemeClr val="tx1"/>
              </a:solidFill>
              <a:effectLst/>
              <a:latin typeface="Arial" pitchFamily="34" charset="0"/>
              <a:cs typeface="Arial" pitchFamily="34" charset="0"/>
            </a:endParaRPr>
          </a:p>
        </p:txBody>
      </p:sp>
      <p:sp>
        <p:nvSpPr>
          <p:cNvPr id="41985" name="Rectangle 34"/>
          <p:cNvSpPr>
            <a:spLocks noChangeArrowheads="1"/>
          </p:cNvSpPr>
          <p:nvPr/>
        </p:nvSpPr>
        <p:spPr bwMode="auto">
          <a:xfrm>
            <a:off x="4454525" y="5773738"/>
            <a:ext cx="2236788"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rgbClr val="000000"/>
                </a:solidFill>
                <a:effectLst/>
                <a:latin typeface="Arial" pitchFamily="34" charset="0"/>
                <a:cs typeface="Arial" pitchFamily="34" charset="0"/>
              </a:rPr>
              <a:t>Transducer Temperature, C</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88" name="Rectangle 35"/>
          <p:cNvSpPr>
            <a:spLocks noChangeArrowheads="1"/>
          </p:cNvSpPr>
          <p:nvPr/>
        </p:nvSpPr>
        <p:spPr bwMode="auto">
          <a:xfrm>
            <a:off x="2446338" y="287338"/>
            <a:ext cx="4643438"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rgbClr val="000000"/>
                </a:solidFill>
                <a:effectLst/>
                <a:latin typeface="Arial" pitchFamily="34" charset="0"/>
                <a:cs typeface="Arial" pitchFamily="34" charset="0"/>
              </a:rPr>
              <a:t>GEOTHERMAL GRADIENT, PINE RIVER RANCHES</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1989" name="Rectangle 36"/>
          <p:cNvSpPr>
            <a:spLocks noChangeArrowheads="1"/>
          </p:cNvSpPr>
          <p:nvPr/>
        </p:nvSpPr>
        <p:spPr bwMode="auto">
          <a:xfrm>
            <a:off x="1233488" y="4570413"/>
            <a:ext cx="2109788" cy="823912"/>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990" name="Freeform 37"/>
          <p:cNvSpPr>
            <a:spLocks noEditPoints="1"/>
          </p:cNvSpPr>
          <p:nvPr/>
        </p:nvSpPr>
        <p:spPr bwMode="auto">
          <a:xfrm>
            <a:off x="1231900" y="4568825"/>
            <a:ext cx="2112963" cy="827087"/>
          </a:xfrm>
          <a:custGeom>
            <a:avLst/>
            <a:gdLst>
              <a:gd name="T0" fmla="*/ 0 w 11088"/>
              <a:gd name="T1" fmla="*/ 8 h 4320"/>
              <a:gd name="T2" fmla="*/ 8 w 11088"/>
              <a:gd name="T3" fmla="*/ 0 h 4320"/>
              <a:gd name="T4" fmla="*/ 11080 w 11088"/>
              <a:gd name="T5" fmla="*/ 0 h 4320"/>
              <a:gd name="T6" fmla="*/ 11088 w 11088"/>
              <a:gd name="T7" fmla="*/ 8 h 4320"/>
              <a:gd name="T8" fmla="*/ 11088 w 11088"/>
              <a:gd name="T9" fmla="*/ 4312 h 4320"/>
              <a:gd name="T10" fmla="*/ 11080 w 11088"/>
              <a:gd name="T11" fmla="*/ 4320 h 4320"/>
              <a:gd name="T12" fmla="*/ 8 w 11088"/>
              <a:gd name="T13" fmla="*/ 4320 h 4320"/>
              <a:gd name="T14" fmla="*/ 0 w 11088"/>
              <a:gd name="T15" fmla="*/ 4312 h 4320"/>
              <a:gd name="T16" fmla="*/ 0 w 11088"/>
              <a:gd name="T17" fmla="*/ 8 h 4320"/>
              <a:gd name="T18" fmla="*/ 16 w 11088"/>
              <a:gd name="T19" fmla="*/ 4312 h 4320"/>
              <a:gd name="T20" fmla="*/ 8 w 11088"/>
              <a:gd name="T21" fmla="*/ 4304 h 4320"/>
              <a:gd name="T22" fmla="*/ 11080 w 11088"/>
              <a:gd name="T23" fmla="*/ 4304 h 4320"/>
              <a:gd name="T24" fmla="*/ 11072 w 11088"/>
              <a:gd name="T25" fmla="*/ 4312 h 4320"/>
              <a:gd name="T26" fmla="*/ 11072 w 11088"/>
              <a:gd name="T27" fmla="*/ 8 h 4320"/>
              <a:gd name="T28" fmla="*/ 11080 w 11088"/>
              <a:gd name="T29" fmla="*/ 16 h 4320"/>
              <a:gd name="T30" fmla="*/ 8 w 11088"/>
              <a:gd name="T31" fmla="*/ 16 h 4320"/>
              <a:gd name="T32" fmla="*/ 16 w 11088"/>
              <a:gd name="T33" fmla="*/ 8 h 4320"/>
              <a:gd name="T34" fmla="*/ 16 w 11088"/>
              <a:gd name="T35" fmla="*/ 4312 h 4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88" h="4320">
                <a:moveTo>
                  <a:pt x="0" y="8"/>
                </a:moveTo>
                <a:cubicBezTo>
                  <a:pt x="0" y="4"/>
                  <a:pt x="4" y="0"/>
                  <a:pt x="8" y="0"/>
                </a:cubicBezTo>
                <a:lnTo>
                  <a:pt x="11080" y="0"/>
                </a:lnTo>
                <a:cubicBezTo>
                  <a:pt x="11085" y="0"/>
                  <a:pt x="11088" y="4"/>
                  <a:pt x="11088" y="8"/>
                </a:cubicBezTo>
                <a:lnTo>
                  <a:pt x="11088" y="4312"/>
                </a:lnTo>
                <a:cubicBezTo>
                  <a:pt x="11088" y="4317"/>
                  <a:pt x="11085" y="4320"/>
                  <a:pt x="11080" y="4320"/>
                </a:cubicBezTo>
                <a:lnTo>
                  <a:pt x="8" y="4320"/>
                </a:lnTo>
                <a:cubicBezTo>
                  <a:pt x="4" y="4320"/>
                  <a:pt x="0" y="4317"/>
                  <a:pt x="0" y="4312"/>
                </a:cubicBezTo>
                <a:lnTo>
                  <a:pt x="0" y="8"/>
                </a:lnTo>
                <a:close/>
                <a:moveTo>
                  <a:pt x="16" y="4312"/>
                </a:moveTo>
                <a:lnTo>
                  <a:pt x="8" y="4304"/>
                </a:lnTo>
                <a:lnTo>
                  <a:pt x="11080" y="4304"/>
                </a:lnTo>
                <a:lnTo>
                  <a:pt x="11072" y="4312"/>
                </a:lnTo>
                <a:lnTo>
                  <a:pt x="11072" y="8"/>
                </a:lnTo>
                <a:lnTo>
                  <a:pt x="11080" y="16"/>
                </a:lnTo>
                <a:lnTo>
                  <a:pt x="8" y="16"/>
                </a:lnTo>
                <a:lnTo>
                  <a:pt x="16" y="8"/>
                </a:lnTo>
                <a:lnTo>
                  <a:pt x="16" y="4312"/>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41991" name="Freeform 38"/>
          <p:cNvSpPr>
            <a:spLocks/>
          </p:cNvSpPr>
          <p:nvPr/>
        </p:nvSpPr>
        <p:spPr bwMode="auto">
          <a:xfrm>
            <a:off x="1465263" y="4648200"/>
            <a:ext cx="50800" cy="50800"/>
          </a:xfrm>
          <a:custGeom>
            <a:avLst/>
            <a:gdLst>
              <a:gd name="T0" fmla="*/ 16 w 32"/>
              <a:gd name="T1" fmla="*/ 0 h 32"/>
              <a:gd name="T2" fmla="*/ 32 w 32"/>
              <a:gd name="T3" fmla="*/ 16 h 32"/>
              <a:gd name="T4" fmla="*/ 16 w 32"/>
              <a:gd name="T5" fmla="*/ 32 h 32"/>
              <a:gd name="T6" fmla="*/ 0 w 32"/>
              <a:gd name="T7" fmla="*/ 16 h 32"/>
              <a:gd name="T8" fmla="*/ 16 w 32"/>
              <a:gd name="T9" fmla="*/ 0 h 32"/>
            </a:gdLst>
            <a:ahLst/>
            <a:cxnLst>
              <a:cxn ang="0">
                <a:pos x="T0" y="T1"/>
              </a:cxn>
              <a:cxn ang="0">
                <a:pos x="T2" y="T3"/>
              </a:cxn>
              <a:cxn ang="0">
                <a:pos x="T4" y="T5"/>
              </a:cxn>
              <a:cxn ang="0">
                <a:pos x="T6" y="T7"/>
              </a:cxn>
              <a:cxn ang="0">
                <a:pos x="T8" y="T9"/>
              </a:cxn>
            </a:cxnLst>
            <a:rect l="0" t="0" r="r" b="b"/>
            <a:pathLst>
              <a:path w="32" h="32">
                <a:moveTo>
                  <a:pt x="16" y="0"/>
                </a:moveTo>
                <a:lnTo>
                  <a:pt x="32" y="16"/>
                </a:lnTo>
                <a:lnTo>
                  <a:pt x="16" y="32"/>
                </a:lnTo>
                <a:lnTo>
                  <a:pt x="0" y="16"/>
                </a:lnTo>
                <a:lnTo>
                  <a:pt x="16" y="0"/>
                </a:lnTo>
                <a:close/>
              </a:path>
            </a:pathLst>
          </a:custGeom>
          <a:solidFill>
            <a:srgbClr val="CCEC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992" name="Freeform 39"/>
          <p:cNvSpPr>
            <a:spLocks noEditPoints="1"/>
          </p:cNvSpPr>
          <p:nvPr/>
        </p:nvSpPr>
        <p:spPr bwMode="auto">
          <a:xfrm>
            <a:off x="1460500" y="4643438"/>
            <a:ext cx="60325" cy="60325"/>
          </a:xfrm>
          <a:custGeom>
            <a:avLst/>
            <a:gdLst>
              <a:gd name="T0" fmla="*/ 143 w 319"/>
              <a:gd name="T1" fmla="*/ 9 h 319"/>
              <a:gd name="T2" fmla="*/ 177 w 319"/>
              <a:gd name="T3" fmla="*/ 9 h 319"/>
              <a:gd name="T4" fmla="*/ 310 w 319"/>
              <a:gd name="T5" fmla="*/ 143 h 319"/>
              <a:gd name="T6" fmla="*/ 310 w 319"/>
              <a:gd name="T7" fmla="*/ 177 h 319"/>
              <a:gd name="T8" fmla="*/ 177 w 319"/>
              <a:gd name="T9" fmla="*/ 310 h 319"/>
              <a:gd name="T10" fmla="*/ 143 w 319"/>
              <a:gd name="T11" fmla="*/ 310 h 319"/>
              <a:gd name="T12" fmla="*/ 9 w 319"/>
              <a:gd name="T13" fmla="*/ 177 h 319"/>
              <a:gd name="T14" fmla="*/ 9 w 319"/>
              <a:gd name="T15" fmla="*/ 143 h 319"/>
              <a:gd name="T16" fmla="*/ 143 w 319"/>
              <a:gd name="T17" fmla="*/ 9 h 319"/>
              <a:gd name="T18" fmla="*/ 43 w 319"/>
              <a:gd name="T19" fmla="*/ 177 h 319"/>
              <a:gd name="T20" fmla="*/ 43 w 319"/>
              <a:gd name="T21" fmla="*/ 143 h 319"/>
              <a:gd name="T22" fmla="*/ 177 w 319"/>
              <a:gd name="T23" fmla="*/ 276 h 319"/>
              <a:gd name="T24" fmla="*/ 143 w 319"/>
              <a:gd name="T25" fmla="*/ 276 h 319"/>
              <a:gd name="T26" fmla="*/ 276 w 319"/>
              <a:gd name="T27" fmla="*/ 143 h 319"/>
              <a:gd name="T28" fmla="*/ 276 w 319"/>
              <a:gd name="T29" fmla="*/ 177 h 319"/>
              <a:gd name="T30" fmla="*/ 143 w 319"/>
              <a:gd name="T31" fmla="*/ 43 h 319"/>
              <a:gd name="T32" fmla="*/ 177 w 319"/>
              <a:gd name="T33" fmla="*/ 43 h 319"/>
              <a:gd name="T34" fmla="*/ 43 w 319"/>
              <a:gd name="T35" fmla="*/ 177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9" h="319">
                <a:moveTo>
                  <a:pt x="143" y="9"/>
                </a:moveTo>
                <a:cubicBezTo>
                  <a:pt x="152" y="0"/>
                  <a:pt x="167" y="0"/>
                  <a:pt x="177" y="9"/>
                </a:cubicBezTo>
                <a:lnTo>
                  <a:pt x="310" y="143"/>
                </a:lnTo>
                <a:cubicBezTo>
                  <a:pt x="319" y="152"/>
                  <a:pt x="319" y="167"/>
                  <a:pt x="310" y="177"/>
                </a:cubicBezTo>
                <a:lnTo>
                  <a:pt x="177" y="310"/>
                </a:lnTo>
                <a:cubicBezTo>
                  <a:pt x="167" y="319"/>
                  <a:pt x="152" y="319"/>
                  <a:pt x="143" y="310"/>
                </a:cubicBezTo>
                <a:lnTo>
                  <a:pt x="9" y="177"/>
                </a:lnTo>
                <a:cubicBezTo>
                  <a:pt x="0" y="167"/>
                  <a:pt x="0" y="152"/>
                  <a:pt x="9" y="143"/>
                </a:cubicBezTo>
                <a:lnTo>
                  <a:pt x="143" y="9"/>
                </a:lnTo>
                <a:close/>
                <a:moveTo>
                  <a:pt x="43" y="177"/>
                </a:moveTo>
                <a:lnTo>
                  <a:pt x="43" y="143"/>
                </a:lnTo>
                <a:lnTo>
                  <a:pt x="177" y="276"/>
                </a:lnTo>
                <a:lnTo>
                  <a:pt x="143" y="276"/>
                </a:lnTo>
                <a:lnTo>
                  <a:pt x="276" y="143"/>
                </a:lnTo>
                <a:lnTo>
                  <a:pt x="276" y="177"/>
                </a:lnTo>
                <a:lnTo>
                  <a:pt x="143" y="43"/>
                </a:lnTo>
                <a:lnTo>
                  <a:pt x="177" y="43"/>
                </a:lnTo>
                <a:lnTo>
                  <a:pt x="43" y="177"/>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41993" name="Rectangle 40"/>
          <p:cNvSpPr>
            <a:spLocks noChangeArrowheads="1"/>
          </p:cNvSpPr>
          <p:nvPr/>
        </p:nvSpPr>
        <p:spPr bwMode="auto">
          <a:xfrm>
            <a:off x="1639888" y="4611688"/>
            <a:ext cx="14986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000000"/>
                </a:solidFill>
                <a:effectLst/>
                <a:latin typeface="Arial" pitchFamily="34" charset="0"/>
                <a:cs typeface="Arial" pitchFamily="34" charset="0"/>
              </a:rPr>
              <a:t>Qal, James 2, 17 Year Mean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94" name="Rectangle 41"/>
          <p:cNvSpPr>
            <a:spLocks noChangeArrowheads="1"/>
          </p:cNvSpPr>
          <p:nvPr/>
        </p:nvSpPr>
        <p:spPr bwMode="auto">
          <a:xfrm>
            <a:off x="1465263" y="4852988"/>
            <a:ext cx="52388" cy="50800"/>
          </a:xfrm>
          <a:prstGeom prst="rect">
            <a:avLst/>
          </a:prstGeom>
          <a:solidFill>
            <a:srgbClr val="33CC3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995" name="Freeform 42"/>
          <p:cNvSpPr>
            <a:spLocks noEditPoints="1"/>
          </p:cNvSpPr>
          <p:nvPr/>
        </p:nvSpPr>
        <p:spPr bwMode="auto">
          <a:xfrm>
            <a:off x="1460500" y="4849813"/>
            <a:ext cx="61913" cy="58737"/>
          </a:xfrm>
          <a:custGeom>
            <a:avLst/>
            <a:gdLst>
              <a:gd name="T0" fmla="*/ 0 w 320"/>
              <a:gd name="T1" fmla="*/ 24 h 312"/>
              <a:gd name="T2" fmla="*/ 24 w 320"/>
              <a:gd name="T3" fmla="*/ 0 h 312"/>
              <a:gd name="T4" fmla="*/ 296 w 320"/>
              <a:gd name="T5" fmla="*/ 0 h 312"/>
              <a:gd name="T6" fmla="*/ 320 w 320"/>
              <a:gd name="T7" fmla="*/ 24 h 312"/>
              <a:gd name="T8" fmla="*/ 320 w 320"/>
              <a:gd name="T9" fmla="*/ 288 h 312"/>
              <a:gd name="T10" fmla="*/ 296 w 320"/>
              <a:gd name="T11" fmla="*/ 312 h 312"/>
              <a:gd name="T12" fmla="*/ 24 w 320"/>
              <a:gd name="T13" fmla="*/ 312 h 312"/>
              <a:gd name="T14" fmla="*/ 0 w 320"/>
              <a:gd name="T15" fmla="*/ 288 h 312"/>
              <a:gd name="T16" fmla="*/ 0 w 320"/>
              <a:gd name="T17" fmla="*/ 24 h 312"/>
              <a:gd name="T18" fmla="*/ 48 w 320"/>
              <a:gd name="T19" fmla="*/ 288 h 312"/>
              <a:gd name="T20" fmla="*/ 24 w 320"/>
              <a:gd name="T21" fmla="*/ 264 h 312"/>
              <a:gd name="T22" fmla="*/ 296 w 320"/>
              <a:gd name="T23" fmla="*/ 264 h 312"/>
              <a:gd name="T24" fmla="*/ 272 w 320"/>
              <a:gd name="T25" fmla="*/ 288 h 312"/>
              <a:gd name="T26" fmla="*/ 272 w 320"/>
              <a:gd name="T27" fmla="*/ 24 h 312"/>
              <a:gd name="T28" fmla="*/ 296 w 320"/>
              <a:gd name="T29" fmla="*/ 48 h 312"/>
              <a:gd name="T30" fmla="*/ 24 w 320"/>
              <a:gd name="T31" fmla="*/ 48 h 312"/>
              <a:gd name="T32" fmla="*/ 48 w 320"/>
              <a:gd name="T33" fmla="*/ 24 h 312"/>
              <a:gd name="T34" fmla="*/ 48 w 320"/>
              <a:gd name="T35" fmla="*/ 288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0" h="312">
                <a:moveTo>
                  <a:pt x="0" y="24"/>
                </a:moveTo>
                <a:cubicBezTo>
                  <a:pt x="0" y="11"/>
                  <a:pt x="11" y="0"/>
                  <a:pt x="24" y="0"/>
                </a:cubicBezTo>
                <a:lnTo>
                  <a:pt x="296" y="0"/>
                </a:lnTo>
                <a:cubicBezTo>
                  <a:pt x="310" y="0"/>
                  <a:pt x="320" y="11"/>
                  <a:pt x="320" y="24"/>
                </a:cubicBezTo>
                <a:lnTo>
                  <a:pt x="320" y="288"/>
                </a:lnTo>
                <a:cubicBezTo>
                  <a:pt x="320" y="302"/>
                  <a:pt x="310" y="312"/>
                  <a:pt x="296" y="312"/>
                </a:cubicBezTo>
                <a:lnTo>
                  <a:pt x="24" y="312"/>
                </a:lnTo>
                <a:cubicBezTo>
                  <a:pt x="11" y="312"/>
                  <a:pt x="0" y="302"/>
                  <a:pt x="0" y="288"/>
                </a:cubicBezTo>
                <a:lnTo>
                  <a:pt x="0" y="24"/>
                </a:lnTo>
                <a:close/>
                <a:moveTo>
                  <a:pt x="48" y="288"/>
                </a:moveTo>
                <a:lnTo>
                  <a:pt x="24" y="264"/>
                </a:lnTo>
                <a:lnTo>
                  <a:pt x="296" y="264"/>
                </a:lnTo>
                <a:lnTo>
                  <a:pt x="272" y="288"/>
                </a:lnTo>
                <a:lnTo>
                  <a:pt x="272" y="24"/>
                </a:lnTo>
                <a:lnTo>
                  <a:pt x="296" y="48"/>
                </a:lnTo>
                <a:lnTo>
                  <a:pt x="24" y="48"/>
                </a:lnTo>
                <a:lnTo>
                  <a:pt x="48" y="24"/>
                </a:lnTo>
                <a:lnTo>
                  <a:pt x="48" y="288"/>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41996" name="Rectangle 43"/>
          <p:cNvSpPr>
            <a:spLocks noChangeArrowheads="1"/>
          </p:cNvSpPr>
          <p:nvPr/>
        </p:nvSpPr>
        <p:spPr bwMode="auto">
          <a:xfrm>
            <a:off x="1639888" y="4818063"/>
            <a:ext cx="1722438"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000000"/>
                </a:solidFill>
                <a:effectLst/>
                <a:latin typeface="Arial" pitchFamily="34" charset="0"/>
                <a:cs typeface="Arial" pitchFamily="34" charset="0"/>
              </a:rPr>
              <a:t>Fruitland Bedrock, 20 Year Mean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97" name="Freeform 44"/>
          <p:cNvSpPr>
            <a:spLocks/>
          </p:cNvSpPr>
          <p:nvPr/>
        </p:nvSpPr>
        <p:spPr bwMode="auto">
          <a:xfrm>
            <a:off x="1355725" y="5072063"/>
            <a:ext cx="271463" cy="26987"/>
          </a:xfrm>
          <a:custGeom>
            <a:avLst/>
            <a:gdLst>
              <a:gd name="T0" fmla="*/ 72 w 1424"/>
              <a:gd name="T1" fmla="*/ 0 h 144"/>
              <a:gd name="T2" fmla="*/ 1352 w 1424"/>
              <a:gd name="T3" fmla="*/ 0 h 144"/>
              <a:gd name="T4" fmla="*/ 1424 w 1424"/>
              <a:gd name="T5" fmla="*/ 72 h 144"/>
              <a:gd name="T6" fmla="*/ 1352 w 1424"/>
              <a:gd name="T7" fmla="*/ 144 h 144"/>
              <a:gd name="T8" fmla="*/ 72 w 1424"/>
              <a:gd name="T9" fmla="*/ 144 h 144"/>
              <a:gd name="T10" fmla="*/ 0 w 1424"/>
              <a:gd name="T11" fmla="*/ 72 h 144"/>
              <a:gd name="T12" fmla="*/ 72 w 1424"/>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1424" h="144">
                <a:moveTo>
                  <a:pt x="72" y="0"/>
                </a:moveTo>
                <a:lnTo>
                  <a:pt x="1352" y="0"/>
                </a:lnTo>
                <a:cubicBezTo>
                  <a:pt x="1392" y="0"/>
                  <a:pt x="1424" y="33"/>
                  <a:pt x="1424" y="72"/>
                </a:cubicBezTo>
                <a:cubicBezTo>
                  <a:pt x="1424" y="112"/>
                  <a:pt x="1392" y="144"/>
                  <a:pt x="1352" y="144"/>
                </a:cubicBezTo>
                <a:lnTo>
                  <a:pt x="72" y="144"/>
                </a:lnTo>
                <a:cubicBezTo>
                  <a:pt x="33" y="144"/>
                  <a:pt x="0" y="112"/>
                  <a:pt x="0" y="72"/>
                </a:cubicBezTo>
                <a:cubicBezTo>
                  <a:pt x="0" y="33"/>
                  <a:pt x="33" y="0"/>
                  <a:pt x="72" y="0"/>
                </a:cubicBezTo>
                <a:close/>
              </a:path>
            </a:pathLst>
          </a:custGeom>
          <a:solidFill>
            <a:srgbClr val="00FF00"/>
          </a:solidFill>
          <a:ln w="1588" cap="flat">
            <a:solidFill>
              <a:srgbClr val="00FF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41998" name="Rectangle 45"/>
          <p:cNvSpPr>
            <a:spLocks noChangeArrowheads="1"/>
          </p:cNvSpPr>
          <p:nvPr/>
        </p:nvSpPr>
        <p:spPr bwMode="auto">
          <a:xfrm>
            <a:off x="1639888" y="5024438"/>
            <a:ext cx="892175"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000000"/>
                </a:solidFill>
                <a:effectLst/>
                <a:latin typeface="Arial" pitchFamily="34" charset="0"/>
                <a:cs typeface="Arial" pitchFamily="34" charset="0"/>
              </a:rPr>
              <a:t>Geothermal Line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999" name="Oval 46"/>
          <p:cNvSpPr>
            <a:spLocks noChangeArrowheads="1"/>
          </p:cNvSpPr>
          <p:nvPr/>
        </p:nvSpPr>
        <p:spPr bwMode="auto">
          <a:xfrm>
            <a:off x="1465263" y="5265738"/>
            <a:ext cx="52388" cy="52387"/>
          </a:xfrm>
          <a:prstGeom prst="ellipse">
            <a:avLst/>
          </a:prstGeom>
          <a:solidFill>
            <a:srgbClr val="FF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000" name="Freeform 47"/>
          <p:cNvSpPr>
            <a:spLocks noEditPoints="1"/>
          </p:cNvSpPr>
          <p:nvPr/>
        </p:nvSpPr>
        <p:spPr bwMode="auto">
          <a:xfrm>
            <a:off x="1460500" y="5260975"/>
            <a:ext cx="61913" cy="61912"/>
          </a:xfrm>
          <a:custGeom>
            <a:avLst/>
            <a:gdLst>
              <a:gd name="T0" fmla="*/ 318 w 321"/>
              <a:gd name="T1" fmla="*/ 190 h 321"/>
              <a:gd name="T2" fmla="*/ 307 w 321"/>
              <a:gd name="T3" fmla="*/ 225 h 321"/>
              <a:gd name="T4" fmla="*/ 276 w 321"/>
              <a:gd name="T5" fmla="*/ 272 h 321"/>
              <a:gd name="T6" fmla="*/ 248 w 321"/>
              <a:gd name="T7" fmla="*/ 295 h 321"/>
              <a:gd name="T8" fmla="*/ 195 w 321"/>
              <a:gd name="T9" fmla="*/ 317 h 321"/>
              <a:gd name="T10" fmla="*/ 158 w 321"/>
              <a:gd name="T11" fmla="*/ 320 h 321"/>
              <a:gd name="T12" fmla="*/ 100 w 321"/>
              <a:gd name="T13" fmla="*/ 309 h 321"/>
              <a:gd name="T14" fmla="*/ 69 w 321"/>
              <a:gd name="T15" fmla="*/ 292 h 321"/>
              <a:gd name="T16" fmla="*/ 29 w 321"/>
              <a:gd name="T17" fmla="*/ 252 h 321"/>
              <a:gd name="T18" fmla="*/ 12 w 321"/>
              <a:gd name="T19" fmla="*/ 220 h 321"/>
              <a:gd name="T20" fmla="*/ 1 w 321"/>
              <a:gd name="T21" fmla="*/ 163 h 321"/>
              <a:gd name="T22" fmla="*/ 4 w 321"/>
              <a:gd name="T23" fmla="*/ 126 h 321"/>
              <a:gd name="T24" fmla="*/ 27 w 321"/>
              <a:gd name="T25" fmla="*/ 73 h 321"/>
              <a:gd name="T26" fmla="*/ 49 w 321"/>
              <a:gd name="T27" fmla="*/ 46 h 321"/>
              <a:gd name="T28" fmla="*/ 96 w 321"/>
              <a:gd name="T29" fmla="*/ 14 h 321"/>
              <a:gd name="T30" fmla="*/ 130 w 321"/>
              <a:gd name="T31" fmla="*/ 4 h 321"/>
              <a:gd name="T32" fmla="*/ 191 w 321"/>
              <a:gd name="T33" fmla="*/ 4 h 321"/>
              <a:gd name="T34" fmla="*/ 225 w 321"/>
              <a:gd name="T35" fmla="*/ 14 h 321"/>
              <a:gd name="T36" fmla="*/ 272 w 321"/>
              <a:gd name="T37" fmla="*/ 46 h 321"/>
              <a:gd name="T38" fmla="*/ 295 w 321"/>
              <a:gd name="T39" fmla="*/ 73 h 321"/>
              <a:gd name="T40" fmla="*/ 317 w 321"/>
              <a:gd name="T41" fmla="*/ 126 h 321"/>
              <a:gd name="T42" fmla="*/ 270 w 321"/>
              <a:gd name="T43" fmla="*/ 135 h 321"/>
              <a:gd name="T44" fmla="*/ 265 w 321"/>
              <a:gd name="T45" fmla="*/ 119 h 321"/>
              <a:gd name="T46" fmla="*/ 238 w 321"/>
              <a:gd name="T47" fmla="*/ 80 h 321"/>
              <a:gd name="T48" fmla="*/ 225 w 321"/>
              <a:gd name="T49" fmla="*/ 69 h 321"/>
              <a:gd name="T50" fmla="*/ 181 w 321"/>
              <a:gd name="T51" fmla="*/ 50 h 321"/>
              <a:gd name="T52" fmla="*/ 163 w 321"/>
              <a:gd name="T53" fmla="*/ 48 h 321"/>
              <a:gd name="T54" fmla="*/ 114 w 321"/>
              <a:gd name="T55" fmla="*/ 58 h 321"/>
              <a:gd name="T56" fmla="*/ 100 w 321"/>
              <a:gd name="T57" fmla="*/ 66 h 321"/>
              <a:gd name="T58" fmla="*/ 66 w 321"/>
              <a:gd name="T59" fmla="*/ 100 h 321"/>
              <a:gd name="T60" fmla="*/ 58 w 321"/>
              <a:gd name="T61" fmla="*/ 114 h 321"/>
              <a:gd name="T62" fmla="*/ 48 w 321"/>
              <a:gd name="T63" fmla="*/ 163 h 321"/>
              <a:gd name="T64" fmla="*/ 50 w 321"/>
              <a:gd name="T65" fmla="*/ 181 h 321"/>
              <a:gd name="T66" fmla="*/ 69 w 321"/>
              <a:gd name="T67" fmla="*/ 225 h 321"/>
              <a:gd name="T68" fmla="*/ 80 w 321"/>
              <a:gd name="T69" fmla="*/ 238 h 321"/>
              <a:gd name="T70" fmla="*/ 119 w 321"/>
              <a:gd name="T71" fmla="*/ 265 h 321"/>
              <a:gd name="T72" fmla="*/ 135 w 321"/>
              <a:gd name="T73" fmla="*/ 270 h 321"/>
              <a:gd name="T74" fmla="*/ 186 w 321"/>
              <a:gd name="T75" fmla="*/ 270 h 321"/>
              <a:gd name="T76" fmla="*/ 202 w 321"/>
              <a:gd name="T77" fmla="*/ 265 h 321"/>
              <a:gd name="T78" fmla="*/ 242 w 321"/>
              <a:gd name="T79" fmla="*/ 238 h 321"/>
              <a:gd name="T80" fmla="*/ 252 w 321"/>
              <a:gd name="T81" fmla="*/ 225 h 321"/>
              <a:gd name="T82" fmla="*/ 271 w 321"/>
              <a:gd name="T83" fmla="*/ 181 h 321"/>
              <a:gd name="T84" fmla="*/ 273 w 321"/>
              <a:gd name="T85" fmla="*/ 163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1" h="321">
                <a:moveTo>
                  <a:pt x="320" y="158"/>
                </a:moveTo>
                <a:cubicBezTo>
                  <a:pt x="321" y="160"/>
                  <a:pt x="321" y="161"/>
                  <a:pt x="320" y="163"/>
                </a:cubicBezTo>
                <a:lnTo>
                  <a:pt x="318" y="190"/>
                </a:lnTo>
                <a:cubicBezTo>
                  <a:pt x="318" y="192"/>
                  <a:pt x="317" y="194"/>
                  <a:pt x="317" y="195"/>
                </a:cubicBezTo>
                <a:lnTo>
                  <a:pt x="309" y="221"/>
                </a:lnTo>
                <a:cubicBezTo>
                  <a:pt x="308" y="222"/>
                  <a:pt x="308" y="224"/>
                  <a:pt x="307" y="225"/>
                </a:cubicBezTo>
                <a:lnTo>
                  <a:pt x="295" y="248"/>
                </a:lnTo>
                <a:cubicBezTo>
                  <a:pt x="294" y="249"/>
                  <a:pt x="293" y="250"/>
                  <a:pt x="292" y="252"/>
                </a:cubicBezTo>
                <a:lnTo>
                  <a:pt x="276" y="272"/>
                </a:lnTo>
                <a:cubicBezTo>
                  <a:pt x="275" y="273"/>
                  <a:pt x="273" y="275"/>
                  <a:pt x="272" y="276"/>
                </a:cubicBezTo>
                <a:lnTo>
                  <a:pt x="252" y="292"/>
                </a:lnTo>
                <a:cubicBezTo>
                  <a:pt x="250" y="293"/>
                  <a:pt x="249" y="294"/>
                  <a:pt x="248" y="295"/>
                </a:cubicBezTo>
                <a:lnTo>
                  <a:pt x="225" y="307"/>
                </a:lnTo>
                <a:cubicBezTo>
                  <a:pt x="224" y="308"/>
                  <a:pt x="222" y="308"/>
                  <a:pt x="221" y="309"/>
                </a:cubicBezTo>
                <a:lnTo>
                  <a:pt x="195" y="317"/>
                </a:lnTo>
                <a:cubicBezTo>
                  <a:pt x="194" y="317"/>
                  <a:pt x="192" y="318"/>
                  <a:pt x="190" y="318"/>
                </a:cubicBezTo>
                <a:lnTo>
                  <a:pt x="163" y="320"/>
                </a:lnTo>
                <a:cubicBezTo>
                  <a:pt x="161" y="321"/>
                  <a:pt x="160" y="321"/>
                  <a:pt x="158" y="320"/>
                </a:cubicBezTo>
                <a:lnTo>
                  <a:pt x="131" y="318"/>
                </a:lnTo>
                <a:cubicBezTo>
                  <a:pt x="129" y="318"/>
                  <a:pt x="127" y="317"/>
                  <a:pt x="126" y="317"/>
                </a:cubicBezTo>
                <a:lnTo>
                  <a:pt x="100" y="309"/>
                </a:lnTo>
                <a:cubicBezTo>
                  <a:pt x="99" y="308"/>
                  <a:pt x="97" y="308"/>
                  <a:pt x="96" y="307"/>
                </a:cubicBezTo>
                <a:lnTo>
                  <a:pt x="73" y="295"/>
                </a:lnTo>
                <a:cubicBezTo>
                  <a:pt x="72" y="294"/>
                  <a:pt x="70" y="293"/>
                  <a:pt x="69" y="292"/>
                </a:cubicBezTo>
                <a:lnTo>
                  <a:pt x="49" y="275"/>
                </a:lnTo>
                <a:cubicBezTo>
                  <a:pt x="48" y="274"/>
                  <a:pt x="47" y="273"/>
                  <a:pt x="46" y="272"/>
                </a:cubicBezTo>
                <a:lnTo>
                  <a:pt x="29" y="252"/>
                </a:lnTo>
                <a:cubicBezTo>
                  <a:pt x="28" y="250"/>
                  <a:pt x="28" y="249"/>
                  <a:pt x="27" y="248"/>
                </a:cubicBezTo>
                <a:lnTo>
                  <a:pt x="14" y="225"/>
                </a:lnTo>
                <a:cubicBezTo>
                  <a:pt x="13" y="224"/>
                  <a:pt x="12" y="222"/>
                  <a:pt x="12" y="220"/>
                </a:cubicBezTo>
                <a:lnTo>
                  <a:pt x="4" y="195"/>
                </a:lnTo>
                <a:cubicBezTo>
                  <a:pt x="4" y="193"/>
                  <a:pt x="4" y="192"/>
                  <a:pt x="4" y="191"/>
                </a:cubicBezTo>
                <a:lnTo>
                  <a:pt x="1" y="163"/>
                </a:lnTo>
                <a:cubicBezTo>
                  <a:pt x="0" y="161"/>
                  <a:pt x="0" y="160"/>
                  <a:pt x="1" y="158"/>
                </a:cubicBezTo>
                <a:lnTo>
                  <a:pt x="4" y="130"/>
                </a:lnTo>
                <a:cubicBezTo>
                  <a:pt x="4" y="129"/>
                  <a:pt x="4" y="128"/>
                  <a:pt x="4" y="126"/>
                </a:cubicBezTo>
                <a:lnTo>
                  <a:pt x="12" y="101"/>
                </a:lnTo>
                <a:cubicBezTo>
                  <a:pt x="12" y="99"/>
                  <a:pt x="13" y="97"/>
                  <a:pt x="14" y="96"/>
                </a:cubicBezTo>
                <a:lnTo>
                  <a:pt x="27" y="73"/>
                </a:lnTo>
                <a:cubicBezTo>
                  <a:pt x="28" y="71"/>
                  <a:pt x="29" y="70"/>
                  <a:pt x="29" y="69"/>
                </a:cubicBezTo>
                <a:lnTo>
                  <a:pt x="46" y="49"/>
                </a:lnTo>
                <a:cubicBezTo>
                  <a:pt x="47" y="48"/>
                  <a:pt x="48" y="47"/>
                  <a:pt x="49" y="46"/>
                </a:cubicBezTo>
                <a:lnTo>
                  <a:pt x="69" y="29"/>
                </a:lnTo>
                <a:cubicBezTo>
                  <a:pt x="70" y="29"/>
                  <a:pt x="71" y="28"/>
                  <a:pt x="73" y="27"/>
                </a:cubicBezTo>
                <a:lnTo>
                  <a:pt x="96" y="14"/>
                </a:lnTo>
                <a:cubicBezTo>
                  <a:pt x="97" y="13"/>
                  <a:pt x="99" y="12"/>
                  <a:pt x="101" y="12"/>
                </a:cubicBezTo>
                <a:lnTo>
                  <a:pt x="126" y="4"/>
                </a:lnTo>
                <a:cubicBezTo>
                  <a:pt x="128" y="4"/>
                  <a:pt x="129" y="4"/>
                  <a:pt x="130" y="4"/>
                </a:cubicBezTo>
                <a:lnTo>
                  <a:pt x="158" y="1"/>
                </a:lnTo>
                <a:cubicBezTo>
                  <a:pt x="160" y="0"/>
                  <a:pt x="161" y="0"/>
                  <a:pt x="163" y="1"/>
                </a:cubicBezTo>
                <a:lnTo>
                  <a:pt x="191" y="4"/>
                </a:lnTo>
                <a:cubicBezTo>
                  <a:pt x="192" y="4"/>
                  <a:pt x="193" y="4"/>
                  <a:pt x="195" y="4"/>
                </a:cubicBezTo>
                <a:lnTo>
                  <a:pt x="220" y="12"/>
                </a:lnTo>
                <a:cubicBezTo>
                  <a:pt x="222" y="12"/>
                  <a:pt x="224" y="13"/>
                  <a:pt x="225" y="14"/>
                </a:cubicBezTo>
                <a:lnTo>
                  <a:pt x="248" y="27"/>
                </a:lnTo>
                <a:cubicBezTo>
                  <a:pt x="249" y="28"/>
                  <a:pt x="250" y="28"/>
                  <a:pt x="252" y="29"/>
                </a:cubicBezTo>
                <a:lnTo>
                  <a:pt x="272" y="46"/>
                </a:lnTo>
                <a:cubicBezTo>
                  <a:pt x="273" y="47"/>
                  <a:pt x="274" y="48"/>
                  <a:pt x="275" y="49"/>
                </a:cubicBezTo>
                <a:lnTo>
                  <a:pt x="292" y="69"/>
                </a:lnTo>
                <a:cubicBezTo>
                  <a:pt x="293" y="70"/>
                  <a:pt x="294" y="72"/>
                  <a:pt x="295" y="73"/>
                </a:cubicBezTo>
                <a:lnTo>
                  <a:pt x="307" y="96"/>
                </a:lnTo>
                <a:cubicBezTo>
                  <a:pt x="308" y="97"/>
                  <a:pt x="308" y="99"/>
                  <a:pt x="309" y="100"/>
                </a:cubicBezTo>
                <a:lnTo>
                  <a:pt x="317" y="126"/>
                </a:lnTo>
                <a:cubicBezTo>
                  <a:pt x="317" y="127"/>
                  <a:pt x="318" y="129"/>
                  <a:pt x="318" y="131"/>
                </a:cubicBezTo>
                <a:lnTo>
                  <a:pt x="320" y="158"/>
                </a:lnTo>
                <a:close/>
                <a:moveTo>
                  <a:pt x="270" y="135"/>
                </a:moveTo>
                <a:lnTo>
                  <a:pt x="271" y="140"/>
                </a:lnTo>
                <a:lnTo>
                  <a:pt x="263" y="115"/>
                </a:lnTo>
                <a:lnTo>
                  <a:pt x="265" y="119"/>
                </a:lnTo>
                <a:lnTo>
                  <a:pt x="252" y="96"/>
                </a:lnTo>
                <a:lnTo>
                  <a:pt x="255" y="100"/>
                </a:lnTo>
                <a:lnTo>
                  <a:pt x="238" y="80"/>
                </a:lnTo>
                <a:lnTo>
                  <a:pt x="242" y="83"/>
                </a:lnTo>
                <a:lnTo>
                  <a:pt x="221" y="67"/>
                </a:lnTo>
                <a:lnTo>
                  <a:pt x="225" y="69"/>
                </a:lnTo>
                <a:lnTo>
                  <a:pt x="202" y="56"/>
                </a:lnTo>
                <a:lnTo>
                  <a:pt x="207" y="58"/>
                </a:lnTo>
                <a:lnTo>
                  <a:pt x="181" y="50"/>
                </a:lnTo>
                <a:lnTo>
                  <a:pt x="185" y="51"/>
                </a:lnTo>
                <a:lnTo>
                  <a:pt x="158" y="48"/>
                </a:lnTo>
                <a:lnTo>
                  <a:pt x="163" y="48"/>
                </a:lnTo>
                <a:lnTo>
                  <a:pt x="136" y="51"/>
                </a:lnTo>
                <a:lnTo>
                  <a:pt x="140" y="50"/>
                </a:lnTo>
                <a:lnTo>
                  <a:pt x="114" y="58"/>
                </a:lnTo>
                <a:lnTo>
                  <a:pt x="119" y="56"/>
                </a:lnTo>
                <a:lnTo>
                  <a:pt x="96" y="69"/>
                </a:lnTo>
                <a:lnTo>
                  <a:pt x="100" y="66"/>
                </a:lnTo>
                <a:lnTo>
                  <a:pt x="80" y="83"/>
                </a:lnTo>
                <a:lnTo>
                  <a:pt x="83" y="80"/>
                </a:lnTo>
                <a:lnTo>
                  <a:pt x="66" y="100"/>
                </a:lnTo>
                <a:lnTo>
                  <a:pt x="69" y="96"/>
                </a:lnTo>
                <a:lnTo>
                  <a:pt x="56" y="119"/>
                </a:lnTo>
                <a:lnTo>
                  <a:pt x="58" y="114"/>
                </a:lnTo>
                <a:lnTo>
                  <a:pt x="50" y="140"/>
                </a:lnTo>
                <a:lnTo>
                  <a:pt x="51" y="136"/>
                </a:lnTo>
                <a:lnTo>
                  <a:pt x="48" y="163"/>
                </a:lnTo>
                <a:lnTo>
                  <a:pt x="48" y="158"/>
                </a:lnTo>
                <a:lnTo>
                  <a:pt x="51" y="185"/>
                </a:lnTo>
                <a:lnTo>
                  <a:pt x="50" y="181"/>
                </a:lnTo>
                <a:lnTo>
                  <a:pt x="58" y="207"/>
                </a:lnTo>
                <a:lnTo>
                  <a:pt x="56" y="202"/>
                </a:lnTo>
                <a:lnTo>
                  <a:pt x="69" y="225"/>
                </a:lnTo>
                <a:lnTo>
                  <a:pt x="67" y="221"/>
                </a:lnTo>
                <a:lnTo>
                  <a:pt x="83" y="242"/>
                </a:lnTo>
                <a:lnTo>
                  <a:pt x="80" y="238"/>
                </a:lnTo>
                <a:lnTo>
                  <a:pt x="100" y="255"/>
                </a:lnTo>
                <a:lnTo>
                  <a:pt x="96" y="252"/>
                </a:lnTo>
                <a:lnTo>
                  <a:pt x="119" y="265"/>
                </a:lnTo>
                <a:lnTo>
                  <a:pt x="115" y="263"/>
                </a:lnTo>
                <a:lnTo>
                  <a:pt x="140" y="271"/>
                </a:lnTo>
                <a:lnTo>
                  <a:pt x="135" y="270"/>
                </a:lnTo>
                <a:lnTo>
                  <a:pt x="163" y="273"/>
                </a:lnTo>
                <a:lnTo>
                  <a:pt x="158" y="273"/>
                </a:lnTo>
                <a:lnTo>
                  <a:pt x="186" y="270"/>
                </a:lnTo>
                <a:lnTo>
                  <a:pt x="181" y="271"/>
                </a:lnTo>
                <a:lnTo>
                  <a:pt x="206" y="263"/>
                </a:lnTo>
                <a:lnTo>
                  <a:pt x="202" y="265"/>
                </a:lnTo>
                <a:lnTo>
                  <a:pt x="225" y="252"/>
                </a:lnTo>
                <a:lnTo>
                  <a:pt x="221" y="255"/>
                </a:lnTo>
                <a:lnTo>
                  <a:pt x="242" y="238"/>
                </a:lnTo>
                <a:lnTo>
                  <a:pt x="238" y="242"/>
                </a:lnTo>
                <a:lnTo>
                  <a:pt x="255" y="221"/>
                </a:lnTo>
                <a:lnTo>
                  <a:pt x="252" y="225"/>
                </a:lnTo>
                <a:lnTo>
                  <a:pt x="265" y="202"/>
                </a:lnTo>
                <a:lnTo>
                  <a:pt x="263" y="206"/>
                </a:lnTo>
                <a:lnTo>
                  <a:pt x="271" y="181"/>
                </a:lnTo>
                <a:lnTo>
                  <a:pt x="270" y="186"/>
                </a:lnTo>
                <a:lnTo>
                  <a:pt x="273" y="158"/>
                </a:lnTo>
                <a:lnTo>
                  <a:pt x="273" y="163"/>
                </a:lnTo>
                <a:lnTo>
                  <a:pt x="270" y="135"/>
                </a:lnTo>
                <a:close/>
              </a:path>
            </a:pathLst>
          </a:custGeom>
          <a:solidFill>
            <a:srgbClr val="7D60A0"/>
          </a:solidFill>
          <a:ln w="1588" cap="flat">
            <a:solidFill>
              <a:srgbClr val="7D60A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42001" name="Rectangle 48"/>
          <p:cNvSpPr>
            <a:spLocks noChangeArrowheads="1"/>
          </p:cNvSpPr>
          <p:nvPr/>
        </p:nvSpPr>
        <p:spPr bwMode="auto">
          <a:xfrm>
            <a:off x="1639888" y="5230813"/>
            <a:ext cx="1493838"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900" b="0" i="0" u="none" strike="noStrike" cap="none" normalizeH="0" baseline="0" smtClean="0">
                <a:ln>
                  <a:noFill/>
                </a:ln>
                <a:solidFill>
                  <a:srgbClr val="000000"/>
                </a:solidFill>
                <a:effectLst/>
                <a:latin typeface="Arial" pitchFamily="34" charset="0"/>
                <a:cs typeface="Arial" pitchFamily="34" charset="0"/>
              </a:rPr>
              <a:t>Qal, Pick Bar, 20 Year Mean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1042" name="Group 1041"/>
          <p:cNvGrpSpPr/>
          <p:nvPr/>
        </p:nvGrpSpPr>
        <p:grpSpPr>
          <a:xfrm>
            <a:off x="1076325" y="2767013"/>
            <a:ext cx="3217863" cy="1595437"/>
            <a:chOff x="1076325" y="2767013"/>
            <a:chExt cx="3217863" cy="1595437"/>
          </a:xfrm>
        </p:grpSpPr>
        <p:sp>
          <p:nvSpPr>
            <p:cNvPr id="42004" name="Rectangle 51"/>
            <p:cNvSpPr>
              <a:spLocks noChangeArrowheads="1"/>
            </p:cNvSpPr>
            <p:nvPr/>
          </p:nvSpPr>
          <p:spPr bwMode="auto">
            <a:xfrm>
              <a:off x="2727325" y="3141663"/>
              <a:ext cx="113188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rgbClr val="0000FF"/>
                  </a:solidFill>
                  <a:effectLst/>
                  <a:latin typeface="Calibri" pitchFamily="34" charset="0"/>
                  <a:cs typeface="Arial" pitchFamily="34" charset="0"/>
                </a:rPr>
                <a:t>WATER</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1040" name="Group 1039"/>
            <p:cNvGrpSpPr/>
            <p:nvPr/>
          </p:nvGrpSpPr>
          <p:grpSpPr>
            <a:xfrm>
              <a:off x="1076325" y="2767013"/>
              <a:ext cx="3217863" cy="1595437"/>
              <a:chOff x="1076325" y="2767013"/>
              <a:chExt cx="3217863" cy="1595437"/>
            </a:xfrm>
          </p:grpSpPr>
          <p:sp>
            <p:nvSpPr>
              <p:cNvPr id="42002" name="Rectangle 49"/>
              <p:cNvSpPr>
                <a:spLocks noChangeArrowheads="1"/>
              </p:cNvSpPr>
              <p:nvPr/>
            </p:nvSpPr>
            <p:spPr bwMode="auto">
              <a:xfrm>
                <a:off x="1428750" y="2767013"/>
                <a:ext cx="249078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rgbClr val="0000FF"/>
                    </a:solidFill>
                    <a:effectLst/>
                    <a:latin typeface="Calibri" pitchFamily="34" charset="0"/>
                    <a:cs typeface="Arial" pitchFamily="34" charset="0"/>
                  </a:rPr>
                  <a:t>COLD PINE RIVER </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2003" name="Rectangle 50"/>
              <p:cNvSpPr>
                <a:spLocks noChangeArrowheads="1"/>
              </p:cNvSpPr>
              <p:nvPr/>
            </p:nvSpPr>
            <p:spPr bwMode="auto">
              <a:xfrm>
                <a:off x="1441450" y="3141663"/>
                <a:ext cx="142716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rgbClr val="0000FF"/>
                    </a:solidFill>
                    <a:effectLst/>
                    <a:latin typeface="Calibri" pitchFamily="34" charset="0"/>
                    <a:cs typeface="Arial" pitchFamily="34" charset="0"/>
                  </a:rPr>
                  <a:t>ALLUVIAL</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2005" name="Rectangle 52"/>
              <p:cNvSpPr>
                <a:spLocks noChangeArrowheads="1"/>
              </p:cNvSpPr>
              <p:nvPr/>
            </p:nvSpPr>
            <p:spPr bwMode="auto">
              <a:xfrm>
                <a:off x="1076325" y="3516313"/>
                <a:ext cx="321786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rgbClr val="0000FF"/>
                    </a:solidFill>
                    <a:effectLst/>
                    <a:latin typeface="Calibri" pitchFamily="34" charset="0"/>
                    <a:cs typeface="Arial" pitchFamily="34" charset="0"/>
                  </a:rPr>
                  <a:t>FLOWING DOWN INTO </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2006" name="Rectangle 53"/>
              <p:cNvSpPr>
                <a:spLocks noChangeArrowheads="1"/>
              </p:cNvSpPr>
              <p:nvPr/>
            </p:nvSpPr>
            <p:spPr bwMode="auto">
              <a:xfrm>
                <a:off x="1298575" y="3889375"/>
                <a:ext cx="276066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rgbClr val="0000FF"/>
                    </a:solidFill>
                    <a:effectLst/>
                    <a:latin typeface="Calibri" pitchFamily="34" charset="0"/>
                    <a:cs typeface="Arial" pitchFamily="34" charset="0"/>
                  </a:rPr>
                  <a:t>WARMER BEDROCK</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grpSp>
      <p:grpSp>
        <p:nvGrpSpPr>
          <p:cNvPr id="1043" name="Group 1042"/>
          <p:cNvGrpSpPr/>
          <p:nvPr/>
        </p:nvGrpSpPr>
        <p:grpSpPr>
          <a:xfrm>
            <a:off x="5802313" y="1812925"/>
            <a:ext cx="2813050" cy="1695450"/>
            <a:chOff x="5802313" y="1812925"/>
            <a:chExt cx="2813050" cy="1695450"/>
          </a:xfrm>
        </p:grpSpPr>
        <p:sp>
          <p:nvSpPr>
            <p:cNvPr id="42007" name="Freeform 54"/>
            <p:cNvSpPr>
              <a:spLocks noEditPoints="1"/>
            </p:cNvSpPr>
            <p:nvPr/>
          </p:nvSpPr>
          <p:spPr bwMode="auto">
            <a:xfrm>
              <a:off x="5972175" y="1812925"/>
              <a:ext cx="2401888" cy="198437"/>
            </a:xfrm>
            <a:custGeom>
              <a:avLst/>
              <a:gdLst>
                <a:gd name="T0" fmla="*/ 1016 w 6302"/>
                <a:gd name="T1" fmla="*/ 313 h 517"/>
                <a:gd name="T2" fmla="*/ 6187 w 6302"/>
                <a:gd name="T3" fmla="*/ 328 h 517"/>
                <a:gd name="T4" fmla="*/ 3049 w 6302"/>
                <a:gd name="T5" fmla="*/ 224 h 517"/>
                <a:gd name="T6" fmla="*/ 3123 w 6302"/>
                <a:gd name="T7" fmla="*/ 82 h 517"/>
                <a:gd name="T8" fmla="*/ 1484 w 6302"/>
                <a:gd name="T9" fmla="*/ 181 h 517"/>
                <a:gd name="T10" fmla="*/ 6043 w 6302"/>
                <a:gd name="T11" fmla="*/ 2 h 517"/>
                <a:gd name="T12" fmla="*/ 6034 w 6302"/>
                <a:gd name="T13" fmla="*/ 508 h 517"/>
                <a:gd name="T14" fmla="*/ 4456 w 6302"/>
                <a:gd name="T15" fmla="*/ 2 h 517"/>
                <a:gd name="T16" fmla="*/ 4456 w 6302"/>
                <a:gd name="T17" fmla="*/ 86 h 517"/>
                <a:gd name="T18" fmla="*/ 4237 w 6302"/>
                <a:gd name="T19" fmla="*/ 506 h 517"/>
                <a:gd name="T20" fmla="*/ 4084 w 6302"/>
                <a:gd name="T21" fmla="*/ 44 h 517"/>
                <a:gd name="T22" fmla="*/ 3164 w 6302"/>
                <a:gd name="T23" fmla="*/ 5 h 517"/>
                <a:gd name="T24" fmla="*/ 3197 w 6302"/>
                <a:gd name="T25" fmla="*/ 272 h 517"/>
                <a:gd name="T26" fmla="*/ 3320 w 6302"/>
                <a:gd name="T27" fmla="*/ 502 h 517"/>
                <a:gd name="T28" fmla="*/ 3166 w 6302"/>
                <a:gd name="T29" fmla="*/ 380 h 517"/>
                <a:gd name="T30" fmla="*/ 3038 w 6302"/>
                <a:gd name="T31" fmla="*/ 506 h 517"/>
                <a:gd name="T32" fmla="*/ 2955 w 6302"/>
                <a:gd name="T33" fmla="*/ 10 h 517"/>
                <a:gd name="T34" fmla="*/ 2861 w 6302"/>
                <a:gd name="T35" fmla="*/ 64 h 517"/>
                <a:gd name="T36" fmla="*/ 2848 w 6302"/>
                <a:gd name="T37" fmla="*/ 231 h 517"/>
                <a:gd name="T38" fmla="*/ 2682 w 6302"/>
                <a:gd name="T39" fmla="*/ 493 h 517"/>
                <a:gd name="T40" fmla="*/ 2579 w 6302"/>
                <a:gd name="T41" fmla="*/ 493 h 517"/>
                <a:gd name="T42" fmla="*/ 1873 w 6302"/>
                <a:gd name="T43" fmla="*/ 33 h 517"/>
                <a:gd name="T44" fmla="*/ 2178 w 6302"/>
                <a:gd name="T45" fmla="*/ 2 h 517"/>
                <a:gd name="T46" fmla="*/ 2278 w 6302"/>
                <a:gd name="T47" fmla="*/ 506 h 517"/>
                <a:gd name="T48" fmla="*/ 2190 w 6302"/>
                <a:gd name="T49" fmla="*/ 82 h 517"/>
                <a:gd name="T50" fmla="*/ 1943 w 6302"/>
                <a:gd name="T51" fmla="*/ 501 h 517"/>
                <a:gd name="T52" fmla="*/ 1747 w 6302"/>
                <a:gd name="T53" fmla="*/ 510 h 517"/>
                <a:gd name="T54" fmla="*/ 1277 w 6302"/>
                <a:gd name="T55" fmla="*/ 2 h 517"/>
                <a:gd name="T56" fmla="*/ 1589 w 6302"/>
                <a:gd name="T57" fmla="*/ 187 h 517"/>
                <a:gd name="T58" fmla="*/ 1612 w 6302"/>
                <a:gd name="T59" fmla="*/ 462 h 517"/>
                <a:gd name="T60" fmla="*/ 1523 w 6302"/>
                <a:gd name="T61" fmla="*/ 506 h 517"/>
                <a:gd name="T62" fmla="*/ 1349 w 6302"/>
                <a:gd name="T63" fmla="*/ 301 h 517"/>
                <a:gd name="T64" fmla="*/ 1249 w 6302"/>
                <a:gd name="T65" fmla="*/ 501 h 517"/>
                <a:gd name="T66" fmla="*/ 5769 w 6302"/>
                <a:gd name="T67" fmla="*/ 10 h 517"/>
                <a:gd name="T68" fmla="*/ 5665 w 6302"/>
                <a:gd name="T69" fmla="*/ 506 h 517"/>
                <a:gd name="T70" fmla="*/ 5446 w 6302"/>
                <a:gd name="T71" fmla="*/ 171 h 517"/>
                <a:gd name="T72" fmla="*/ 5364 w 6302"/>
                <a:gd name="T73" fmla="*/ 505 h 517"/>
                <a:gd name="T74" fmla="*/ 5490 w 6302"/>
                <a:gd name="T75" fmla="*/ 13 h 517"/>
                <a:gd name="T76" fmla="*/ 5681 w 6302"/>
                <a:gd name="T77" fmla="*/ 368 h 517"/>
                <a:gd name="T78" fmla="*/ 5054 w 6302"/>
                <a:gd name="T79" fmla="*/ 0 h 517"/>
                <a:gd name="T80" fmla="*/ 5272 w 6302"/>
                <a:gd name="T81" fmla="*/ 509 h 517"/>
                <a:gd name="T82" fmla="*/ 4926 w 6302"/>
                <a:gd name="T83" fmla="*/ 491 h 517"/>
                <a:gd name="T84" fmla="*/ 4831 w 6302"/>
                <a:gd name="T85" fmla="*/ 469 h 517"/>
                <a:gd name="T86" fmla="*/ 4623 w 6302"/>
                <a:gd name="T87" fmla="*/ 4 h 517"/>
                <a:gd name="T88" fmla="*/ 4808 w 6302"/>
                <a:gd name="T89" fmla="*/ 465 h 517"/>
                <a:gd name="T90" fmla="*/ 4531 w 6302"/>
                <a:gd name="T91" fmla="*/ 16 h 517"/>
                <a:gd name="T92" fmla="*/ 4023 w 6302"/>
                <a:gd name="T93" fmla="*/ 9 h 517"/>
                <a:gd name="T94" fmla="*/ 3933 w 6302"/>
                <a:gd name="T95" fmla="*/ 506 h 517"/>
                <a:gd name="T96" fmla="*/ 3450 w 6302"/>
                <a:gd name="T97" fmla="*/ 0 h 517"/>
                <a:gd name="T98" fmla="*/ 3563 w 6302"/>
                <a:gd name="T99" fmla="*/ 425 h 517"/>
                <a:gd name="T100" fmla="*/ 3720 w 6302"/>
                <a:gd name="T101" fmla="*/ 4 h 517"/>
                <a:gd name="T102" fmla="*/ 3797 w 6302"/>
                <a:gd name="T103" fmla="*/ 403 h 517"/>
                <a:gd name="T104" fmla="*/ 3398 w 6302"/>
                <a:gd name="T105" fmla="*/ 16 h 517"/>
                <a:gd name="T106" fmla="*/ 1015 w 6302"/>
                <a:gd name="T107" fmla="*/ 10 h 517"/>
                <a:gd name="T108" fmla="*/ 1086 w 6302"/>
                <a:gd name="T109" fmla="*/ 507 h 517"/>
                <a:gd name="T110" fmla="*/ 790 w 6302"/>
                <a:gd name="T111" fmla="*/ 509 h 517"/>
                <a:gd name="T112" fmla="*/ 895 w 6302"/>
                <a:gd name="T113" fmla="*/ 3 h 517"/>
                <a:gd name="T114" fmla="*/ 197 w 6302"/>
                <a:gd name="T115" fmla="*/ 408 h 517"/>
                <a:gd name="T116" fmla="*/ 394 w 6302"/>
                <a:gd name="T117" fmla="*/ 4 h 517"/>
                <a:gd name="T118" fmla="*/ 618 w 6302"/>
                <a:gd name="T119" fmla="*/ 1 h 517"/>
                <a:gd name="T120" fmla="*/ 552 w 6302"/>
                <a:gd name="T121" fmla="*/ 505 h 517"/>
                <a:gd name="T122" fmla="*/ 342 w 6302"/>
                <a:gd name="T123" fmla="*/ 161 h 517"/>
                <a:gd name="T124" fmla="*/ 125 w 6302"/>
                <a:gd name="T125" fmla="*/ 496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302" h="517">
                  <a:moveTo>
                    <a:pt x="5052" y="99"/>
                  </a:moveTo>
                  <a:lnTo>
                    <a:pt x="4981" y="313"/>
                  </a:lnTo>
                  <a:lnTo>
                    <a:pt x="5124" y="313"/>
                  </a:lnTo>
                  <a:lnTo>
                    <a:pt x="5053" y="99"/>
                  </a:lnTo>
                  <a:lnTo>
                    <a:pt x="5052" y="99"/>
                  </a:lnTo>
                  <a:close/>
                  <a:moveTo>
                    <a:pt x="944" y="99"/>
                  </a:moveTo>
                  <a:lnTo>
                    <a:pt x="873" y="313"/>
                  </a:lnTo>
                  <a:lnTo>
                    <a:pt x="1016" y="313"/>
                  </a:lnTo>
                  <a:lnTo>
                    <a:pt x="945" y="99"/>
                  </a:lnTo>
                  <a:lnTo>
                    <a:pt x="944" y="99"/>
                  </a:lnTo>
                  <a:close/>
                  <a:moveTo>
                    <a:pt x="5985" y="83"/>
                  </a:moveTo>
                  <a:lnTo>
                    <a:pt x="5985" y="426"/>
                  </a:lnTo>
                  <a:lnTo>
                    <a:pt x="6038" y="426"/>
                  </a:lnTo>
                  <a:cubicBezTo>
                    <a:pt x="6067" y="426"/>
                    <a:pt x="6090" y="423"/>
                    <a:pt x="6109" y="415"/>
                  </a:cubicBezTo>
                  <a:cubicBezTo>
                    <a:pt x="6129" y="408"/>
                    <a:pt x="6145" y="397"/>
                    <a:pt x="6158" y="382"/>
                  </a:cubicBezTo>
                  <a:cubicBezTo>
                    <a:pt x="6171" y="368"/>
                    <a:pt x="6180" y="349"/>
                    <a:pt x="6187" y="328"/>
                  </a:cubicBezTo>
                  <a:cubicBezTo>
                    <a:pt x="6193" y="306"/>
                    <a:pt x="6196" y="280"/>
                    <a:pt x="6196" y="251"/>
                  </a:cubicBezTo>
                  <a:cubicBezTo>
                    <a:pt x="6196" y="227"/>
                    <a:pt x="6193" y="205"/>
                    <a:pt x="6188" y="184"/>
                  </a:cubicBezTo>
                  <a:cubicBezTo>
                    <a:pt x="6182" y="164"/>
                    <a:pt x="6173" y="146"/>
                    <a:pt x="6161" y="131"/>
                  </a:cubicBezTo>
                  <a:cubicBezTo>
                    <a:pt x="6148" y="116"/>
                    <a:pt x="6133" y="104"/>
                    <a:pt x="6113" y="95"/>
                  </a:cubicBezTo>
                  <a:cubicBezTo>
                    <a:pt x="6094" y="87"/>
                    <a:pt x="6068" y="83"/>
                    <a:pt x="6037" y="83"/>
                  </a:cubicBezTo>
                  <a:lnTo>
                    <a:pt x="5985" y="83"/>
                  </a:lnTo>
                  <a:close/>
                  <a:moveTo>
                    <a:pt x="3049" y="81"/>
                  </a:moveTo>
                  <a:lnTo>
                    <a:pt x="3049" y="224"/>
                  </a:lnTo>
                  <a:lnTo>
                    <a:pt x="3102" y="224"/>
                  </a:lnTo>
                  <a:cubicBezTo>
                    <a:pt x="3116" y="224"/>
                    <a:pt x="3129" y="222"/>
                    <a:pt x="3140" y="219"/>
                  </a:cubicBezTo>
                  <a:cubicBezTo>
                    <a:pt x="3151" y="215"/>
                    <a:pt x="3160" y="210"/>
                    <a:pt x="3167" y="204"/>
                  </a:cubicBezTo>
                  <a:cubicBezTo>
                    <a:pt x="3175" y="198"/>
                    <a:pt x="3180" y="190"/>
                    <a:pt x="3184" y="181"/>
                  </a:cubicBezTo>
                  <a:cubicBezTo>
                    <a:pt x="3187" y="172"/>
                    <a:pt x="3189" y="162"/>
                    <a:pt x="3189" y="151"/>
                  </a:cubicBezTo>
                  <a:cubicBezTo>
                    <a:pt x="3189" y="135"/>
                    <a:pt x="3185" y="121"/>
                    <a:pt x="3178" y="109"/>
                  </a:cubicBezTo>
                  <a:cubicBezTo>
                    <a:pt x="3170" y="98"/>
                    <a:pt x="3158" y="90"/>
                    <a:pt x="3141" y="85"/>
                  </a:cubicBezTo>
                  <a:cubicBezTo>
                    <a:pt x="3135" y="84"/>
                    <a:pt x="3130" y="83"/>
                    <a:pt x="3123" y="82"/>
                  </a:cubicBezTo>
                  <a:cubicBezTo>
                    <a:pt x="3116" y="81"/>
                    <a:pt x="3107" y="81"/>
                    <a:pt x="3095" y="81"/>
                  </a:cubicBezTo>
                  <a:lnTo>
                    <a:pt x="3049" y="81"/>
                  </a:lnTo>
                  <a:close/>
                  <a:moveTo>
                    <a:pt x="1349" y="81"/>
                  </a:moveTo>
                  <a:lnTo>
                    <a:pt x="1349" y="224"/>
                  </a:lnTo>
                  <a:lnTo>
                    <a:pt x="1402" y="224"/>
                  </a:lnTo>
                  <a:cubicBezTo>
                    <a:pt x="1416" y="224"/>
                    <a:pt x="1429" y="222"/>
                    <a:pt x="1440" y="219"/>
                  </a:cubicBezTo>
                  <a:cubicBezTo>
                    <a:pt x="1451" y="215"/>
                    <a:pt x="1460" y="210"/>
                    <a:pt x="1467" y="204"/>
                  </a:cubicBezTo>
                  <a:cubicBezTo>
                    <a:pt x="1475" y="198"/>
                    <a:pt x="1480" y="190"/>
                    <a:pt x="1484" y="181"/>
                  </a:cubicBezTo>
                  <a:cubicBezTo>
                    <a:pt x="1487" y="172"/>
                    <a:pt x="1489" y="162"/>
                    <a:pt x="1489" y="151"/>
                  </a:cubicBezTo>
                  <a:cubicBezTo>
                    <a:pt x="1489" y="135"/>
                    <a:pt x="1485" y="121"/>
                    <a:pt x="1478" y="109"/>
                  </a:cubicBezTo>
                  <a:cubicBezTo>
                    <a:pt x="1470" y="98"/>
                    <a:pt x="1458" y="90"/>
                    <a:pt x="1441" y="85"/>
                  </a:cubicBezTo>
                  <a:cubicBezTo>
                    <a:pt x="1435" y="84"/>
                    <a:pt x="1430" y="83"/>
                    <a:pt x="1423" y="82"/>
                  </a:cubicBezTo>
                  <a:cubicBezTo>
                    <a:pt x="1416" y="81"/>
                    <a:pt x="1407" y="81"/>
                    <a:pt x="1395" y="81"/>
                  </a:cubicBezTo>
                  <a:lnTo>
                    <a:pt x="1349" y="81"/>
                  </a:lnTo>
                  <a:close/>
                  <a:moveTo>
                    <a:pt x="5913" y="2"/>
                  </a:moveTo>
                  <a:lnTo>
                    <a:pt x="6043" y="2"/>
                  </a:lnTo>
                  <a:cubicBezTo>
                    <a:pt x="6088" y="2"/>
                    <a:pt x="6126" y="7"/>
                    <a:pt x="6157" y="18"/>
                  </a:cubicBezTo>
                  <a:cubicBezTo>
                    <a:pt x="6189" y="29"/>
                    <a:pt x="6215" y="44"/>
                    <a:pt x="6237" y="65"/>
                  </a:cubicBezTo>
                  <a:cubicBezTo>
                    <a:pt x="6258" y="86"/>
                    <a:pt x="6274" y="111"/>
                    <a:pt x="6286" y="142"/>
                  </a:cubicBezTo>
                  <a:cubicBezTo>
                    <a:pt x="6297" y="172"/>
                    <a:pt x="6302" y="207"/>
                    <a:pt x="6302" y="247"/>
                  </a:cubicBezTo>
                  <a:cubicBezTo>
                    <a:pt x="6302" y="294"/>
                    <a:pt x="6296" y="333"/>
                    <a:pt x="6284" y="366"/>
                  </a:cubicBezTo>
                  <a:cubicBezTo>
                    <a:pt x="6272" y="399"/>
                    <a:pt x="6255" y="426"/>
                    <a:pt x="6232" y="447"/>
                  </a:cubicBezTo>
                  <a:cubicBezTo>
                    <a:pt x="6209" y="468"/>
                    <a:pt x="6182" y="483"/>
                    <a:pt x="6150" y="493"/>
                  </a:cubicBezTo>
                  <a:cubicBezTo>
                    <a:pt x="6117" y="503"/>
                    <a:pt x="6078" y="508"/>
                    <a:pt x="6034" y="508"/>
                  </a:cubicBezTo>
                  <a:lnTo>
                    <a:pt x="5913" y="508"/>
                  </a:lnTo>
                  <a:cubicBezTo>
                    <a:pt x="5904" y="508"/>
                    <a:pt x="5897" y="505"/>
                    <a:pt x="5891" y="500"/>
                  </a:cubicBezTo>
                  <a:cubicBezTo>
                    <a:pt x="5885" y="495"/>
                    <a:pt x="5883" y="487"/>
                    <a:pt x="5883" y="475"/>
                  </a:cubicBezTo>
                  <a:lnTo>
                    <a:pt x="5883" y="35"/>
                  </a:lnTo>
                  <a:cubicBezTo>
                    <a:pt x="5883" y="23"/>
                    <a:pt x="5885" y="15"/>
                    <a:pt x="5891" y="10"/>
                  </a:cubicBezTo>
                  <a:cubicBezTo>
                    <a:pt x="5897" y="5"/>
                    <a:pt x="5904" y="2"/>
                    <a:pt x="5913" y="2"/>
                  </a:cubicBezTo>
                  <a:close/>
                  <a:moveTo>
                    <a:pt x="4099" y="2"/>
                  </a:moveTo>
                  <a:lnTo>
                    <a:pt x="4456" y="2"/>
                  </a:lnTo>
                  <a:cubicBezTo>
                    <a:pt x="4458" y="2"/>
                    <a:pt x="4460" y="3"/>
                    <a:pt x="4462" y="4"/>
                  </a:cubicBezTo>
                  <a:cubicBezTo>
                    <a:pt x="4464" y="6"/>
                    <a:pt x="4466" y="8"/>
                    <a:pt x="4467" y="11"/>
                  </a:cubicBezTo>
                  <a:cubicBezTo>
                    <a:pt x="4468" y="15"/>
                    <a:pt x="4469" y="19"/>
                    <a:pt x="4470" y="24"/>
                  </a:cubicBezTo>
                  <a:cubicBezTo>
                    <a:pt x="4471" y="30"/>
                    <a:pt x="4471" y="37"/>
                    <a:pt x="4471" y="44"/>
                  </a:cubicBezTo>
                  <a:cubicBezTo>
                    <a:pt x="4471" y="52"/>
                    <a:pt x="4471" y="58"/>
                    <a:pt x="4470" y="64"/>
                  </a:cubicBezTo>
                  <a:cubicBezTo>
                    <a:pt x="4469" y="69"/>
                    <a:pt x="4468" y="73"/>
                    <a:pt x="4467" y="77"/>
                  </a:cubicBezTo>
                  <a:cubicBezTo>
                    <a:pt x="4466" y="80"/>
                    <a:pt x="4464" y="82"/>
                    <a:pt x="4462" y="84"/>
                  </a:cubicBezTo>
                  <a:cubicBezTo>
                    <a:pt x="4460" y="85"/>
                    <a:pt x="4458" y="86"/>
                    <a:pt x="4456" y="86"/>
                  </a:cubicBezTo>
                  <a:lnTo>
                    <a:pt x="4329" y="86"/>
                  </a:lnTo>
                  <a:lnTo>
                    <a:pt x="4329" y="494"/>
                  </a:lnTo>
                  <a:cubicBezTo>
                    <a:pt x="4329" y="496"/>
                    <a:pt x="4328" y="499"/>
                    <a:pt x="4327" y="501"/>
                  </a:cubicBezTo>
                  <a:cubicBezTo>
                    <a:pt x="4325" y="503"/>
                    <a:pt x="4322" y="504"/>
                    <a:pt x="4318" y="506"/>
                  </a:cubicBezTo>
                  <a:cubicBezTo>
                    <a:pt x="4314" y="507"/>
                    <a:pt x="4309" y="508"/>
                    <a:pt x="4302" y="509"/>
                  </a:cubicBezTo>
                  <a:cubicBezTo>
                    <a:pt x="4296" y="510"/>
                    <a:pt x="4287" y="510"/>
                    <a:pt x="4278" y="510"/>
                  </a:cubicBezTo>
                  <a:cubicBezTo>
                    <a:pt x="4268" y="510"/>
                    <a:pt x="4259" y="510"/>
                    <a:pt x="4253" y="509"/>
                  </a:cubicBezTo>
                  <a:cubicBezTo>
                    <a:pt x="4246" y="508"/>
                    <a:pt x="4241" y="507"/>
                    <a:pt x="4237" y="506"/>
                  </a:cubicBezTo>
                  <a:cubicBezTo>
                    <a:pt x="4233" y="504"/>
                    <a:pt x="4230" y="503"/>
                    <a:pt x="4228" y="501"/>
                  </a:cubicBezTo>
                  <a:cubicBezTo>
                    <a:pt x="4227" y="499"/>
                    <a:pt x="4226" y="496"/>
                    <a:pt x="4226" y="494"/>
                  </a:cubicBezTo>
                  <a:lnTo>
                    <a:pt x="4226" y="86"/>
                  </a:lnTo>
                  <a:lnTo>
                    <a:pt x="4099" y="86"/>
                  </a:lnTo>
                  <a:cubicBezTo>
                    <a:pt x="4097" y="86"/>
                    <a:pt x="4095" y="85"/>
                    <a:pt x="4093" y="84"/>
                  </a:cubicBezTo>
                  <a:cubicBezTo>
                    <a:pt x="4091" y="82"/>
                    <a:pt x="4089" y="80"/>
                    <a:pt x="4088" y="77"/>
                  </a:cubicBezTo>
                  <a:cubicBezTo>
                    <a:pt x="4087" y="73"/>
                    <a:pt x="4086" y="69"/>
                    <a:pt x="4085" y="64"/>
                  </a:cubicBezTo>
                  <a:cubicBezTo>
                    <a:pt x="4084" y="58"/>
                    <a:pt x="4084" y="52"/>
                    <a:pt x="4084" y="44"/>
                  </a:cubicBezTo>
                  <a:cubicBezTo>
                    <a:pt x="4084" y="37"/>
                    <a:pt x="4084" y="30"/>
                    <a:pt x="4085" y="24"/>
                  </a:cubicBezTo>
                  <a:cubicBezTo>
                    <a:pt x="4086" y="19"/>
                    <a:pt x="4087" y="15"/>
                    <a:pt x="4088" y="11"/>
                  </a:cubicBezTo>
                  <a:cubicBezTo>
                    <a:pt x="4089" y="8"/>
                    <a:pt x="4091" y="6"/>
                    <a:pt x="4093" y="4"/>
                  </a:cubicBezTo>
                  <a:cubicBezTo>
                    <a:pt x="4095" y="3"/>
                    <a:pt x="4097" y="2"/>
                    <a:pt x="4099" y="2"/>
                  </a:cubicBezTo>
                  <a:close/>
                  <a:moveTo>
                    <a:pt x="2977" y="2"/>
                  </a:moveTo>
                  <a:lnTo>
                    <a:pt x="3108" y="2"/>
                  </a:lnTo>
                  <a:cubicBezTo>
                    <a:pt x="3121" y="2"/>
                    <a:pt x="3132" y="2"/>
                    <a:pt x="3141" y="3"/>
                  </a:cubicBezTo>
                  <a:cubicBezTo>
                    <a:pt x="3149" y="3"/>
                    <a:pt x="3157" y="4"/>
                    <a:pt x="3164" y="5"/>
                  </a:cubicBezTo>
                  <a:cubicBezTo>
                    <a:pt x="3184" y="8"/>
                    <a:pt x="3203" y="13"/>
                    <a:pt x="3219" y="20"/>
                  </a:cubicBezTo>
                  <a:cubicBezTo>
                    <a:pt x="3235" y="27"/>
                    <a:pt x="3249" y="36"/>
                    <a:pt x="3260" y="47"/>
                  </a:cubicBezTo>
                  <a:cubicBezTo>
                    <a:pt x="3272" y="59"/>
                    <a:pt x="3280" y="72"/>
                    <a:pt x="3286" y="88"/>
                  </a:cubicBezTo>
                  <a:cubicBezTo>
                    <a:pt x="3292" y="103"/>
                    <a:pt x="3295" y="121"/>
                    <a:pt x="3295" y="141"/>
                  </a:cubicBezTo>
                  <a:cubicBezTo>
                    <a:pt x="3295" y="158"/>
                    <a:pt x="3293" y="173"/>
                    <a:pt x="3289" y="187"/>
                  </a:cubicBezTo>
                  <a:cubicBezTo>
                    <a:pt x="3285" y="201"/>
                    <a:pt x="3278" y="213"/>
                    <a:pt x="3270" y="224"/>
                  </a:cubicBezTo>
                  <a:cubicBezTo>
                    <a:pt x="3262" y="235"/>
                    <a:pt x="3251" y="245"/>
                    <a:pt x="3239" y="253"/>
                  </a:cubicBezTo>
                  <a:cubicBezTo>
                    <a:pt x="3227" y="261"/>
                    <a:pt x="3213" y="268"/>
                    <a:pt x="3197" y="272"/>
                  </a:cubicBezTo>
                  <a:cubicBezTo>
                    <a:pt x="3205" y="276"/>
                    <a:pt x="3212" y="281"/>
                    <a:pt x="3219" y="286"/>
                  </a:cubicBezTo>
                  <a:cubicBezTo>
                    <a:pt x="3225" y="291"/>
                    <a:pt x="3231" y="297"/>
                    <a:pt x="3237" y="305"/>
                  </a:cubicBezTo>
                  <a:cubicBezTo>
                    <a:pt x="3243" y="312"/>
                    <a:pt x="3249" y="321"/>
                    <a:pt x="3254" y="330"/>
                  </a:cubicBezTo>
                  <a:cubicBezTo>
                    <a:pt x="3259" y="340"/>
                    <a:pt x="3264" y="350"/>
                    <a:pt x="3269" y="362"/>
                  </a:cubicBezTo>
                  <a:lnTo>
                    <a:pt x="3312" y="462"/>
                  </a:lnTo>
                  <a:cubicBezTo>
                    <a:pt x="3316" y="472"/>
                    <a:pt x="3318" y="479"/>
                    <a:pt x="3320" y="484"/>
                  </a:cubicBezTo>
                  <a:cubicBezTo>
                    <a:pt x="3321" y="488"/>
                    <a:pt x="3322" y="492"/>
                    <a:pt x="3322" y="494"/>
                  </a:cubicBezTo>
                  <a:cubicBezTo>
                    <a:pt x="3322" y="497"/>
                    <a:pt x="3321" y="500"/>
                    <a:pt x="3320" y="502"/>
                  </a:cubicBezTo>
                  <a:cubicBezTo>
                    <a:pt x="3319" y="504"/>
                    <a:pt x="3316" y="505"/>
                    <a:pt x="3313" y="506"/>
                  </a:cubicBezTo>
                  <a:cubicBezTo>
                    <a:pt x="3309" y="508"/>
                    <a:pt x="3303" y="509"/>
                    <a:pt x="3295" y="509"/>
                  </a:cubicBezTo>
                  <a:cubicBezTo>
                    <a:pt x="3288" y="510"/>
                    <a:pt x="3278" y="510"/>
                    <a:pt x="3265" y="510"/>
                  </a:cubicBezTo>
                  <a:cubicBezTo>
                    <a:pt x="3254" y="510"/>
                    <a:pt x="3245" y="510"/>
                    <a:pt x="3238" y="509"/>
                  </a:cubicBezTo>
                  <a:cubicBezTo>
                    <a:pt x="3232" y="509"/>
                    <a:pt x="3227" y="508"/>
                    <a:pt x="3223" y="506"/>
                  </a:cubicBezTo>
                  <a:cubicBezTo>
                    <a:pt x="3219" y="505"/>
                    <a:pt x="3216" y="503"/>
                    <a:pt x="3215" y="501"/>
                  </a:cubicBezTo>
                  <a:cubicBezTo>
                    <a:pt x="3213" y="499"/>
                    <a:pt x="3212" y="496"/>
                    <a:pt x="3211" y="493"/>
                  </a:cubicBezTo>
                  <a:lnTo>
                    <a:pt x="3166" y="380"/>
                  </a:lnTo>
                  <a:cubicBezTo>
                    <a:pt x="3160" y="367"/>
                    <a:pt x="3155" y="356"/>
                    <a:pt x="3150" y="346"/>
                  </a:cubicBezTo>
                  <a:cubicBezTo>
                    <a:pt x="3144" y="336"/>
                    <a:pt x="3139" y="328"/>
                    <a:pt x="3132" y="321"/>
                  </a:cubicBezTo>
                  <a:cubicBezTo>
                    <a:pt x="3126" y="314"/>
                    <a:pt x="3119" y="309"/>
                    <a:pt x="3110" y="306"/>
                  </a:cubicBezTo>
                  <a:cubicBezTo>
                    <a:pt x="3102" y="303"/>
                    <a:pt x="3092" y="301"/>
                    <a:pt x="3081" y="301"/>
                  </a:cubicBezTo>
                  <a:lnTo>
                    <a:pt x="3049" y="301"/>
                  </a:lnTo>
                  <a:lnTo>
                    <a:pt x="3049" y="494"/>
                  </a:lnTo>
                  <a:cubicBezTo>
                    <a:pt x="3049" y="496"/>
                    <a:pt x="3048" y="499"/>
                    <a:pt x="3047" y="501"/>
                  </a:cubicBezTo>
                  <a:cubicBezTo>
                    <a:pt x="3045" y="503"/>
                    <a:pt x="3042" y="504"/>
                    <a:pt x="3038" y="506"/>
                  </a:cubicBezTo>
                  <a:cubicBezTo>
                    <a:pt x="3034" y="507"/>
                    <a:pt x="3029" y="508"/>
                    <a:pt x="3023" y="509"/>
                  </a:cubicBezTo>
                  <a:cubicBezTo>
                    <a:pt x="3016" y="510"/>
                    <a:pt x="3008" y="510"/>
                    <a:pt x="2998" y="510"/>
                  </a:cubicBezTo>
                  <a:cubicBezTo>
                    <a:pt x="2988" y="510"/>
                    <a:pt x="2980" y="510"/>
                    <a:pt x="2973" y="509"/>
                  </a:cubicBezTo>
                  <a:cubicBezTo>
                    <a:pt x="2966" y="508"/>
                    <a:pt x="2961" y="507"/>
                    <a:pt x="2957" y="506"/>
                  </a:cubicBezTo>
                  <a:cubicBezTo>
                    <a:pt x="2953" y="504"/>
                    <a:pt x="2950" y="503"/>
                    <a:pt x="2949" y="501"/>
                  </a:cubicBezTo>
                  <a:cubicBezTo>
                    <a:pt x="2947" y="499"/>
                    <a:pt x="2947" y="496"/>
                    <a:pt x="2947" y="494"/>
                  </a:cubicBezTo>
                  <a:lnTo>
                    <a:pt x="2947" y="35"/>
                  </a:lnTo>
                  <a:cubicBezTo>
                    <a:pt x="2947" y="23"/>
                    <a:pt x="2949" y="15"/>
                    <a:pt x="2955" y="10"/>
                  </a:cubicBezTo>
                  <a:cubicBezTo>
                    <a:pt x="2961" y="5"/>
                    <a:pt x="2968" y="2"/>
                    <a:pt x="2977" y="2"/>
                  </a:cubicBezTo>
                  <a:close/>
                  <a:moveTo>
                    <a:pt x="2609" y="2"/>
                  </a:moveTo>
                  <a:lnTo>
                    <a:pt x="2847" y="2"/>
                  </a:lnTo>
                  <a:cubicBezTo>
                    <a:pt x="2849" y="2"/>
                    <a:pt x="2851" y="3"/>
                    <a:pt x="2853" y="4"/>
                  </a:cubicBezTo>
                  <a:cubicBezTo>
                    <a:pt x="2855" y="6"/>
                    <a:pt x="2857" y="8"/>
                    <a:pt x="2858" y="11"/>
                  </a:cubicBezTo>
                  <a:cubicBezTo>
                    <a:pt x="2859" y="15"/>
                    <a:pt x="2861" y="19"/>
                    <a:pt x="2861" y="24"/>
                  </a:cubicBezTo>
                  <a:cubicBezTo>
                    <a:pt x="2862" y="30"/>
                    <a:pt x="2862" y="37"/>
                    <a:pt x="2862" y="44"/>
                  </a:cubicBezTo>
                  <a:cubicBezTo>
                    <a:pt x="2862" y="52"/>
                    <a:pt x="2862" y="59"/>
                    <a:pt x="2861" y="64"/>
                  </a:cubicBezTo>
                  <a:cubicBezTo>
                    <a:pt x="2861" y="69"/>
                    <a:pt x="2859" y="74"/>
                    <a:pt x="2858" y="77"/>
                  </a:cubicBezTo>
                  <a:cubicBezTo>
                    <a:pt x="2857" y="80"/>
                    <a:pt x="2855" y="82"/>
                    <a:pt x="2853" y="84"/>
                  </a:cubicBezTo>
                  <a:cubicBezTo>
                    <a:pt x="2851" y="85"/>
                    <a:pt x="2849" y="86"/>
                    <a:pt x="2847" y="86"/>
                  </a:cubicBezTo>
                  <a:lnTo>
                    <a:pt x="2682" y="86"/>
                  </a:lnTo>
                  <a:lnTo>
                    <a:pt x="2682" y="222"/>
                  </a:lnTo>
                  <a:lnTo>
                    <a:pt x="2837" y="222"/>
                  </a:lnTo>
                  <a:cubicBezTo>
                    <a:pt x="2839" y="222"/>
                    <a:pt x="2841" y="223"/>
                    <a:pt x="2843" y="224"/>
                  </a:cubicBezTo>
                  <a:cubicBezTo>
                    <a:pt x="2845" y="225"/>
                    <a:pt x="2846" y="228"/>
                    <a:pt x="2848" y="231"/>
                  </a:cubicBezTo>
                  <a:cubicBezTo>
                    <a:pt x="2849" y="234"/>
                    <a:pt x="2850" y="238"/>
                    <a:pt x="2851" y="243"/>
                  </a:cubicBezTo>
                  <a:cubicBezTo>
                    <a:pt x="2852" y="248"/>
                    <a:pt x="2852" y="255"/>
                    <a:pt x="2852" y="263"/>
                  </a:cubicBezTo>
                  <a:cubicBezTo>
                    <a:pt x="2852" y="271"/>
                    <a:pt x="2852" y="277"/>
                    <a:pt x="2851" y="282"/>
                  </a:cubicBezTo>
                  <a:cubicBezTo>
                    <a:pt x="2850" y="287"/>
                    <a:pt x="2849" y="292"/>
                    <a:pt x="2848" y="295"/>
                  </a:cubicBezTo>
                  <a:cubicBezTo>
                    <a:pt x="2846" y="299"/>
                    <a:pt x="2845" y="301"/>
                    <a:pt x="2843" y="302"/>
                  </a:cubicBezTo>
                  <a:cubicBezTo>
                    <a:pt x="2841" y="304"/>
                    <a:pt x="2839" y="304"/>
                    <a:pt x="2837" y="304"/>
                  </a:cubicBezTo>
                  <a:lnTo>
                    <a:pt x="2682" y="304"/>
                  </a:lnTo>
                  <a:lnTo>
                    <a:pt x="2682" y="493"/>
                  </a:lnTo>
                  <a:cubicBezTo>
                    <a:pt x="2682" y="496"/>
                    <a:pt x="2681" y="498"/>
                    <a:pt x="2679" y="500"/>
                  </a:cubicBezTo>
                  <a:cubicBezTo>
                    <a:pt x="2678" y="502"/>
                    <a:pt x="2675" y="504"/>
                    <a:pt x="2671" y="505"/>
                  </a:cubicBezTo>
                  <a:cubicBezTo>
                    <a:pt x="2667" y="507"/>
                    <a:pt x="2662" y="508"/>
                    <a:pt x="2655" y="509"/>
                  </a:cubicBezTo>
                  <a:cubicBezTo>
                    <a:pt x="2649" y="510"/>
                    <a:pt x="2640" y="510"/>
                    <a:pt x="2630" y="510"/>
                  </a:cubicBezTo>
                  <a:cubicBezTo>
                    <a:pt x="2620" y="510"/>
                    <a:pt x="2612" y="510"/>
                    <a:pt x="2605" y="509"/>
                  </a:cubicBezTo>
                  <a:cubicBezTo>
                    <a:pt x="2599" y="508"/>
                    <a:pt x="2593" y="507"/>
                    <a:pt x="2589" y="505"/>
                  </a:cubicBezTo>
                  <a:cubicBezTo>
                    <a:pt x="2586" y="504"/>
                    <a:pt x="2583" y="502"/>
                    <a:pt x="2581" y="500"/>
                  </a:cubicBezTo>
                  <a:cubicBezTo>
                    <a:pt x="2579" y="498"/>
                    <a:pt x="2579" y="496"/>
                    <a:pt x="2579" y="493"/>
                  </a:cubicBezTo>
                  <a:lnTo>
                    <a:pt x="2579" y="35"/>
                  </a:lnTo>
                  <a:cubicBezTo>
                    <a:pt x="2579" y="23"/>
                    <a:pt x="2581" y="15"/>
                    <a:pt x="2587" y="10"/>
                  </a:cubicBezTo>
                  <a:cubicBezTo>
                    <a:pt x="2593" y="5"/>
                    <a:pt x="2600" y="2"/>
                    <a:pt x="2609" y="2"/>
                  </a:cubicBezTo>
                  <a:close/>
                  <a:moveTo>
                    <a:pt x="1737" y="2"/>
                  </a:moveTo>
                  <a:lnTo>
                    <a:pt x="1804" y="2"/>
                  </a:lnTo>
                  <a:cubicBezTo>
                    <a:pt x="1816" y="2"/>
                    <a:pt x="1827" y="3"/>
                    <a:pt x="1835" y="5"/>
                  </a:cubicBezTo>
                  <a:cubicBezTo>
                    <a:pt x="1844" y="7"/>
                    <a:pt x="1851" y="10"/>
                    <a:pt x="1858" y="15"/>
                  </a:cubicBezTo>
                  <a:cubicBezTo>
                    <a:pt x="1864" y="19"/>
                    <a:pt x="1869" y="25"/>
                    <a:pt x="1873" y="33"/>
                  </a:cubicBezTo>
                  <a:cubicBezTo>
                    <a:pt x="1877" y="40"/>
                    <a:pt x="1881" y="49"/>
                    <a:pt x="1884" y="60"/>
                  </a:cubicBezTo>
                  <a:lnTo>
                    <a:pt x="1993" y="362"/>
                  </a:lnTo>
                  <a:lnTo>
                    <a:pt x="1995" y="362"/>
                  </a:lnTo>
                  <a:lnTo>
                    <a:pt x="2108" y="61"/>
                  </a:lnTo>
                  <a:cubicBezTo>
                    <a:pt x="2112" y="50"/>
                    <a:pt x="2115" y="41"/>
                    <a:pt x="2119" y="33"/>
                  </a:cubicBezTo>
                  <a:cubicBezTo>
                    <a:pt x="2123" y="26"/>
                    <a:pt x="2128" y="20"/>
                    <a:pt x="2133" y="15"/>
                  </a:cubicBezTo>
                  <a:cubicBezTo>
                    <a:pt x="2139" y="10"/>
                    <a:pt x="2145" y="7"/>
                    <a:pt x="2152" y="5"/>
                  </a:cubicBezTo>
                  <a:cubicBezTo>
                    <a:pt x="2160" y="3"/>
                    <a:pt x="2168" y="2"/>
                    <a:pt x="2178" y="2"/>
                  </a:cubicBezTo>
                  <a:lnTo>
                    <a:pt x="2247" y="2"/>
                  </a:lnTo>
                  <a:cubicBezTo>
                    <a:pt x="2254" y="2"/>
                    <a:pt x="2260" y="3"/>
                    <a:pt x="2265" y="5"/>
                  </a:cubicBezTo>
                  <a:cubicBezTo>
                    <a:pt x="2270" y="7"/>
                    <a:pt x="2274" y="9"/>
                    <a:pt x="2278" y="13"/>
                  </a:cubicBezTo>
                  <a:cubicBezTo>
                    <a:pt x="2281" y="16"/>
                    <a:pt x="2283" y="21"/>
                    <a:pt x="2285" y="26"/>
                  </a:cubicBezTo>
                  <a:cubicBezTo>
                    <a:pt x="2287" y="31"/>
                    <a:pt x="2288" y="37"/>
                    <a:pt x="2288" y="43"/>
                  </a:cubicBezTo>
                  <a:lnTo>
                    <a:pt x="2288" y="494"/>
                  </a:lnTo>
                  <a:cubicBezTo>
                    <a:pt x="2288" y="496"/>
                    <a:pt x="2287" y="499"/>
                    <a:pt x="2285" y="501"/>
                  </a:cubicBezTo>
                  <a:cubicBezTo>
                    <a:pt x="2284" y="503"/>
                    <a:pt x="2281" y="504"/>
                    <a:pt x="2278" y="506"/>
                  </a:cubicBezTo>
                  <a:cubicBezTo>
                    <a:pt x="2274" y="507"/>
                    <a:pt x="2269" y="508"/>
                    <a:pt x="2263" y="509"/>
                  </a:cubicBezTo>
                  <a:cubicBezTo>
                    <a:pt x="2256" y="510"/>
                    <a:pt x="2248" y="510"/>
                    <a:pt x="2239" y="510"/>
                  </a:cubicBezTo>
                  <a:cubicBezTo>
                    <a:pt x="2229" y="510"/>
                    <a:pt x="2222" y="510"/>
                    <a:pt x="2215" y="509"/>
                  </a:cubicBezTo>
                  <a:cubicBezTo>
                    <a:pt x="2209" y="508"/>
                    <a:pt x="2204" y="507"/>
                    <a:pt x="2200" y="506"/>
                  </a:cubicBezTo>
                  <a:cubicBezTo>
                    <a:pt x="2197" y="504"/>
                    <a:pt x="2194" y="503"/>
                    <a:pt x="2193" y="501"/>
                  </a:cubicBezTo>
                  <a:cubicBezTo>
                    <a:pt x="2191" y="499"/>
                    <a:pt x="2190" y="496"/>
                    <a:pt x="2190" y="494"/>
                  </a:cubicBezTo>
                  <a:lnTo>
                    <a:pt x="2190" y="82"/>
                  </a:lnTo>
                  <a:lnTo>
                    <a:pt x="2190" y="82"/>
                  </a:lnTo>
                  <a:lnTo>
                    <a:pt x="2043" y="493"/>
                  </a:lnTo>
                  <a:cubicBezTo>
                    <a:pt x="2042" y="497"/>
                    <a:pt x="2040" y="499"/>
                    <a:pt x="2038" y="502"/>
                  </a:cubicBezTo>
                  <a:cubicBezTo>
                    <a:pt x="2036" y="504"/>
                    <a:pt x="2032" y="506"/>
                    <a:pt x="2028" y="507"/>
                  </a:cubicBezTo>
                  <a:cubicBezTo>
                    <a:pt x="2024" y="508"/>
                    <a:pt x="2019" y="509"/>
                    <a:pt x="2013" y="509"/>
                  </a:cubicBezTo>
                  <a:cubicBezTo>
                    <a:pt x="2007" y="510"/>
                    <a:pt x="1999" y="510"/>
                    <a:pt x="1990" y="510"/>
                  </a:cubicBezTo>
                  <a:cubicBezTo>
                    <a:pt x="1981" y="510"/>
                    <a:pt x="1974" y="510"/>
                    <a:pt x="1968" y="509"/>
                  </a:cubicBezTo>
                  <a:cubicBezTo>
                    <a:pt x="1961" y="508"/>
                    <a:pt x="1956" y="507"/>
                    <a:pt x="1952" y="506"/>
                  </a:cubicBezTo>
                  <a:cubicBezTo>
                    <a:pt x="1948" y="504"/>
                    <a:pt x="1945" y="503"/>
                    <a:pt x="1943" y="501"/>
                  </a:cubicBezTo>
                  <a:cubicBezTo>
                    <a:pt x="1940" y="499"/>
                    <a:pt x="1939" y="496"/>
                    <a:pt x="1938" y="493"/>
                  </a:cubicBezTo>
                  <a:lnTo>
                    <a:pt x="1797" y="82"/>
                  </a:lnTo>
                  <a:lnTo>
                    <a:pt x="1796" y="82"/>
                  </a:lnTo>
                  <a:lnTo>
                    <a:pt x="1796" y="494"/>
                  </a:lnTo>
                  <a:cubicBezTo>
                    <a:pt x="1796" y="496"/>
                    <a:pt x="1795" y="499"/>
                    <a:pt x="1794" y="501"/>
                  </a:cubicBezTo>
                  <a:cubicBezTo>
                    <a:pt x="1792" y="503"/>
                    <a:pt x="1790" y="504"/>
                    <a:pt x="1786" y="506"/>
                  </a:cubicBezTo>
                  <a:cubicBezTo>
                    <a:pt x="1782" y="507"/>
                    <a:pt x="1777" y="508"/>
                    <a:pt x="1771" y="509"/>
                  </a:cubicBezTo>
                  <a:cubicBezTo>
                    <a:pt x="1764" y="510"/>
                    <a:pt x="1757" y="510"/>
                    <a:pt x="1747" y="510"/>
                  </a:cubicBezTo>
                  <a:cubicBezTo>
                    <a:pt x="1738" y="510"/>
                    <a:pt x="1730" y="510"/>
                    <a:pt x="1724" y="509"/>
                  </a:cubicBezTo>
                  <a:cubicBezTo>
                    <a:pt x="1717" y="508"/>
                    <a:pt x="1712" y="507"/>
                    <a:pt x="1708" y="506"/>
                  </a:cubicBezTo>
                  <a:cubicBezTo>
                    <a:pt x="1705" y="504"/>
                    <a:pt x="1702" y="503"/>
                    <a:pt x="1701" y="501"/>
                  </a:cubicBezTo>
                  <a:cubicBezTo>
                    <a:pt x="1699" y="499"/>
                    <a:pt x="1699" y="496"/>
                    <a:pt x="1699" y="494"/>
                  </a:cubicBezTo>
                  <a:lnTo>
                    <a:pt x="1699" y="43"/>
                  </a:lnTo>
                  <a:cubicBezTo>
                    <a:pt x="1699" y="30"/>
                    <a:pt x="1702" y="20"/>
                    <a:pt x="1709" y="13"/>
                  </a:cubicBezTo>
                  <a:cubicBezTo>
                    <a:pt x="1716" y="6"/>
                    <a:pt x="1725" y="2"/>
                    <a:pt x="1737" y="2"/>
                  </a:cubicBezTo>
                  <a:close/>
                  <a:moveTo>
                    <a:pt x="1277" y="2"/>
                  </a:moveTo>
                  <a:lnTo>
                    <a:pt x="1408" y="2"/>
                  </a:lnTo>
                  <a:cubicBezTo>
                    <a:pt x="1421" y="2"/>
                    <a:pt x="1432" y="2"/>
                    <a:pt x="1441" y="3"/>
                  </a:cubicBezTo>
                  <a:cubicBezTo>
                    <a:pt x="1449" y="3"/>
                    <a:pt x="1457" y="4"/>
                    <a:pt x="1464" y="5"/>
                  </a:cubicBezTo>
                  <a:cubicBezTo>
                    <a:pt x="1484" y="8"/>
                    <a:pt x="1503" y="13"/>
                    <a:pt x="1519" y="20"/>
                  </a:cubicBezTo>
                  <a:cubicBezTo>
                    <a:pt x="1535" y="27"/>
                    <a:pt x="1549" y="36"/>
                    <a:pt x="1560" y="47"/>
                  </a:cubicBezTo>
                  <a:cubicBezTo>
                    <a:pt x="1572" y="59"/>
                    <a:pt x="1580" y="72"/>
                    <a:pt x="1586" y="88"/>
                  </a:cubicBezTo>
                  <a:cubicBezTo>
                    <a:pt x="1592" y="103"/>
                    <a:pt x="1595" y="121"/>
                    <a:pt x="1595" y="141"/>
                  </a:cubicBezTo>
                  <a:cubicBezTo>
                    <a:pt x="1595" y="158"/>
                    <a:pt x="1593" y="173"/>
                    <a:pt x="1589" y="187"/>
                  </a:cubicBezTo>
                  <a:cubicBezTo>
                    <a:pt x="1585" y="201"/>
                    <a:pt x="1578" y="213"/>
                    <a:pt x="1570" y="224"/>
                  </a:cubicBezTo>
                  <a:cubicBezTo>
                    <a:pt x="1562" y="235"/>
                    <a:pt x="1551" y="245"/>
                    <a:pt x="1539" y="253"/>
                  </a:cubicBezTo>
                  <a:cubicBezTo>
                    <a:pt x="1527" y="261"/>
                    <a:pt x="1513" y="268"/>
                    <a:pt x="1497" y="272"/>
                  </a:cubicBezTo>
                  <a:cubicBezTo>
                    <a:pt x="1505" y="276"/>
                    <a:pt x="1512" y="281"/>
                    <a:pt x="1519" y="286"/>
                  </a:cubicBezTo>
                  <a:cubicBezTo>
                    <a:pt x="1525" y="291"/>
                    <a:pt x="1531" y="297"/>
                    <a:pt x="1537" y="305"/>
                  </a:cubicBezTo>
                  <a:cubicBezTo>
                    <a:pt x="1543" y="312"/>
                    <a:pt x="1549" y="321"/>
                    <a:pt x="1554" y="330"/>
                  </a:cubicBezTo>
                  <a:cubicBezTo>
                    <a:pt x="1559" y="340"/>
                    <a:pt x="1564" y="350"/>
                    <a:pt x="1569" y="362"/>
                  </a:cubicBezTo>
                  <a:lnTo>
                    <a:pt x="1612" y="462"/>
                  </a:lnTo>
                  <a:cubicBezTo>
                    <a:pt x="1616" y="472"/>
                    <a:pt x="1618" y="479"/>
                    <a:pt x="1620" y="484"/>
                  </a:cubicBezTo>
                  <a:cubicBezTo>
                    <a:pt x="1621" y="488"/>
                    <a:pt x="1622" y="492"/>
                    <a:pt x="1622" y="494"/>
                  </a:cubicBezTo>
                  <a:cubicBezTo>
                    <a:pt x="1622" y="497"/>
                    <a:pt x="1621" y="500"/>
                    <a:pt x="1620" y="502"/>
                  </a:cubicBezTo>
                  <a:cubicBezTo>
                    <a:pt x="1619" y="504"/>
                    <a:pt x="1616" y="505"/>
                    <a:pt x="1613" y="506"/>
                  </a:cubicBezTo>
                  <a:cubicBezTo>
                    <a:pt x="1609" y="508"/>
                    <a:pt x="1603" y="509"/>
                    <a:pt x="1595" y="509"/>
                  </a:cubicBezTo>
                  <a:cubicBezTo>
                    <a:pt x="1588" y="510"/>
                    <a:pt x="1578" y="510"/>
                    <a:pt x="1565" y="510"/>
                  </a:cubicBezTo>
                  <a:cubicBezTo>
                    <a:pt x="1554" y="510"/>
                    <a:pt x="1545" y="510"/>
                    <a:pt x="1538" y="509"/>
                  </a:cubicBezTo>
                  <a:cubicBezTo>
                    <a:pt x="1532" y="509"/>
                    <a:pt x="1527" y="508"/>
                    <a:pt x="1523" y="506"/>
                  </a:cubicBezTo>
                  <a:cubicBezTo>
                    <a:pt x="1519" y="505"/>
                    <a:pt x="1516" y="503"/>
                    <a:pt x="1515" y="501"/>
                  </a:cubicBezTo>
                  <a:cubicBezTo>
                    <a:pt x="1513" y="499"/>
                    <a:pt x="1512" y="496"/>
                    <a:pt x="1511" y="493"/>
                  </a:cubicBezTo>
                  <a:lnTo>
                    <a:pt x="1466" y="380"/>
                  </a:lnTo>
                  <a:cubicBezTo>
                    <a:pt x="1460" y="367"/>
                    <a:pt x="1455" y="356"/>
                    <a:pt x="1450" y="346"/>
                  </a:cubicBezTo>
                  <a:cubicBezTo>
                    <a:pt x="1444" y="336"/>
                    <a:pt x="1439" y="328"/>
                    <a:pt x="1432" y="321"/>
                  </a:cubicBezTo>
                  <a:cubicBezTo>
                    <a:pt x="1426" y="314"/>
                    <a:pt x="1419" y="309"/>
                    <a:pt x="1410" y="306"/>
                  </a:cubicBezTo>
                  <a:cubicBezTo>
                    <a:pt x="1402" y="303"/>
                    <a:pt x="1392" y="301"/>
                    <a:pt x="1381" y="301"/>
                  </a:cubicBezTo>
                  <a:lnTo>
                    <a:pt x="1349" y="301"/>
                  </a:lnTo>
                  <a:lnTo>
                    <a:pt x="1349" y="494"/>
                  </a:lnTo>
                  <a:cubicBezTo>
                    <a:pt x="1349" y="496"/>
                    <a:pt x="1348" y="499"/>
                    <a:pt x="1347" y="501"/>
                  </a:cubicBezTo>
                  <a:cubicBezTo>
                    <a:pt x="1345" y="503"/>
                    <a:pt x="1342" y="504"/>
                    <a:pt x="1338" y="506"/>
                  </a:cubicBezTo>
                  <a:cubicBezTo>
                    <a:pt x="1334" y="507"/>
                    <a:pt x="1329" y="508"/>
                    <a:pt x="1323" y="509"/>
                  </a:cubicBezTo>
                  <a:cubicBezTo>
                    <a:pt x="1316" y="510"/>
                    <a:pt x="1308" y="510"/>
                    <a:pt x="1298" y="510"/>
                  </a:cubicBezTo>
                  <a:cubicBezTo>
                    <a:pt x="1288" y="510"/>
                    <a:pt x="1280" y="510"/>
                    <a:pt x="1273" y="509"/>
                  </a:cubicBezTo>
                  <a:cubicBezTo>
                    <a:pt x="1266" y="508"/>
                    <a:pt x="1261" y="507"/>
                    <a:pt x="1257" y="506"/>
                  </a:cubicBezTo>
                  <a:cubicBezTo>
                    <a:pt x="1253" y="504"/>
                    <a:pt x="1250" y="503"/>
                    <a:pt x="1249" y="501"/>
                  </a:cubicBezTo>
                  <a:cubicBezTo>
                    <a:pt x="1247" y="499"/>
                    <a:pt x="1247" y="496"/>
                    <a:pt x="1247" y="494"/>
                  </a:cubicBezTo>
                  <a:lnTo>
                    <a:pt x="1247" y="35"/>
                  </a:lnTo>
                  <a:cubicBezTo>
                    <a:pt x="1247" y="23"/>
                    <a:pt x="1249" y="15"/>
                    <a:pt x="1255" y="10"/>
                  </a:cubicBezTo>
                  <a:cubicBezTo>
                    <a:pt x="1261" y="5"/>
                    <a:pt x="1268" y="2"/>
                    <a:pt x="1277" y="2"/>
                  </a:cubicBezTo>
                  <a:close/>
                  <a:moveTo>
                    <a:pt x="5726" y="1"/>
                  </a:moveTo>
                  <a:cubicBezTo>
                    <a:pt x="5735" y="1"/>
                    <a:pt x="5743" y="1"/>
                    <a:pt x="5749" y="2"/>
                  </a:cubicBezTo>
                  <a:cubicBezTo>
                    <a:pt x="5755" y="2"/>
                    <a:pt x="5759" y="3"/>
                    <a:pt x="5763" y="5"/>
                  </a:cubicBezTo>
                  <a:cubicBezTo>
                    <a:pt x="5766" y="6"/>
                    <a:pt x="5768" y="8"/>
                    <a:pt x="5769" y="10"/>
                  </a:cubicBezTo>
                  <a:cubicBezTo>
                    <a:pt x="5771" y="12"/>
                    <a:pt x="5771" y="15"/>
                    <a:pt x="5771" y="17"/>
                  </a:cubicBezTo>
                  <a:lnTo>
                    <a:pt x="5771" y="472"/>
                  </a:lnTo>
                  <a:cubicBezTo>
                    <a:pt x="5771" y="478"/>
                    <a:pt x="5770" y="483"/>
                    <a:pt x="5768" y="488"/>
                  </a:cubicBezTo>
                  <a:cubicBezTo>
                    <a:pt x="5766" y="492"/>
                    <a:pt x="5763" y="496"/>
                    <a:pt x="5760" y="499"/>
                  </a:cubicBezTo>
                  <a:cubicBezTo>
                    <a:pt x="5756" y="503"/>
                    <a:pt x="5752" y="505"/>
                    <a:pt x="5747" y="506"/>
                  </a:cubicBezTo>
                  <a:cubicBezTo>
                    <a:pt x="5742" y="508"/>
                    <a:pt x="5738" y="508"/>
                    <a:pt x="5733" y="508"/>
                  </a:cubicBezTo>
                  <a:lnTo>
                    <a:pt x="5689" y="508"/>
                  </a:lnTo>
                  <a:cubicBezTo>
                    <a:pt x="5680" y="508"/>
                    <a:pt x="5672" y="507"/>
                    <a:pt x="5665" y="506"/>
                  </a:cubicBezTo>
                  <a:cubicBezTo>
                    <a:pt x="5659" y="504"/>
                    <a:pt x="5653" y="501"/>
                    <a:pt x="5647" y="496"/>
                  </a:cubicBezTo>
                  <a:cubicBezTo>
                    <a:pt x="5641" y="491"/>
                    <a:pt x="5636" y="484"/>
                    <a:pt x="5631" y="476"/>
                  </a:cubicBezTo>
                  <a:cubicBezTo>
                    <a:pt x="5625" y="468"/>
                    <a:pt x="5620" y="457"/>
                    <a:pt x="5613" y="444"/>
                  </a:cubicBezTo>
                  <a:lnTo>
                    <a:pt x="5487" y="208"/>
                  </a:lnTo>
                  <a:cubicBezTo>
                    <a:pt x="5480" y="194"/>
                    <a:pt x="5473" y="179"/>
                    <a:pt x="5465" y="163"/>
                  </a:cubicBezTo>
                  <a:cubicBezTo>
                    <a:pt x="5458" y="146"/>
                    <a:pt x="5451" y="130"/>
                    <a:pt x="5445" y="115"/>
                  </a:cubicBezTo>
                  <a:lnTo>
                    <a:pt x="5444" y="115"/>
                  </a:lnTo>
                  <a:cubicBezTo>
                    <a:pt x="5445" y="134"/>
                    <a:pt x="5446" y="152"/>
                    <a:pt x="5446" y="171"/>
                  </a:cubicBezTo>
                  <a:cubicBezTo>
                    <a:pt x="5447" y="190"/>
                    <a:pt x="5447" y="209"/>
                    <a:pt x="5447" y="229"/>
                  </a:cubicBezTo>
                  <a:lnTo>
                    <a:pt x="5447" y="493"/>
                  </a:lnTo>
                  <a:cubicBezTo>
                    <a:pt x="5447" y="496"/>
                    <a:pt x="5446" y="498"/>
                    <a:pt x="5445" y="500"/>
                  </a:cubicBezTo>
                  <a:cubicBezTo>
                    <a:pt x="5444" y="502"/>
                    <a:pt x="5441" y="504"/>
                    <a:pt x="5438" y="505"/>
                  </a:cubicBezTo>
                  <a:cubicBezTo>
                    <a:pt x="5434" y="507"/>
                    <a:pt x="5429" y="508"/>
                    <a:pt x="5423" y="509"/>
                  </a:cubicBezTo>
                  <a:cubicBezTo>
                    <a:pt x="5417" y="510"/>
                    <a:pt x="5410" y="510"/>
                    <a:pt x="5400" y="510"/>
                  </a:cubicBezTo>
                  <a:cubicBezTo>
                    <a:pt x="5391" y="510"/>
                    <a:pt x="5384" y="510"/>
                    <a:pt x="5378" y="509"/>
                  </a:cubicBezTo>
                  <a:cubicBezTo>
                    <a:pt x="5372" y="508"/>
                    <a:pt x="5367" y="507"/>
                    <a:pt x="5364" y="505"/>
                  </a:cubicBezTo>
                  <a:cubicBezTo>
                    <a:pt x="5360" y="504"/>
                    <a:pt x="5358" y="502"/>
                    <a:pt x="5356" y="500"/>
                  </a:cubicBezTo>
                  <a:cubicBezTo>
                    <a:pt x="5355" y="498"/>
                    <a:pt x="5355" y="496"/>
                    <a:pt x="5355" y="493"/>
                  </a:cubicBezTo>
                  <a:lnTo>
                    <a:pt x="5355" y="39"/>
                  </a:lnTo>
                  <a:cubicBezTo>
                    <a:pt x="5355" y="27"/>
                    <a:pt x="5358" y="17"/>
                    <a:pt x="5365" y="11"/>
                  </a:cubicBezTo>
                  <a:cubicBezTo>
                    <a:pt x="5372" y="5"/>
                    <a:pt x="5381" y="2"/>
                    <a:pt x="5392" y="2"/>
                  </a:cubicBezTo>
                  <a:lnTo>
                    <a:pt x="5447" y="2"/>
                  </a:lnTo>
                  <a:cubicBezTo>
                    <a:pt x="5457" y="2"/>
                    <a:pt x="5465" y="3"/>
                    <a:pt x="5472" y="5"/>
                  </a:cubicBezTo>
                  <a:cubicBezTo>
                    <a:pt x="5478" y="6"/>
                    <a:pt x="5485" y="9"/>
                    <a:pt x="5490" y="13"/>
                  </a:cubicBezTo>
                  <a:cubicBezTo>
                    <a:pt x="5495" y="17"/>
                    <a:pt x="5500" y="22"/>
                    <a:pt x="5505" y="29"/>
                  </a:cubicBezTo>
                  <a:cubicBezTo>
                    <a:pt x="5510" y="36"/>
                    <a:pt x="5514" y="45"/>
                    <a:pt x="5519" y="55"/>
                  </a:cubicBezTo>
                  <a:lnTo>
                    <a:pt x="5618" y="240"/>
                  </a:lnTo>
                  <a:cubicBezTo>
                    <a:pt x="5624" y="251"/>
                    <a:pt x="5629" y="262"/>
                    <a:pt x="5635" y="273"/>
                  </a:cubicBezTo>
                  <a:cubicBezTo>
                    <a:pt x="5640" y="283"/>
                    <a:pt x="5646" y="294"/>
                    <a:pt x="5651" y="305"/>
                  </a:cubicBezTo>
                  <a:cubicBezTo>
                    <a:pt x="5656" y="316"/>
                    <a:pt x="5661" y="327"/>
                    <a:pt x="5666" y="337"/>
                  </a:cubicBezTo>
                  <a:cubicBezTo>
                    <a:pt x="5671" y="347"/>
                    <a:pt x="5676" y="358"/>
                    <a:pt x="5681" y="368"/>
                  </a:cubicBezTo>
                  <a:lnTo>
                    <a:pt x="5681" y="368"/>
                  </a:lnTo>
                  <a:cubicBezTo>
                    <a:pt x="5680" y="350"/>
                    <a:pt x="5680" y="331"/>
                    <a:pt x="5679" y="311"/>
                  </a:cubicBezTo>
                  <a:cubicBezTo>
                    <a:pt x="5679" y="291"/>
                    <a:pt x="5679" y="272"/>
                    <a:pt x="5679" y="254"/>
                  </a:cubicBezTo>
                  <a:lnTo>
                    <a:pt x="5679" y="17"/>
                  </a:lnTo>
                  <a:cubicBezTo>
                    <a:pt x="5679" y="15"/>
                    <a:pt x="5680" y="12"/>
                    <a:pt x="5681" y="10"/>
                  </a:cubicBezTo>
                  <a:cubicBezTo>
                    <a:pt x="5683" y="8"/>
                    <a:pt x="5685" y="6"/>
                    <a:pt x="5689" y="5"/>
                  </a:cubicBezTo>
                  <a:cubicBezTo>
                    <a:pt x="5693" y="3"/>
                    <a:pt x="5697" y="2"/>
                    <a:pt x="5703" y="2"/>
                  </a:cubicBezTo>
                  <a:cubicBezTo>
                    <a:pt x="5709" y="1"/>
                    <a:pt x="5717" y="1"/>
                    <a:pt x="5726" y="1"/>
                  </a:cubicBezTo>
                  <a:close/>
                  <a:moveTo>
                    <a:pt x="5054" y="0"/>
                  </a:moveTo>
                  <a:cubicBezTo>
                    <a:pt x="5069" y="0"/>
                    <a:pt x="5081" y="0"/>
                    <a:pt x="5090" y="0"/>
                  </a:cubicBezTo>
                  <a:cubicBezTo>
                    <a:pt x="5100" y="1"/>
                    <a:pt x="5107" y="2"/>
                    <a:pt x="5112" y="3"/>
                  </a:cubicBezTo>
                  <a:cubicBezTo>
                    <a:pt x="5117" y="5"/>
                    <a:pt x="5120" y="7"/>
                    <a:pt x="5123" y="10"/>
                  </a:cubicBezTo>
                  <a:cubicBezTo>
                    <a:pt x="5125" y="12"/>
                    <a:pt x="5127" y="16"/>
                    <a:pt x="5128" y="21"/>
                  </a:cubicBezTo>
                  <a:lnTo>
                    <a:pt x="5285" y="469"/>
                  </a:lnTo>
                  <a:cubicBezTo>
                    <a:pt x="5288" y="479"/>
                    <a:pt x="5290" y="486"/>
                    <a:pt x="5290" y="492"/>
                  </a:cubicBezTo>
                  <a:cubicBezTo>
                    <a:pt x="5291" y="497"/>
                    <a:pt x="5290" y="501"/>
                    <a:pt x="5287" y="504"/>
                  </a:cubicBezTo>
                  <a:cubicBezTo>
                    <a:pt x="5284" y="507"/>
                    <a:pt x="5279" y="508"/>
                    <a:pt x="5272" y="509"/>
                  </a:cubicBezTo>
                  <a:cubicBezTo>
                    <a:pt x="5265" y="510"/>
                    <a:pt x="5255" y="510"/>
                    <a:pt x="5242" y="510"/>
                  </a:cubicBezTo>
                  <a:cubicBezTo>
                    <a:pt x="5229" y="510"/>
                    <a:pt x="5218" y="510"/>
                    <a:pt x="5211" y="509"/>
                  </a:cubicBezTo>
                  <a:cubicBezTo>
                    <a:pt x="5204" y="509"/>
                    <a:pt x="5198" y="508"/>
                    <a:pt x="5194" y="507"/>
                  </a:cubicBezTo>
                  <a:cubicBezTo>
                    <a:pt x="5190" y="506"/>
                    <a:pt x="5187" y="504"/>
                    <a:pt x="5186" y="502"/>
                  </a:cubicBezTo>
                  <a:cubicBezTo>
                    <a:pt x="5184" y="500"/>
                    <a:pt x="5183" y="497"/>
                    <a:pt x="5182" y="494"/>
                  </a:cubicBezTo>
                  <a:lnTo>
                    <a:pt x="5148" y="392"/>
                  </a:lnTo>
                  <a:lnTo>
                    <a:pt x="4958" y="392"/>
                  </a:lnTo>
                  <a:lnTo>
                    <a:pt x="4926" y="491"/>
                  </a:lnTo>
                  <a:cubicBezTo>
                    <a:pt x="4925" y="495"/>
                    <a:pt x="4924" y="498"/>
                    <a:pt x="4922" y="500"/>
                  </a:cubicBezTo>
                  <a:cubicBezTo>
                    <a:pt x="4920" y="503"/>
                    <a:pt x="4917" y="505"/>
                    <a:pt x="4914" y="506"/>
                  </a:cubicBezTo>
                  <a:cubicBezTo>
                    <a:pt x="4910" y="508"/>
                    <a:pt x="4905" y="509"/>
                    <a:pt x="4898" y="509"/>
                  </a:cubicBezTo>
                  <a:cubicBezTo>
                    <a:pt x="4891" y="510"/>
                    <a:pt x="4882" y="510"/>
                    <a:pt x="4871" y="510"/>
                  </a:cubicBezTo>
                  <a:cubicBezTo>
                    <a:pt x="4859" y="510"/>
                    <a:pt x="4849" y="510"/>
                    <a:pt x="4842" y="509"/>
                  </a:cubicBezTo>
                  <a:cubicBezTo>
                    <a:pt x="4836" y="508"/>
                    <a:pt x="4831" y="506"/>
                    <a:pt x="4828" y="503"/>
                  </a:cubicBezTo>
                  <a:cubicBezTo>
                    <a:pt x="4826" y="500"/>
                    <a:pt x="4825" y="496"/>
                    <a:pt x="4826" y="490"/>
                  </a:cubicBezTo>
                  <a:cubicBezTo>
                    <a:pt x="4826" y="485"/>
                    <a:pt x="4828" y="478"/>
                    <a:pt x="4831" y="469"/>
                  </a:cubicBezTo>
                  <a:lnTo>
                    <a:pt x="4987" y="20"/>
                  </a:lnTo>
                  <a:cubicBezTo>
                    <a:pt x="4989" y="16"/>
                    <a:pt x="4991" y="12"/>
                    <a:pt x="4993" y="9"/>
                  </a:cubicBezTo>
                  <a:cubicBezTo>
                    <a:pt x="4995" y="7"/>
                    <a:pt x="4998" y="5"/>
                    <a:pt x="5003" y="3"/>
                  </a:cubicBezTo>
                  <a:cubicBezTo>
                    <a:pt x="5007" y="2"/>
                    <a:pt x="5014" y="1"/>
                    <a:pt x="5022" y="0"/>
                  </a:cubicBezTo>
                  <a:cubicBezTo>
                    <a:pt x="5030" y="0"/>
                    <a:pt x="5040" y="0"/>
                    <a:pt x="5054" y="0"/>
                  </a:cubicBezTo>
                  <a:close/>
                  <a:moveTo>
                    <a:pt x="4582" y="0"/>
                  </a:moveTo>
                  <a:cubicBezTo>
                    <a:pt x="4592" y="0"/>
                    <a:pt x="4601" y="0"/>
                    <a:pt x="4607" y="1"/>
                  </a:cubicBezTo>
                  <a:cubicBezTo>
                    <a:pt x="4614" y="2"/>
                    <a:pt x="4619" y="3"/>
                    <a:pt x="4623" y="4"/>
                  </a:cubicBezTo>
                  <a:cubicBezTo>
                    <a:pt x="4627" y="5"/>
                    <a:pt x="4629" y="7"/>
                    <a:pt x="4631" y="9"/>
                  </a:cubicBezTo>
                  <a:cubicBezTo>
                    <a:pt x="4633" y="11"/>
                    <a:pt x="4634" y="14"/>
                    <a:pt x="4634" y="16"/>
                  </a:cubicBezTo>
                  <a:lnTo>
                    <a:pt x="4634" y="423"/>
                  </a:lnTo>
                  <a:lnTo>
                    <a:pt x="4793" y="423"/>
                  </a:lnTo>
                  <a:cubicBezTo>
                    <a:pt x="4795" y="423"/>
                    <a:pt x="4798" y="424"/>
                    <a:pt x="4799" y="425"/>
                  </a:cubicBezTo>
                  <a:cubicBezTo>
                    <a:pt x="4801" y="426"/>
                    <a:pt x="4803" y="429"/>
                    <a:pt x="4804" y="432"/>
                  </a:cubicBezTo>
                  <a:cubicBezTo>
                    <a:pt x="4806" y="435"/>
                    <a:pt x="4807" y="440"/>
                    <a:pt x="4807" y="445"/>
                  </a:cubicBezTo>
                  <a:cubicBezTo>
                    <a:pt x="4808" y="450"/>
                    <a:pt x="4808" y="457"/>
                    <a:pt x="4808" y="465"/>
                  </a:cubicBezTo>
                  <a:cubicBezTo>
                    <a:pt x="4808" y="472"/>
                    <a:pt x="4808" y="479"/>
                    <a:pt x="4807" y="484"/>
                  </a:cubicBezTo>
                  <a:cubicBezTo>
                    <a:pt x="4807" y="490"/>
                    <a:pt x="4806" y="494"/>
                    <a:pt x="4804" y="498"/>
                  </a:cubicBezTo>
                  <a:cubicBezTo>
                    <a:pt x="4803" y="501"/>
                    <a:pt x="4801" y="504"/>
                    <a:pt x="4799" y="505"/>
                  </a:cubicBezTo>
                  <a:cubicBezTo>
                    <a:pt x="4798" y="507"/>
                    <a:pt x="4795" y="508"/>
                    <a:pt x="4793" y="508"/>
                  </a:cubicBezTo>
                  <a:lnTo>
                    <a:pt x="4561" y="508"/>
                  </a:lnTo>
                  <a:cubicBezTo>
                    <a:pt x="4552" y="508"/>
                    <a:pt x="4545" y="505"/>
                    <a:pt x="4539" y="500"/>
                  </a:cubicBezTo>
                  <a:cubicBezTo>
                    <a:pt x="4533" y="495"/>
                    <a:pt x="4531" y="487"/>
                    <a:pt x="4531" y="475"/>
                  </a:cubicBezTo>
                  <a:lnTo>
                    <a:pt x="4531" y="16"/>
                  </a:lnTo>
                  <a:cubicBezTo>
                    <a:pt x="4531" y="14"/>
                    <a:pt x="4531" y="11"/>
                    <a:pt x="4533" y="9"/>
                  </a:cubicBezTo>
                  <a:cubicBezTo>
                    <a:pt x="4535" y="7"/>
                    <a:pt x="4538" y="5"/>
                    <a:pt x="4541" y="4"/>
                  </a:cubicBezTo>
                  <a:cubicBezTo>
                    <a:pt x="4545" y="3"/>
                    <a:pt x="4551" y="2"/>
                    <a:pt x="4557" y="1"/>
                  </a:cubicBezTo>
                  <a:cubicBezTo>
                    <a:pt x="4564" y="0"/>
                    <a:pt x="4572" y="0"/>
                    <a:pt x="4582" y="0"/>
                  </a:cubicBezTo>
                  <a:close/>
                  <a:moveTo>
                    <a:pt x="3974" y="0"/>
                  </a:moveTo>
                  <a:cubicBezTo>
                    <a:pt x="3984" y="0"/>
                    <a:pt x="3993" y="0"/>
                    <a:pt x="3999" y="1"/>
                  </a:cubicBezTo>
                  <a:cubicBezTo>
                    <a:pt x="4006" y="2"/>
                    <a:pt x="4011" y="3"/>
                    <a:pt x="4015" y="4"/>
                  </a:cubicBezTo>
                  <a:cubicBezTo>
                    <a:pt x="4019" y="5"/>
                    <a:pt x="4021" y="7"/>
                    <a:pt x="4023" y="9"/>
                  </a:cubicBezTo>
                  <a:cubicBezTo>
                    <a:pt x="4025" y="11"/>
                    <a:pt x="4026" y="14"/>
                    <a:pt x="4026" y="16"/>
                  </a:cubicBezTo>
                  <a:lnTo>
                    <a:pt x="4026" y="494"/>
                  </a:lnTo>
                  <a:cubicBezTo>
                    <a:pt x="4026" y="496"/>
                    <a:pt x="4025" y="499"/>
                    <a:pt x="4023" y="501"/>
                  </a:cubicBezTo>
                  <a:cubicBezTo>
                    <a:pt x="4021" y="503"/>
                    <a:pt x="4019" y="504"/>
                    <a:pt x="4015" y="506"/>
                  </a:cubicBezTo>
                  <a:cubicBezTo>
                    <a:pt x="4011" y="507"/>
                    <a:pt x="4006" y="508"/>
                    <a:pt x="3999" y="509"/>
                  </a:cubicBezTo>
                  <a:cubicBezTo>
                    <a:pt x="3993" y="510"/>
                    <a:pt x="3984" y="510"/>
                    <a:pt x="3974" y="510"/>
                  </a:cubicBezTo>
                  <a:cubicBezTo>
                    <a:pt x="3964" y="510"/>
                    <a:pt x="3956" y="510"/>
                    <a:pt x="3949" y="509"/>
                  </a:cubicBezTo>
                  <a:cubicBezTo>
                    <a:pt x="3943" y="508"/>
                    <a:pt x="3937" y="507"/>
                    <a:pt x="3933" y="506"/>
                  </a:cubicBezTo>
                  <a:cubicBezTo>
                    <a:pt x="3930" y="504"/>
                    <a:pt x="3927" y="503"/>
                    <a:pt x="3925" y="501"/>
                  </a:cubicBezTo>
                  <a:cubicBezTo>
                    <a:pt x="3923" y="499"/>
                    <a:pt x="3923" y="496"/>
                    <a:pt x="3923" y="494"/>
                  </a:cubicBezTo>
                  <a:lnTo>
                    <a:pt x="3923" y="16"/>
                  </a:lnTo>
                  <a:cubicBezTo>
                    <a:pt x="3923" y="14"/>
                    <a:pt x="3923" y="11"/>
                    <a:pt x="3925" y="9"/>
                  </a:cubicBezTo>
                  <a:cubicBezTo>
                    <a:pt x="3927" y="7"/>
                    <a:pt x="3930" y="5"/>
                    <a:pt x="3934" y="4"/>
                  </a:cubicBezTo>
                  <a:cubicBezTo>
                    <a:pt x="3938" y="3"/>
                    <a:pt x="3943" y="2"/>
                    <a:pt x="3949" y="1"/>
                  </a:cubicBezTo>
                  <a:cubicBezTo>
                    <a:pt x="3956" y="0"/>
                    <a:pt x="3964" y="0"/>
                    <a:pt x="3974" y="0"/>
                  </a:cubicBezTo>
                  <a:close/>
                  <a:moveTo>
                    <a:pt x="3450" y="0"/>
                  </a:moveTo>
                  <a:cubicBezTo>
                    <a:pt x="3460" y="0"/>
                    <a:pt x="3468" y="0"/>
                    <a:pt x="3474" y="1"/>
                  </a:cubicBezTo>
                  <a:cubicBezTo>
                    <a:pt x="3481" y="2"/>
                    <a:pt x="3486" y="3"/>
                    <a:pt x="3490" y="4"/>
                  </a:cubicBezTo>
                  <a:cubicBezTo>
                    <a:pt x="3494" y="5"/>
                    <a:pt x="3497" y="7"/>
                    <a:pt x="3498" y="9"/>
                  </a:cubicBezTo>
                  <a:cubicBezTo>
                    <a:pt x="3500" y="11"/>
                    <a:pt x="3501" y="14"/>
                    <a:pt x="3501" y="16"/>
                  </a:cubicBezTo>
                  <a:lnTo>
                    <a:pt x="3501" y="315"/>
                  </a:lnTo>
                  <a:cubicBezTo>
                    <a:pt x="3501" y="335"/>
                    <a:pt x="3503" y="352"/>
                    <a:pt x="3508" y="367"/>
                  </a:cubicBezTo>
                  <a:cubicBezTo>
                    <a:pt x="3513" y="382"/>
                    <a:pt x="3520" y="394"/>
                    <a:pt x="3530" y="403"/>
                  </a:cubicBezTo>
                  <a:cubicBezTo>
                    <a:pt x="3539" y="413"/>
                    <a:pt x="3550" y="420"/>
                    <a:pt x="3563" y="425"/>
                  </a:cubicBezTo>
                  <a:cubicBezTo>
                    <a:pt x="3576" y="430"/>
                    <a:pt x="3590" y="432"/>
                    <a:pt x="3606" y="432"/>
                  </a:cubicBezTo>
                  <a:cubicBezTo>
                    <a:pt x="3622" y="432"/>
                    <a:pt x="3637" y="430"/>
                    <a:pt x="3649" y="425"/>
                  </a:cubicBezTo>
                  <a:cubicBezTo>
                    <a:pt x="3662" y="420"/>
                    <a:pt x="3673" y="413"/>
                    <a:pt x="3682" y="403"/>
                  </a:cubicBezTo>
                  <a:cubicBezTo>
                    <a:pt x="3691" y="394"/>
                    <a:pt x="3697" y="382"/>
                    <a:pt x="3702" y="368"/>
                  </a:cubicBezTo>
                  <a:cubicBezTo>
                    <a:pt x="3707" y="354"/>
                    <a:pt x="3709" y="338"/>
                    <a:pt x="3709" y="321"/>
                  </a:cubicBezTo>
                  <a:lnTo>
                    <a:pt x="3709" y="16"/>
                  </a:lnTo>
                  <a:cubicBezTo>
                    <a:pt x="3709" y="14"/>
                    <a:pt x="3710" y="11"/>
                    <a:pt x="3712" y="9"/>
                  </a:cubicBezTo>
                  <a:cubicBezTo>
                    <a:pt x="3713" y="7"/>
                    <a:pt x="3716" y="5"/>
                    <a:pt x="3720" y="4"/>
                  </a:cubicBezTo>
                  <a:cubicBezTo>
                    <a:pt x="3724" y="3"/>
                    <a:pt x="3729" y="2"/>
                    <a:pt x="3736" y="1"/>
                  </a:cubicBezTo>
                  <a:cubicBezTo>
                    <a:pt x="3742" y="0"/>
                    <a:pt x="3751" y="0"/>
                    <a:pt x="3761" y="0"/>
                  </a:cubicBezTo>
                  <a:cubicBezTo>
                    <a:pt x="3771" y="0"/>
                    <a:pt x="3779" y="0"/>
                    <a:pt x="3785" y="1"/>
                  </a:cubicBezTo>
                  <a:cubicBezTo>
                    <a:pt x="3791" y="2"/>
                    <a:pt x="3797" y="3"/>
                    <a:pt x="3800" y="4"/>
                  </a:cubicBezTo>
                  <a:cubicBezTo>
                    <a:pt x="3804" y="5"/>
                    <a:pt x="3807" y="7"/>
                    <a:pt x="3809" y="9"/>
                  </a:cubicBezTo>
                  <a:cubicBezTo>
                    <a:pt x="3810" y="11"/>
                    <a:pt x="3811" y="14"/>
                    <a:pt x="3811" y="16"/>
                  </a:cubicBezTo>
                  <a:lnTo>
                    <a:pt x="3811" y="319"/>
                  </a:lnTo>
                  <a:cubicBezTo>
                    <a:pt x="3811" y="350"/>
                    <a:pt x="3806" y="378"/>
                    <a:pt x="3797" y="403"/>
                  </a:cubicBezTo>
                  <a:cubicBezTo>
                    <a:pt x="3788" y="427"/>
                    <a:pt x="3775" y="448"/>
                    <a:pt x="3757" y="465"/>
                  </a:cubicBezTo>
                  <a:cubicBezTo>
                    <a:pt x="3739" y="482"/>
                    <a:pt x="3718" y="494"/>
                    <a:pt x="3692" y="503"/>
                  </a:cubicBezTo>
                  <a:cubicBezTo>
                    <a:pt x="3665" y="512"/>
                    <a:pt x="3636" y="517"/>
                    <a:pt x="3602" y="517"/>
                  </a:cubicBezTo>
                  <a:cubicBezTo>
                    <a:pt x="3570" y="517"/>
                    <a:pt x="3541" y="513"/>
                    <a:pt x="3516" y="505"/>
                  </a:cubicBezTo>
                  <a:cubicBezTo>
                    <a:pt x="3491" y="497"/>
                    <a:pt x="3469" y="485"/>
                    <a:pt x="3452" y="469"/>
                  </a:cubicBezTo>
                  <a:cubicBezTo>
                    <a:pt x="3435" y="452"/>
                    <a:pt x="3421" y="432"/>
                    <a:pt x="3412" y="408"/>
                  </a:cubicBezTo>
                  <a:cubicBezTo>
                    <a:pt x="3403" y="384"/>
                    <a:pt x="3398" y="356"/>
                    <a:pt x="3398" y="324"/>
                  </a:cubicBezTo>
                  <a:lnTo>
                    <a:pt x="3398" y="16"/>
                  </a:lnTo>
                  <a:cubicBezTo>
                    <a:pt x="3398" y="14"/>
                    <a:pt x="3399" y="11"/>
                    <a:pt x="3400" y="9"/>
                  </a:cubicBezTo>
                  <a:cubicBezTo>
                    <a:pt x="3402" y="7"/>
                    <a:pt x="3405" y="5"/>
                    <a:pt x="3409" y="4"/>
                  </a:cubicBezTo>
                  <a:cubicBezTo>
                    <a:pt x="3413" y="3"/>
                    <a:pt x="3418" y="2"/>
                    <a:pt x="3425" y="1"/>
                  </a:cubicBezTo>
                  <a:cubicBezTo>
                    <a:pt x="3431" y="0"/>
                    <a:pt x="3440" y="0"/>
                    <a:pt x="3450" y="0"/>
                  </a:cubicBezTo>
                  <a:close/>
                  <a:moveTo>
                    <a:pt x="946" y="0"/>
                  </a:moveTo>
                  <a:cubicBezTo>
                    <a:pt x="961" y="0"/>
                    <a:pt x="973" y="0"/>
                    <a:pt x="982" y="0"/>
                  </a:cubicBezTo>
                  <a:cubicBezTo>
                    <a:pt x="992" y="1"/>
                    <a:pt x="999" y="2"/>
                    <a:pt x="1004" y="3"/>
                  </a:cubicBezTo>
                  <a:cubicBezTo>
                    <a:pt x="1009" y="5"/>
                    <a:pt x="1012" y="7"/>
                    <a:pt x="1015" y="10"/>
                  </a:cubicBezTo>
                  <a:cubicBezTo>
                    <a:pt x="1017" y="12"/>
                    <a:pt x="1019" y="16"/>
                    <a:pt x="1020" y="21"/>
                  </a:cubicBezTo>
                  <a:lnTo>
                    <a:pt x="1177" y="469"/>
                  </a:lnTo>
                  <a:cubicBezTo>
                    <a:pt x="1180" y="479"/>
                    <a:pt x="1182" y="486"/>
                    <a:pt x="1182" y="492"/>
                  </a:cubicBezTo>
                  <a:cubicBezTo>
                    <a:pt x="1183" y="497"/>
                    <a:pt x="1182" y="501"/>
                    <a:pt x="1179" y="504"/>
                  </a:cubicBezTo>
                  <a:cubicBezTo>
                    <a:pt x="1176" y="507"/>
                    <a:pt x="1171" y="508"/>
                    <a:pt x="1164" y="509"/>
                  </a:cubicBezTo>
                  <a:cubicBezTo>
                    <a:pt x="1157" y="510"/>
                    <a:pt x="1147" y="510"/>
                    <a:pt x="1134" y="510"/>
                  </a:cubicBezTo>
                  <a:cubicBezTo>
                    <a:pt x="1121" y="510"/>
                    <a:pt x="1110" y="510"/>
                    <a:pt x="1103" y="509"/>
                  </a:cubicBezTo>
                  <a:cubicBezTo>
                    <a:pt x="1096" y="509"/>
                    <a:pt x="1090" y="508"/>
                    <a:pt x="1086" y="507"/>
                  </a:cubicBezTo>
                  <a:cubicBezTo>
                    <a:pt x="1082" y="506"/>
                    <a:pt x="1079" y="504"/>
                    <a:pt x="1078" y="502"/>
                  </a:cubicBezTo>
                  <a:cubicBezTo>
                    <a:pt x="1076" y="500"/>
                    <a:pt x="1075" y="497"/>
                    <a:pt x="1074" y="494"/>
                  </a:cubicBezTo>
                  <a:lnTo>
                    <a:pt x="1040" y="392"/>
                  </a:lnTo>
                  <a:lnTo>
                    <a:pt x="850" y="392"/>
                  </a:lnTo>
                  <a:lnTo>
                    <a:pt x="818" y="491"/>
                  </a:lnTo>
                  <a:cubicBezTo>
                    <a:pt x="817" y="495"/>
                    <a:pt x="816" y="498"/>
                    <a:pt x="814" y="500"/>
                  </a:cubicBezTo>
                  <a:cubicBezTo>
                    <a:pt x="812" y="503"/>
                    <a:pt x="809" y="505"/>
                    <a:pt x="806" y="506"/>
                  </a:cubicBezTo>
                  <a:cubicBezTo>
                    <a:pt x="802" y="508"/>
                    <a:pt x="797" y="509"/>
                    <a:pt x="790" y="509"/>
                  </a:cubicBezTo>
                  <a:cubicBezTo>
                    <a:pt x="783" y="510"/>
                    <a:pt x="774" y="510"/>
                    <a:pt x="763" y="510"/>
                  </a:cubicBezTo>
                  <a:cubicBezTo>
                    <a:pt x="751" y="510"/>
                    <a:pt x="741" y="510"/>
                    <a:pt x="734" y="509"/>
                  </a:cubicBezTo>
                  <a:cubicBezTo>
                    <a:pt x="728" y="508"/>
                    <a:pt x="723" y="506"/>
                    <a:pt x="720" y="503"/>
                  </a:cubicBezTo>
                  <a:cubicBezTo>
                    <a:pt x="718" y="500"/>
                    <a:pt x="717" y="496"/>
                    <a:pt x="718" y="490"/>
                  </a:cubicBezTo>
                  <a:cubicBezTo>
                    <a:pt x="718" y="485"/>
                    <a:pt x="720" y="478"/>
                    <a:pt x="723" y="469"/>
                  </a:cubicBezTo>
                  <a:lnTo>
                    <a:pt x="879" y="20"/>
                  </a:lnTo>
                  <a:cubicBezTo>
                    <a:pt x="881" y="16"/>
                    <a:pt x="883" y="12"/>
                    <a:pt x="885" y="9"/>
                  </a:cubicBezTo>
                  <a:cubicBezTo>
                    <a:pt x="887" y="7"/>
                    <a:pt x="890" y="5"/>
                    <a:pt x="895" y="3"/>
                  </a:cubicBezTo>
                  <a:cubicBezTo>
                    <a:pt x="899" y="2"/>
                    <a:pt x="906" y="1"/>
                    <a:pt x="914" y="0"/>
                  </a:cubicBezTo>
                  <a:cubicBezTo>
                    <a:pt x="922" y="0"/>
                    <a:pt x="932" y="0"/>
                    <a:pt x="946" y="0"/>
                  </a:cubicBezTo>
                  <a:close/>
                  <a:moveTo>
                    <a:pt x="52" y="0"/>
                  </a:moveTo>
                  <a:cubicBezTo>
                    <a:pt x="64" y="0"/>
                    <a:pt x="74" y="0"/>
                    <a:pt x="81" y="0"/>
                  </a:cubicBezTo>
                  <a:cubicBezTo>
                    <a:pt x="88" y="1"/>
                    <a:pt x="94" y="2"/>
                    <a:pt x="98" y="3"/>
                  </a:cubicBezTo>
                  <a:cubicBezTo>
                    <a:pt x="101" y="5"/>
                    <a:pt x="104" y="7"/>
                    <a:pt x="105" y="9"/>
                  </a:cubicBezTo>
                  <a:cubicBezTo>
                    <a:pt x="106" y="12"/>
                    <a:pt x="107" y="16"/>
                    <a:pt x="108" y="21"/>
                  </a:cubicBezTo>
                  <a:lnTo>
                    <a:pt x="197" y="408"/>
                  </a:lnTo>
                  <a:lnTo>
                    <a:pt x="197" y="408"/>
                  </a:lnTo>
                  <a:lnTo>
                    <a:pt x="289" y="24"/>
                  </a:lnTo>
                  <a:cubicBezTo>
                    <a:pt x="290" y="19"/>
                    <a:pt x="292" y="15"/>
                    <a:pt x="293" y="12"/>
                  </a:cubicBezTo>
                  <a:cubicBezTo>
                    <a:pt x="295" y="8"/>
                    <a:pt x="298" y="6"/>
                    <a:pt x="302" y="4"/>
                  </a:cubicBezTo>
                  <a:cubicBezTo>
                    <a:pt x="306" y="3"/>
                    <a:pt x="312" y="1"/>
                    <a:pt x="319" y="1"/>
                  </a:cubicBezTo>
                  <a:cubicBezTo>
                    <a:pt x="326" y="0"/>
                    <a:pt x="335" y="0"/>
                    <a:pt x="347" y="0"/>
                  </a:cubicBezTo>
                  <a:cubicBezTo>
                    <a:pt x="359" y="0"/>
                    <a:pt x="369" y="0"/>
                    <a:pt x="377" y="1"/>
                  </a:cubicBezTo>
                  <a:cubicBezTo>
                    <a:pt x="384" y="1"/>
                    <a:pt x="390" y="2"/>
                    <a:pt x="394" y="4"/>
                  </a:cubicBezTo>
                  <a:cubicBezTo>
                    <a:pt x="398" y="6"/>
                    <a:pt x="401" y="8"/>
                    <a:pt x="403" y="11"/>
                  </a:cubicBezTo>
                  <a:cubicBezTo>
                    <a:pt x="404" y="14"/>
                    <a:pt x="406" y="18"/>
                    <a:pt x="407" y="24"/>
                  </a:cubicBezTo>
                  <a:lnTo>
                    <a:pt x="502" y="408"/>
                  </a:lnTo>
                  <a:lnTo>
                    <a:pt x="503" y="408"/>
                  </a:lnTo>
                  <a:lnTo>
                    <a:pt x="592" y="22"/>
                  </a:lnTo>
                  <a:cubicBezTo>
                    <a:pt x="592" y="18"/>
                    <a:pt x="593" y="14"/>
                    <a:pt x="595" y="11"/>
                  </a:cubicBezTo>
                  <a:cubicBezTo>
                    <a:pt x="596" y="8"/>
                    <a:pt x="599" y="6"/>
                    <a:pt x="602" y="4"/>
                  </a:cubicBezTo>
                  <a:cubicBezTo>
                    <a:pt x="606" y="3"/>
                    <a:pt x="611" y="1"/>
                    <a:pt x="618" y="1"/>
                  </a:cubicBezTo>
                  <a:cubicBezTo>
                    <a:pt x="625" y="0"/>
                    <a:pt x="634" y="0"/>
                    <a:pt x="646" y="0"/>
                  </a:cubicBezTo>
                  <a:cubicBezTo>
                    <a:pt x="658" y="0"/>
                    <a:pt x="667" y="0"/>
                    <a:pt x="673" y="1"/>
                  </a:cubicBezTo>
                  <a:cubicBezTo>
                    <a:pt x="679" y="1"/>
                    <a:pt x="684" y="3"/>
                    <a:pt x="687" y="6"/>
                  </a:cubicBezTo>
                  <a:cubicBezTo>
                    <a:pt x="690" y="9"/>
                    <a:pt x="691" y="13"/>
                    <a:pt x="691" y="19"/>
                  </a:cubicBezTo>
                  <a:cubicBezTo>
                    <a:pt x="690" y="24"/>
                    <a:pt x="689" y="32"/>
                    <a:pt x="687" y="42"/>
                  </a:cubicBezTo>
                  <a:lnTo>
                    <a:pt x="571" y="481"/>
                  </a:lnTo>
                  <a:cubicBezTo>
                    <a:pt x="569" y="488"/>
                    <a:pt x="567" y="493"/>
                    <a:pt x="564" y="496"/>
                  </a:cubicBezTo>
                  <a:cubicBezTo>
                    <a:pt x="561" y="500"/>
                    <a:pt x="557" y="503"/>
                    <a:pt x="552" y="505"/>
                  </a:cubicBezTo>
                  <a:cubicBezTo>
                    <a:pt x="546" y="507"/>
                    <a:pt x="539" y="508"/>
                    <a:pt x="531" y="509"/>
                  </a:cubicBezTo>
                  <a:cubicBezTo>
                    <a:pt x="522" y="510"/>
                    <a:pt x="511" y="510"/>
                    <a:pt x="498" y="510"/>
                  </a:cubicBezTo>
                  <a:cubicBezTo>
                    <a:pt x="483" y="510"/>
                    <a:pt x="471" y="510"/>
                    <a:pt x="462" y="509"/>
                  </a:cubicBezTo>
                  <a:cubicBezTo>
                    <a:pt x="453" y="508"/>
                    <a:pt x="446" y="507"/>
                    <a:pt x="441" y="505"/>
                  </a:cubicBezTo>
                  <a:cubicBezTo>
                    <a:pt x="436" y="503"/>
                    <a:pt x="432" y="500"/>
                    <a:pt x="430" y="496"/>
                  </a:cubicBezTo>
                  <a:cubicBezTo>
                    <a:pt x="427" y="493"/>
                    <a:pt x="425" y="488"/>
                    <a:pt x="424" y="481"/>
                  </a:cubicBezTo>
                  <a:lnTo>
                    <a:pt x="343" y="161"/>
                  </a:lnTo>
                  <a:lnTo>
                    <a:pt x="342" y="161"/>
                  </a:lnTo>
                  <a:lnTo>
                    <a:pt x="266" y="481"/>
                  </a:lnTo>
                  <a:cubicBezTo>
                    <a:pt x="265" y="487"/>
                    <a:pt x="263" y="492"/>
                    <a:pt x="260" y="496"/>
                  </a:cubicBezTo>
                  <a:cubicBezTo>
                    <a:pt x="258" y="500"/>
                    <a:pt x="254" y="503"/>
                    <a:pt x="249" y="505"/>
                  </a:cubicBezTo>
                  <a:cubicBezTo>
                    <a:pt x="244" y="507"/>
                    <a:pt x="237" y="508"/>
                    <a:pt x="229" y="509"/>
                  </a:cubicBezTo>
                  <a:cubicBezTo>
                    <a:pt x="220" y="510"/>
                    <a:pt x="208" y="510"/>
                    <a:pt x="194" y="510"/>
                  </a:cubicBezTo>
                  <a:cubicBezTo>
                    <a:pt x="179" y="510"/>
                    <a:pt x="167" y="510"/>
                    <a:pt x="158" y="509"/>
                  </a:cubicBezTo>
                  <a:cubicBezTo>
                    <a:pt x="149" y="508"/>
                    <a:pt x="142" y="507"/>
                    <a:pt x="137" y="505"/>
                  </a:cubicBezTo>
                  <a:cubicBezTo>
                    <a:pt x="131" y="503"/>
                    <a:pt x="128" y="500"/>
                    <a:pt x="125" y="496"/>
                  </a:cubicBezTo>
                  <a:cubicBezTo>
                    <a:pt x="123" y="493"/>
                    <a:pt x="121" y="488"/>
                    <a:pt x="119" y="481"/>
                  </a:cubicBezTo>
                  <a:lnTo>
                    <a:pt x="5" y="40"/>
                  </a:lnTo>
                  <a:cubicBezTo>
                    <a:pt x="2" y="31"/>
                    <a:pt x="1" y="24"/>
                    <a:pt x="1" y="18"/>
                  </a:cubicBezTo>
                  <a:cubicBezTo>
                    <a:pt x="0" y="13"/>
                    <a:pt x="2" y="9"/>
                    <a:pt x="5" y="6"/>
                  </a:cubicBezTo>
                  <a:cubicBezTo>
                    <a:pt x="8" y="3"/>
                    <a:pt x="14" y="1"/>
                    <a:pt x="21" y="1"/>
                  </a:cubicBezTo>
                  <a:cubicBezTo>
                    <a:pt x="29" y="0"/>
                    <a:pt x="39" y="0"/>
                    <a:pt x="52" y="0"/>
                  </a:cubicBezTo>
                  <a:close/>
                </a:path>
              </a:pathLst>
            </a:custGeom>
            <a:solidFill>
              <a:srgbClr val="33CC33"/>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008" name="Freeform 55"/>
            <p:cNvSpPr>
              <a:spLocks noEditPoints="1"/>
            </p:cNvSpPr>
            <p:nvPr/>
          </p:nvSpPr>
          <p:spPr bwMode="auto">
            <a:xfrm>
              <a:off x="5972175" y="1812925"/>
              <a:ext cx="2401888" cy="198437"/>
            </a:xfrm>
            <a:custGeom>
              <a:avLst/>
              <a:gdLst>
                <a:gd name="T0" fmla="*/ 1016 w 6302"/>
                <a:gd name="T1" fmla="*/ 313 h 517"/>
                <a:gd name="T2" fmla="*/ 6187 w 6302"/>
                <a:gd name="T3" fmla="*/ 328 h 517"/>
                <a:gd name="T4" fmla="*/ 3049 w 6302"/>
                <a:gd name="T5" fmla="*/ 224 h 517"/>
                <a:gd name="T6" fmla="*/ 3123 w 6302"/>
                <a:gd name="T7" fmla="*/ 82 h 517"/>
                <a:gd name="T8" fmla="*/ 1484 w 6302"/>
                <a:gd name="T9" fmla="*/ 181 h 517"/>
                <a:gd name="T10" fmla="*/ 6043 w 6302"/>
                <a:gd name="T11" fmla="*/ 2 h 517"/>
                <a:gd name="T12" fmla="*/ 6034 w 6302"/>
                <a:gd name="T13" fmla="*/ 508 h 517"/>
                <a:gd name="T14" fmla="*/ 4456 w 6302"/>
                <a:gd name="T15" fmla="*/ 2 h 517"/>
                <a:gd name="T16" fmla="*/ 4456 w 6302"/>
                <a:gd name="T17" fmla="*/ 86 h 517"/>
                <a:gd name="T18" fmla="*/ 4237 w 6302"/>
                <a:gd name="T19" fmla="*/ 506 h 517"/>
                <a:gd name="T20" fmla="*/ 4084 w 6302"/>
                <a:gd name="T21" fmla="*/ 44 h 517"/>
                <a:gd name="T22" fmla="*/ 3164 w 6302"/>
                <a:gd name="T23" fmla="*/ 5 h 517"/>
                <a:gd name="T24" fmla="*/ 3197 w 6302"/>
                <a:gd name="T25" fmla="*/ 272 h 517"/>
                <a:gd name="T26" fmla="*/ 3320 w 6302"/>
                <a:gd name="T27" fmla="*/ 502 h 517"/>
                <a:gd name="T28" fmla="*/ 3166 w 6302"/>
                <a:gd name="T29" fmla="*/ 380 h 517"/>
                <a:gd name="T30" fmla="*/ 3038 w 6302"/>
                <a:gd name="T31" fmla="*/ 506 h 517"/>
                <a:gd name="T32" fmla="*/ 2955 w 6302"/>
                <a:gd name="T33" fmla="*/ 10 h 517"/>
                <a:gd name="T34" fmla="*/ 2861 w 6302"/>
                <a:gd name="T35" fmla="*/ 64 h 517"/>
                <a:gd name="T36" fmla="*/ 2848 w 6302"/>
                <a:gd name="T37" fmla="*/ 231 h 517"/>
                <a:gd name="T38" fmla="*/ 2682 w 6302"/>
                <a:gd name="T39" fmla="*/ 493 h 517"/>
                <a:gd name="T40" fmla="*/ 2579 w 6302"/>
                <a:gd name="T41" fmla="*/ 493 h 517"/>
                <a:gd name="T42" fmla="*/ 1873 w 6302"/>
                <a:gd name="T43" fmla="*/ 33 h 517"/>
                <a:gd name="T44" fmla="*/ 2178 w 6302"/>
                <a:gd name="T45" fmla="*/ 2 h 517"/>
                <a:gd name="T46" fmla="*/ 2278 w 6302"/>
                <a:gd name="T47" fmla="*/ 506 h 517"/>
                <a:gd name="T48" fmla="*/ 2190 w 6302"/>
                <a:gd name="T49" fmla="*/ 82 h 517"/>
                <a:gd name="T50" fmla="*/ 1943 w 6302"/>
                <a:gd name="T51" fmla="*/ 501 h 517"/>
                <a:gd name="T52" fmla="*/ 1747 w 6302"/>
                <a:gd name="T53" fmla="*/ 510 h 517"/>
                <a:gd name="T54" fmla="*/ 1277 w 6302"/>
                <a:gd name="T55" fmla="*/ 2 h 517"/>
                <a:gd name="T56" fmla="*/ 1589 w 6302"/>
                <a:gd name="T57" fmla="*/ 187 h 517"/>
                <a:gd name="T58" fmla="*/ 1612 w 6302"/>
                <a:gd name="T59" fmla="*/ 462 h 517"/>
                <a:gd name="T60" fmla="*/ 1523 w 6302"/>
                <a:gd name="T61" fmla="*/ 506 h 517"/>
                <a:gd name="T62" fmla="*/ 1349 w 6302"/>
                <a:gd name="T63" fmla="*/ 301 h 517"/>
                <a:gd name="T64" fmla="*/ 1249 w 6302"/>
                <a:gd name="T65" fmla="*/ 501 h 517"/>
                <a:gd name="T66" fmla="*/ 5769 w 6302"/>
                <a:gd name="T67" fmla="*/ 10 h 517"/>
                <a:gd name="T68" fmla="*/ 5665 w 6302"/>
                <a:gd name="T69" fmla="*/ 506 h 517"/>
                <a:gd name="T70" fmla="*/ 5446 w 6302"/>
                <a:gd name="T71" fmla="*/ 171 h 517"/>
                <a:gd name="T72" fmla="*/ 5364 w 6302"/>
                <a:gd name="T73" fmla="*/ 505 h 517"/>
                <a:gd name="T74" fmla="*/ 5490 w 6302"/>
                <a:gd name="T75" fmla="*/ 13 h 517"/>
                <a:gd name="T76" fmla="*/ 5681 w 6302"/>
                <a:gd name="T77" fmla="*/ 368 h 517"/>
                <a:gd name="T78" fmla="*/ 5054 w 6302"/>
                <a:gd name="T79" fmla="*/ 0 h 517"/>
                <a:gd name="T80" fmla="*/ 5272 w 6302"/>
                <a:gd name="T81" fmla="*/ 509 h 517"/>
                <a:gd name="T82" fmla="*/ 4926 w 6302"/>
                <a:gd name="T83" fmla="*/ 491 h 517"/>
                <a:gd name="T84" fmla="*/ 4831 w 6302"/>
                <a:gd name="T85" fmla="*/ 469 h 517"/>
                <a:gd name="T86" fmla="*/ 4623 w 6302"/>
                <a:gd name="T87" fmla="*/ 4 h 517"/>
                <a:gd name="T88" fmla="*/ 4808 w 6302"/>
                <a:gd name="T89" fmla="*/ 465 h 517"/>
                <a:gd name="T90" fmla="*/ 4531 w 6302"/>
                <a:gd name="T91" fmla="*/ 16 h 517"/>
                <a:gd name="T92" fmla="*/ 4023 w 6302"/>
                <a:gd name="T93" fmla="*/ 9 h 517"/>
                <a:gd name="T94" fmla="*/ 3933 w 6302"/>
                <a:gd name="T95" fmla="*/ 506 h 517"/>
                <a:gd name="T96" fmla="*/ 3450 w 6302"/>
                <a:gd name="T97" fmla="*/ 0 h 517"/>
                <a:gd name="T98" fmla="*/ 3563 w 6302"/>
                <a:gd name="T99" fmla="*/ 425 h 517"/>
                <a:gd name="T100" fmla="*/ 3720 w 6302"/>
                <a:gd name="T101" fmla="*/ 4 h 517"/>
                <a:gd name="T102" fmla="*/ 3797 w 6302"/>
                <a:gd name="T103" fmla="*/ 403 h 517"/>
                <a:gd name="T104" fmla="*/ 3398 w 6302"/>
                <a:gd name="T105" fmla="*/ 16 h 517"/>
                <a:gd name="T106" fmla="*/ 1015 w 6302"/>
                <a:gd name="T107" fmla="*/ 10 h 517"/>
                <a:gd name="T108" fmla="*/ 1086 w 6302"/>
                <a:gd name="T109" fmla="*/ 507 h 517"/>
                <a:gd name="T110" fmla="*/ 790 w 6302"/>
                <a:gd name="T111" fmla="*/ 509 h 517"/>
                <a:gd name="T112" fmla="*/ 895 w 6302"/>
                <a:gd name="T113" fmla="*/ 3 h 517"/>
                <a:gd name="T114" fmla="*/ 197 w 6302"/>
                <a:gd name="T115" fmla="*/ 408 h 517"/>
                <a:gd name="T116" fmla="*/ 394 w 6302"/>
                <a:gd name="T117" fmla="*/ 4 h 517"/>
                <a:gd name="T118" fmla="*/ 618 w 6302"/>
                <a:gd name="T119" fmla="*/ 1 h 517"/>
                <a:gd name="T120" fmla="*/ 552 w 6302"/>
                <a:gd name="T121" fmla="*/ 505 h 517"/>
                <a:gd name="T122" fmla="*/ 342 w 6302"/>
                <a:gd name="T123" fmla="*/ 161 h 517"/>
                <a:gd name="T124" fmla="*/ 125 w 6302"/>
                <a:gd name="T125" fmla="*/ 496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302" h="517">
                  <a:moveTo>
                    <a:pt x="5052" y="99"/>
                  </a:moveTo>
                  <a:lnTo>
                    <a:pt x="4981" y="313"/>
                  </a:lnTo>
                  <a:lnTo>
                    <a:pt x="5124" y="313"/>
                  </a:lnTo>
                  <a:lnTo>
                    <a:pt x="5053" y="99"/>
                  </a:lnTo>
                  <a:lnTo>
                    <a:pt x="5052" y="99"/>
                  </a:lnTo>
                  <a:close/>
                  <a:moveTo>
                    <a:pt x="944" y="99"/>
                  </a:moveTo>
                  <a:lnTo>
                    <a:pt x="873" y="313"/>
                  </a:lnTo>
                  <a:lnTo>
                    <a:pt x="1016" y="313"/>
                  </a:lnTo>
                  <a:lnTo>
                    <a:pt x="945" y="99"/>
                  </a:lnTo>
                  <a:lnTo>
                    <a:pt x="944" y="99"/>
                  </a:lnTo>
                  <a:close/>
                  <a:moveTo>
                    <a:pt x="5985" y="83"/>
                  </a:moveTo>
                  <a:lnTo>
                    <a:pt x="5985" y="426"/>
                  </a:lnTo>
                  <a:lnTo>
                    <a:pt x="6038" y="426"/>
                  </a:lnTo>
                  <a:cubicBezTo>
                    <a:pt x="6067" y="426"/>
                    <a:pt x="6090" y="423"/>
                    <a:pt x="6109" y="415"/>
                  </a:cubicBezTo>
                  <a:cubicBezTo>
                    <a:pt x="6129" y="408"/>
                    <a:pt x="6145" y="397"/>
                    <a:pt x="6158" y="382"/>
                  </a:cubicBezTo>
                  <a:cubicBezTo>
                    <a:pt x="6171" y="368"/>
                    <a:pt x="6180" y="349"/>
                    <a:pt x="6187" y="328"/>
                  </a:cubicBezTo>
                  <a:cubicBezTo>
                    <a:pt x="6193" y="306"/>
                    <a:pt x="6196" y="280"/>
                    <a:pt x="6196" y="251"/>
                  </a:cubicBezTo>
                  <a:cubicBezTo>
                    <a:pt x="6196" y="227"/>
                    <a:pt x="6193" y="205"/>
                    <a:pt x="6188" y="184"/>
                  </a:cubicBezTo>
                  <a:cubicBezTo>
                    <a:pt x="6182" y="164"/>
                    <a:pt x="6173" y="146"/>
                    <a:pt x="6161" y="131"/>
                  </a:cubicBezTo>
                  <a:cubicBezTo>
                    <a:pt x="6148" y="116"/>
                    <a:pt x="6133" y="104"/>
                    <a:pt x="6113" y="95"/>
                  </a:cubicBezTo>
                  <a:cubicBezTo>
                    <a:pt x="6094" y="87"/>
                    <a:pt x="6068" y="83"/>
                    <a:pt x="6037" y="83"/>
                  </a:cubicBezTo>
                  <a:lnTo>
                    <a:pt x="5985" y="83"/>
                  </a:lnTo>
                  <a:close/>
                  <a:moveTo>
                    <a:pt x="3049" y="81"/>
                  </a:moveTo>
                  <a:lnTo>
                    <a:pt x="3049" y="224"/>
                  </a:lnTo>
                  <a:lnTo>
                    <a:pt x="3102" y="224"/>
                  </a:lnTo>
                  <a:cubicBezTo>
                    <a:pt x="3116" y="224"/>
                    <a:pt x="3129" y="222"/>
                    <a:pt x="3140" y="219"/>
                  </a:cubicBezTo>
                  <a:cubicBezTo>
                    <a:pt x="3151" y="215"/>
                    <a:pt x="3160" y="210"/>
                    <a:pt x="3167" y="204"/>
                  </a:cubicBezTo>
                  <a:cubicBezTo>
                    <a:pt x="3175" y="198"/>
                    <a:pt x="3180" y="190"/>
                    <a:pt x="3184" y="181"/>
                  </a:cubicBezTo>
                  <a:cubicBezTo>
                    <a:pt x="3187" y="172"/>
                    <a:pt x="3189" y="162"/>
                    <a:pt x="3189" y="151"/>
                  </a:cubicBezTo>
                  <a:cubicBezTo>
                    <a:pt x="3189" y="135"/>
                    <a:pt x="3185" y="121"/>
                    <a:pt x="3178" y="109"/>
                  </a:cubicBezTo>
                  <a:cubicBezTo>
                    <a:pt x="3170" y="98"/>
                    <a:pt x="3158" y="90"/>
                    <a:pt x="3141" y="85"/>
                  </a:cubicBezTo>
                  <a:cubicBezTo>
                    <a:pt x="3135" y="84"/>
                    <a:pt x="3130" y="83"/>
                    <a:pt x="3123" y="82"/>
                  </a:cubicBezTo>
                  <a:cubicBezTo>
                    <a:pt x="3116" y="81"/>
                    <a:pt x="3107" y="81"/>
                    <a:pt x="3095" y="81"/>
                  </a:cubicBezTo>
                  <a:lnTo>
                    <a:pt x="3049" y="81"/>
                  </a:lnTo>
                  <a:close/>
                  <a:moveTo>
                    <a:pt x="1349" y="81"/>
                  </a:moveTo>
                  <a:lnTo>
                    <a:pt x="1349" y="224"/>
                  </a:lnTo>
                  <a:lnTo>
                    <a:pt x="1402" y="224"/>
                  </a:lnTo>
                  <a:cubicBezTo>
                    <a:pt x="1416" y="224"/>
                    <a:pt x="1429" y="222"/>
                    <a:pt x="1440" y="219"/>
                  </a:cubicBezTo>
                  <a:cubicBezTo>
                    <a:pt x="1451" y="215"/>
                    <a:pt x="1460" y="210"/>
                    <a:pt x="1467" y="204"/>
                  </a:cubicBezTo>
                  <a:cubicBezTo>
                    <a:pt x="1475" y="198"/>
                    <a:pt x="1480" y="190"/>
                    <a:pt x="1484" y="181"/>
                  </a:cubicBezTo>
                  <a:cubicBezTo>
                    <a:pt x="1487" y="172"/>
                    <a:pt x="1489" y="162"/>
                    <a:pt x="1489" y="151"/>
                  </a:cubicBezTo>
                  <a:cubicBezTo>
                    <a:pt x="1489" y="135"/>
                    <a:pt x="1485" y="121"/>
                    <a:pt x="1478" y="109"/>
                  </a:cubicBezTo>
                  <a:cubicBezTo>
                    <a:pt x="1470" y="98"/>
                    <a:pt x="1458" y="90"/>
                    <a:pt x="1441" y="85"/>
                  </a:cubicBezTo>
                  <a:cubicBezTo>
                    <a:pt x="1435" y="84"/>
                    <a:pt x="1430" y="83"/>
                    <a:pt x="1423" y="82"/>
                  </a:cubicBezTo>
                  <a:cubicBezTo>
                    <a:pt x="1416" y="81"/>
                    <a:pt x="1407" y="81"/>
                    <a:pt x="1395" y="81"/>
                  </a:cubicBezTo>
                  <a:lnTo>
                    <a:pt x="1349" y="81"/>
                  </a:lnTo>
                  <a:close/>
                  <a:moveTo>
                    <a:pt x="5913" y="2"/>
                  </a:moveTo>
                  <a:lnTo>
                    <a:pt x="6043" y="2"/>
                  </a:lnTo>
                  <a:cubicBezTo>
                    <a:pt x="6088" y="2"/>
                    <a:pt x="6126" y="7"/>
                    <a:pt x="6157" y="18"/>
                  </a:cubicBezTo>
                  <a:cubicBezTo>
                    <a:pt x="6189" y="29"/>
                    <a:pt x="6215" y="44"/>
                    <a:pt x="6237" y="65"/>
                  </a:cubicBezTo>
                  <a:cubicBezTo>
                    <a:pt x="6258" y="86"/>
                    <a:pt x="6274" y="111"/>
                    <a:pt x="6286" y="142"/>
                  </a:cubicBezTo>
                  <a:cubicBezTo>
                    <a:pt x="6297" y="172"/>
                    <a:pt x="6302" y="207"/>
                    <a:pt x="6302" y="247"/>
                  </a:cubicBezTo>
                  <a:cubicBezTo>
                    <a:pt x="6302" y="294"/>
                    <a:pt x="6296" y="333"/>
                    <a:pt x="6284" y="366"/>
                  </a:cubicBezTo>
                  <a:cubicBezTo>
                    <a:pt x="6272" y="399"/>
                    <a:pt x="6255" y="426"/>
                    <a:pt x="6232" y="447"/>
                  </a:cubicBezTo>
                  <a:cubicBezTo>
                    <a:pt x="6209" y="468"/>
                    <a:pt x="6182" y="483"/>
                    <a:pt x="6150" y="493"/>
                  </a:cubicBezTo>
                  <a:cubicBezTo>
                    <a:pt x="6117" y="503"/>
                    <a:pt x="6078" y="508"/>
                    <a:pt x="6034" y="508"/>
                  </a:cubicBezTo>
                  <a:lnTo>
                    <a:pt x="5913" y="508"/>
                  </a:lnTo>
                  <a:cubicBezTo>
                    <a:pt x="5904" y="508"/>
                    <a:pt x="5897" y="505"/>
                    <a:pt x="5891" y="500"/>
                  </a:cubicBezTo>
                  <a:cubicBezTo>
                    <a:pt x="5885" y="495"/>
                    <a:pt x="5883" y="487"/>
                    <a:pt x="5883" y="475"/>
                  </a:cubicBezTo>
                  <a:lnTo>
                    <a:pt x="5883" y="35"/>
                  </a:lnTo>
                  <a:cubicBezTo>
                    <a:pt x="5883" y="23"/>
                    <a:pt x="5885" y="15"/>
                    <a:pt x="5891" y="10"/>
                  </a:cubicBezTo>
                  <a:cubicBezTo>
                    <a:pt x="5897" y="5"/>
                    <a:pt x="5904" y="2"/>
                    <a:pt x="5913" y="2"/>
                  </a:cubicBezTo>
                  <a:close/>
                  <a:moveTo>
                    <a:pt x="4099" y="2"/>
                  </a:moveTo>
                  <a:lnTo>
                    <a:pt x="4456" y="2"/>
                  </a:lnTo>
                  <a:cubicBezTo>
                    <a:pt x="4458" y="2"/>
                    <a:pt x="4460" y="3"/>
                    <a:pt x="4462" y="4"/>
                  </a:cubicBezTo>
                  <a:cubicBezTo>
                    <a:pt x="4464" y="6"/>
                    <a:pt x="4466" y="8"/>
                    <a:pt x="4467" y="11"/>
                  </a:cubicBezTo>
                  <a:cubicBezTo>
                    <a:pt x="4468" y="15"/>
                    <a:pt x="4469" y="19"/>
                    <a:pt x="4470" y="24"/>
                  </a:cubicBezTo>
                  <a:cubicBezTo>
                    <a:pt x="4471" y="30"/>
                    <a:pt x="4471" y="37"/>
                    <a:pt x="4471" y="44"/>
                  </a:cubicBezTo>
                  <a:cubicBezTo>
                    <a:pt x="4471" y="52"/>
                    <a:pt x="4471" y="58"/>
                    <a:pt x="4470" y="64"/>
                  </a:cubicBezTo>
                  <a:cubicBezTo>
                    <a:pt x="4469" y="69"/>
                    <a:pt x="4468" y="73"/>
                    <a:pt x="4467" y="77"/>
                  </a:cubicBezTo>
                  <a:cubicBezTo>
                    <a:pt x="4466" y="80"/>
                    <a:pt x="4464" y="82"/>
                    <a:pt x="4462" y="84"/>
                  </a:cubicBezTo>
                  <a:cubicBezTo>
                    <a:pt x="4460" y="85"/>
                    <a:pt x="4458" y="86"/>
                    <a:pt x="4456" y="86"/>
                  </a:cubicBezTo>
                  <a:lnTo>
                    <a:pt x="4329" y="86"/>
                  </a:lnTo>
                  <a:lnTo>
                    <a:pt x="4329" y="494"/>
                  </a:lnTo>
                  <a:cubicBezTo>
                    <a:pt x="4329" y="496"/>
                    <a:pt x="4328" y="499"/>
                    <a:pt x="4327" y="501"/>
                  </a:cubicBezTo>
                  <a:cubicBezTo>
                    <a:pt x="4325" y="503"/>
                    <a:pt x="4322" y="504"/>
                    <a:pt x="4318" y="506"/>
                  </a:cubicBezTo>
                  <a:cubicBezTo>
                    <a:pt x="4314" y="507"/>
                    <a:pt x="4309" y="508"/>
                    <a:pt x="4302" y="509"/>
                  </a:cubicBezTo>
                  <a:cubicBezTo>
                    <a:pt x="4296" y="510"/>
                    <a:pt x="4287" y="510"/>
                    <a:pt x="4278" y="510"/>
                  </a:cubicBezTo>
                  <a:cubicBezTo>
                    <a:pt x="4268" y="510"/>
                    <a:pt x="4259" y="510"/>
                    <a:pt x="4253" y="509"/>
                  </a:cubicBezTo>
                  <a:cubicBezTo>
                    <a:pt x="4246" y="508"/>
                    <a:pt x="4241" y="507"/>
                    <a:pt x="4237" y="506"/>
                  </a:cubicBezTo>
                  <a:cubicBezTo>
                    <a:pt x="4233" y="504"/>
                    <a:pt x="4230" y="503"/>
                    <a:pt x="4228" y="501"/>
                  </a:cubicBezTo>
                  <a:cubicBezTo>
                    <a:pt x="4227" y="499"/>
                    <a:pt x="4226" y="496"/>
                    <a:pt x="4226" y="494"/>
                  </a:cubicBezTo>
                  <a:lnTo>
                    <a:pt x="4226" y="86"/>
                  </a:lnTo>
                  <a:lnTo>
                    <a:pt x="4099" y="86"/>
                  </a:lnTo>
                  <a:cubicBezTo>
                    <a:pt x="4097" y="86"/>
                    <a:pt x="4095" y="85"/>
                    <a:pt x="4093" y="84"/>
                  </a:cubicBezTo>
                  <a:cubicBezTo>
                    <a:pt x="4091" y="82"/>
                    <a:pt x="4089" y="80"/>
                    <a:pt x="4088" y="77"/>
                  </a:cubicBezTo>
                  <a:cubicBezTo>
                    <a:pt x="4087" y="73"/>
                    <a:pt x="4086" y="69"/>
                    <a:pt x="4085" y="64"/>
                  </a:cubicBezTo>
                  <a:cubicBezTo>
                    <a:pt x="4084" y="58"/>
                    <a:pt x="4084" y="52"/>
                    <a:pt x="4084" y="44"/>
                  </a:cubicBezTo>
                  <a:cubicBezTo>
                    <a:pt x="4084" y="37"/>
                    <a:pt x="4084" y="30"/>
                    <a:pt x="4085" y="24"/>
                  </a:cubicBezTo>
                  <a:cubicBezTo>
                    <a:pt x="4086" y="19"/>
                    <a:pt x="4087" y="15"/>
                    <a:pt x="4088" y="11"/>
                  </a:cubicBezTo>
                  <a:cubicBezTo>
                    <a:pt x="4089" y="8"/>
                    <a:pt x="4091" y="6"/>
                    <a:pt x="4093" y="4"/>
                  </a:cubicBezTo>
                  <a:cubicBezTo>
                    <a:pt x="4095" y="3"/>
                    <a:pt x="4097" y="2"/>
                    <a:pt x="4099" y="2"/>
                  </a:cubicBezTo>
                  <a:close/>
                  <a:moveTo>
                    <a:pt x="2977" y="2"/>
                  </a:moveTo>
                  <a:lnTo>
                    <a:pt x="3108" y="2"/>
                  </a:lnTo>
                  <a:cubicBezTo>
                    <a:pt x="3121" y="2"/>
                    <a:pt x="3132" y="2"/>
                    <a:pt x="3141" y="3"/>
                  </a:cubicBezTo>
                  <a:cubicBezTo>
                    <a:pt x="3149" y="3"/>
                    <a:pt x="3157" y="4"/>
                    <a:pt x="3164" y="5"/>
                  </a:cubicBezTo>
                  <a:cubicBezTo>
                    <a:pt x="3184" y="8"/>
                    <a:pt x="3203" y="13"/>
                    <a:pt x="3219" y="20"/>
                  </a:cubicBezTo>
                  <a:cubicBezTo>
                    <a:pt x="3235" y="27"/>
                    <a:pt x="3249" y="36"/>
                    <a:pt x="3260" y="47"/>
                  </a:cubicBezTo>
                  <a:cubicBezTo>
                    <a:pt x="3272" y="59"/>
                    <a:pt x="3280" y="72"/>
                    <a:pt x="3286" y="88"/>
                  </a:cubicBezTo>
                  <a:cubicBezTo>
                    <a:pt x="3292" y="103"/>
                    <a:pt x="3295" y="121"/>
                    <a:pt x="3295" y="141"/>
                  </a:cubicBezTo>
                  <a:cubicBezTo>
                    <a:pt x="3295" y="158"/>
                    <a:pt x="3293" y="173"/>
                    <a:pt x="3289" y="187"/>
                  </a:cubicBezTo>
                  <a:cubicBezTo>
                    <a:pt x="3285" y="201"/>
                    <a:pt x="3278" y="213"/>
                    <a:pt x="3270" y="224"/>
                  </a:cubicBezTo>
                  <a:cubicBezTo>
                    <a:pt x="3262" y="235"/>
                    <a:pt x="3251" y="245"/>
                    <a:pt x="3239" y="253"/>
                  </a:cubicBezTo>
                  <a:cubicBezTo>
                    <a:pt x="3227" y="261"/>
                    <a:pt x="3213" y="268"/>
                    <a:pt x="3197" y="272"/>
                  </a:cubicBezTo>
                  <a:cubicBezTo>
                    <a:pt x="3205" y="276"/>
                    <a:pt x="3212" y="281"/>
                    <a:pt x="3219" y="286"/>
                  </a:cubicBezTo>
                  <a:cubicBezTo>
                    <a:pt x="3225" y="291"/>
                    <a:pt x="3231" y="297"/>
                    <a:pt x="3237" y="305"/>
                  </a:cubicBezTo>
                  <a:cubicBezTo>
                    <a:pt x="3243" y="312"/>
                    <a:pt x="3249" y="321"/>
                    <a:pt x="3254" y="330"/>
                  </a:cubicBezTo>
                  <a:cubicBezTo>
                    <a:pt x="3259" y="340"/>
                    <a:pt x="3264" y="350"/>
                    <a:pt x="3269" y="362"/>
                  </a:cubicBezTo>
                  <a:lnTo>
                    <a:pt x="3312" y="462"/>
                  </a:lnTo>
                  <a:cubicBezTo>
                    <a:pt x="3316" y="472"/>
                    <a:pt x="3318" y="479"/>
                    <a:pt x="3320" y="484"/>
                  </a:cubicBezTo>
                  <a:cubicBezTo>
                    <a:pt x="3321" y="488"/>
                    <a:pt x="3322" y="492"/>
                    <a:pt x="3322" y="494"/>
                  </a:cubicBezTo>
                  <a:cubicBezTo>
                    <a:pt x="3322" y="497"/>
                    <a:pt x="3321" y="500"/>
                    <a:pt x="3320" y="502"/>
                  </a:cubicBezTo>
                  <a:cubicBezTo>
                    <a:pt x="3319" y="504"/>
                    <a:pt x="3316" y="505"/>
                    <a:pt x="3313" y="506"/>
                  </a:cubicBezTo>
                  <a:cubicBezTo>
                    <a:pt x="3309" y="508"/>
                    <a:pt x="3303" y="509"/>
                    <a:pt x="3295" y="509"/>
                  </a:cubicBezTo>
                  <a:cubicBezTo>
                    <a:pt x="3288" y="510"/>
                    <a:pt x="3278" y="510"/>
                    <a:pt x="3265" y="510"/>
                  </a:cubicBezTo>
                  <a:cubicBezTo>
                    <a:pt x="3254" y="510"/>
                    <a:pt x="3245" y="510"/>
                    <a:pt x="3238" y="509"/>
                  </a:cubicBezTo>
                  <a:cubicBezTo>
                    <a:pt x="3232" y="509"/>
                    <a:pt x="3227" y="508"/>
                    <a:pt x="3223" y="506"/>
                  </a:cubicBezTo>
                  <a:cubicBezTo>
                    <a:pt x="3219" y="505"/>
                    <a:pt x="3216" y="503"/>
                    <a:pt x="3215" y="501"/>
                  </a:cubicBezTo>
                  <a:cubicBezTo>
                    <a:pt x="3213" y="499"/>
                    <a:pt x="3212" y="496"/>
                    <a:pt x="3211" y="493"/>
                  </a:cubicBezTo>
                  <a:lnTo>
                    <a:pt x="3166" y="380"/>
                  </a:lnTo>
                  <a:cubicBezTo>
                    <a:pt x="3160" y="367"/>
                    <a:pt x="3155" y="356"/>
                    <a:pt x="3150" y="346"/>
                  </a:cubicBezTo>
                  <a:cubicBezTo>
                    <a:pt x="3144" y="336"/>
                    <a:pt x="3139" y="328"/>
                    <a:pt x="3132" y="321"/>
                  </a:cubicBezTo>
                  <a:cubicBezTo>
                    <a:pt x="3126" y="314"/>
                    <a:pt x="3119" y="309"/>
                    <a:pt x="3110" y="306"/>
                  </a:cubicBezTo>
                  <a:cubicBezTo>
                    <a:pt x="3102" y="303"/>
                    <a:pt x="3092" y="301"/>
                    <a:pt x="3081" y="301"/>
                  </a:cubicBezTo>
                  <a:lnTo>
                    <a:pt x="3049" y="301"/>
                  </a:lnTo>
                  <a:lnTo>
                    <a:pt x="3049" y="494"/>
                  </a:lnTo>
                  <a:cubicBezTo>
                    <a:pt x="3049" y="496"/>
                    <a:pt x="3048" y="499"/>
                    <a:pt x="3047" y="501"/>
                  </a:cubicBezTo>
                  <a:cubicBezTo>
                    <a:pt x="3045" y="503"/>
                    <a:pt x="3042" y="504"/>
                    <a:pt x="3038" y="506"/>
                  </a:cubicBezTo>
                  <a:cubicBezTo>
                    <a:pt x="3034" y="507"/>
                    <a:pt x="3029" y="508"/>
                    <a:pt x="3023" y="509"/>
                  </a:cubicBezTo>
                  <a:cubicBezTo>
                    <a:pt x="3016" y="510"/>
                    <a:pt x="3008" y="510"/>
                    <a:pt x="2998" y="510"/>
                  </a:cubicBezTo>
                  <a:cubicBezTo>
                    <a:pt x="2988" y="510"/>
                    <a:pt x="2980" y="510"/>
                    <a:pt x="2973" y="509"/>
                  </a:cubicBezTo>
                  <a:cubicBezTo>
                    <a:pt x="2966" y="508"/>
                    <a:pt x="2961" y="507"/>
                    <a:pt x="2957" y="506"/>
                  </a:cubicBezTo>
                  <a:cubicBezTo>
                    <a:pt x="2953" y="504"/>
                    <a:pt x="2950" y="503"/>
                    <a:pt x="2949" y="501"/>
                  </a:cubicBezTo>
                  <a:cubicBezTo>
                    <a:pt x="2947" y="499"/>
                    <a:pt x="2947" y="496"/>
                    <a:pt x="2947" y="494"/>
                  </a:cubicBezTo>
                  <a:lnTo>
                    <a:pt x="2947" y="35"/>
                  </a:lnTo>
                  <a:cubicBezTo>
                    <a:pt x="2947" y="23"/>
                    <a:pt x="2949" y="15"/>
                    <a:pt x="2955" y="10"/>
                  </a:cubicBezTo>
                  <a:cubicBezTo>
                    <a:pt x="2961" y="5"/>
                    <a:pt x="2968" y="2"/>
                    <a:pt x="2977" y="2"/>
                  </a:cubicBezTo>
                  <a:close/>
                  <a:moveTo>
                    <a:pt x="2609" y="2"/>
                  </a:moveTo>
                  <a:lnTo>
                    <a:pt x="2847" y="2"/>
                  </a:lnTo>
                  <a:cubicBezTo>
                    <a:pt x="2849" y="2"/>
                    <a:pt x="2851" y="3"/>
                    <a:pt x="2853" y="4"/>
                  </a:cubicBezTo>
                  <a:cubicBezTo>
                    <a:pt x="2855" y="6"/>
                    <a:pt x="2857" y="8"/>
                    <a:pt x="2858" y="11"/>
                  </a:cubicBezTo>
                  <a:cubicBezTo>
                    <a:pt x="2859" y="15"/>
                    <a:pt x="2861" y="19"/>
                    <a:pt x="2861" y="24"/>
                  </a:cubicBezTo>
                  <a:cubicBezTo>
                    <a:pt x="2862" y="30"/>
                    <a:pt x="2862" y="37"/>
                    <a:pt x="2862" y="44"/>
                  </a:cubicBezTo>
                  <a:cubicBezTo>
                    <a:pt x="2862" y="52"/>
                    <a:pt x="2862" y="59"/>
                    <a:pt x="2861" y="64"/>
                  </a:cubicBezTo>
                  <a:cubicBezTo>
                    <a:pt x="2861" y="69"/>
                    <a:pt x="2859" y="74"/>
                    <a:pt x="2858" y="77"/>
                  </a:cubicBezTo>
                  <a:cubicBezTo>
                    <a:pt x="2857" y="80"/>
                    <a:pt x="2855" y="82"/>
                    <a:pt x="2853" y="84"/>
                  </a:cubicBezTo>
                  <a:cubicBezTo>
                    <a:pt x="2851" y="85"/>
                    <a:pt x="2849" y="86"/>
                    <a:pt x="2847" y="86"/>
                  </a:cubicBezTo>
                  <a:lnTo>
                    <a:pt x="2682" y="86"/>
                  </a:lnTo>
                  <a:lnTo>
                    <a:pt x="2682" y="222"/>
                  </a:lnTo>
                  <a:lnTo>
                    <a:pt x="2837" y="222"/>
                  </a:lnTo>
                  <a:cubicBezTo>
                    <a:pt x="2839" y="222"/>
                    <a:pt x="2841" y="223"/>
                    <a:pt x="2843" y="224"/>
                  </a:cubicBezTo>
                  <a:cubicBezTo>
                    <a:pt x="2845" y="225"/>
                    <a:pt x="2846" y="228"/>
                    <a:pt x="2848" y="231"/>
                  </a:cubicBezTo>
                  <a:cubicBezTo>
                    <a:pt x="2849" y="234"/>
                    <a:pt x="2850" y="238"/>
                    <a:pt x="2851" y="243"/>
                  </a:cubicBezTo>
                  <a:cubicBezTo>
                    <a:pt x="2852" y="248"/>
                    <a:pt x="2852" y="255"/>
                    <a:pt x="2852" y="263"/>
                  </a:cubicBezTo>
                  <a:cubicBezTo>
                    <a:pt x="2852" y="271"/>
                    <a:pt x="2852" y="277"/>
                    <a:pt x="2851" y="282"/>
                  </a:cubicBezTo>
                  <a:cubicBezTo>
                    <a:pt x="2850" y="287"/>
                    <a:pt x="2849" y="292"/>
                    <a:pt x="2848" y="295"/>
                  </a:cubicBezTo>
                  <a:cubicBezTo>
                    <a:pt x="2846" y="299"/>
                    <a:pt x="2845" y="301"/>
                    <a:pt x="2843" y="302"/>
                  </a:cubicBezTo>
                  <a:cubicBezTo>
                    <a:pt x="2841" y="304"/>
                    <a:pt x="2839" y="304"/>
                    <a:pt x="2837" y="304"/>
                  </a:cubicBezTo>
                  <a:lnTo>
                    <a:pt x="2682" y="304"/>
                  </a:lnTo>
                  <a:lnTo>
                    <a:pt x="2682" y="493"/>
                  </a:lnTo>
                  <a:cubicBezTo>
                    <a:pt x="2682" y="496"/>
                    <a:pt x="2681" y="498"/>
                    <a:pt x="2679" y="500"/>
                  </a:cubicBezTo>
                  <a:cubicBezTo>
                    <a:pt x="2678" y="502"/>
                    <a:pt x="2675" y="504"/>
                    <a:pt x="2671" y="505"/>
                  </a:cubicBezTo>
                  <a:cubicBezTo>
                    <a:pt x="2667" y="507"/>
                    <a:pt x="2662" y="508"/>
                    <a:pt x="2655" y="509"/>
                  </a:cubicBezTo>
                  <a:cubicBezTo>
                    <a:pt x="2649" y="510"/>
                    <a:pt x="2640" y="510"/>
                    <a:pt x="2630" y="510"/>
                  </a:cubicBezTo>
                  <a:cubicBezTo>
                    <a:pt x="2620" y="510"/>
                    <a:pt x="2612" y="510"/>
                    <a:pt x="2605" y="509"/>
                  </a:cubicBezTo>
                  <a:cubicBezTo>
                    <a:pt x="2599" y="508"/>
                    <a:pt x="2593" y="507"/>
                    <a:pt x="2589" y="505"/>
                  </a:cubicBezTo>
                  <a:cubicBezTo>
                    <a:pt x="2586" y="504"/>
                    <a:pt x="2583" y="502"/>
                    <a:pt x="2581" y="500"/>
                  </a:cubicBezTo>
                  <a:cubicBezTo>
                    <a:pt x="2579" y="498"/>
                    <a:pt x="2579" y="496"/>
                    <a:pt x="2579" y="493"/>
                  </a:cubicBezTo>
                  <a:lnTo>
                    <a:pt x="2579" y="35"/>
                  </a:lnTo>
                  <a:cubicBezTo>
                    <a:pt x="2579" y="23"/>
                    <a:pt x="2581" y="15"/>
                    <a:pt x="2587" y="10"/>
                  </a:cubicBezTo>
                  <a:cubicBezTo>
                    <a:pt x="2593" y="5"/>
                    <a:pt x="2600" y="2"/>
                    <a:pt x="2609" y="2"/>
                  </a:cubicBezTo>
                  <a:close/>
                  <a:moveTo>
                    <a:pt x="1737" y="2"/>
                  </a:moveTo>
                  <a:lnTo>
                    <a:pt x="1804" y="2"/>
                  </a:lnTo>
                  <a:cubicBezTo>
                    <a:pt x="1816" y="2"/>
                    <a:pt x="1827" y="3"/>
                    <a:pt x="1835" y="5"/>
                  </a:cubicBezTo>
                  <a:cubicBezTo>
                    <a:pt x="1844" y="7"/>
                    <a:pt x="1851" y="10"/>
                    <a:pt x="1858" y="15"/>
                  </a:cubicBezTo>
                  <a:cubicBezTo>
                    <a:pt x="1864" y="19"/>
                    <a:pt x="1869" y="25"/>
                    <a:pt x="1873" y="33"/>
                  </a:cubicBezTo>
                  <a:cubicBezTo>
                    <a:pt x="1877" y="40"/>
                    <a:pt x="1881" y="49"/>
                    <a:pt x="1884" y="60"/>
                  </a:cubicBezTo>
                  <a:lnTo>
                    <a:pt x="1993" y="362"/>
                  </a:lnTo>
                  <a:lnTo>
                    <a:pt x="1995" y="362"/>
                  </a:lnTo>
                  <a:lnTo>
                    <a:pt x="2108" y="61"/>
                  </a:lnTo>
                  <a:cubicBezTo>
                    <a:pt x="2112" y="50"/>
                    <a:pt x="2115" y="41"/>
                    <a:pt x="2119" y="33"/>
                  </a:cubicBezTo>
                  <a:cubicBezTo>
                    <a:pt x="2123" y="26"/>
                    <a:pt x="2128" y="20"/>
                    <a:pt x="2133" y="15"/>
                  </a:cubicBezTo>
                  <a:cubicBezTo>
                    <a:pt x="2139" y="10"/>
                    <a:pt x="2145" y="7"/>
                    <a:pt x="2152" y="5"/>
                  </a:cubicBezTo>
                  <a:cubicBezTo>
                    <a:pt x="2160" y="3"/>
                    <a:pt x="2168" y="2"/>
                    <a:pt x="2178" y="2"/>
                  </a:cubicBezTo>
                  <a:lnTo>
                    <a:pt x="2247" y="2"/>
                  </a:lnTo>
                  <a:cubicBezTo>
                    <a:pt x="2254" y="2"/>
                    <a:pt x="2260" y="3"/>
                    <a:pt x="2265" y="5"/>
                  </a:cubicBezTo>
                  <a:cubicBezTo>
                    <a:pt x="2270" y="7"/>
                    <a:pt x="2274" y="9"/>
                    <a:pt x="2278" y="13"/>
                  </a:cubicBezTo>
                  <a:cubicBezTo>
                    <a:pt x="2281" y="16"/>
                    <a:pt x="2283" y="21"/>
                    <a:pt x="2285" y="26"/>
                  </a:cubicBezTo>
                  <a:cubicBezTo>
                    <a:pt x="2287" y="31"/>
                    <a:pt x="2288" y="37"/>
                    <a:pt x="2288" y="43"/>
                  </a:cubicBezTo>
                  <a:lnTo>
                    <a:pt x="2288" y="494"/>
                  </a:lnTo>
                  <a:cubicBezTo>
                    <a:pt x="2288" y="496"/>
                    <a:pt x="2287" y="499"/>
                    <a:pt x="2285" y="501"/>
                  </a:cubicBezTo>
                  <a:cubicBezTo>
                    <a:pt x="2284" y="503"/>
                    <a:pt x="2281" y="504"/>
                    <a:pt x="2278" y="506"/>
                  </a:cubicBezTo>
                  <a:cubicBezTo>
                    <a:pt x="2274" y="507"/>
                    <a:pt x="2269" y="508"/>
                    <a:pt x="2263" y="509"/>
                  </a:cubicBezTo>
                  <a:cubicBezTo>
                    <a:pt x="2256" y="510"/>
                    <a:pt x="2248" y="510"/>
                    <a:pt x="2239" y="510"/>
                  </a:cubicBezTo>
                  <a:cubicBezTo>
                    <a:pt x="2229" y="510"/>
                    <a:pt x="2222" y="510"/>
                    <a:pt x="2215" y="509"/>
                  </a:cubicBezTo>
                  <a:cubicBezTo>
                    <a:pt x="2209" y="508"/>
                    <a:pt x="2204" y="507"/>
                    <a:pt x="2200" y="506"/>
                  </a:cubicBezTo>
                  <a:cubicBezTo>
                    <a:pt x="2197" y="504"/>
                    <a:pt x="2194" y="503"/>
                    <a:pt x="2193" y="501"/>
                  </a:cubicBezTo>
                  <a:cubicBezTo>
                    <a:pt x="2191" y="499"/>
                    <a:pt x="2190" y="496"/>
                    <a:pt x="2190" y="494"/>
                  </a:cubicBezTo>
                  <a:lnTo>
                    <a:pt x="2190" y="82"/>
                  </a:lnTo>
                  <a:lnTo>
                    <a:pt x="2190" y="82"/>
                  </a:lnTo>
                  <a:lnTo>
                    <a:pt x="2043" y="493"/>
                  </a:lnTo>
                  <a:cubicBezTo>
                    <a:pt x="2042" y="497"/>
                    <a:pt x="2040" y="499"/>
                    <a:pt x="2038" y="502"/>
                  </a:cubicBezTo>
                  <a:cubicBezTo>
                    <a:pt x="2036" y="504"/>
                    <a:pt x="2032" y="506"/>
                    <a:pt x="2028" y="507"/>
                  </a:cubicBezTo>
                  <a:cubicBezTo>
                    <a:pt x="2024" y="508"/>
                    <a:pt x="2019" y="509"/>
                    <a:pt x="2013" y="509"/>
                  </a:cubicBezTo>
                  <a:cubicBezTo>
                    <a:pt x="2007" y="510"/>
                    <a:pt x="1999" y="510"/>
                    <a:pt x="1990" y="510"/>
                  </a:cubicBezTo>
                  <a:cubicBezTo>
                    <a:pt x="1981" y="510"/>
                    <a:pt x="1974" y="510"/>
                    <a:pt x="1968" y="509"/>
                  </a:cubicBezTo>
                  <a:cubicBezTo>
                    <a:pt x="1961" y="508"/>
                    <a:pt x="1956" y="507"/>
                    <a:pt x="1952" y="506"/>
                  </a:cubicBezTo>
                  <a:cubicBezTo>
                    <a:pt x="1948" y="504"/>
                    <a:pt x="1945" y="503"/>
                    <a:pt x="1943" y="501"/>
                  </a:cubicBezTo>
                  <a:cubicBezTo>
                    <a:pt x="1940" y="499"/>
                    <a:pt x="1939" y="496"/>
                    <a:pt x="1938" y="493"/>
                  </a:cubicBezTo>
                  <a:lnTo>
                    <a:pt x="1797" y="82"/>
                  </a:lnTo>
                  <a:lnTo>
                    <a:pt x="1796" y="82"/>
                  </a:lnTo>
                  <a:lnTo>
                    <a:pt x="1796" y="494"/>
                  </a:lnTo>
                  <a:cubicBezTo>
                    <a:pt x="1796" y="496"/>
                    <a:pt x="1795" y="499"/>
                    <a:pt x="1794" y="501"/>
                  </a:cubicBezTo>
                  <a:cubicBezTo>
                    <a:pt x="1792" y="503"/>
                    <a:pt x="1790" y="504"/>
                    <a:pt x="1786" y="506"/>
                  </a:cubicBezTo>
                  <a:cubicBezTo>
                    <a:pt x="1782" y="507"/>
                    <a:pt x="1777" y="508"/>
                    <a:pt x="1771" y="509"/>
                  </a:cubicBezTo>
                  <a:cubicBezTo>
                    <a:pt x="1764" y="510"/>
                    <a:pt x="1757" y="510"/>
                    <a:pt x="1747" y="510"/>
                  </a:cubicBezTo>
                  <a:cubicBezTo>
                    <a:pt x="1738" y="510"/>
                    <a:pt x="1730" y="510"/>
                    <a:pt x="1724" y="509"/>
                  </a:cubicBezTo>
                  <a:cubicBezTo>
                    <a:pt x="1717" y="508"/>
                    <a:pt x="1712" y="507"/>
                    <a:pt x="1708" y="506"/>
                  </a:cubicBezTo>
                  <a:cubicBezTo>
                    <a:pt x="1705" y="504"/>
                    <a:pt x="1702" y="503"/>
                    <a:pt x="1701" y="501"/>
                  </a:cubicBezTo>
                  <a:cubicBezTo>
                    <a:pt x="1699" y="499"/>
                    <a:pt x="1699" y="496"/>
                    <a:pt x="1699" y="494"/>
                  </a:cubicBezTo>
                  <a:lnTo>
                    <a:pt x="1699" y="43"/>
                  </a:lnTo>
                  <a:cubicBezTo>
                    <a:pt x="1699" y="30"/>
                    <a:pt x="1702" y="20"/>
                    <a:pt x="1709" y="13"/>
                  </a:cubicBezTo>
                  <a:cubicBezTo>
                    <a:pt x="1716" y="6"/>
                    <a:pt x="1725" y="2"/>
                    <a:pt x="1737" y="2"/>
                  </a:cubicBezTo>
                  <a:close/>
                  <a:moveTo>
                    <a:pt x="1277" y="2"/>
                  </a:moveTo>
                  <a:lnTo>
                    <a:pt x="1408" y="2"/>
                  </a:lnTo>
                  <a:cubicBezTo>
                    <a:pt x="1421" y="2"/>
                    <a:pt x="1432" y="2"/>
                    <a:pt x="1441" y="3"/>
                  </a:cubicBezTo>
                  <a:cubicBezTo>
                    <a:pt x="1449" y="3"/>
                    <a:pt x="1457" y="4"/>
                    <a:pt x="1464" y="5"/>
                  </a:cubicBezTo>
                  <a:cubicBezTo>
                    <a:pt x="1484" y="8"/>
                    <a:pt x="1503" y="13"/>
                    <a:pt x="1519" y="20"/>
                  </a:cubicBezTo>
                  <a:cubicBezTo>
                    <a:pt x="1535" y="27"/>
                    <a:pt x="1549" y="36"/>
                    <a:pt x="1560" y="47"/>
                  </a:cubicBezTo>
                  <a:cubicBezTo>
                    <a:pt x="1572" y="59"/>
                    <a:pt x="1580" y="72"/>
                    <a:pt x="1586" y="88"/>
                  </a:cubicBezTo>
                  <a:cubicBezTo>
                    <a:pt x="1592" y="103"/>
                    <a:pt x="1595" y="121"/>
                    <a:pt x="1595" y="141"/>
                  </a:cubicBezTo>
                  <a:cubicBezTo>
                    <a:pt x="1595" y="158"/>
                    <a:pt x="1593" y="173"/>
                    <a:pt x="1589" y="187"/>
                  </a:cubicBezTo>
                  <a:cubicBezTo>
                    <a:pt x="1585" y="201"/>
                    <a:pt x="1578" y="213"/>
                    <a:pt x="1570" y="224"/>
                  </a:cubicBezTo>
                  <a:cubicBezTo>
                    <a:pt x="1562" y="235"/>
                    <a:pt x="1551" y="245"/>
                    <a:pt x="1539" y="253"/>
                  </a:cubicBezTo>
                  <a:cubicBezTo>
                    <a:pt x="1527" y="261"/>
                    <a:pt x="1513" y="268"/>
                    <a:pt x="1497" y="272"/>
                  </a:cubicBezTo>
                  <a:cubicBezTo>
                    <a:pt x="1505" y="276"/>
                    <a:pt x="1512" y="281"/>
                    <a:pt x="1519" y="286"/>
                  </a:cubicBezTo>
                  <a:cubicBezTo>
                    <a:pt x="1525" y="291"/>
                    <a:pt x="1531" y="297"/>
                    <a:pt x="1537" y="305"/>
                  </a:cubicBezTo>
                  <a:cubicBezTo>
                    <a:pt x="1543" y="312"/>
                    <a:pt x="1549" y="321"/>
                    <a:pt x="1554" y="330"/>
                  </a:cubicBezTo>
                  <a:cubicBezTo>
                    <a:pt x="1559" y="340"/>
                    <a:pt x="1564" y="350"/>
                    <a:pt x="1569" y="362"/>
                  </a:cubicBezTo>
                  <a:lnTo>
                    <a:pt x="1612" y="462"/>
                  </a:lnTo>
                  <a:cubicBezTo>
                    <a:pt x="1616" y="472"/>
                    <a:pt x="1618" y="479"/>
                    <a:pt x="1620" y="484"/>
                  </a:cubicBezTo>
                  <a:cubicBezTo>
                    <a:pt x="1621" y="488"/>
                    <a:pt x="1622" y="492"/>
                    <a:pt x="1622" y="494"/>
                  </a:cubicBezTo>
                  <a:cubicBezTo>
                    <a:pt x="1622" y="497"/>
                    <a:pt x="1621" y="500"/>
                    <a:pt x="1620" y="502"/>
                  </a:cubicBezTo>
                  <a:cubicBezTo>
                    <a:pt x="1619" y="504"/>
                    <a:pt x="1616" y="505"/>
                    <a:pt x="1613" y="506"/>
                  </a:cubicBezTo>
                  <a:cubicBezTo>
                    <a:pt x="1609" y="508"/>
                    <a:pt x="1603" y="509"/>
                    <a:pt x="1595" y="509"/>
                  </a:cubicBezTo>
                  <a:cubicBezTo>
                    <a:pt x="1588" y="510"/>
                    <a:pt x="1578" y="510"/>
                    <a:pt x="1565" y="510"/>
                  </a:cubicBezTo>
                  <a:cubicBezTo>
                    <a:pt x="1554" y="510"/>
                    <a:pt x="1545" y="510"/>
                    <a:pt x="1538" y="509"/>
                  </a:cubicBezTo>
                  <a:cubicBezTo>
                    <a:pt x="1532" y="509"/>
                    <a:pt x="1527" y="508"/>
                    <a:pt x="1523" y="506"/>
                  </a:cubicBezTo>
                  <a:cubicBezTo>
                    <a:pt x="1519" y="505"/>
                    <a:pt x="1516" y="503"/>
                    <a:pt x="1515" y="501"/>
                  </a:cubicBezTo>
                  <a:cubicBezTo>
                    <a:pt x="1513" y="499"/>
                    <a:pt x="1512" y="496"/>
                    <a:pt x="1511" y="493"/>
                  </a:cubicBezTo>
                  <a:lnTo>
                    <a:pt x="1466" y="380"/>
                  </a:lnTo>
                  <a:cubicBezTo>
                    <a:pt x="1460" y="367"/>
                    <a:pt x="1455" y="356"/>
                    <a:pt x="1450" y="346"/>
                  </a:cubicBezTo>
                  <a:cubicBezTo>
                    <a:pt x="1444" y="336"/>
                    <a:pt x="1439" y="328"/>
                    <a:pt x="1432" y="321"/>
                  </a:cubicBezTo>
                  <a:cubicBezTo>
                    <a:pt x="1426" y="314"/>
                    <a:pt x="1419" y="309"/>
                    <a:pt x="1410" y="306"/>
                  </a:cubicBezTo>
                  <a:cubicBezTo>
                    <a:pt x="1402" y="303"/>
                    <a:pt x="1392" y="301"/>
                    <a:pt x="1381" y="301"/>
                  </a:cubicBezTo>
                  <a:lnTo>
                    <a:pt x="1349" y="301"/>
                  </a:lnTo>
                  <a:lnTo>
                    <a:pt x="1349" y="494"/>
                  </a:lnTo>
                  <a:cubicBezTo>
                    <a:pt x="1349" y="496"/>
                    <a:pt x="1348" y="499"/>
                    <a:pt x="1347" y="501"/>
                  </a:cubicBezTo>
                  <a:cubicBezTo>
                    <a:pt x="1345" y="503"/>
                    <a:pt x="1342" y="504"/>
                    <a:pt x="1338" y="506"/>
                  </a:cubicBezTo>
                  <a:cubicBezTo>
                    <a:pt x="1334" y="507"/>
                    <a:pt x="1329" y="508"/>
                    <a:pt x="1323" y="509"/>
                  </a:cubicBezTo>
                  <a:cubicBezTo>
                    <a:pt x="1316" y="510"/>
                    <a:pt x="1308" y="510"/>
                    <a:pt x="1298" y="510"/>
                  </a:cubicBezTo>
                  <a:cubicBezTo>
                    <a:pt x="1288" y="510"/>
                    <a:pt x="1280" y="510"/>
                    <a:pt x="1273" y="509"/>
                  </a:cubicBezTo>
                  <a:cubicBezTo>
                    <a:pt x="1266" y="508"/>
                    <a:pt x="1261" y="507"/>
                    <a:pt x="1257" y="506"/>
                  </a:cubicBezTo>
                  <a:cubicBezTo>
                    <a:pt x="1253" y="504"/>
                    <a:pt x="1250" y="503"/>
                    <a:pt x="1249" y="501"/>
                  </a:cubicBezTo>
                  <a:cubicBezTo>
                    <a:pt x="1247" y="499"/>
                    <a:pt x="1247" y="496"/>
                    <a:pt x="1247" y="494"/>
                  </a:cubicBezTo>
                  <a:lnTo>
                    <a:pt x="1247" y="35"/>
                  </a:lnTo>
                  <a:cubicBezTo>
                    <a:pt x="1247" y="23"/>
                    <a:pt x="1249" y="15"/>
                    <a:pt x="1255" y="10"/>
                  </a:cubicBezTo>
                  <a:cubicBezTo>
                    <a:pt x="1261" y="5"/>
                    <a:pt x="1268" y="2"/>
                    <a:pt x="1277" y="2"/>
                  </a:cubicBezTo>
                  <a:close/>
                  <a:moveTo>
                    <a:pt x="5726" y="1"/>
                  </a:moveTo>
                  <a:cubicBezTo>
                    <a:pt x="5735" y="1"/>
                    <a:pt x="5743" y="1"/>
                    <a:pt x="5749" y="2"/>
                  </a:cubicBezTo>
                  <a:cubicBezTo>
                    <a:pt x="5755" y="2"/>
                    <a:pt x="5759" y="3"/>
                    <a:pt x="5763" y="5"/>
                  </a:cubicBezTo>
                  <a:cubicBezTo>
                    <a:pt x="5766" y="6"/>
                    <a:pt x="5768" y="8"/>
                    <a:pt x="5769" y="10"/>
                  </a:cubicBezTo>
                  <a:cubicBezTo>
                    <a:pt x="5771" y="12"/>
                    <a:pt x="5771" y="15"/>
                    <a:pt x="5771" y="17"/>
                  </a:cubicBezTo>
                  <a:lnTo>
                    <a:pt x="5771" y="472"/>
                  </a:lnTo>
                  <a:cubicBezTo>
                    <a:pt x="5771" y="478"/>
                    <a:pt x="5770" y="483"/>
                    <a:pt x="5768" y="488"/>
                  </a:cubicBezTo>
                  <a:cubicBezTo>
                    <a:pt x="5766" y="492"/>
                    <a:pt x="5763" y="496"/>
                    <a:pt x="5760" y="499"/>
                  </a:cubicBezTo>
                  <a:cubicBezTo>
                    <a:pt x="5756" y="503"/>
                    <a:pt x="5752" y="505"/>
                    <a:pt x="5747" y="506"/>
                  </a:cubicBezTo>
                  <a:cubicBezTo>
                    <a:pt x="5742" y="508"/>
                    <a:pt x="5738" y="508"/>
                    <a:pt x="5733" y="508"/>
                  </a:cubicBezTo>
                  <a:lnTo>
                    <a:pt x="5689" y="508"/>
                  </a:lnTo>
                  <a:cubicBezTo>
                    <a:pt x="5680" y="508"/>
                    <a:pt x="5672" y="507"/>
                    <a:pt x="5665" y="506"/>
                  </a:cubicBezTo>
                  <a:cubicBezTo>
                    <a:pt x="5659" y="504"/>
                    <a:pt x="5653" y="501"/>
                    <a:pt x="5647" y="496"/>
                  </a:cubicBezTo>
                  <a:cubicBezTo>
                    <a:pt x="5641" y="491"/>
                    <a:pt x="5636" y="484"/>
                    <a:pt x="5631" y="476"/>
                  </a:cubicBezTo>
                  <a:cubicBezTo>
                    <a:pt x="5625" y="468"/>
                    <a:pt x="5620" y="457"/>
                    <a:pt x="5613" y="444"/>
                  </a:cubicBezTo>
                  <a:lnTo>
                    <a:pt x="5487" y="208"/>
                  </a:lnTo>
                  <a:cubicBezTo>
                    <a:pt x="5480" y="194"/>
                    <a:pt x="5473" y="179"/>
                    <a:pt x="5465" y="163"/>
                  </a:cubicBezTo>
                  <a:cubicBezTo>
                    <a:pt x="5458" y="146"/>
                    <a:pt x="5451" y="130"/>
                    <a:pt x="5445" y="115"/>
                  </a:cubicBezTo>
                  <a:lnTo>
                    <a:pt x="5444" y="115"/>
                  </a:lnTo>
                  <a:cubicBezTo>
                    <a:pt x="5445" y="134"/>
                    <a:pt x="5446" y="152"/>
                    <a:pt x="5446" y="171"/>
                  </a:cubicBezTo>
                  <a:cubicBezTo>
                    <a:pt x="5447" y="190"/>
                    <a:pt x="5447" y="209"/>
                    <a:pt x="5447" y="229"/>
                  </a:cubicBezTo>
                  <a:lnTo>
                    <a:pt x="5447" y="493"/>
                  </a:lnTo>
                  <a:cubicBezTo>
                    <a:pt x="5447" y="496"/>
                    <a:pt x="5446" y="498"/>
                    <a:pt x="5445" y="500"/>
                  </a:cubicBezTo>
                  <a:cubicBezTo>
                    <a:pt x="5444" y="502"/>
                    <a:pt x="5441" y="504"/>
                    <a:pt x="5438" y="505"/>
                  </a:cubicBezTo>
                  <a:cubicBezTo>
                    <a:pt x="5434" y="507"/>
                    <a:pt x="5429" y="508"/>
                    <a:pt x="5423" y="509"/>
                  </a:cubicBezTo>
                  <a:cubicBezTo>
                    <a:pt x="5417" y="510"/>
                    <a:pt x="5410" y="510"/>
                    <a:pt x="5400" y="510"/>
                  </a:cubicBezTo>
                  <a:cubicBezTo>
                    <a:pt x="5391" y="510"/>
                    <a:pt x="5384" y="510"/>
                    <a:pt x="5378" y="509"/>
                  </a:cubicBezTo>
                  <a:cubicBezTo>
                    <a:pt x="5372" y="508"/>
                    <a:pt x="5367" y="507"/>
                    <a:pt x="5364" y="505"/>
                  </a:cubicBezTo>
                  <a:cubicBezTo>
                    <a:pt x="5360" y="504"/>
                    <a:pt x="5358" y="502"/>
                    <a:pt x="5356" y="500"/>
                  </a:cubicBezTo>
                  <a:cubicBezTo>
                    <a:pt x="5355" y="498"/>
                    <a:pt x="5355" y="496"/>
                    <a:pt x="5355" y="493"/>
                  </a:cubicBezTo>
                  <a:lnTo>
                    <a:pt x="5355" y="39"/>
                  </a:lnTo>
                  <a:cubicBezTo>
                    <a:pt x="5355" y="27"/>
                    <a:pt x="5358" y="17"/>
                    <a:pt x="5365" y="11"/>
                  </a:cubicBezTo>
                  <a:cubicBezTo>
                    <a:pt x="5372" y="5"/>
                    <a:pt x="5381" y="2"/>
                    <a:pt x="5392" y="2"/>
                  </a:cubicBezTo>
                  <a:lnTo>
                    <a:pt x="5447" y="2"/>
                  </a:lnTo>
                  <a:cubicBezTo>
                    <a:pt x="5457" y="2"/>
                    <a:pt x="5465" y="3"/>
                    <a:pt x="5472" y="5"/>
                  </a:cubicBezTo>
                  <a:cubicBezTo>
                    <a:pt x="5478" y="6"/>
                    <a:pt x="5485" y="9"/>
                    <a:pt x="5490" y="13"/>
                  </a:cubicBezTo>
                  <a:cubicBezTo>
                    <a:pt x="5495" y="17"/>
                    <a:pt x="5500" y="22"/>
                    <a:pt x="5505" y="29"/>
                  </a:cubicBezTo>
                  <a:cubicBezTo>
                    <a:pt x="5510" y="36"/>
                    <a:pt x="5514" y="45"/>
                    <a:pt x="5519" y="55"/>
                  </a:cubicBezTo>
                  <a:lnTo>
                    <a:pt x="5618" y="240"/>
                  </a:lnTo>
                  <a:cubicBezTo>
                    <a:pt x="5624" y="251"/>
                    <a:pt x="5629" y="262"/>
                    <a:pt x="5635" y="273"/>
                  </a:cubicBezTo>
                  <a:cubicBezTo>
                    <a:pt x="5640" y="283"/>
                    <a:pt x="5646" y="294"/>
                    <a:pt x="5651" y="305"/>
                  </a:cubicBezTo>
                  <a:cubicBezTo>
                    <a:pt x="5656" y="316"/>
                    <a:pt x="5661" y="327"/>
                    <a:pt x="5666" y="337"/>
                  </a:cubicBezTo>
                  <a:cubicBezTo>
                    <a:pt x="5671" y="347"/>
                    <a:pt x="5676" y="358"/>
                    <a:pt x="5681" y="368"/>
                  </a:cubicBezTo>
                  <a:lnTo>
                    <a:pt x="5681" y="368"/>
                  </a:lnTo>
                  <a:cubicBezTo>
                    <a:pt x="5680" y="350"/>
                    <a:pt x="5680" y="331"/>
                    <a:pt x="5679" y="311"/>
                  </a:cubicBezTo>
                  <a:cubicBezTo>
                    <a:pt x="5679" y="291"/>
                    <a:pt x="5679" y="272"/>
                    <a:pt x="5679" y="254"/>
                  </a:cubicBezTo>
                  <a:lnTo>
                    <a:pt x="5679" y="17"/>
                  </a:lnTo>
                  <a:cubicBezTo>
                    <a:pt x="5679" y="15"/>
                    <a:pt x="5680" y="12"/>
                    <a:pt x="5681" y="10"/>
                  </a:cubicBezTo>
                  <a:cubicBezTo>
                    <a:pt x="5683" y="8"/>
                    <a:pt x="5685" y="6"/>
                    <a:pt x="5689" y="5"/>
                  </a:cubicBezTo>
                  <a:cubicBezTo>
                    <a:pt x="5693" y="3"/>
                    <a:pt x="5697" y="2"/>
                    <a:pt x="5703" y="2"/>
                  </a:cubicBezTo>
                  <a:cubicBezTo>
                    <a:pt x="5709" y="1"/>
                    <a:pt x="5717" y="1"/>
                    <a:pt x="5726" y="1"/>
                  </a:cubicBezTo>
                  <a:close/>
                  <a:moveTo>
                    <a:pt x="5054" y="0"/>
                  </a:moveTo>
                  <a:cubicBezTo>
                    <a:pt x="5069" y="0"/>
                    <a:pt x="5081" y="0"/>
                    <a:pt x="5090" y="0"/>
                  </a:cubicBezTo>
                  <a:cubicBezTo>
                    <a:pt x="5100" y="1"/>
                    <a:pt x="5107" y="2"/>
                    <a:pt x="5112" y="3"/>
                  </a:cubicBezTo>
                  <a:cubicBezTo>
                    <a:pt x="5117" y="5"/>
                    <a:pt x="5120" y="7"/>
                    <a:pt x="5123" y="10"/>
                  </a:cubicBezTo>
                  <a:cubicBezTo>
                    <a:pt x="5125" y="12"/>
                    <a:pt x="5127" y="16"/>
                    <a:pt x="5128" y="21"/>
                  </a:cubicBezTo>
                  <a:lnTo>
                    <a:pt x="5285" y="469"/>
                  </a:lnTo>
                  <a:cubicBezTo>
                    <a:pt x="5288" y="479"/>
                    <a:pt x="5290" y="486"/>
                    <a:pt x="5290" y="492"/>
                  </a:cubicBezTo>
                  <a:cubicBezTo>
                    <a:pt x="5291" y="497"/>
                    <a:pt x="5290" y="501"/>
                    <a:pt x="5287" y="504"/>
                  </a:cubicBezTo>
                  <a:cubicBezTo>
                    <a:pt x="5284" y="507"/>
                    <a:pt x="5279" y="508"/>
                    <a:pt x="5272" y="509"/>
                  </a:cubicBezTo>
                  <a:cubicBezTo>
                    <a:pt x="5265" y="510"/>
                    <a:pt x="5255" y="510"/>
                    <a:pt x="5242" y="510"/>
                  </a:cubicBezTo>
                  <a:cubicBezTo>
                    <a:pt x="5229" y="510"/>
                    <a:pt x="5218" y="510"/>
                    <a:pt x="5211" y="509"/>
                  </a:cubicBezTo>
                  <a:cubicBezTo>
                    <a:pt x="5204" y="509"/>
                    <a:pt x="5198" y="508"/>
                    <a:pt x="5194" y="507"/>
                  </a:cubicBezTo>
                  <a:cubicBezTo>
                    <a:pt x="5190" y="506"/>
                    <a:pt x="5187" y="504"/>
                    <a:pt x="5186" y="502"/>
                  </a:cubicBezTo>
                  <a:cubicBezTo>
                    <a:pt x="5184" y="500"/>
                    <a:pt x="5183" y="497"/>
                    <a:pt x="5182" y="494"/>
                  </a:cubicBezTo>
                  <a:lnTo>
                    <a:pt x="5148" y="392"/>
                  </a:lnTo>
                  <a:lnTo>
                    <a:pt x="4958" y="392"/>
                  </a:lnTo>
                  <a:lnTo>
                    <a:pt x="4926" y="491"/>
                  </a:lnTo>
                  <a:cubicBezTo>
                    <a:pt x="4925" y="495"/>
                    <a:pt x="4924" y="498"/>
                    <a:pt x="4922" y="500"/>
                  </a:cubicBezTo>
                  <a:cubicBezTo>
                    <a:pt x="4920" y="503"/>
                    <a:pt x="4917" y="505"/>
                    <a:pt x="4914" y="506"/>
                  </a:cubicBezTo>
                  <a:cubicBezTo>
                    <a:pt x="4910" y="508"/>
                    <a:pt x="4905" y="509"/>
                    <a:pt x="4898" y="509"/>
                  </a:cubicBezTo>
                  <a:cubicBezTo>
                    <a:pt x="4891" y="510"/>
                    <a:pt x="4882" y="510"/>
                    <a:pt x="4871" y="510"/>
                  </a:cubicBezTo>
                  <a:cubicBezTo>
                    <a:pt x="4859" y="510"/>
                    <a:pt x="4849" y="510"/>
                    <a:pt x="4842" y="509"/>
                  </a:cubicBezTo>
                  <a:cubicBezTo>
                    <a:pt x="4836" y="508"/>
                    <a:pt x="4831" y="506"/>
                    <a:pt x="4828" y="503"/>
                  </a:cubicBezTo>
                  <a:cubicBezTo>
                    <a:pt x="4826" y="500"/>
                    <a:pt x="4825" y="496"/>
                    <a:pt x="4826" y="490"/>
                  </a:cubicBezTo>
                  <a:cubicBezTo>
                    <a:pt x="4826" y="485"/>
                    <a:pt x="4828" y="478"/>
                    <a:pt x="4831" y="469"/>
                  </a:cubicBezTo>
                  <a:lnTo>
                    <a:pt x="4987" y="20"/>
                  </a:lnTo>
                  <a:cubicBezTo>
                    <a:pt x="4989" y="16"/>
                    <a:pt x="4991" y="12"/>
                    <a:pt x="4993" y="9"/>
                  </a:cubicBezTo>
                  <a:cubicBezTo>
                    <a:pt x="4995" y="7"/>
                    <a:pt x="4998" y="5"/>
                    <a:pt x="5003" y="3"/>
                  </a:cubicBezTo>
                  <a:cubicBezTo>
                    <a:pt x="5007" y="2"/>
                    <a:pt x="5014" y="1"/>
                    <a:pt x="5022" y="0"/>
                  </a:cubicBezTo>
                  <a:cubicBezTo>
                    <a:pt x="5030" y="0"/>
                    <a:pt x="5040" y="0"/>
                    <a:pt x="5054" y="0"/>
                  </a:cubicBezTo>
                  <a:close/>
                  <a:moveTo>
                    <a:pt x="4582" y="0"/>
                  </a:moveTo>
                  <a:cubicBezTo>
                    <a:pt x="4592" y="0"/>
                    <a:pt x="4601" y="0"/>
                    <a:pt x="4607" y="1"/>
                  </a:cubicBezTo>
                  <a:cubicBezTo>
                    <a:pt x="4614" y="2"/>
                    <a:pt x="4619" y="3"/>
                    <a:pt x="4623" y="4"/>
                  </a:cubicBezTo>
                  <a:cubicBezTo>
                    <a:pt x="4627" y="5"/>
                    <a:pt x="4629" y="7"/>
                    <a:pt x="4631" y="9"/>
                  </a:cubicBezTo>
                  <a:cubicBezTo>
                    <a:pt x="4633" y="11"/>
                    <a:pt x="4634" y="14"/>
                    <a:pt x="4634" y="16"/>
                  </a:cubicBezTo>
                  <a:lnTo>
                    <a:pt x="4634" y="423"/>
                  </a:lnTo>
                  <a:lnTo>
                    <a:pt x="4793" y="423"/>
                  </a:lnTo>
                  <a:cubicBezTo>
                    <a:pt x="4795" y="423"/>
                    <a:pt x="4798" y="424"/>
                    <a:pt x="4799" y="425"/>
                  </a:cubicBezTo>
                  <a:cubicBezTo>
                    <a:pt x="4801" y="426"/>
                    <a:pt x="4803" y="429"/>
                    <a:pt x="4804" y="432"/>
                  </a:cubicBezTo>
                  <a:cubicBezTo>
                    <a:pt x="4806" y="435"/>
                    <a:pt x="4807" y="440"/>
                    <a:pt x="4807" y="445"/>
                  </a:cubicBezTo>
                  <a:cubicBezTo>
                    <a:pt x="4808" y="450"/>
                    <a:pt x="4808" y="457"/>
                    <a:pt x="4808" y="465"/>
                  </a:cubicBezTo>
                  <a:cubicBezTo>
                    <a:pt x="4808" y="472"/>
                    <a:pt x="4808" y="479"/>
                    <a:pt x="4807" y="484"/>
                  </a:cubicBezTo>
                  <a:cubicBezTo>
                    <a:pt x="4807" y="490"/>
                    <a:pt x="4806" y="494"/>
                    <a:pt x="4804" y="498"/>
                  </a:cubicBezTo>
                  <a:cubicBezTo>
                    <a:pt x="4803" y="501"/>
                    <a:pt x="4801" y="504"/>
                    <a:pt x="4799" y="505"/>
                  </a:cubicBezTo>
                  <a:cubicBezTo>
                    <a:pt x="4798" y="507"/>
                    <a:pt x="4795" y="508"/>
                    <a:pt x="4793" y="508"/>
                  </a:cubicBezTo>
                  <a:lnTo>
                    <a:pt x="4561" y="508"/>
                  </a:lnTo>
                  <a:cubicBezTo>
                    <a:pt x="4552" y="508"/>
                    <a:pt x="4545" y="505"/>
                    <a:pt x="4539" y="500"/>
                  </a:cubicBezTo>
                  <a:cubicBezTo>
                    <a:pt x="4533" y="495"/>
                    <a:pt x="4531" y="487"/>
                    <a:pt x="4531" y="475"/>
                  </a:cubicBezTo>
                  <a:lnTo>
                    <a:pt x="4531" y="16"/>
                  </a:lnTo>
                  <a:cubicBezTo>
                    <a:pt x="4531" y="14"/>
                    <a:pt x="4531" y="11"/>
                    <a:pt x="4533" y="9"/>
                  </a:cubicBezTo>
                  <a:cubicBezTo>
                    <a:pt x="4535" y="7"/>
                    <a:pt x="4538" y="5"/>
                    <a:pt x="4541" y="4"/>
                  </a:cubicBezTo>
                  <a:cubicBezTo>
                    <a:pt x="4545" y="3"/>
                    <a:pt x="4551" y="2"/>
                    <a:pt x="4557" y="1"/>
                  </a:cubicBezTo>
                  <a:cubicBezTo>
                    <a:pt x="4564" y="0"/>
                    <a:pt x="4572" y="0"/>
                    <a:pt x="4582" y="0"/>
                  </a:cubicBezTo>
                  <a:close/>
                  <a:moveTo>
                    <a:pt x="3974" y="0"/>
                  </a:moveTo>
                  <a:cubicBezTo>
                    <a:pt x="3984" y="0"/>
                    <a:pt x="3993" y="0"/>
                    <a:pt x="3999" y="1"/>
                  </a:cubicBezTo>
                  <a:cubicBezTo>
                    <a:pt x="4006" y="2"/>
                    <a:pt x="4011" y="3"/>
                    <a:pt x="4015" y="4"/>
                  </a:cubicBezTo>
                  <a:cubicBezTo>
                    <a:pt x="4019" y="5"/>
                    <a:pt x="4021" y="7"/>
                    <a:pt x="4023" y="9"/>
                  </a:cubicBezTo>
                  <a:cubicBezTo>
                    <a:pt x="4025" y="11"/>
                    <a:pt x="4026" y="14"/>
                    <a:pt x="4026" y="16"/>
                  </a:cubicBezTo>
                  <a:lnTo>
                    <a:pt x="4026" y="494"/>
                  </a:lnTo>
                  <a:cubicBezTo>
                    <a:pt x="4026" y="496"/>
                    <a:pt x="4025" y="499"/>
                    <a:pt x="4023" y="501"/>
                  </a:cubicBezTo>
                  <a:cubicBezTo>
                    <a:pt x="4021" y="503"/>
                    <a:pt x="4019" y="504"/>
                    <a:pt x="4015" y="506"/>
                  </a:cubicBezTo>
                  <a:cubicBezTo>
                    <a:pt x="4011" y="507"/>
                    <a:pt x="4006" y="508"/>
                    <a:pt x="3999" y="509"/>
                  </a:cubicBezTo>
                  <a:cubicBezTo>
                    <a:pt x="3993" y="510"/>
                    <a:pt x="3984" y="510"/>
                    <a:pt x="3974" y="510"/>
                  </a:cubicBezTo>
                  <a:cubicBezTo>
                    <a:pt x="3964" y="510"/>
                    <a:pt x="3956" y="510"/>
                    <a:pt x="3949" y="509"/>
                  </a:cubicBezTo>
                  <a:cubicBezTo>
                    <a:pt x="3943" y="508"/>
                    <a:pt x="3937" y="507"/>
                    <a:pt x="3933" y="506"/>
                  </a:cubicBezTo>
                  <a:cubicBezTo>
                    <a:pt x="3930" y="504"/>
                    <a:pt x="3927" y="503"/>
                    <a:pt x="3925" y="501"/>
                  </a:cubicBezTo>
                  <a:cubicBezTo>
                    <a:pt x="3923" y="499"/>
                    <a:pt x="3923" y="496"/>
                    <a:pt x="3923" y="494"/>
                  </a:cubicBezTo>
                  <a:lnTo>
                    <a:pt x="3923" y="16"/>
                  </a:lnTo>
                  <a:cubicBezTo>
                    <a:pt x="3923" y="14"/>
                    <a:pt x="3923" y="11"/>
                    <a:pt x="3925" y="9"/>
                  </a:cubicBezTo>
                  <a:cubicBezTo>
                    <a:pt x="3927" y="7"/>
                    <a:pt x="3930" y="5"/>
                    <a:pt x="3934" y="4"/>
                  </a:cubicBezTo>
                  <a:cubicBezTo>
                    <a:pt x="3938" y="3"/>
                    <a:pt x="3943" y="2"/>
                    <a:pt x="3949" y="1"/>
                  </a:cubicBezTo>
                  <a:cubicBezTo>
                    <a:pt x="3956" y="0"/>
                    <a:pt x="3964" y="0"/>
                    <a:pt x="3974" y="0"/>
                  </a:cubicBezTo>
                  <a:close/>
                  <a:moveTo>
                    <a:pt x="3450" y="0"/>
                  </a:moveTo>
                  <a:cubicBezTo>
                    <a:pt x="3460" y="0"/>
                    <a:pt x="3468" y="0"/>
                    <a:pt x="3474" y="1"/>
                  </a:cubicBezTo>
                  <a:cubicBezTo>
                    <a:pt x="3481" y="2"/>
                    <a:pt x="3486" y="3"/>
                    <a:pt x="3490" y="4"/>
                  </a:cubicBezTo>
                  <a:cubicBezTo>
                    <a:pt x="3494" y="5"/>
                    <a:pt x="3497" y="7"/>
                    <a:pt x="3498" y="9"/>
                  </a:cubicBezTo>
                  <a:cubicBezTo>
                    <a:pt x="3500" y="11"/>
                    <a:pt x="3501" y="14"/>
                    <a:pt x="3501" y="16"/>
                  </a:cubicBezTo>
                  <a:lnTo>
                    <a:pt x="3501" y="315"/>
                  </a:lnTo>
                  <a:cubicBezTo>
                    <a:pt x="3501" y="335"/>
                    <a:pt x="3503" y="352"/>
                    <a:pt x="3508" y="367"/>
                  </a:cubicBezTo>
                  <a:cubicBezTo>
                    <a:pt x="3513" y="382"/>
                    <a:pt x="3520" y="394"/>
                    <a:pt x="3530" y="403"/>
                  </a:cubicBezTo>
                  <a:cubicBezTo>
                    <a:pt x="3539" y="413"/>
                    <a:pt x="3550" y="420"/>
                    <a:pt x="3563" y="425"/>
                  </a:cubicBezTo>
                  <a:cubicBezTo>
                    <a:pt x="3576" y="430"/>
                    <a:pt x="3590" y="432"/>
                    <a:pt x="3606" y="432"/>
                  </a:cubicBezTo>
                  <a:cubicBezTo>
                    <a:pt x="3622" y="432"/>
                    <a:pt x="3637" y="430"/>
                    <a:pt x="3649" y="425"/>
                  </a:cubicBezTo>
                  <a:cubicBezTo>
                    <a:pt x="3662" y="420"/>
                    <a:pt x="3673" y="413"/>
                    <a:pt x="3682" y="403"/>
                  </a:cubicBezTo>
                  <a:cubicBezTo>
                    <a:pt x="3691" y="394"/>
                    <a:pt x="3697" y="382"/>
                    <a:pt x="3702" y="368"/>
                  </a:cubicBezTo>
                  <a:cubicBezTo>
                    <a:pt x="3707" y="354"/>
                    <a:pt x="3709" y="338"/>
                    <a:pt x="3709" y="321"/>
                  </a:cubicBezTo>
                  <a:lnTo>
                    <a:pt x="3709" y="16"/>
                  </a:lnTo>
                  <a:cubicBezTo>
                    <a:pt x="3709" y="14"/>
                    <a:pt x="3710" y="11"/>
                    <a:pt x="3712" y="9"/>
                  </a:cubicBezTo>
                  <a:cubicBezTo>
                    <a:pt x="3713" y="7"/>
                    <a:pt x="3716" y="5"/>
                    <a:pt x="3720" y="4"/>
                  </a:cubicBezTo>
                  <a:cubicBezTo>
                    <a:pt x="3724" y="3"/>
                    <a:pt x="3729" y="2"/>
                    <a:pt x="3736" y="1"/>
                  </a:cubicBezTo>
                  <a:cubicBezTo>
                    <a:pt x="3742" y="0"/>
                    <a:pt x="3751" y="0"/>
                    <a:pt x="3761" y="0"/>
                  </a:cubicBezTo>
                  <a:cubicBezTo>
                    <a:pt x="3771" y="0"/>
                    <a:pt x="3779" y="0"/>
                    <a:pt x="3785" y="1"/>
                  </a:cubicBezTo>
                  <a:cubicBezTo>
                    <a:pt x="3791" y="2"/>
                    <a:pt x="3797" y="3"/>
                    <a:pt x="3800" y="4"/>
                  </a:cubicBezTo>
                  <a:cubicBezTo>
                    <a:pt x="3804" y="5"/>
                    <a:pt x="3807" y="7"/>
                    <a:pt x="3809" y="9"/>
                  </a:cubicBezTo>
                  <a:cubicBezTo>
                    <a:pt x="3810" y="11"/>
                    <a:pt x="3811" y="14"/>
                    <a:pt x="3811" y="16"/>
                  </a:cubicBezTo>
                  <a:lnTo>
                    <a:pt x="3811" y="319"/>
                  </a:lnTo>
                  <a:cubicBezTo>
                    <a:pt x="3811" y="350"/>
                    <a:pt x="3806" y="378"/>
                    <a:pt x="3797" y="403"/>
                  </a:cubicBezTo>
                  <a:cubicBezTo>
                    <a:pt x="3788" y="427"/>
                    <a:pt x="3775" y="448"/>
                    <a:pt x="3757" y="465"/>
                  </a:cubicBezTo>
                  <a:cubicBezTo>
                    <a:pt x="3739" y="482"/>
                    <a:pt x="3718" y="494"/>
                    <a:pt x="3692" y="503"/>
                  </a:cubicBezTo>
                  <a:cubicBezTo>
                    <a:pt x="3665" y="512"/>
                    <a:pt x="3636" y="517"/>
                    <a:pt x="3602" y="517"/>
                  </a:cubicBezTo>
                  <a:cubicBezTo>
                    <a:pt x="3570" y="517"/>
                    <a:pt x="3541" y="513"/>
                    <a:pt x="3516" y="505"/>
                  </a:cubicBezTo>
                  <a:cubicBezTo>
                    <a:pt x="3491" y="497"/>
                    <a:pt x="3469" y="485"/>
                    <a:pt x="3452" y="469"/>
                  </a:cubicBezTo>
                  <a:cubicBezTo>
                    <a:pt x="3435" y="452"/>
                    <a:pt x="3421" y="432"/>
                    <a:pt x="3412" y="408"/>
                  </a:cubicBezTo>
                  <a:cubicBezTo>
                    <a:pt x="3403" y="384"/>
                    <a:pt x="3398" y="356"/>
                    <a:pt x="3398" y="324"/>
                  </a:cubicBezTo>
                  <a:lnTo>
                    <a:pt x="3398" y="16"/>
                  </a:lnTo>
                  <a:cubicBezTo>
                    <a:pt x="3398" y="14"/>
                    <a:pt x="3399" y="11"/>
                    <a:pt x="3400" y="9"/>
                  </a:cubicBezTo>
                  <a:cubicBezTo>
                    <a:pt x="3402" y="7"/>
                    <a:pt x="3405" y="5"/>
                    <a:pt x="3409" y="4"/>
                  </a:cubicBezTo>
                  <a:cubicBezTo>
                    <a:pt x="3413" y="3"/>
                    <a:pt x="3418" y="2"/>
                    <a:pt x="3425" y="1"/>
                  </a:cubicBezTo>
                  <a:cubicBezTo>
                    <a:pt x="3431" y="0"/>
                    <a:pt x="3440" y="0"/>
                    <a:pt x="3450" y="0"/>
                  </a:cubicBezTo>
                  <a:close/>
                  <a:moveTo>
                    <a:pt x="946" y="0"/>
                  </a:moveTo>
                  <a:cubicBezTo>
                    <a:pt x="961" y="0"/>
                    <a:pt x="973" y="0"/>
                    <a:pt x="982" y="0"/>
                  </a:cubicBezTo>
                  <a:cubicBezTo>
                    <a:pt x="992" y="1"/>
                    <a:pt x="999" y="2"/>
                    <a:pt x="1004" y="3"/>
                  </a:cubicBezTo>
                  <a:cubicBezTo>
                    <a:pt x="1009" y="5"/>
                    <a:pt x="1012" y="7"/>
                    <a:pt x="1015" y="10"/>
                  </a:cubicBezTo>
                  <a:cubicBezTo>
                    <a:pt x="1017" y="12"/>
                    <a:pt x="1019" y="16"/>
                    <a:pt x="1020" y="21"/>
                  </a:cubicBezTo>
                  <a:lnTo>
                    <a:pt x="1177" y="469"/>
                  </a:lnTo>
                  <a:cubicBezTo>
                    <a:pt x="1180" y="479"/>
                    <a:pt x="1182" y="486"/>
                    <a:pt x="1182" y="492"/>
                  </a:cubicBezTo>
                  <a:cubicBezTo>
                    <a:pt x="1183" y="497"/>
                    <a:pt x="1182" y="501"/>
                    <a:pt x="1179" y="504"/>
                  </a:cubicBezTo>
                  <a:cubicBezTo>
                    <a:pt x="1176" y="507"/>
                    <a:pt x="1171" y="508"/>
                    <a:pt x="1164" y="509"/>
                  </a:cubicBezTo>
                  <a:cubicBezTo>
                    <a:pt x="1157" y="510"/>
                    <a:pt x="1147" y="510"/>
                    <a:pt x="1134" y="510"/>
                  </a:cubicBezTo>
                  <a:cubicBezTo>
                    <a:pt x="1121" y="510"/>
                    <a:pt x="1110" y="510"/>
                    <a:pt x="1103" y="509"/>
                  </a:cubicBezTo>
                  <a:cubicBezTo>
                    <a:pt x="1096" y="509"/>
                    <a:pt x="1090" y="508"/>
                    <a:pt x="1086" y="507"/>
                  </a:cubicBezTo>
                  <a:cubicBezTo>
                    <a:pt x="1082" y="506"/>
                    <a:pt x="1079" y="504"/>
                    <a:pt x="1078" y="502"/>
                  </a:cubicBezTo>
                  <a:cubicBezTo>
                    <a:pt x="1076" y="500"/>
                    <a:pt x="1075" y="497"/>
                    <a:pt x="1074" y="494"/>
                  </a:cubicBezTo>
                  <a:lnTo>
                    <a:pt x="1040" y="392"/>
                  </a:lnTo>
                  <a:lnTo>
                    <a:pt x="850" y="392"/>
                  </a:lnTo>
                  <a:lnTo>
                    <a:pt x="818" y="491"/>
                  </a:lnTo>
                  <a:cubicBezTo>
                    <a:pt x="817" y="495"/>
                    <a:pt x="816" y="498"/>
                    <a:pt x="814" y="500"/>
                  </a:cubicBezTo>
                  <a:cubicBezTo>
                    <a:pt x="812" y="503"/>
                    <a:pt x="809" y="505"/>
                    <a:pt x="806" y="506"/>
                  </a:cubicBezTo>
                  <a:cubicBezTo>
                    <a:pt x="802" y="508"/>
                    <a:pt x="797" y="509"/>
                    <a:pt x="790" y="509"/>
                  </a:cubicBezTo>
                  <a:cubicBezTo>
                    <a:pt x="783" y="510"/>
                    <a:pt x="774" y="510"/>
                    <a:pt x="763" y="510"/>
                  </a:cubicBezTo>
                  <a:cubicBezTo>
                    <a:pt x="751" y="510"/>
                    <a:pt x="741" y="510"/>
                    <a:pt x="734" y="509"/>
                  </a:cubicBezTo>
                  <a:cubicBezTo>
                    <a:pt x="728" y="508"/>
                    <a:pt x="723" y="506"/>
                    <a:pt x="720" y="503"/>
                  </a:cubicBezTo>
                  <a:cubicBezTo>
                    <a:pt x="718" y="500"/>
                    <a:pt x="717" y="496"/>
                    <a:pt x="718" y="490"/>
                  </a:cubicBezTo>
                  <a:cubicBezTo>
                    <a:pt x="718" y="485"/>
                    <a:pt x="720" y="478"/>
                    <a:pt x="723" y="469"/>
                  </a:cubicBezTo>
                  <a:lnTo>
                    <a:pt x="879" y="20"/>
                  </a:lnTo>
                  <a:cubicBezTo>
                    <a:pt x="881" y="16"/>
                    <a:pt x="883" y="12"/>
                    <a:pt x="885" y="9"/>
                  </a:cubicBezTo>
                  <a:cubicBezTo>
                    <a:pt x="887" y="7"/>
                    <a:pt x="890" y="5"/>
                    <a:pt x="895" y="3"/>
                  </a:cubicBezTo>
                  <a:cubicBezTo>
                    <a:pt x="899" y="2"/>
                    <a:pt x="906" y="1"/>
                    <a:pt x="914" y="0"/>
                  </a:cubicBezTo>
                  <a:cubicBezTo>
                    <a:pt x="922" y="0"/>
                    <a:pt x="932" y="0"/>
                    <a:pt x="946" y="0"/>
                  </a:cubicBezTo>
                  <a:close/>
                  <a:moveTo>
                    <a:pt x="52" y="0"/>
                  </a:moveTo>
                  <a:cubicBezTo>
                    <a:pt x="64" y="0"/>
                    <a:pt x="74" y="0"/>
                    <a:pt x="81" y="0"/>
                  </a:cubicBezTo>
                  <a:cubicBezTo>
                    <a:pt x="88" y="1"/>
                    <a:pt x="94" y="2"/>
                    <a:pt x="98" y="3"/>
                  </a:cubicBezTo>
                  <a:cubicBezTo>
                    <a:pt x="101" y="5"/>
                    <a:pt x="104" y="7"/>
                    <a:pt x="105" y="9"/>
                  </a:cubicBezTo>
                  <a:cubicBezTo>
                    <a:pt x="106" y="12"/>
                    <a:pt x="107" y="16"/>
                    <a:pt x="108" y="21"/>
                  </a:cubicBezTo>
                  <a:lnTo>
                    <a:pt x="197" y="408"/>
                  </a:lnTo>
                  <a:lnTo>
                    <a:pt x="197" y="408"/>
                  </a:lnTo>
                  <a:lnTo>
                    <a:pt x="289" y="24"/>
                  </a:lnTo>
                  <a:cubicBezTo>
                    <a:pt x="290" y="19"/>
                    <a:pt x="292" y="15"/>
                    <a:pt x="293" y="12"/>
                  </a:cubicBezTo>
                  <a:cubicBezTo>
                    <a:pt x="295" y="8"/>
                    <a:pt x="298" y="6"/>
                    <a:pt x="302" y="4"/>
                  </a:cubicBezTo>
                  <a:cubicBezTo>
                    <a:pt x="306" y="3"/>
                    <a:pt x="312" y="1"/>
                    <a:pt x="319" y="1"/>
                  </a:cubicBezTo>
                  <a:cubicBezTo>
                    <a:pt x="326" y="0"/>
                    <a:pt x="335" y="0"/>
                    <a:pt x="347" y="0"/>
                  </a:cubicBezTo>
                  <a:cubicBezTo>
                    <a:pt x="359" y="0"/>
                    <a:pt x="369" y="0"/>
                    <a:pt x="377" y="1"/>
                  </a:cubicBezTo>
                  <a:cubicBezTo>
                    <a:pt x="384" y="1"/>
                    <a:pt x="390" y="2"/>
                    <a:pt x="394" y="4"/>
                  </a:cubicBezTo>
                  <a:cubicBezTo>
                    <a:pt x="398" y="6"/>
                    <a:pt x="401" y="8"/>
                    <a:pt x="403" y="11"/>
                  </a:cubicBezTo>
                  <a:cubicBezTo>
                    <a:pt x="404" y="14"/>
                    <a:pt x="406" y="18"/>
                    <a:pt x="407" y="24"/>
                  </a:cubicBezTo>
                  <a:lnTo>
                    <a:pt x="502" y="408"/>
                  </a:lnTo>
                  <a:lnTo>
                    <a:pt x="503" y="408"/>
                  </a:lnTo>
                  <a:lnTo>
                    <a:pt x="592" y="22"/>
                  </a:lnTo>
                  <a:cubicBezTo>
                    <a:pt x="592" y="18"/>
                    <a:pt x="593" y="14"/>
                    <a:pt x="595" y="11"/>
                  </a:cubicBezTo>
                  <a:cubicBezTo>
                    <a:pt x="596" y="8"/>
                    <a:pt x="599" y="6"/>
                    <a:pt x="602" y="4"/>
                  </a:cubicBezTo>
                  <a:cubicBezTo>
                    <a:pt x="606" y="3"/>
                    <a:pt x="611" y="1"/>
                    <a:pt x="618" y="1"/>
                  </a:cubicBezTo>
                  <a:cubicBezTo>
                    <a:pt x="625" y="0"/>
                    <a:pt x="634" y="0"/>
                    <a:pt x="646" y="0"/>
                  </a:cubicBezTo>
                  <a:cubicBezTo>
                    <a:pt x="658" y="0"/>
                    <a:pt x="667" y="0"/>
                    <a:pt x="673" y="1"/>
                  </a:cubicBezTo>
                  <a:cubicBezTo>
                    <a:pt x="679" y="1"/>
                    <a:pt x="684" y="3"/>
                    <a:pt x="687" y="6"/>
                  </a:cubicBezTo>
                  <a:cubicBezTo>
                    <a:pt x="690" y="9"/>
                    <a:pt x="691" y="13"/>
                    <a:pt x="691" y="19"/>
                  </a:cubicBezTo>
                  <a:cubicBezTo>
                    <a:pt x="690" y="24"/>
                    <a:pt x="689" y="32"/>
                    <a:pt x="687" y="42"/>
                  </a:cubicBezTo>
                  <a:lnTo>
                    <a:pt x="571" y="481"/>
                  </a:lnTo>
                  <a:cubicBezTo>
                    <a:pt x="569" y="488"/>
                    <a:pt x="567" y="493"/>
                    <a:pt x="564" y="496"/>
                  </a:cubicBezTo>
                  <a:cubicBezTo>
                    <a:pt x="561" y="500"/>
                    <a:pt x="557" y="503"/>
                    <a:pt x="552" y="505"/>
                  </a:cubicBezTo>
                  <a:cubicBezTo>
                    <a:pt x="546" y="507"/>
                    <a:pt x="539" y="508"/>
                    <a:pt x="531" y="509"/>
                  </a:cubicBezTo>
                  <a:cubicBezTo>
                    <a:pt x="522" y="510"/>
                    <a:pt x="511" y="510"/>
                    <a:pt x="498" y="510"/>
                  </a:cubicBezTo>
                  <a:cubicBezTo>
                    <a:pt x="483" y="510"/>
                    <a:pt x="471" y="510"/>
                    <a:pt x="462" y="509"/>
                  </a:cubicBezTo>
                  <a:cubicBezTo>
                    <a:pt x="453" y="508"/>
                    <a:pt x="446" y="507"/>
                    <a:pt x="441" y="505"/>
                  </a:cubicBezTo>
                  <a:cubicBezTo>
                    <a:pt x="436" y="503"/>
                    <a:pt x="432" y="500"/>
                    <a:pt x="430" y="496"/>
                  </a:cubicBezTo>
                  <a:cubicBezTo>
                    <a:pt x="427" y="493"/>
                    <a:pt x="425" y="488"/>
                    <a:pt x="424" y="481"/>
                  </a:cubicBezTo>
                  <a:lnTo>
                    <a:pt x="343" y="161"/>
                  </a:lnTo>
                  <a:lnTo>
                    <a:pt x="342" y="161"/>
                  </a:lnTo>
                  <a:lnTo>
                    <a:pt x="266" y="481"/>
                  </a:lnTo>
                  <a:cubicBezTo>
                    <a:pt x="265" y="487"/>
                    <a:pt x="263" y="492"/>
                    <a:pt x="260" y="496"/>
                  </a:cubicBezTo>
                  <a:cubicBezTo>
                    <a:pt x="258" y="500"/>
                    <a:pt x="254" y="503"/>
                    <a:pt x="249" y="505"/>
                  </a:cubicBezTo>
                  <a:cubicBezTo>
                    <a:pt x="244" y="507"/>
                    <a:pt x="237" y="508"/>
                    <a:pt x="229" y="509"/>
                  </a:cubicBezTo>
                  <a:cubicBezTo>
                    <a:pt x="220" y="510"/>
                    <a:pt x="208" y="510"/>
                    <a:pt x="194" y="510"/>
                  </a:cubicBezTo>
                  <a:cubicBezTo>
                    <a:pt x="179" y="510"/>
                    <a:pt x="167" y="510"/>
                    <a:pt x="158" y="509"/>
                  </a:cubicBezTo>
                  <a:cubicBezTo>
                    <a:pt x="149" y="508"/>
                    <a:pt x="142" y="507"/>
                    <a:pt x="137" y="505"/>
                  </a:cubicBezTo>
                  <a:cubicBezTo>
                    <a:pt x="131" y="503"/>
                    <a:pt x="128" y="500"/>
                    <a:pt x="125" y="496"/>
                  </a:cubicBezTo>
                  <a:cubicBezTo>
                    <a:pt x="123" y="493"/>
                    <a:pt x="121" y="488"/>
                    <a:pt x="119" y="481"/>
                  </a:cubicBezTo>
                  <a:lnTo>
                    <a:pt x="5" y="40"/>
                  </a:lnTo>
                  <a:cubicBezTo>
                    <a:pt x="2" y="31"/>
                    <a:pt x="1" y="24"/>
                    <a:pt x="1" y="18"/>
                  </a:cubicBezTo>
                  <a:cubicBezTo>
                    <a:pt x="0" y="13"/>
                    <a:pt x="2" y="9"/>
                    <a:pt x="5" y="6"/>
                  </a:cubicBezTo>
                  <a:cubicBezTo>
                    <a:pt x="8" y="3"/>
                    <a:pt x="14" y="1"/>
                    <a:pt x="21" y="1"/>
                  </a:cubicBezTo>
                  <a:cubicBezTo>
                    <a:pt x="29" y="0"/>
                    <a:pt x="39" y="0"/>
                    <a:pt x="52" y="0"/>
                  </a:cubicBezTo>
                  <a:close/>
                </a:path>
              </a:pathLst>
            </a:custGeom>
            <a:noFill/>
            <a:ln w="9525" cap="flat">
              <a:solidFill>
                <a:srgbClr val="385D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009" name="Freeform 56"/>
            <p:cNvSpPr>
              <a:spLocks noEditPoints="1"/>
            </p:cNvSpPr>
            <p:nvPr/>
          </p:nvSpPr>
          <p:spPr bwMode="auto">
            <a:xfrm>
              <a:off x="6621463" y="2185988"/>
              <a:ext cx="1192213" cy="200025"/>
            </a:xfrm>
            <a:custGeom>
              <a:avLst/>
              <a:gdLst>
                <a:gd name="T0" fmla="*/ 236 w 3129"/>
                <a:gd name="T1" fmla="*/ 418 h 524"/>
                <a:gd name="T2" fmla="*/ 207 w 3129"/>
                <a:gd name="T3" fmla="*/ 297 h 524"/>
                <a:gd name="T4" fmla="*/ 995 w 3129"/>
                <a:gd name="T5" fmla="*/ 433 h 524"/>
                <a:gd name="T6" fmla="*/ 1145 w 3129"/>
                <a:gd name="T7" fmla="*/ 191 h 524"/>
                <a:gd name="T8" fmla="*/ 1446 w 3129"/>
                <a:gd name="T9" fmla="*/ 88 h 524"/>
                <a:gd name="T10" fmla="*/ 1581 w 3129"/>
                <a:gd name="T11" fmla="*/ 188 h 524"/>
                <a:gd name="T12" fmla="*/ 1492 w 3129"/>
                <a:gd name="T13" fmla="*/ 88 h 524"/>
                <a:gd name="T14" fmla="*/ 193 w 3129"/>
                <a:gd name="T15" fmla="*/ 212 h 524"/>
                <a:gd name="T16" fmla="*/ 214 w 3129"/>
                <a:gd name="T17" fmla="*/ 103 h 524"/>
                <a:gd name="T18" fmla="*/ 1949 w 3129"/>
                <a:gd name="T19" fmla="*/ 99 h 524"/>
                <a:gd name="T20" fmla="*/ 1907 w 3129"/>
                <a:gd name="T21" fmla="*/ 391 h 524"/>
                <a:gd name="T22" fmla="*/ 2136 w 3129"/>
                <a:gd name="T23" fmla="*/ 330 h 524"/>
                <a:gd name="T24" fmla="*/ 2012 w 3129"/>
                <a:gd name="T25" fmla="*/ 85 h 524"/>
                <a:gd name="T26" fmla="*/ 1616 w 3129"/>
                <a:gd name="T27" fmla="*/ 27 h 524"/>
                <a:gd name="T28" fmla="*/ 1667 w 3129"/>
                <a:gd name="T29" fmla="*/ 231 h 524"/>
                <a:gd name="T30" fmla="*/ 1651 w 3129"/>
                <a:gd name="T31" fmla="*/ 337 h 524"/>
                <a:gd name="T32" fmla="*/ 1717 w 3129"/>
                <a:gd name="T33" fmla="*/ 509 h 524"/>
                <a:gd name="T34" fmla="*/ 1620 w 3129"/>
                <a:gd name="T35" fmla="*/ 513 h 524"/>
                <a:gd name="T36" fmla="*/ 1529 w 3129"/>
                <a:gd name="T37" fmla="*/ 328 h 524"/>
                <a:gd name="T38" fmla="*/ 1444 w 3129"/>
                <a:gd name="T39" fmla="*/ 508 h 524"/>
                <a:gd name="T40" fmla="*/ 1354 w 3129"/>
                <a:gd name="T41" fmla="*/ 513 h 524"/>
                <a:gd name="T42" fmla="*/ 1374 w 3129"/>
                <a:gd name="T43" fmla="*/ 9 h 524"/>
                <a:gd name="T44" fmla="*/ 1243 w 3129"/>
                <a:gd name="T45" fmla="*/ 149 h 524"/>
                <a:gd name="T46" fmla="*/ 991 w 3129"/>
                <a:gd name="T47" fmla="*/ 515 h 524"/>
                <a:gd name="T48" fmla="*/ 848 w 3129"/>
                <a:gd name="T49" fmla="*/ 17 h 524"/>
                <a:gd name="T50" fmla="*/ 741 w 3129"/>
                <a:gd name="T51" fmla="*/ 18 h 524"/>
                <a:gd name="T52" fmla="*/ 737 w 3129"/>
                <a:gd name="T53" fmla="*/ 87 h 524"/>
                <a:gd name="T54" fmla="*/ 709 w 3129"/>
                <a:gd name="T55" fmla="*/ 215 h 524"/>
                <a:gd name="T56" fmla="*/ 714 w 3129"/>
                <a:gd name="T57" fmla="*/ 283 h 524"/>
                <a:gd name="T58" fmla="*/ 732 w 3129"/>
                <a:gd name="T59" fmla="*/ 434 h 524"/>
                <a:gd name="T60" fmla="*/ 746 w 3129"/>
                <a:gd name="T61" fmla="*/ 493 h 524"/>
                <a:gd name="T62" fmla="*/ 456 w 3129"/>
                <a:gd name="T63" fmla="*/ 507 h 524"/>
                <a:gd name="T64" fmla="*/ 30 w 3129"/>
                <a:gd name="T65" fmla="*/ 9 h 524"/>
                <a:gd name="T66" fmla="*/ 335 w 3129"/>
                <a:gd name="T67" fmla="*/ 138 h 524"/>
                <a:gd name="T68" fmla="*/ 305 w 3129"/>
                <a:gd name="T69" fmla="*/ 255 h 524"/>
                <a:gd name="T70" fmla="*/ 338 w 3129"/>
                <a:gd name="T71" fmla="*/ 451 h 524"/>
                <a:gd name="T72" fmla="*/ 30 w 3129"/>
                <a:gd name="T73" fmla="*/ 515 h 524"/>
                <a:gd name="T74" fmla="*/ 30 w 3129"/>
                <a:gd name="T75" fmla="*/ 9 h 524"/>
                <a:gd name="T76" fmla="*/ 2862 w 3129"/>
                <a:gd name="T77" fmla="*/ 24 h 524"/>
                <a:gd name="T78" fmla="*/ 3043 w 3129"/>
                <a:gd name="T79" fmla="*/ 8 h 524"/>
                <a:gd name="T80" fmla="*/ 3121 w 3129"/>
                <a:gd name="T81" fmla="*/ 24 h 524"/>
                <a:gd name="T82" fmla="*/ 3127 w 3129"/>
                <a:gd name="T83" fmla="*/ 491 h 524"/>
                <a:gd name="T84" fmla="*/ 3075 w 3129"/>
                <a:gd name="T85" fmla="*/ 517 h 524"/>
                <a:gd name="T86" fmla="*/ 2862 w 3129"/>
                <a:gd name="T87" fmla="*/ 500 h 524"/>
                <a:gd name="T88" fmla="*/ 2786 w 3129"/>
                <a:gd name="T89" fmla="*/ 516 h 524"/>
                <a:gd name="T90" fmla="*/ 2762 w 3129"/>
                <a:gd name="T91" fmla="*/ 16 h 524"/>
                <a:gd name="T92" fmla="*/ 2586 w 3129"/>
                <a:gd name="T93" fmla="*/ 4 h 524"/>
                <a:gd name="T94" fmla="*/ 2681 w 3129"/>
                <a:gd name="T95" fmla="*/ 57 h 524"/>
                <a:gd name="T96" fmla="*/ 2675 w 3129"/>
                <a:gd name="T97" fmla="*/ 129 h 524"/>
                <a:gd name="T98" fmla="*/ 2550 w 3129"/>
                <a:gd name="T99" fmla="*/ 87 h 524"/>
                <a:gd name="T100" fmla="*/ 2431 w 3129"/>
                <a:gd name="T101" fmla="*/ 340 h 524"/>
                <a:gd name="T102" fmla="*/ 2634 w 3129"/>
                <a:gd name="T103" fmla="*/ 415 h 524"/>
                <a:gd name="T104" fmla="*/ 2684 w 3129"/>
                <a:gd name="T105" fmla="*/ 416 h 524"/>
                <a:gd name="T106" fmla="*/ 2673 w 3129"/>
                <a:gd name="T107" fmla="*/ 483 h 524"/>
                <a:gd name="T108" fmla="*/ 2443 w 3129"/>
                <a:gd name="T109" fmla="*/ 507 h 524"/>
                <a:gd name="T110" fmla="*/ 2377 w 3129"/>
                <a:gd name="T111" fmla="*/ 70 h 524"/>
                <a:gd name="T112" fmla="*/ 2191 w 3129"/>
                <a:gd name="T113" fmla="*/ 62 h 524"/>
                <a:gd name="T114" fmla="*/ 2112 w 3129"/>
                <a:gd name="T115" fmla="*/ 505 h 524"/>
                <a:gd name="T116" fmla="*/ 1772 w 3129"/>
                <a:gd name="T117" fmla="*/ 265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9" h="524">
                  <a:moveTo>
                    <a:pt x="100" y="292"/>
                  </a:moveTo>
                  <a:lnTo>
                    <a:pt x="100" y="436"/>
                  </a:lnTo>
                  <a:lnTo>
                    <a:pt x="175" y="436"/>
                  </a:lnTo>
                  <a:cubicBezTo>
                    <a:pt x="189" y="436"/>
                    <a:pt x="201" y="435"/>
                    <a:pt x="211" y="432"/>
                  </a:cubicBezTo>
                  <a:cubicBezTo>
                    <a:pt x="220" y="429"/>
                    <a:pt x="229" y="424"/>
                    <a:pt x="236" y="418"/>
                  </a:cubicBezTo>
                  <a:cubicBezTo>
                    <a:pt x="243" y="412"/>
                    <a:pt x="249" y="405"/>
                    <a:pt x="253" y="396"/>
                  </a:cubicBezTo>
                  <a:cubicBezTo>
                    <a:pt x="257" y="388"/>
                    <a:pt x="259" y="378"/>
                    <a:pt x="259" y="367"/>
                  </a:cubicBezTo>
                  <a:cubicBezTo>
                    <a:pt x="259" y="355"/>
                    <a:pt x="257" y="344"/>
                    <a:pt x="253" y="335"/>
                  </a:cubicBezTo>
                  <a:cubicBezTo>
                    <a:pt x="249" y="326"/>
                    <a:pt x="243" y="318"/>
                    <a:pt x="236" y="312"/>
                  </a:cubicBezTo>
                  <a:cubicBezTo>
                    <a:pt x="228" y="306"/>
                    <a:pt x="219" y="301"/>
                    <a:pt x="207" y="297"/>
                  </a:cubicBezTo>
                  <a:cubicBezTo>
                    <a:pt x="195" y="294"/>
                    <a:pt x="180" y="292"/>
                    <a:pt x="161" y="292"/>
                  </a:cubicBezTo>
                  <a:lnTo>
                    <a:pt x="100" y="292"/>
                  </a:lnTo>
                  <a:close/>
                  <a:moveTo>
                    <a:pt x="942" y="90"/>
                  </a:moveTo>
                  <a:lnTo>
                    <a:pt x="942" y="433"/>
                  </a:lnTo>
                  <a:lnTo>
                    <a:pt x="995" y="433"/>
                  </a:lnTo>
                  <a:cubicBezTo>
                    <a:pt x="1024" y="433"/>
                    <a:pt x="1047" y="430"/>
                    <a:pt x="1066" y="422"/>
                  </a:cubicBezTo>
                  <a:cubicBezTo>
                    <a:pt x="1086" y="415"/>
                    <a:pt x="1102" y="404"/>
                    <a:pt x="1115" y="389"/>
                  </a:cubicBezTo>
                  <a:cubicBezTo>
                    <a:pt x="1128" y="375"/>
                    <a:pt x="1137" y="356"/>
                    <a:pt x="1144" y="335"/>
                  </a:cubicBezTo>
                  <a:cubicBezTo>
                    <a:pt x="1150" y="313"/>
                    <a:pt x="1153" y="287"/>
                    <a:pt x="1153" y="258"/>
                  </a:cubicBezTo>
                  <a:cubicBezTo>
                    <a:pt x="1153" y="234"/>
                    <a:pt x="1150" y="212"/>
                    <a:pt x="1145" y="191"/>
                  </a:cubicBezTo>
                  <a:cubicBezTo>
                    <a:pt x="1139" y="171"/>
                    <a:pt x="1130" y="153"/>
                    <a:pt x="1118" y="138"/>
                  </a:cubicBezTo>
                  <a:cubicBezTo>
                    <a:pt x="1105" y="123"/>
                    <a:pt x="1090" y="111"/>
                    <a:pt x="1070" y="102"/>
                  </a:cubicBezTo>
                  <a:cubicBezTo>
                    <a:pt x="1051" y="94"/>
                    <a:pt x="1025" y="90"/>
                    <a:pt x="994" y="90"/>
                  </a:cubicBezTo>
                  <a:lnTo>
                    <a:pt x="942" y="90"/>
                  </a:lnTo>
                  <a:close/>
                  <a:moveTo>
                    <a:pt x="1446" y="88"/>
                  </a:moveTo>
                  <a:lnTo>
                    <a:pt x="1446" y="231"/>
                  </a:lnTo>
                  <a:lnTo>
                    <a:pt x="1499" y="231"/>
                  </a:lnTo>
                  <a:cubicBezTo>
                    <a:pt x="1513" y="231"/>
                    <a:pt x="1526" y="229"/>
                    <a:pt x="1537" y="226"/>
                  </a:cubicBezTo>
                  <a:cubicBezTo>
                    <a:pt x="1548" y="222"/>
                    <a:pt x="1557" y="217"/>
                    <a:pt x="1564" y="211"/>
                  </a:cubicBezTo>
                  <a:cubicBezTo>
                    <a:pt x="1572" y="205"/>
                    <a:pt x="1577" y="197"/>
                    <a:pt x="1581" y="188"/>
                  </a:cubicBezTo>
                  <a:cubicBezTo>
                    <a:pt x="1584" y="179"/>
                    <a:pt x="1586" y="169"/>
                    <a:pt x="1586" y="158"/>
                  </a:cubicBezTo>
                  <a:cubicBezTo>
                    <a:pt x="1586" y="142"/>
                    <a:pt x="1582" y="128"/>
                    <a:pt x="1575" y="116"/>
                  </a:cubicBezTo>
                  <a:cubicBezTo>
                    <a:pt x="1567" y="105"/>
                    <a:pt x="1555" y="97"/>
                    <a:pt x="1538" y="92"/>
                  </a:cubicBezTo>
                  <a:cubicBezTo>
                    <a:pt x="1532" y="91"/>
                    <a:pt x="1527" y="90"/>
                    <a:pt x="1520" y="89"/>
                  </a:cubicBezTo>
                  <a:cubicBezTo>
                    <a:pt x="1513" y="88"/>
                    <a:pt x="1504" y="88"/>
                    <a:pt x="1492" y="88"/>
                  </a:cubicBezTo>
                  <a:lnTo>
                    <a:pt x="1446" y="88"/>
                  </a:lnTo>
                  <a:close/>
                  <a:moveTo>
                    <a:pt x="100" y="86"/>
                  </a:moveTo>
                  <a:lnTo>
                    <a:pt x="100" y="217"/>
                  </a:lnTo>
                  <a:lnTo>
                    <a:pt x="158" y="217"/>
                  </a:lnTo>
                  <a:cubicBezTo>
                    <a:pt x="173" y="217"/>
                    <a:pt x="184" y="216"/>
                    <a:pt x="193" y="212"/>
                  </a:cubicBezTo>
                  <a:cubicBezTo>
                    <a:pt x="202" y="209"/>
                    <a:pt x="209" y="204"/>
                    <a:pt x="215" y="198"/>
                  </a:cubicBezTo>
                  <a:cubicBezTo>
                    <a:pt x="221" y="192"/>
                    <a:pt x="226" y="184"/>
                    <a:pt x="228" y="176"/>
                  </a:cubicBezTo>
                  <a:cubicBezTo>
                    <a:pt x="231" y="168"/>
                    <a:pt x="233" y="159"/>
                    <a:pt x="233" y="150"/>
                  </a:cubicBezTo>
                  <a:cubicBezTo>
                    <a:pt x="233" y="140"/>
                    <a:pt x="231" y="131"/>
                    <a:pt x="228" y="123"/>
                  </a:cubicBezTo>
                  <a:cubicBezTo>
                    <a:pt x="225" y="115"/>
                    <a:pt x="220" y="108"/>
                    <a:pt x="214" y="103"/>
                  </a:cubicBezTo>
                  <a:cubicBezTo>
                    <a:pt x="208" y="97"/>
                    <a:pt x="200" y="93"/>
                    <a:pt x="190" y="90"/>
                  </a:cubicBezTo>
                  <a:cubicBezTo>
                    <a:pt x="181" y="88"/>
                    <a:pt x="168" y="86"/>
                    <a:pt x="152" y="86"/>
                  </a:cubicBezTo>
                  <a:lnTo>
                    <a:pt x="100" y="86"/>
                  </a:lnTo>
                  <a:close/>
                  <a:moveTo>
                    <a:pt x="2012" y="85"/>
                  </a:moveTo>
                  <a:cubicBezTo>
                    <a:pt x="1987" y="85"/>
                    <a:pt x="1966" y="89"/>
                    <a:pt x="1949" y="99"/>
                  </a:cubicBezTo>
                  <a:cubicBezTo>
                    <a:pt x="1932" y="108"/>
                    <a:pt x="1918" y="121"/>
                    <a:pt x="1908" y="137"/>
                  </a:cubicBezTo>
                  <a:cubicBezTo>
                    <a:pt x="1898" y="153"/>
                    <a:pt x="1890" y="171"/>
                    <a:pt x="1886" y="193"/>
                  </a:cubicBezTo>
                  <a:cubicBezTo>
                    <a:pt x="1882" y="214"/>
                    <a:pt x="1880" y="236"/>
                    <a:pt x="1880" y="260"/>
                  </a:cubicBezTo>
                  <a:cubicBezTo>
                    <a:pt x="1880" y="288"/>
                    <a:pt x="1882" y="312"/>
                    <a:pt x="1886" y="334"/>
                  </a:cubicBezTo>
                  <a:cubicBezTo>
                    <a:pt x="1890" y="356"/>
                    <a:pt x="1897" y="375"/>
                    <a:pt x="1907" y="391"/>
                  </a:cubicBezTo>
                  <a:cubicBezTo>
                    <a:pt x="1917" y="406"/>
                    <a:pt x="1930" y="418"/>
                    <a:pt x="1947" y="427"/>
                  </a:cubicBezTo>
                  <a:cubicBezTo>
                    <a:pt x="1963" y="435"/>
                    <a:pt x="1984" y="439"/>
                    <a:pt x="2010" y="439"/>
                  </a:cubicBezTo>
                  <a:cubicBezTo>
                    <a:pt x="2035" y="439"/>
                    <a:pt x="2056" y="434"/>
                    <a:pt x="2073" y="425"/>
                  </a:cubicBezTo>
                  <a:cubicBezTo>
                    <a:pt x="2090" y="415"/>
                    <a:pt x="2103" y="403"/>
                    <a:pt x="2114" y="386"/>
                  </a:cubicBezTo>
                  <a:cubicBezTo>
                    <a:pt x="2124" y="370"/>
                    <a:pt x="2132" y="352"/>
                    <a:pt x="2136" y="330"/>
                  </a:cubicBezTo>
                  <a:cubicBezTo>
                    <a:pt x="2140" y="309"/>
                    <a:pt x="2142" y="286"/>
                    <a:pt x="2142" y="261"/>
                  </a:cubicBezTo>
                  <a:cubicBezTo>
                    <a:pt x="2142" y="235"/>
                    <a:pt x="2140" y="211"/>
                    <a:pt x="2136" y="189"/>
                  </a:cubicBezTo>
                  <a:cubicBezTo>
                    <a:pt x="2132" y="167"/>
                    <a:pt x="2125" y="149"/>
                    <a:pt x="2115" y="133"/>
                  </a:cubicBezTo>
                  <a:cubicBezTo>
                    <a:pt x="2105" y="118"/>
                    <a:pt x="2091" y="106"/>
                    <a:pt x="2075" y="97"/>
                  </a:cubicBezTo>
                  <a:cubicBezTo>
                    <a:pt x="2058" y="89"/>
                    <a:pt x="2037" y="85"/>
                    <a:pt x="2012" y="85"/>
                  </a:cubicBezTo>
                  <a:close/>
                  <a:moveTo>
                    <a:pt x="1374" y="9"/>
                  </a:moveTo>
                  <a:lnTo>
                    <a:pt x="1505" y="9"/>
                  </a:lnTo>
                  <a:cubicBezTo>
                    <a:pt x="1518" y="9"/>
                    <a:pt x="1529" y="9"/>
                    <a:pt x="1538" y="10"/>
                  </a:cubicBezTo>
                  <a:cubicBezTo>
                    <a:pt x="1546" y="10"/>
                    <a:pt x="1554" y="11"/>
                    <a:pt x="1561" y="12"/>
                  </a:cubicBezTo>
                  <a:cubicBezTo>
                    <a:pt x="1581" y="15"/>
                    <a:pt x="1600" y="20"/>
                    <a:pt x="1616" y="27"/>
                  </a:cubicBezTo>
                  <a:cubicBezTo>
                    <a:pt x="1632" y="34"/>
                    <a:pt x="1646" y="43"/>
                    <a:pt x="1657" y="54"/>
                  </a:cubicBezTo>
                  <a:cubicBezTo>
                    <a:pt x="1669" y="66"/>
                    <a:pt x="1677" y="79"/>
                    <a:pt x="1683" y="95"/>
                  </a:cubicBezTo>
                  <a:cubicBezTo>
                    <a:pt x="1689" y="110"/>
                    <a:pt x="1692" y="128"/>
                    <a:pt x="1692" y="148"/>
                  </a:cubicBezTo>
                  <a:cubicBezTo>
                    <a:pt x="1692" y="165"/>
                    <a:pt x="1690" y="180"/>
                    <a:pt x="1686" y="194"/>
                  </a:cubicBezTo>
                  <a:cubicBezTo>
                    <a:pt x="1682" y="208"/>
                    <a:pt x="1675" y="220"/>
                    <a:pt x="1667" y="231"/>
                  </a:cubicBezTo>
                  <a:cubicBezTo>
                    <a:pt x="1659" y="242"/>
                    <a:pt x="1648" y="252"/>
                    <a:pt x="1636" y="260"/>
                  </a:cubicBezTo>
                  <a:cubicBezTo>
                    <a:pt x="1624" y="268"/>
                    <a:pt x="1610" y="275"/>
                    <a:pt x="1594" y="279"/>
                  </a:cubicBezTo>
                  <a:cubicBezTo>
                    <a:pt x="1602" y="283"/>
                    <a:pt x="1609" y="288"/>
                    <a:pt x="1616" y="293"/>
                  </a:cubicBezTo>
                  <a:cubicBezTo>
                    <a:pt x="1622" y="298"/>
                    <a:pt x="1628" y="304"/>
                    <a:pt x="1634" y="312"/>
                  </a:cubicBezTo>
                  <a:cubicBezTo>
                    <a:pt x="1640" y="319"/>
                    <a:pt x="1646" y="328"/>
                    <a:pt x="1651" y="337"/>
                  </a:cubicBezTo>
                  <a:cubicBezTo>
                    <a:pt x="1656" y="347"/>
                    <a:pt x="1661" y="357"/>
                    <a:pt x="1666" y="369"/>
                  </a:cubicBezTo>
                  <a:lnTo>
                    <a:pt x="1709" y="469"/>
                  </a:lnTo>
                  <a:cubicBezTo>
                    <a:pt x="1713" y="479"/>
                    <a:pt x="1715" y="486"/>
                    <a:pt x="1717" y="491"/>
                  </a:cubicBezTo>
                  <a:cubicBezTo>
                    <a:pt x="1718" y="495"/>
                    <a:pt x="1719" y="499"/>
                    <a:pt x="1719" y="501"/>
                  </a:cubicBezTo>
                  <a:cubicBezTo>
                    <a:pt x="1719" y="504"/>
                    <a:pt x="1718" y="507"/>
                    <a:pt x="1717" y="509"/>
                  </a:cubicBezTo>
                  <a:cubicBezTo>
                    <a:pt x="1716" y="511"/>
                    <a:pt x="1713" y="512"/>
                    <a:pt x="1710" y="513"/>
                  </a:cubicBezTo>
                  <a:cubicBezTo>
                    <a:pt x="1706" y="515"/>
                    <a:pt x="1700" y="516"/>
                    <a:pt x="1692" y="516"/>
                  </a:cubicBezTo>
                  <a:cubicBezTo>
                    <a:pt x="1685" y="517"/>
                    <a:pt x="1675" y="517"/>
                    <a:pt x="1662" y="517"/>
                  </a:cubicBezTo>
                  <a:cubicBezTo>
                    <a:pt x="1651" y="517"/>
                    <a:pt x="1642" y="517"/>
                    <a:pt x="1635" y="516"/>
                  </a:cubicBezTo>
                  <a:cubicBezTo>
                    <a:pt x="1629" y="516"/>
                    <a:pt x="1624" y="515"/>
                    <a:pt x="1620" y="513"/>
                  </a:cubicBezTo>
                  <a:cubicBezTo>
                    <a:pt x="1616" y="512"/>
                    <a:pt x="1613" y="510"/>
                    <a:pt x="1612" y="508"/>
                  </a:cubicBezTo>
                  <a:cubicBezTo>
                    <a:pt x="1610" y="506"/>
                    <a:pt x="1609" y="503"/>
                    <a:pt x="1608" y="500"/>
                  </a:cubicBezTo>
                  <a:lnTo>
                    <a:pt x="1563" y="387"/>
                  </a:lnTo>
                  <a:cubicBezTo>
                    <a:pt x="1557" y="374"/>
                    <a:pt x="1552" y="363"/>
                    <a:pt x="1547" y="353"/>
                  </a:cubicBezTo>
                  <a:cubicBezTo>
                    <a:pt x="1541" y="343"/>
                    <a:pt x="1536" y="335"/>
                    <a:pt x="1529" y="328"/>
                  </a:cubicBezTo>
                  <a:cubicBezTo>
                    <a:pt x="1523" y="321"/>
                    <a:pt x="1516" y="316"/>
                    <a:pt x="1507" y="313"/>
                  </a:cubicBezTo>
                  <a:cubicBezTo>
                    <a:pt x="1499" y="310"/>
                    <a:pt x="1489" y="308"/>
                    <a:pt x="1478" y="308"/>
                  </a:cubicBezTo>
                  <a:lnTo>
                    <a:pt x="1446" y="308"/>
                  </a:lnTo>
                  <a:lnTo>
                    <a:pt x="1446" y="501"/>
                  </a:lnTo>
                  <a:cubicBezTo>
                    <a:pt x="1446" y="503"/>
                    <a:pt x="1445" y="506"/>
                    <a:pt x="1444" y="508"/>
                  </a:cubicBezTo>
                  <a:cubicBezTo>
                    <a:pt x="1442" y="510"/>
                    <a:pt x="1439" y="511"/>
                    <a:pt x="1435" y="513"/>
                  </a:cubicBezTo>
                  <a:cubicBezTo>
                    <a:pt x="1431" y="514"/>
                    <a:pt x="1426" y="515"/>
                    <a:pt x="1420" y="516"/>
                  </a:cubicBezTo>
                  <a:cubicBezTo>
                    <a:pt x="1413" y="517"/>
                    <a:pt x="1405" y="517"/>
                    <a:pt x="1395" y="517"/>
                  </a:cubicBezTo>
                  <a:cubicBezTo>
                    <a:pt x="1385" y="517"/>
                    <a:pt x="1377" y="517"/>
                    <a:pt x="1370" y="516"/>
                  </a:cubicBezTo>
                  <a:cubicBezTo>
                    <a:pt x="1363" y="515"/>
                    <a:pt x="1358" y="514"/>
                    <a:pt x="1354" y="513"/>
                  </a:cubicBezTo>
                  <a:cubicBezTo>
                    <a:pt x="1350" y="511"/>
                    <a:pt x="1347" y="510"/>
                    <a:pt x="1346" y="508"/>
                  </a:cubicBezTo>
                  <a:cubicBezTo>
                    <a:pt x="1344" y="506"/>
                    <a:pt x="1344" y="503"/>
                    <a:pt x="1344" y="501"/>
                  </a:cubicBezTo>
                  <a:lnTo>
                    <a:pt x="1344" y="42"/>
                  </a:lnTo>
                  <a:cubicBezTo>
                    <a:pt x="1344" y="30"/>
                    <a:pt x="1346" y="22"/>
                    <a:pt x="1352" y="17"/>
                  </a:cubicBezTo>
                  <a:cubicBezTo>
                    <a:pt x="1358" y="12"/>
                    <a:pt x="1365" y="9"/>
                    <a:pt x="1374" y="9"/>
                  </a:cubicBezTo>
                  <a:close/>
                  <a:moveTo>
                    <a:pt x="870" y="9"/>
                  </a:moveTo>
                  <a:lnTo>
                    <a:pt x="1000" y="9"/>
                  </a:lnTo>
                  <a:cubicBezTo>
                    <a:pt x="1045" y="9"/>
                    <a:pt x="1083" y="14"/>
                    <a:pt x="1114" y="25"/>
                  </a:cubicBezTo>
                  <a:cubicBezTo>
                    <a:pt x="1146" y="36"/>
                    <a:pt x="1172" y="51"/>
                    <a:pt x="1194" y="72"/>
                  </a:cubicBezTo>
                  <a:cubicBezTo>
                    <a:pt x="1215" y="93"/>
                    <a:pt x="1231" y="118"/>
                    <a:pt x="1243" y="149"/>
                  </a:cubicBezTo>
                  <a:cubicBezTo>
                    <a:pt x="1254" y="179"/>
                    <a:pt x="1259" y="214"/>
                    <a:pt x="1259" y="254"/>
                  </a:cubicBezTo>
                  <a:cubicBezTo>
                    <a:pt x="1259" y="301"/>
                    <a:pt x="1253" y="340"/>
                    <a:pt x="1241" y="373"/>
                  </a:cubicBezTo>
                  <a:cubicBezTo>
                    <a:pt x="1229" y="406"/>
                    <a:pt x="1212" y="433"/>
                    <a:pt x="1189" y="454"/>
                  </a:cubicBezTo>
                  <a:cubicBezTo>
                    <a:pt x="1166" y="475"/>
                    <a:pt x="1139" y="490"/>
                    <a:pt x="1107" y="500"/>
                  </a:cubicBezTo>
                  <a:cubicBezTo>
                    <a:pt x="1074" y="510"/>
                    <a:pt x="1035" y="515"/>
                    <a:pt x="991" y="515"/>
                  </a:cubicBezTo>
                  <a:lnTo>
                    <a:pt x="870" y="515"/>
                  </a:lnTo>
                  <a:cubicBezTo>
                    <a:pt x="861" y="515"/>
                    <a:pt x="854" y="512"/>
                    <a:pt x="848" y="507"/>
                  </a:cubicBezTo>
                  <a:cubicBezTo>
                    <a:pt x="842" y="502"/>
                    <a:pt x="840" y="494"/>
                    <a:pt x="840" y="482"/>
                  </a:cubicBezTo>
                  <a:lnTo>
                    <a:pt x="840" y="42"/>
                  </a:lnTo>
                  <a:cubicBezTo>
                    <a:pt x="840" y="30"/>
                    <a:pt x="842" y="22"/>
                    <a:pt x="848" y="17"/>
                  </a:cubicBezTo>
                  <a:cubicBezTo>
                    <a:pt x="854" y="12"/>
                    <a:pt x="861" y="9"/>
                    <a:pt x="870" y="9"/>
                  </a:cubicBezTo>
                  <a:close/>
                  <a:moveTo>
                    <a:pt x="478" y="9"/>
                  </a:moveTo>
                  <a:lnTo>
                    <a:pt x="730" y="9"/>
                  </a:lnTo>
                  <a:cubicBezTo>
                    <a:pt x="733" y="9"/>
                    <a:pt x="735" y="10"/>
                    <a:pt x="737" y="11"/>
                  </a:cubicBezTo>
                  <a:cubicBezTo>
                    <a:pt x="738" y="12"/>
                    <a:pt x="740" y="15"/>
                    <a:pt x="741" y="18"/>
                  </a:cubicBezTo>
                  <a:cubicBezTo>
                    <a:pt x="743" y="21"/>
                    <a:pt x="744" y="25"/>
                    <a:pt x="744" y="30"/>
                  </a:cubicBezTo>
                  <a:cubicBezTo>
                    <a:pt x="745" y="36"/>
                    <a:pt x="745" y="42"/>
                    <a:pt x="745" y="50"/>
                  </a:cubicBezTo>
                  <a:cubicBezTo>
                    <a:pt x="745" y="57"/>
                    <a:pt x="745" y="63"/>
                    <a:pt x="744" y="68"/>
                  </a:cubicBezTo>
                  <a:cubicBezTo>
                    <a:pt x="744" y="73"/>
                    <a:pt x="743" y="78"/>
                    <a:pt x="741" y="81"/>
                  </a:cubicBezTo>
                  <a:cubicBezTo>
                    <a:pt x="740" y="84"/>
                    <a:pt x="738" y="86"/>
                    <a:pt x="737" y="87"/>
                  </a:cubicBezTo>
                  <a:cubicBezTo>
                    <a:pt x="735" y="89"/>
                    <a:pt x="733" y="90"/>
                    <a:pt x="730" y="90"/>
                  </a:cubicBezTo>
                  <a:lnTo>
                    <a:pt x="550" y="90"/>
                  </a:lnTo>
                  <a:lnTo>
                    <a:pt x="550" y="213"/>
                  </a:lnTo>
                  <a:lnTo>
                    <a:pt x="703" y="213"/>
                  </a:lnTo>
                  <a:cubicBezTo>
                    <a:pt x="705" y="213"/>
                    <a:pt x="707" y="214"/>
                    <a:pt x="709" y="215"/>
                  </a:cubicBezTo>
                  <a:cubicBezTo>
                    <a:pt x="711" y="217"/>
                    <a:pt x="713" y="219"/>
                    <a:pt x="714" y="222"/>
                  </a:cubicBezTo>
                  <a:cubicBezTo>
                    <a:pt x="715" y="225"/>
                    <a:pt x="716" y="229"/>
                    <a:pt x="717" y="234"/>
                  </a:cubicBezTo>
                  <a:cubicBezTo>
                    <a:pt x="718" y="239"/>
                    <a:pt x="718" y="245"/>
                    <a:pt x="718" y="253"/>
                  </a:cubicBezTo>
                  <a:cubicBezTo>
                    <a:pt x="718" y="260"/>
                    <a:pt x="718" y="266"/>
                    <a:pt x="717" y="271"/>
                  </a:cubicBezTo>
                  <a:cubicBezTo>
                    <a:pt x="716" y="276"/>
                    <a:pt x="715" y="280"/>
                    <a:pt x="714" y="283"/>
                  </a:cubicBezTo>
                  <a:cubicBezTo>
                    <a:pt x="713" y="286"/>
                    <a:pt x="711" y="288"/>
                    <a:pt x="709" y="290"/>
                  </a:cubicBezTo>
                  <a:cubicBezTo>
                    <a:pt x="707" y="291"/>
                    <a:pt x="705" y="292"/>
                    <a:pt x="703" y="292"/>
                  </a:cubicBezTo>
                  <a:lnTo>
                    <a:pt x="550" y="292"/>
                  </a:lnTo>
                  <a:lnTo>
                    <a:pt x="550" y="434"/>
                  </a:lnTo>
                  <a:lnTo>
                    <a:pt x="732" y="434"/>
                  </a:lnTo>
                  <a:cubicBezTo>
                    <a:pt x="734" y="434"/>
                    <a:pt x="736" y="435"/>
                    <a:pt x="738" y="436"/>
                  </a:cubicBezTo>
                  <a:cubicBezTo>
                    <a:pt x="740" y="438"/>
                    <a:pt x="742" y="440"/>
                    <a:pt x="743" y="443"/>
                  </a:cubicBezTo>
                  <a:cubicBezTo>
                    <a:pt x="745" y="446"/>
                    <a:pt x="746" y="450"/>
                    <a:pt x="746" y="455"/>
                  </a:cubicBezTo>
                  <a:cubicBezTo>
                    <a:pt x="747" y="461"/>
                    <a:pt x="747" y="467"/>
                    <a:pt x="747" y="474"/>
                  </a:cubicBezTo>
                  <a:cubicBezTo>
                    <a:pt x="747" y="482"/>
                    <a:pt x="747" y="488"/>
                    <a:pt x="746" y="493"/>
                  </a:cubicBezTo>
                  <a:cubicBezTo>
                    <a:pt x="746" y="498"/>
                    <a:pt x="745" y="503"/>
                    <a:pt x="743" y="506"/>
                  </a:cubicBezTo>
                  <a:cubicBezTo>
                    <a:pt x="742" y="509"/>
                    <a:pt x="740" y="511"/>
                    <a:pt x="738" y="512"/>
                  </a:cubicBezTo>
                  <a:cubicBezTo>
                    <a:pt x="736" y="514"/>
                    <a:pt x="734" y="515"/>
                    <a:pt x="732" y="515"/>
                  </a:cubicBezTo>
                  <a:lnTo>
                    <a:pt x="478" y="515"/>
                  </a:lnTo>
                  <a:cubicBezTo>
                    <a:pt x="469" y="515"/>
                    <a:pt x="462" y="512"/>
                    <a:pt x="456" y="507"/>
                  </a:cubicBezTo>
                  <a:cubicBezTo>
                    <a:pt x="450" y="502"/>
                    <a:pt x="448" y="494"/>
                    <a:pt x="448" y="482"/>
                  </a:cubicBezTo>
                  <a:lnTo>
                    <a:pt x="448" y="42"/>
                  </a:lnTo>
                  <a:cubicBezTo>
                    <a:pt x="448" y="30"/>
                    <a:pt x="450" y="22"/>
                    <a:pt x="456" y="17"/>
                  </a:cubicBezTo>
                  <a:cubicBezTo>
                    <a:pt x="462" y="12"/>
                    <a:pt x="469" y="9"/>
                    <a:pt x="478" y="9"/>
                  </a:cubicBezTo>
                  <a:close/>
                  <a:moveTo>
                    <a:pt x="30" y="9"/>
                  </a:moveTo>
                  <a:lnTo>
                    <a:pt x="157" y="9"/>
                  </a:lnTo>
                  <a:cubicBezTo>
                    <a:pt x="188" y="9"/>
                    <a:pt x="214" y="12"/>
                    <a:pt x="236" y="17"/>
                  </a:cubicBezTo>
                  <a:cubicBezTo>
                    <a:pt x="257" y="22"/>
                    <a:pt x="275" y="30"/>
                    <a:pt x="290" y="41"/>
                  </a:cubicBezTo>
                  <a:cubicBezTo>
                    <a:pt x="305" y="51"/>
                    <a:pt x="316" y="64"/>
                    <a:pt x="324" y="81"/>
                  </a:cubicBezTo>
                  <a:cubicBezTo>
                    <a:pt x="332" y="97"/>
                    <a:pt x="335" y="116"/>
                    <a:pt x="335" y="138"/>
                  </a:cubicBezTo>
                  <a:cubicBezTo>
                    <a:pt x="335" y="150"/>
                    <a:pt x="334" y="161"/>
                    <a:pt x="331" y="172"/>
                  </a:cubicBezTo>
                  <a:cubicBezTo>
                    <a:pt x="328" y="183"/>
                    <a:pt x="323" y="193"/>
                    <a:pt x="317" y="202"/>
                  </a:cubicBezTo>
                  <a:cubicBezTo>
                    <a:pt x="311" y="211"/>
                    <a:pt x="304" y="218"/>
                    <a:pt x="295" y="225"/>
                  </a:cubicBezTo>
                  <a:cubicBezTo>
                    <a:pt x="286" y="232"/>
                    <a:pt x="276" y="237"/>
                    <a:pt x="265" y="242"/>
                  </a:cubicBezTo>
                  <a:cubicBezTo>
                    <a:pt x="279" y="244"/>
                    <a:pt x="293" y="249"/>
                    <a:pt x="305" y="255"/>
                  </a:cubicBezTo>
                  <a:cubicBezTo>
                    <a:pt x="317" y="262"/>
                    <a:pt x="327" y="270"/>
                    <a:pt x="336" y="280"/>
                  </a:cubicBezTo>
                  <a:cubicBezTo>
                    <a:pt x="345" y="291"/>
                    <a:pt x="353" y="303"/>
                    <a:pt x="358" y="317"/>
                  </a:cubicBezTo>
                  <a:cubicBezTo>
                    <a:pt x="363" y="330"/>
                    <a:pt x="366" y="346"/>
                    <a:pt x="366" y="363"/>
                  </a:cubicBezTo>
                  <a:cubicBezTo>
                    <a:pt x="366" y="381"/>
                    <a:pt x="363" y="397"/>
                    <a:pt x="358" y="412"/>
                  </a:cubicBezTo>
                  <a:cubicBezTo>
                    <a:pt x="353" y="426"/>
                    <a:pt x="346" y="439"/>
                    <a:pt x="338" y="451"/>
                  </a:cubicBezTo>
                  <a:cubicBezTo>
                    <a:pt x="329" y="462"/>
                    <a:pt x="318" y="471"/>
                    <a:pt x="306" y="479"/>
                  </a:cubicBezTo>
                  <a:cubicBezTo>
                    <a:pt x="294" y="488"/>
                    <a:pt x="281" y="494"/>
                    <a:pt x="266" y="499"/>
                  </a:cubicBezTo>
                  <a:cubicBezTo>
                    <a:pt x="252" y="505"/>
                    <a:pt x="236" y="508"/>
                    <a:pt x="220" y="511"/>
                  </a:cubicBezTo>
                  <a:cubicBezTo>
                    <a:pt x="203" y="513"/>
                    <a:pt x="185" y="515"/>
                    <a:pt x="164" y="515"/>
                  </a:cubicBezTo>
                  <a:lnTo>
                    <a:pt x="30" y="515"/>
                  </a:lnTo>
                  <a:cubicBezTo>
                    <a:pt x="21" y="515"/>
                    <a:pt x="14" y="512"/>
                    <a:pt x="8" y="507"/>
                  </a:cubicBezTo>
                  <a:cubicBezTo>
                    <a:pt x="2" y="502"/>
                    <a:pt x="0" y="494"/>
                    <a:pt x="0" y="482"/>
                  </a:cubicBezTo>
                  <a:lnTo>
                    <a:pt x="0" y="42"/>
                  </a:lnTo>
                  <a:cubicBezTo>
                    <a:pt x="0" y="30"/>
                    <a:pt x="2" y="22"/>
                    <a:pt x="8" y="17"/>
                  </a:cubicBezTo>
                  <a:cubicBezTo>
                    <a:pt x="14" y="12"/>
                    <a:pt x="21" y="9"/>
                    <a:pt x="30" y="9"/>
                  </a:cubicBezTo>
                  <a:close/>
                  <a:moveTo>
                    <a:pt x="2811" y="7"/>
                  </a:moveTo>
                  <a:cubicBezTo>
                    <a:pt x="2821" y="7"/>
                    <a:pt x="2830" y="7"/>
                    <a:pt x="2836" y="8"/>
                  </a:cubicBezTo>
                  <a:cubicBezTo>
                    <a:pt x="2843" y="9"/>
                    <a:pt x="2848" y="10"/>
                    <a:pt x="2852" y="11"/>
                  </a:cubicBezTo>
                  <a:cubicBezTo>
                    <a:pt x="2856" y="12"/>
                    <a:pt x="2858" y="14"/>
                    <a:pt x="2860" y="16"/>
                  </a:cubicBezTo>
                  <a:cubicBezTo>
                    <a:pt x="2861" y="18"/>
                    <a:pt x="2862" y="21"/>
                    <a:pt x="2862" y="24"/>
                  </a:cubicBezTo>
                  <a:lnTo>
                    <a:pt x="2862" y="239"/>
                  </a:lnTo>
                  <a:lnTo>
                    <a:pt x="3010" y="24"/>
                  </a:lnTo>
                  <a:cubicBezTo>
                    <a:pt x="3012" y="21"/>
                    <a:pt x="3014" y="18"/>
                    <a:pt x="3017" y="16"/>
                  </a:cubicBezTo>
                  <a:cubicBezTo>
                    <a:pt x="3020" y="13"/>
                    <a:pt x="3023" y="12"/>
                    <a:pt x="3027" y="10"/>
                  </a:cubicBezTo>
                  <a:cubicBezTo>
                    <a:pt x="3031" y="9"/>
                    <a:pt x="3037" y="8"/>
                    <a:pt x="3043" y="8"/>
                  </a:cubicBezTo>
                  <a:cubicBezTo>
                    <a:pt x="3050" y="7"/>
                    <a:pt x="3058" y="7"/>
                    <a:pt x="3068" y="7"/>
                  </a:cubicBezTo>
                  <a:cubicBezTo>
                    <a:pt x="3079" y="7"/>
                    <a:pt x="3087" y="7"/>
                    <a:pt x="3094" y="8"/>
                  </a:cubicBezTo>
                  <a:cubicBezTo>
                    <a:pt x="3101" y="9"/>
                    <a:pt x="3106" y="10"/>
                    <a:pt x="3110" y="11"/>
                  </a:cubicBezTo>
                  <a:cubicBezTo>
                    <a:pt x="3114" y="13"/>
                    <a:pt x="3117" y="14"/>
                    <a:pt x="3119" y="17"/>
                  </a:cubicBezTo>
                  <a:cubicBezTo>
                    <a:pt x="3120" y="19"/>
                    <a:pt x="3121" y="21"/>
                    <a:pt x="3121" y="24"/>
                  </a:cubicBezTo>
                  <a:cubicBezTo>
                    <a:pt x="3121" y="28"/>
                    <a:pt x="3120" y="33"/>
                    <a:pt x="3117" y="37"/>
                  </a:cubicBezTo>
                  <a:cubicBezTo>
                    <a:pt x="3115" y="42"/>
                    <a:pt x="3111" y="49"/>
                    <a:pt x="3104" y="60"/>
                  </a:cubicBezTo>
                  <a:lnTo>
                    <a:pt x="2965" y="241"/>
                  </a:lnTo>
                  <a:lnTo>
                    <a:pt x="3117" y="470"/>
                  </a:lnTo>
                  <a:cubicBezTo>
                    <a:pt x="3122" y="480"/>
                    <a:pt x="3126" y="487"/>
                    <a:pt x="3127" y="491"/>
                  </a:cubicBezTo>
                  <a:cubicBezTo>
                    <a:pt x="3128" y="495"/>
                    <a:pt x="3129" y="497"/>
                    <a:pt x="3129" y="499"/>
                  </a:cubicBezTo>
                  <a:cubicBezTo>
                    <a:pt x="3129" y="502"/>
                    <a:pt x="3128" y="505"/>
                    <a:pt x="3127" y="507"/>
                  </a:cubicBezTo>
                  <a:cubicBezTo>
                    <a:pt x="3125" y="509"/>
                    <a:pt x="3122" y="511"/>
                    <a:pt x="3118" y="512"/>
                  </a:cubicBezTo>
                  <a:cubicBezTo>
                    <a:pt x="3114" y="514"/>
                    <a:pt x="3109" y="515"/>
                    <a:pt x="3102" y="516"/>
                  </a:cubicBezTo>
                  <a:cubicBezTo>
                    <a:pt x="3095" y="517"/>
                    <a:pt x="3086" y="517"/>
                    <a:pt x="3075" y="517"/>
                  </a:cubicBezTo>
                  <a:cubicBezTo>
                    <a:pt x="3058" y="517"/>
                    <a:pt x="3046" y="516"/>
                    <a:pt x="3039" y="515"/>
                  </a:cubicBezTo>
                  <a:cubicBezTo>
                    <a:pt x="3031" y="514"/>
                    <a:pt x="3026" y="512"/>
                    <a:pt x="3023" y="509"/>
                  </a:cubicBezTo>
                  <a:cubicBezTo>
                    <a:pt x="3019" y="507"/>
                    <a:pt x="3017" y="503"/>
                    <a:pt x="3015" y="500"/>
                  </a:cubicBezTo>
                  <a:lnTo>
                    <a:pt x="2862" y="260"/>
                  </a:lnTo>
                  <a:lnTo>
                    <a:pt x="2862" y="500"/>
                  </a:lnTo>
                  <a:cubicBezTo>
                    <a:pt x="2862" y="503"/>
                    <a:pt x="2861" y="505"/>
                    <a:pt x="2860" y="507"/>
                  </a:cubicBezTo>
                  <a:cubicBezTo>
                    <a:pt x="2858" y="509"/>
                    <a:pt x="2856" y="511"/>
                    <a:pt x="2852" y="512"/>
                  </a:cubicBezTo>
                  <a:cubicBezTo>
                    <a:pt x="2848" y="514"/>
                    <a:pt x="2843" y="515"/>
                    <a:pt x="2836" y="516"/>
                  </a:cubicBezTo>
                  <a:cubicBezTo>
                    <a:pt x="2830" y="517"/>
                    <a:pt x="2821" y="517"/>
                    <a:pt x="2811" y="517"/>
                  </a:cubicBezTo>
                  <a:cubicBezTo>
                    <a:pt x="2801" y="517"/>
                    <a:pt x="2793" y="517"/>
                    <a:pt x="2786" y="516"/>
                  </a:cubicBezTo>
                  <a:cubicBezTo>
                    <a:pt x="2780" y="515"/>
                    <a:pt x="2774" y="514"/>
                    <a:pt x="2770" y="512"/>
                  </a:cubicBezTo>
                  <a:cubicBezTo>
                    <a:pt x="2767" y="511"/>
                    <a:pt x="2764" y="509"/>
                    <a:pt x="2762" y="507"/>
                  </a:cubicBezTo>
                  <a:cubicBezTo>
                    <a:pt x="2760" y="505"/>
                    <a:pt x="2760" y="503"/>
                    <a:pt x="2760" y="500"/>
                  </a:cubicBezTo>
                  <a:lnTo>
                    <a:pt x="2760" y="24"/>
                  </a:lnTo>
                  <a:cubicBezTo>
                    <a:pt x="2760" y="21"/>
                    <a:pt x="2760" y="18"/>
                    <a:pt x="2762" y="16"/>
                  </a:cubicBezTo>
                  <a:cubicBezTo>
                    <a:pt x="2764" y="14"/>
                    <a:pt x="2767" y="12"/>
                    <a:pt x="2770" y="11"/>
                  </a:cubicBezTo>
                  <a:cubicBezTo>
                    <a:pt x="2774" y="10"/>
                    <a:pt x="2780" y="9"/>
                    <a:pt x="2786" y="8"/>
                  </a:cubicBezTo>
                  <a:cubicBezTo>
                    <a:pt x="2793" y="7"/>
                    <a:pt x="2801" y="7"/>
                    <a:pt x="2811" y="7"/>
                  </a:cubicBezTo>
                  <a:close/>
                  <a:moveTo>
                    <a:pt x="2546" y="1"/>
                  </a:moveTo>
                  <a:cubicBezTo>
                    <a:pt x="2560" y="1"/>
                    <a:pt x="2573" y="2"/>
                    <a:pt x="2586" y="4"/>
                  </a:cubicBezTo>
                  <a:cubicBezTo>
                    <a:pt x="2599" y="7"/>
                    <a:pt x="2611" y="10"/>
                    <a:pt x="2622" y="14"/>
                  </a:cubicBezTo>
                  <a:cubicBezTo>
                    <a:pt x="2634" y="17"/>
                    <a:pt x="2643" y="22"/>
                    <a:pt x="2652" y="27"/>
                  </a:cubicBezTo>
                  <a:cubicBezTo>
                    <a:pt x="2661" y="32"/>
                    <a:pt x="2667" y="36"/>
                    <a:pt x="2671" y="39"/>
                  </a:cubicBezTo>
                  <a:cubicBezTo>
                    <a:pt x="2674" y="43"/>
                    <a:pt x="2677" y="46"/>
                    <a:pt x="2678" y="48"/>
                  </a:cubicBezTo>
                  <a:cubicBezTo>
                    <a:pt x="2679" y="51"/>
                    <a:pt x="2680" y="54"/>
                    <a:pt x="2681" y="57"/>
                  </a:cubicBezTo>
                  <a:cubicBezTo>
                    <a:pt x="2682" y="61"/>
                    <a:pt x="2683" y="65"/>
                    <a:pt x="2683" y="70"/>
                  </a:cubicBezTo>
                  <a:cubicBezTo>
                    <a:pt x="2683" y="75"/>
                    <a:pt x="2684" y="81"/>
                    <a:pt x="2684" y="88"/>
                  </a:cubicBezTo>
                  <a:cubicBezTo>
                    <a:pt x="2684" y="96"/>
                    <a:pt x="2683" y="103"/>
                    <a:pt x="2683" y="108"/>
                  </a:cubicBezTo>
                  <a:cubicBezTo>
                    <a:pt x="2682" y="114"/>
                    <a:pt x="2681" y="118"/>
                    <a:pt x="2680" y="122"/>
                  </a:cubicBezTo>
                  <a:cubicBezTo>
                    <a:pt x="2679" y="125"/>
                    <a:pt x="2677" y="128"/>
                    <a:pt x="2675" y="129"/>
                  </a:cubicBezTo>
                  <a:cubicBezTo>
                    <a:pt x="2674" y="131"/>
                    <a:pt x="2671" y="131"/>
                    <a:pt x="2669" y="131"/>
                  </a:cubicBezTo>
                  <a:cubicBezTo>
                    <a:pt x="2665" y="131"/>
                    <a:pt x="2660" y="129"/>
                    <a:pt x="2654" y="125"/>
                  </a:cubicBezTo>
                  <a:cubicBezTo>
                    <a:pt x="2648" y="120"/>
                    <a:pt x="2641" y="115"/>
                    <a:pt x="2631" y="109"/>
                  </a:cubicBezTo>
                  <a:cubicBezTo>
                    <a:pt x="2622" y="104"/>
                    <a:pt x="2610" y="99"/>
                    <a:pt x="2597" y="94"/>
                  </a:cubicBezTo>
                  <a:cubicBezTo>
                    <a:pt x="2584" y="90"/>
                    <a:pt x="2568" y="87"/>
                    <a:pt x="2550" y="87"/>
                  </a:cubicBezTo>
                  <a:cubicBezTo>
                    <a:pt x="2530" y="87"/>
                    <a:pt x="2512" y="91"/>
                    <a:pt x="2496" y="100"/>
                  </a:cubicBezTo>
                  <a:cubicBezTo>
                    <a:pt x="2481" y="108"/>
                    <a:pt x="2467" y="120"/>
                    <a:pt x="2456" y="135"/>
                  </a:cubicBezTo>
                  <a:cubicBezTo>
                    <a:pt x="2445" y="150"/>
                    <a:pt x="2437" y="168"/>
                    <a:pt x="2431" y="190"/>
                  </a:cubicBezTo>
                  <a:cubicBezTo>
                    <a:pt x="2425" y="212"/>
                    <a:pt x="2422" y="236"/>
                    <a:pt x="2422" y="263"/>
                  </a:cubicBezTo>
                  <a:cubicBezTo>
                    <a:pt x="2422" y="293"/>
                    <a:pt x="2425" y="318"/>
                    <a:pt x="2431" y="340"/>
                  </a:cubicBezTo>
                  <a:cubicBezTo>
                    <a:pt x="2438" y="362"/>
                    <a:pt x="2446" y="380"/>
                    <a:pt x="2458" y="394"/>
                  </a:cubicBezTo>
                  <a:cubicBezTo>
                    <a:pt x="2469" y="408"/>
                    <a:pt x="2483" y="418"/>
                    <a:pt x="2499" y="425"/>
                  </a:cubicBezTo>
                  <a:cubicBezTo>
                    <a:pt x="2515" y="432"/>
                    <a:pt x="2533" y="436"/>
                    <a:pt x="2553" y="436"/>
                  </a:cubicBezTo>
                  <a:cubicBezTo>
                    <a:pt x="2571" y="436"/>
                    <a:pt x="2587" y="434"/>
                    <a:pt x="2600" y="429"/>
                  </a:cubicBezTo>
                  <a:cubicBezTo>
                    <a:pt x="2613" y="425"/>
                    <a:pt x="2625" y="420"/>
                    <a:pt x="2634" y="415"/>
                  </a:cubicBezTo>
                  <a:cubicBezTo>
                    <a:pt x="2644" y="410"/>
                    <a:pt x="2651" y="405"/>
                    <a:pt x="2658" y="401"/>
                  </a:cubicBezTo>
                  <a:cubicBezTo>
                    <a:pt x="2664" y="397"/>
                    <a:pt x="2668" y="395"/>
                    <a:pt x="2672" y="395"/>
                  </a:cubicBezTo>
                  <a:cubicBezTo>
                    <a:pt x="2674" y="395"/>
                    <a:pt x="2677" y="395"/>
                    <a:pt x="2678" y="396"/>
                  </a:cubicBezTo>
                  <a:cubicBezTo>
                    <a:pt x="2680" y="397"/>
                    <a:pt x="2681" y="399"/>
                    <a:pt x="2682" y="403"/>
                  </a:cubicBezTo>
                  <a:cubicBezTo>
                    <a:pt x="2683" y="406"/>
                    <a:pt x="2684" y="410"/>
                    <a:pt x="2684" y="416"/>
                  </a:cubicBezTo>
                  <a:cubicBezTo>
                    <a:pt x="2685" y="421"/>
                    <a:pt x="2685" y="429"/>
                    <a:pt x="2685" y="438"/>
                  </a:cubicBezTo>
                  <a:cubicBezTo>
                    <a:pt x="2685" y="445"/>
                    <a:pt x="2685" y="450"/>
                    <a:pt x="2685" y="455"/>
                  </a:cubicBezTo>
                  <a:cubicBezTo>
                    <a:pt x="2684" y="459"/>
                    <a:pt x="2684" y="463"/>
                    <a:pt x="2683" y="466"/>
                  </a:cubicBezTo>
                  <a:cubicBezTo>
                    <a:pt x="2682" y="470"/>
                    <a:pt x="2681" y="472"/>
                    <a:pt x="2680" y="475"/>
                  </a:cubicBezTo>
                  <a:cubicBezTo>
                    <a:pt x="2678" y="477"/>
                    <a:pt x="2676" y="480"/>
                    <a:pt x="2673" y="483"/>
                  </a:cubicBezTo>
                  <a:cubicBezTo>
                    <a:pt x="2671" y="486"/>
                    <a:pt x="2665" y="490"/>
                    <a:pt x="2657" y="494"/>
                  </a:cubicBezTo>
                  <a:cubicBezTo>
                    <a:pt x="2649" y="499"/>
                    <a:pt x="2639" y="503"/>
                    <a:pt x="2627" y="508"/>
                  </a:cubicBezTo>
                  <a:cubicBezTo>
                    <a:pt x="2615" y="512"/>
                    <a:pt x="2601" y="516"/>
                    <a:pt x="2586" y="519"/>
                  </a:cubicBezTo>
                  <a:cubicBezTo>
                    <a:pt x="2571" y="521"/>
                    <a:pt x="2554" y="523"/>
                    <a:pt x="2537" y="523"/>
                  </a:cubicBezTo>
                  <a:cubicBezTo>
                    <a:pt x="2502" y="523"/>
                    <a:pt x="2471" y="517"/>
                    <a:pt x="2443" y="507"/>
                  </a:cubicBezTo>
                  <a:cubicBezTo>
                    <a:pt x="2415" y="496"/>
                    <a:pt x="2391" y="480"/>
                    <a:pt x="2372" y="459"/>
                  </a:cubicBezTo>
                  <a:cubicBezTo>
                    <a:pt x="2352" y="438"/>
                    <a:pt x="2337" y="411"/>
                    <a:pt x="2327" y="379"/>
                  </a:cubicBezTo>
                  <a:cubicBezTo>
                    <a:pt x="2317" y="348"/>
                    <a:pt x="2311" y="311"/>
                    <a:pt x="2311" y="269"/>
                  </a:cubicBezTo>
                  <a:cubicBezTo>
                    <a:pt x="2311" y="226"/>
                    <a:pt x="2317" y="187"/>
                    <a:pt x="2329" y="154"/>
                  </a:cubicBezTo>
                  <a:cubicBezTo>
                    <a:pt x="2340" y="121"/>
                    <a:pt x="2356" y="93"/>
                    <a:pt x="2377" y="70"/>
                  </a:cubicBezTo>
                  <a:cubicBezTo>
                    <a:pt x="2397" y="47"/>
                    <a:pt x="2422" y="30"/>
                    <a:pt x="2451" y="19"/>
                  </a:cubicBezTo>
                  <a:cubicBezTo>
                    <a:pt x="2479" y="7"/>
                    <a:pt x="2511" y="1"/>
                    <a:pt x="2546" y="1"/>
                  </a:cubicBezTo>
                  <a:close/>
                  <a:moveTo>
                    <a:pt x="2016" y="0"/>
                  </a:moveTo>
                  <a:cubicBezTo>
                    <a:pt x="2054" y="0"/>
                    <a:pt x="2088" y="5"/>
                    <a:pt x="2117" y="15"/>
                  </a:cubicBezTo>
                  <a:cubicBezTo>
                    <a:pt x="2147" y="26"/>
                    <a:pt x="2171" y="41"/>
                    <a:pt x="2191" y="62"/>
                  </a:cubicBezTo>
                  <a:cubicBezTo>
                    <a:pt x="2210" y="83"/>
                    <a:pt x="2225" y="110"/>
                    <a:pt x="2235" y="142"/>
                  </a:cubicBezTo>
                  <a:cubicBezTo>
                    <a:pt x="2245" y="174"/>
                    <a:pt x="2250" y="212"/>
                    <a:pt x="2250" y="256"/>
                  </a:cubicBezTo>
                  <a:cubicBezTo>
                    <a:pt x="2250" y="298"/>
                    <a:pt x="2245" y="335"/>
                    <a:pt x="2235" y="369"/>
                  </a:cubicBezTo>
                  <a:cubicBezTo>
                    <a:pt x="2224" y="402"/>
                    <a:pt x="2209" y="430"/>
                    <a:pt x="2188" y="453"/>
                  </a:cubicBezTo>
                  <a:cubicBezTo>
                    <a:pt x="2168" y="476"/>
                    <a:pt x="2142" y="493"/>
                    <a:pt x="2112" y="505"/>
                  </a:cubicBezTo>
                  <a:cubicBezTo>
                    <a:pt x="2081" y="518"/>
                    <a:pt x="2046" y="524"/>
                    <a:pt x="2006" y="524"/>
                  </a:cubicBezTo>
                  <a:cubicBezTo>
                    <a:pt x="1967" y="524"/>
                    <a:pt x="1933" y="518"/>
                    <a:pt x="1904" y="508"/>
                  </a:cubicBezTo>
                  <a:cubicBezTo>
                    <a:pt x="1874" y="498"/>
                    <a:pt x="1850" y="482"/>
                    <a:pt x="1830" y="461"/>
                  </a:cubicBezTo>
                  <a:cubicBezTo>
                    <a:pt x="1811" y="440"/>
                    <a:pt x="1796" y="413"/>
                    <a:pt x="1786" y="381"/>
                  </a:cubicBezTo>
                  <a:cubicBezTo>
                    <a:pt x="1777" y="348"/>
                    <a:pt x="1772" y="310"/>
                    <a:pt x="1772" y="265"/>
                  </a:cubicBezTo>
                  <a:cubicBezTo>
                    <a:pt x="1772" y="224"/>
                    <a:pt x="1777" y="187"/>
                    <a:pt x="1787" y="155"/>
                  </a:cubicBezTo>
                  <a:cubicBezTo>
                    <a:pt x="1798" y="122"/>
                    <a:pt x="1813" y="94"/>
                    <a:pt x="1834" y="71"/>
                  </a:cubicBezTo>
                  <a:cubicBezTo>
                    <a:pt x="1854" y="48"/>
                    <a:pt x="1880" y="31"/>
                    <a:pt x="1910" y="19"/>
                  </a:cubicBezTo>
                  <a:cubicBezTo>
                    <a:pt x="1941" y="6"/>
                    <a:pt x="1976" y="0"/>
                    <a:pt x="2016" y="0"/>
                  </a:cubicBezTo>
                  <a:close/>
                </a:path>
              </a:pathLst>
            </a:custGeom>
            <a:solidFill>
              <a:srgbClr val="33CC33"/>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010" name="Freeform 57"/>
            <p:cNvSpPr>
              <a:spLocks noEditPoints="1"/>
            </p:cNvSpPr>
            <p:nvPr/>
          </p:nvSpPr>
          <p:spPr bwMode="auto">
            <a:xfrm>
              <a:off x="6621463" y="2185988"/>
              <a:ext cx="1192213" cy="200025"/>
            </a:xfrm>
            <a:custGeom>
              <a:avLst/>
              <a:gdLst>
                <a:gd name="T0" fmla="*/ 236 w 3129"/>
                <a:gd name="T1" fmla="*/ 418 h 524"/>
                <a:gd name="T2" fmla="*/ 207 w 3129"/>
                <a:gd name="T3" fmla="*/ 297 h 524"/>
                <a:gd name="T4" fmla="*/ 995 w 3129"/>
                <a:gd name="T5" fmla="*/ 433 h 524"/>
                <a:gd name="T6" fmla="*/ 1145 w 3129"/>
                <a:gd name="T7" fmla="*/ 191 h 524"/>
                <a:gd name="T8" fmla="*/ 1446 w 3129"/>
                <a:gd name="T9" fmla="*/ 88 h 524"/>
                <a:gd name="T10" fmla="*/ 1581 w 3129"/>
                <a:gd name="T11" fmla="*/ 188 h 524"/>
                <a:gd name="T12" fmla="*/ 1492 w 3129"/>
                <a:gd name="T13" fmla="*/ 88 h 524"/>
                <a:gd name="T14" fmla="*/ 193 w 3129"/>
                <a:gd name="T15" fmla="*/ 212 h 524"/>
                <a:gd name="T16" fmla="*/ 214 w 3129"/>
                <a:gd name="T17" fmla="*/ 103 h 524"/>
                <a:gd name="T18" fmla="*/ 1949 w 3129"/>
                <a:gd name="T19" fmla="*/ 99 h 524"/>
                <a:gd name="T20" fmla="*/ 1907 w 3129"/>
                <a:gd name="T21" fmla="*/ 391 h 524"/>
                <a:gd name="T22" fmla="*/ 2136 w 3129"/>
                <a:gd name="T23" fmla="*/ 330 h 524"/>
                <a:gd name="T24" fmla="*/ 2012 w 3129"/>
                <a:gd name="T25" fmla="*/ 85 h 524"/>
                <a:gd name="T26" fmla="*/ 1616 w 3129"/>
                <a:gd name="T27" fmla="*/ 27 h 524"/>
                <a:gd name="T28" fmla="*/ 1667 w 3129"/>
                <a:gd name="T29" fmla="*/ 231 h 524"/>
                <a:gd name="T30" fmla="*/ 1651 w 3129"/>
                <a:gd name="T31" fmla="*/ 337 h 524"/>
                <a:gd name="T32" fmla="*/ 1717 w 3129"/>
                <a:gd name="T33" fmla="*/ 509 h 524"/>
                <a:gd name="T34" fmla="*/ 1620 w 3129"/>
                <a:gd name="T35" fmla="*/ 513 h 524"/>
                <a:gd name="T36" fmla="*/ 1529 w 3129"/>
                <a:gd name="T37" fmla="*/ 328 h 524"/>
                <a:gd name="T38" fmla="*/ 1444 w 3129"/>
                <a:gd name="T39" fmla="*/ 508 h 524"/>
                <a:gd name="T40" fmla="*/ 1354 w 3129"/>
                <a:gd name="T41" fmla="*/ 513 h 524"/>
                <a:gd name="T42" fmla="*/ 1374 w 3129"/>
                <a:gd name="T43" fmla="*/ 9 h 524"/>
                <a:gd name="T44" fmla="*/ 1243 w 3129"/>
                <a:gd name="T45" fmla="*/ 149 h 524"/>
                <a:gd name="T46" fmla="*/ 991 w 3129"/>
                <a:gd name="T47" fmla="*/ 515 h 524"/>
                <a:gd name="T48" fmla="*/ 848 w 3129"/>
                <a:gd name="T49" fmla="*/ 17 h 524"/>
                <a:gd name="T50" fmla="*/ 741 w 3129"/>
                <a:gd name="T51" fmla="*/ 18 h 524"/>
                <a:gd name="T52" fmla="*/ 737 w 3129"/>
                <a:gd name="T53" fmla="*/ 87 h 524"/>
                <a:gd name="T54" fmla="*/ 709 w 3129"/>
                <a:gd name="T55" fmla="*/ 215 h 524"/>
                <a:gd name="T56" fmla="*/ 714 w 3129"/>
                <a:gd name="T57" fmla="*/ 283 h 524"/>
                <a:gd name="T58" fmla="*/ 732 w 3129"/>
                <a:gd name="T59" fmla="*/ 434 h 524"/>
                <a:gd name="T60" fmla="*/ 746 w 3129"/>
                <a:gd name="T61" fmla="*/ 493 h 524"/>
                <a:gd name="T62" fmla="*/ 456 w 3129"/>
                <a:gd name="T63" fmla="*/ 507 h 524"/>
                <a:gd name="T64" fmla="*/ 30 w 3129"/>
                <a:gd name="T65" fmla="*/ 9 h 524"/>
                <a:gd name="T66" fmla="*/ 335 w 3129"/>
                <a:gd name="T67" fmla="*/ 138 h 524"/>
                <a:gd name="T68" fmla="*/ 305 w 3129"/>
                <a:gd name="T69" fmla="*/ 255 h 524"/>
                <a:gd name="T70" fmla="*/ 338 w 3129"/>
                <a:gd name="T71" fmla="*/ 451 h 524"/>
                <a:gd name="T72" fmla="*/ 30 w 3129"/>
                <a:gd name="T73" fmla="*/ 515 h 524"/>
                <a:gd name="T74" fmla="*/ 30 w 3129"/>
                <a:gd name="T75" fmla="*/ 9 h 524"/>
                <a:gd name="T76" fmla="*/ 2862 w 3129"/>
                <a:gd name="T77" fmla="*/ 24 h 524"/>
                <a:gd name="T78" fmla="*/ 3043 w 3129"/>
                <a:gd name="T79" fmla="*/ 8 h 524"/>
                <a:gd name="T80" fmla="*/ 3121 w 3129"/>
                <a:gd name="T81" fmla="*/ 24 h 524"/>
                <a:gd name="T82" fmla="*/ 3127 w 3129"/>
                <a:gd name="T83" fmla="*/ 491 h 524"/>
                <a:gd name="T84" fmla="*/ 3075 w 3129"/>
                <a:gd name="T85" fmla="*/ 517 h 524"/>
                <a:gd name="T86" fmla="*/ 2862 w 3129"/>
                <a:gd name="T87" fmla="*/ 500 h 524"/>
                <a:gd name="T88" fmla="*/ 2786 w 3129"/>
                <a:gd name="T89" fmla="*/ 516 h 524"/>
                <a:gd name="T90" fmla="*/ 2762 w 3129"/>
                <a:gd name="T91" fmla="*/ 16 h 524"/>
                <a:gd name="T92" fmla="*/ 2586 w 3129"/>
                <a:gd name="T93" fmla="*/ 4 h 524"/>
                <a:gd name="T94" fmla="*/ 2681 w 3129"/>
                <a:gd name="T95" fmla="*/ 57 h 524"/>
                <a:gd name="T96" fmla="*/ 2675 w 3129"/>
                <a:gd name="T97" fmla="*/ 129 h 524"/>
                <a:gd name="T98" fmla="*/ 2550 w 3129"/>
                <a:gd name="T99" fmla="*/ 87 h 524"/>
                <a:gd name="T100" fmla="*/ 2431 w 3129"/>
                <a:gd name="T101" fmla="*/ 340 h 524"/>
                <a:gd name="T102" fmla="*/ 2634 w 3129"/>
                <a:gd name="T103" fmla="*/ 415 h 524"/>
                <a:gd name="T104" fmla="*/ 2684 w 3129"/>
                <a:gd name="T105" fmla="*/ 416 h 524"/>
                <a:gd name="T106" fmla="*/ 2673 w 3129"/>
                <a:gd name="T107" fmla="*/ 483 h 524"/>
                <a:gd name="T108" fmla="*/ 2443 w 3129"/>
                <a:gd name="T109" fmla="*/ 507 h 524"/>
                <a:gd name="T110" fmla="*/ 2377 w 3129"/>
                <a:gd name="T111" fmla="*/ 70 h 524"/>
                <a:gd name="T112" fmla="*/ 2191 w 3129"/>
                <a:gd name="T113" fmla="*/ 62 h 524"/>
                <a:gd name="T114" fmla="*/ 2112 w 3129"/>
                <a:gd name="T115" fmla="*/ 505 h 524"/>
                <a:gd name="T116" fmla="*/ 1772 w 3129"/>
                <a:gd name="T117" fmla="*/ 265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9" h="524">
                  <a:moveTo>
                    <a:pt x="100" y="292"/>
                  </a:moveTo>
                  <a:lnTo>
                    <a:pt x="100" y="436"/>
                  </a:lnTo>
                  <a:lnTo>
                    <a:pt x="175" y="436"/>
                  </a:lnTo>
                  <a:cubicBezTo>
                    <a:pt x="189" y="436"/>
                    <a:pt x="201" y="435"/>
                    <a:pt x="211" y="432"/>
                  </a:cubicBezTo>
                  <a:cubicBezTo>
                    <a:pt x="220" y="429"/>
                    <a:pt x="229" y="424"/>
                    <a:pt x="236" y="418"/>
                  </a:cubicBezTo>
                  <a:cubicBezTo>
                    <a:pt x="243" y="412"/>
                    <a:pt x="249" y="405"/>
                    <a:pt x="253" y="396"/>
                  </a:cubicBezTo>
                  <a:cubicBezTo>
                    <a:pt x="257" y="388"/>
                    <a:pt x="259" y="378"/>
                    <a:pt x="259" y="367"/>
                  </a:cubicBezTo>
                  <a:cubicBezTo>
                    <a:pt x="259" y="355"/>
                    <a:pt x="257" y="344"/>
                    <a:pt x="253" y="335"/>
                  </a:cubicBezTo>
                  <a:cubicBezTo>
                    <a:pt x="249" y="326"/>
                    <a:pt x="243" y="318"/>
                    <a:pt x="236" y="312"/>
                  </a:cubicBezTo>
                  <a:cubicBezTo>
                    <a:pt x="228" y="306"/>
                    <a:pt x="219" y="301"/>
                    <a:pt x="207" y="297"/>
                  </a:cubicBezTo>
                  <a:cubicBezTo>
                    <a:pt x="195" y="294"/>
                    <a:pt x="180" y="292"/>
                    <a:pt x="161" y="292"/>
                  </a:cubicBezTo>
                  <a:lnTo>
                    <a:pt x="100" y="292"/>
                  </a:lnTo>
                  <a:close/>
                  <a:moveTo>
                    <a:pt x="942" y="90"/>
                  </a:moveTo>
                  <a:lnTo>
                    <a:pt x="942" y="433"/>
                  </a:lnTo>
                  <a:lnTo>
                    <a:pt x="995" y="433"/>
                  </a:lnTo>
                  <a:cubicBezTo>
                    <a:pt x="1024" y="433"/>
                    <a:pt x="1047" y="430"/>
                    <a:pt x="1066" y="422"/>
                  </a:cubicBezTo>
                  <a:cubicBezTo>
                    <a:pt x="1086" y="415"/>
                    <a:pt x="1102" y="404"/>
                    <a:pt x="1115" y="389"/>
                  </a:cubicBezTo>
                  <a:cubicBezTo>
                    <a:pt x="1128" y="375"/>
                    <a:pt x="1137" y="356"/>
                    <a:pt x="1144" y="335"/>
                  </a:cubicBezTo>
                  <a:cubicBezTo>
                    <a:pt x="1150" y="313"/>
                    <a:pt x="1153" y="287"/>
                    <a:pt x="1153" y="258"/>
                  </a:cubicBezTo>
                  <a:cubicBezTo>
                    <a:pt x="1153" y="234"/>
                    <a:pt x="1150" y="212"/>
                    <a:pt x="1145" y="191"/>
                  </a:cubicBezTo>
                  <a:cubicBezTo>
                    <a:pt x="1139" y="171"/>
                    <a:pt x="1130" y="153"/>
                    <a:pt x="1118" y="138"/>
                  </a:cubicBezTo>
                  <a:cubicBezTo>
                    <a:pt x="1105" y="123"/>
                    <a:pt x="1090" y="111"/>
                    <a:pt x="1070" y="102"/>
                  </a:cubicBezTo>
                  <a:cubicBezTo>
                    <a:pt x="1051" y="94"/>
                    <a:pt x="1025" y="90"/>
                    <a:pt x="994" y="90"/>
                  </a:cubicBezTo>
                  <a:lnTo>
                    <a:pt x="942" y="90"/>
                  </a:lnTo>
                  <a:close/>
                  <a:moveTo>
                    <a:pt x="1446" y="88"/>
                  </a:moveTo>
                  <a:lnTo>
                    <a:pt x="1446" y="231"/>
                  </a:lnTo>
                  <a:lnTo>
                    <a:pt x="1499" y="231"/>
                  </a:lnTo>
                  <a:cubicBezTo>
                    <a:pt x="1513" y="231"/>
                    <a:pt x="1526" y="229"/>
                    <a:pt x="1537" y="226"/>
                  </a:cubicBezTo>
                  <a:cubicBezTo>
                    <a:pt x="1548" y="222"/>
                    <a:pt x="1557" y="217"/>
                    <a:pt x="1564" y="211"/>
                  </a:cubicBezTo>
                  <a:cubicBezTo>
                    <a:pt x="1572" y="205"/>
                    <a:pt x="1577" y="197"/>
                    <a:pt x="1581" y="188"/>
                  </a:cubicBezTo>
                  <a:cubicBezTo>
                    <a:pt x="1584" y="179"/>
                    <a:pt x="1586" y="169"/>
                    <a:pt x="1586" y="158"/>
                  </a:cubicBezTo>
                  <a:cubicBezTo>
                    <a:pt x="1586" y="142"/>
                    <a:pt x="1582" y="128"/>
                    <a:pt x="1575" y="116"/>
                  </a:cubicBezTo>
                  <a:cubicBezTo>
                    <a:pt x="1567" y="105"/>
                    <a:pt x="1555" y="97"/>
                    <a:pt x="1538" y="92"/>
                  </a:cubicBezTo>
                  <a:cubicBezTo>
                    <a:pt x="1532" y="91"/>
                    <a:pt x="1527" y="90"/>
                    <a:pt x="1520" y="89"/>
                  </a:cubicBezTo>
                  <a:cubicBezTo>
                    <a:pt x="1513" y="88"/>
                    <a:pt x="1504" y="88"/>
                    <a:pt x="1492" y="88"/>
                  </a:cubicBezTo>
                  <a:lnTo>
                    <a:pt x="1446" y="88"/>
                  </a:lnTo>
                  <a:close/>
                  <a:moveTo>
                    <a:pt x="100" y="86"/>
                  </a:moveTo>
                  <a:lnTo>
                    <a:pt x="100" y="217"/>
                  </a:lnTo>
                  <a:lnTo>
                    <a:pt x="158" y="217"/>
                  </a:lnTo>
                  <a:cubicBezTo>
                    <a:pt x="173" y="217"/>
                    <a:pt x="184" y="216"/>
                    <a:pt x="193" y="212"/>
                  </a:cubicBezTo>
                  <a:cubicBezTo>
                    <a:pt x="202" y="209"/>
                    <a:pt x="209" y="204"/>
                    <a:pt x="215" y="198"/>
                  </a:cubicBezTo>
                  <a:cubicBezTo>
                    <a:pt x="221" y="192"/>
                    <a:pt x="226" y="184"/>
                    <a:pt x="228" y="176"/>
                  </a:cubicBezTo>
                  <a:cubicBezTo>
                    <a:pt x="231" y="168"/>
                    <a:pt x="233" y="159"/>
                    <a:pt x="233" y="150"/>
                  </a:cubicBezTo>
                  <a:cubicBezTo>
                    <a:pt x="233" y="140"/>
                    <a:pt x="231" y="131"/>
                    <a:pt x="228" y="123"/>
                  </a:cubicBezTo>
                  <a:cubicBezTo>
                    <a:pt x="225" y="115"/>
                    <a:pt x="220" y="108"/>
                    <a:pt x="214" y="103"/>
                  </a:cubicBezTo>
                  <a:cubicBezTo>
                    <a:pt x="208" y="97"/>
                    <a:pt x="200" y="93"/>
                    <a:pt x="190" y="90"/>
                  </a:cubicBezTo>
                  <a:cubicBezTo>
                    <a:pt x="181" y="88"/>
                    <a:pt x="168" y="86"/>
                    <a:pt x="152" y="86"/>
                  </a:cubicBezTo>
                  <a:lnTo>
                    <a:pt x="100" y="86"/>
                  </a:lnTo>
                  <a:close/>
                  <a:moveTo>
                    <a:pt x="2012" y="85"/>
                  </a:moveTo>
                  <a:cubicBezTo>
                    <a:pt x="1987" y="85"/>
                    <a:pt x="1966" y="89"/>
                    <a:pt x="1949" y="99"/>
                  </a:cubicBezTo>
                  <a:cubicBezTo>
                    <a:pt x="1932" y="108"/>
                    <a:pt x="1918" y="121"/>
                    <a:pt x="1908" y="137"/>
                  </a:cubicBezTo>
                  <a:cubicBezTo>
                    <a:pt x="1898" y="153"/>
                    <a:pt x="1890" y="171"/>
                    <a:pt x="1886" y="193"/>
                  </a:cubicBezTo>
                  <a:cubicBezTo>
                    <a:pt x="1882" y="214"/>
                    <a:pt x="1880" y="236"/>
                    <a:pt x="1880" y="260"/>
                  </a:cubicBezTo>
                  <a:cubicBezTo>
                    <a:pt x="1880" y="288"/>
                    <a:pt x="1882" y="312"/>
                    <a:pt x="1886" y="334"/>
                  </a:cubicBezTo>
                  <a:cubicBezTo>
                    <a:pt x="1890" y="356"/>
                    <a:pt x="1897" y="375"/>
                    <a:pt x="1907" y="391"/>
                  </a:cubicBezTo>
                  <a:cubicBezTo>
                    <a:pt x="1917" y="406"/>
                    <a:pt x="1930" y="418"/>
                    <a:pt x="1947" y="427"/>
                  </a:cubicBezTo>
                  <a:cubicBezTo>
                    <a:pt x="1963" y="435"/>
                    <a:pt x="1984" y="439"/>
                    <a:pt x="2010" y="439"/>
                  </a:cubicBezTo>
                  <a:cubicBezTo>
                    <a:pt x="2035" y="439"/>
                    <a:pt x="2056" y="434"/>
                    <a:pt x="2073" y="425"/>
                  </a:cubicBezTo>
                  <a:cubicBezTo>
                    <a:pt x="2090" y="415"/>
                    <a:pt x="2103" y="403"/>
                    <a:pt x="2114" y="386"/>
                  </a:cubicBezTo>
                  <a:cubicBezTo>
                    <a:pt x="2124" y="370"/>
                    <a:pt x="2132" y="352"/>
                    <a:pt x="2136" y="330"/>
                  </a:cubicBezTo>
                  <a:cubicBezTo>
                    <a:pt x="2140" y="309"/>
                    <a:pt x="2142" y="286"/>
                    <a:pt x="2142" y="261"/>
                  </a:cubicBezTo>
                  <a:cubicBezTo>
                    <a:pt x="2142" y="235"/>
                    <a:pt x="2140" y="211"/>
                    <a:pt x="2136" y="189"/>
                  </a:cubicBezTo>
                  <a:cubicBezTo>
                    <a:pt x="2132" y="167"/>
                    <a:pt x="2125" y="149"/>
                    <a:pt x="2115" y="133"/>
                  </a:cubicBezTo>
                  <a:cubicBezTo>
                    <a:pt x="2105" y="118"/>
                    <a:pt x="2091" y="106"/>
                    <a:pt x="2075" y="97"/>
                  </a:cubicBezTo>
                  <a:cubicBezTo>
                    <a:pt x="2058" y="89"/>
                    <a:pt x="2037" y="85"/>
                    <a:pt x="2012" y="85"/>
                  </a:cubicBezTo>
                  <a:close/>
                  <a:moveTo>
                    <a:pt x="1374" y="9"/>
                  </a:moveTo>
                  <a:lnTo>
                    <a:pt x="1505" y="9"/>
                  </a:lnTo>
                  <a:cubicBezTo>
                    <a:pt x="1518" y="9"/>
                    <a:pt x="1529" y="9"/>
                    <a:pt x="1538" y="10"/>
                  </a:cubicBezTo>
                  <a:cubicBezTo>
                    <a:pt x="1546" y="10"/>
                    <a:pt x="1554" y="11"/>
                    <a:pt x="1561" y="12"/>
                  </a:cubicBezTo>
                  <a:cubicBezTo>
                    <a:pt x="1581" y="15"/>
                    <a:pt x="1600" y="20"/>
                    <a:pt x="1616" y="27"/>
                  </a:cubicBezTo>
                  <a:cubicBezTo>
                    <a:pt x="1632" y="34"/>
                    <a:pt x="1646" y="43"/>
                    <a:pt x="1657" y="54"/>
                  </a:cubicBezTo>
                  <a:cubicBezTo>
                    <a:pt x="1669" y="66"/>
                    <a:pt x="1677" y="79"/>
                    <a:pt x="1683" y="95"/>
                  </a:cubicBezTo>
                  <a:cubicBezTo>
                    <a:pt x="1689" y="110"/>
                    <a:pt x="1692" y="128"/>
                    <a:pt x="1692" y="148"/>
                  </a:cubicBezTo>
                  <a:cubicBezTo>
                    <a:pt x="1692" y="165"/>
                    <a:pt x="1690" y="180"/>
                    <a:pt x="1686" y="194"/>
                  </a:cubicBezTo>
                  <a:cubicBezTo>
                    <a:pt x="1682" y="208"/>
                    <a:pt x="1675" y="220"/>
                    <a:pt x="1667" y="231"/>
                  </a:cubicBezTo>
                  <a:cubicBezTo>
                    <a:pt x="1659" y="242"/>
                    <a:pt x="1648" y="252"/>
                    <a:pt x="1636" y="260"/>
                  </a:cubicBezTo>
                  <a:cubicBezTo>
                    <a:pt x="1624" y="268"/>
                    <a:pt x="1610" y="275"/>
                    <a:pt x="1594" y="279"/>
                  </a:cubicBezTo>
                  <a:cubicBezTo>
                    <a:pt x="1602" y="283"/>
                    <a:pt x="1609" y="288"/>
                    <a:pt x="1616" y="293"/>
                  </a:cubicBezTo>
                  <a:cubicBezTo>
                    <a:pt x="1622" y="298"/>
                    <a:pt x="1628" y="304"/>
                    <a:pt x="1634" y="312"/>
                  </a:cubicBezTo>
                  <a:cubicBezTo>
                    <a:pt x="1640" y="319"/>
                    <a:pt x="1646" y="328"/>
                    <a:pt x="1651" y="337"/>
                  </a:cubicBezTo>
                  <a:cubicBezTo>
                    <a:pt x="1656" y="347"/>
                    <a:pt x="1661" y="357"/>
                    <a:pt x="1666" y="369"/>
                  </a:cubicBezTo>
                  <a:lnTo>
                    <a:pt x="1709" y="469"/>
                  </a:lnTo>
                  <a:cubicBezTo>
                    <a:pt x="1713" y="479"/>
                    <a:pt x="1715" y="486"/>
                    <a:pt x="1717" y="491"/>
                  </a:cubicBezTo>
                  <a:cubicBezTo>
                    <a:pt x="1718" y="495"/>
                    <a:pt x="1719" y="499"/>
                    <a:pt x="1719" y="501"/>
                  </a:cubicBezTo>
                  <a:cubicBezTo>
                    <a:pt x="1719" y="504"/>
                    <a:pt x="1718" y="507"/>
                    <a:pt x="1717" y="509"/>
                  </a:cubicBezTo>
                  <a:cubicBezTo>
                    <a:pt x="1716" y="511"/>
                    <a:pt x="1713" y="512"/>
                    <a:pt x="1710" y="513"/>
                  </a:cubicBezTo>
                  <a:cubicBezTo>
                    <a:pt x="1706" y="515"/>
                    <a:pt x="1700" y="516"/>
                    <a:pt x="1692" y="516"/>
                  </a:cubicBezTo>
                  <a:cubicBezTo>
                    <a:pt x="1685" y="517"/>
                    <a:pt x="1675" y="517"/>
                    <a:pt x="1662" y="517"/>
                  </a:cubicBezTo>
                  <a:cubicBezTo>
                    <a:pt x="1651" y="517"/>
                    <a:pt x="1642" y="517"/>
                    <a:pt x="1635" y="516"/>
                  </a:cubicBezTo>
                  <a:cubicBezTo>
                    <a:pt x="1629" y="516"/>
                    <a:pt x="1624" y="515"/>
                    <a:pt x="1620" y="513"/>
                  </a:cubicBezTo>
                  <a:cubicBezTo>
                    <a:pt x="1616" y="512"/>
                    <a:pt x="1613" y="510"/>
                    <a:pt x="1612" y="508"/>
                  </a:cubicBezTo>
                  <a:cubicBezTo>
                    <a:pt x="1610" y="506"/>
                    <a:pt x="1609" y="503"/>
                    <a:pt x="1608" y="500"/>
                  </a:cubicBezTo>
                  <a:lnTo>
                    <a:pt x="1563" y="387"/>
                  </a:lnTo>
                  <a:cubicBezTo>
                    <a:pt x="1557" y="374"/>
                    <a:pt x="1552" y="363"/>
                    <a:pt x="1547" y="353"/>
                  </a:cubicBezTo>
                  <a:cubicBezTo>
                    <a:pt x="1541" y="343"/>
                    <a:pt x="1536" y="335"/>
                    <a:pt x="1529" y="328"/>
                  </a:cubicBezTo>
                  <a:cubicBezTo>
                    <a:pt x="1523" y="321"/>
                    <a:pt x="1516" y="316"/>
                    <a:pt x="1507" y="313"/>
                  </a:cubicBezTo>
                  <a:cubicBezTo>
                    <a:pt x="1499" y="310"/>
                    <a:pt x="1489" y="308"/>
                    <a:pt x="1478" y="308"/>
                  </a:cubicBezTo>
                  <a:lnTo>
                    <a:pt x="1446" y="308"/>
                  </a:lnTo>
                  <a:lnTo>
                    <a:pt x="1446" y="501"/>
                  </a:lnTo>
                  <a:cubicBezTo>
                    <a:pt x="1446" y="503"/>
                    <a:pt x="1445" y="506"/>
                    <a:pt x="1444" y="508"/>
                  </a:cubicBezTo>
                  <a:cubicBezTo>
                    <a:pt x="1442" y="510"/>
                    <a:pt x="1439" y="511"/>
                    <a:pt x="1435" y="513"/>
                  </a:cubicBezTo>
                  <a:cubicBezTo>
                    <a:pt x="1431" y="514"/>
                    <a:pt x="1426" y="515"/>
                    <a:pt x="1420" y="516"/>
                  </a:cubicBezTo>
                  <a:cubicBezTo>
                    <a:pt x="1413" y="517"/>
                    <a:pt x="1405" y="517"/>
                    <a:pt x="1395" y="517"/>
                  </a:cubicBezTo>
                  <a:cubicBezTo>
                    <a:pt x="1385" y="517"/>
                    <a:pt x="1377" y="517"/>
                    <a:pt x="1370" y="516"/>
                  </a:cubicBezTo>
                  <a:cubicBezTo>
                    <a:pt x="1363" y="515"/>
                    <a:pt x="1358" y="514"/>
                    <a:pt x="1354" y="513"/>
                  </a:cubicBezTo>
                  <a:cubicBezTo>
                    <a:pt x="1350" y="511"/>
                    <a:pt x="1347" y="510"/>
                    <a:pt x="1346" y="508"/>
                  </a:cubicBezTo>
                  <a:cubicBezTo>
                    <a:pt x="1344" y="506"/>
                    <a:pt x="1344" y="503"/>
                    <a:pt x="1344" y="501"/>
                  </a:cubicBezTo>
                  <a:lnTo>
                    <a:pt x="1344" y="42"/>
                  </a:lnTo>
                  <a:cubicBezTo>
                    <a:pt x="1344" y="30"/>
                    <a:pt x="1346" y="22"/>
                    <a:pt x="1352" y="17"/>
                  </a:cubicBezTo>
                  <a:cubicBezTo>
                    <a:pt x="1358" y="12"/>
                    <a:pt x="1365" y="9"/>
                    <a:pt x="1374" y="9"/>
                  </a:cubicBezTo>
                  <a:close/>
                  <a:moveTo>
                    <a:pt x="870" y="9"/>
                  </a:moveTo>
                  <a:lnTo>
                    <a:pt x="1000" y="9"/>
                  </a:lnTo>
                  <a:cubicBezTo>
                    <a:pt x="1045" y="9"/>
                    <a:pt x="1083" y="14"/>
                    <a:pt x="1114" y="25"/>
                  </a:cubicBezTo>
                  <a:cubicBezTo>
                    <a:pt x="1146" y="36"/>
                    <a:pt x="1172" y="51"/>
                    <a:pt x="1194" y="72"/>
                  </a:cubicBezTo>
                  <a:cubicBezTo>
                    <a:pt x="1215" y="93"/>
                    <a:pt x="1231" y="118"/>
                    <a:pt x="1243" y="149"/>
                  </a:cubicBezTo>
                  <a:cubicBezTo>
                    <a:pt x="1254" y="179"/>
                    <a:pt x="1259" y="214"/>
                    <a:pt x="1259" y="254"/>
                  </a:cubicBezTo>
                  <a:cubicBezTo>
                    <a:pt x="1259" y="301"/>
                    <a:pt x="1253" y="340"/>
                    <a:pt x="1241" y="373"/>
                  </a:cubicBezTo>
                  <a:cubicBezTo>
                    <a:pt x="1229" y="406"/>
                    <a:pt x="1212" y="433"/>
                    <a:pt x="1189" y="454"/>
                  </a:cubicBezTo>
                  <a:cubicBezTo>
                    <a:pt x="1166" y="475"/>
                    <a:pt x="1139" y="490"/>
                    <a:pt x="1107" y="500"/>
                  </a:cubicBezTo>
                  <a:cubicBezTo>
                    <a:pt x="1074" y="510"/>
                    <a:pt x="1035" y="515"/>
                    <a:pt x="991" y="515"/>
                  </a:cubicBezTo>
                  <a:lnTo>
                    <a:pt x="870" y="515"/>
                  </a:lnTo>
                  <a:cubicBezTo>
                    <a:pt x="861" y="515"/>
                    <a:pt x="854" y="512"/>
                    <a:pt x="848" y="507"/>
                  </a:cubicBezTo>
                  <a:cubicBezTo>
                    <a:pt x="842" y="502"/>
                    <a:pt x="840" y="494"/>
                    <a:pt x="840" y="482"/>
                  </a:cubicBezTo>
                  <a:lnTo>
                    <a:pt x="840" y="42"/>
                  </a:lnTo>
                  <a:cubicBezTo>
                    <a:pt x="840" y="30"/>
                    <a:pt x="842" y="22"/>
                    <a:pt x="848" y="17"/>
                  </a:cubicBezTo>
                  <a:cubicBezTo>
                    <a:pt x="854" y="12"/>
                    <a:pt x="861" y="9"/>
                    <a:pt x="870" y="9"/>
                  </a:cubicBezTo>
                  <a:close/>
                  <a:moveTo>
                    <a:pt x="478" y="9"/>
                  </a:moveTo>
                  <a:lnTo>
                    <a:pt x="730" y="9"/>
                  </a:lnTo>
                  <a:cubicBezTo>
                    <a:pt x="733" y="9"/>
                    <a:pt x="735" y="10"/>
                    <a:pt x="737" y="11"/>
                  </a:cubicBezTo>
                  <a:cubicBezTo>
                    <a:pt x="738" y="12"/>
                    <a:pt x="740" y="15"/>
                    <a:pt x="741" y="18"/>
                  </a:cubicBezTo>
                  <a:cubicBezTo>
                    <a:pt x="743" y="21"/>
                    <a:pt x="744" y="25"/>
                    <a:pt x="744" y="30"/>
                  </a:cubicBezTo>
                  <a:cubicBezTo>
                    <a:pt x="745" y="36"/>
                    <a:pt x="745" y="42"/>
                    <a:pt x="745" y="50"/>
                  </a:cubicBezTo>
                  <a:cubicBezTo>
                    <a:pt x="745" y="57"/>
                    <a:pt x="745" y="63"/>
                    <a:pt x="744" y="68"/>
                  </a:cubicBezTo>
                  <a:cubicBezTo>
                    <a:pt x="744" y="73"/>
                    <a:pt x="743" y="78"/>
                    <a:pt x="741" y="81"/>
                  </a:cubicBezTo>
                  <a:cubicBezTo>
                    <a:pt x="740" y="84"/>
                    <a:pt x="738" y="86"/>
                    <a:pt x="737" y="87"/>
                  </a:cubicBezTo>
                  <a:cubicBezTo>
                    <a:pt x="735" y="89"/>
                    <a:pt x="733" y="90"/>
                    <a:pt x="730" y="90"/>
                  </a:cubicBezTo>
                  <a:lnTo>
                    <a:pt x="550" y="90"/>
                  </a:lnTo>
                  <a:lnTo>
                    <a:pt x="550" y="213"/>
                  </a:lnTo>
                  <a:lnTo>
                    <a:pt x="703" y="213"/>
                  </a:lnTo>
                  <a:cubicBezTo>
                    <a:pt x="705" y="213"/>
                    <a:pt x="707" y="214"/>
                    <a:pt x="709" y="215"/>
                  </a:cubicBezTo>
                  <a:cubicBezTo>
                    <a:pt x="711" y="217"/>
                    <a:pt x="713" y="219"/>
                    <a:pt x="714" y="222"/>
                  </a:cubicBezTo>
                  <a:cubicBezTo>
                    <a:pt x="715" y="225"/>
                    <a:pt x="716" y="229"/>
                    <a:pt x="717" y="234"/>
                  </a:cubicBezTo>
                  <a:cubicBezTo>
                    <a:pt x="718" y="239"/>
                    <a:pt x="718" y="245"/>
                    <a:pt x="718" y="253"/>
                  </a:cubicBezTo>
                  <a:cubicBezTo>
                    <a:pt x="718" y="260"/>
                    <a:pt x="718" y="266"/>
                    <a:pt x="717" y="271"/>
                  </a:cubicBezTo>
                  <a:cubicBezTo>
                    <a:pt x="716" y="276"/>
                    <a:pt x="715" y="280"/>
                    <a:pt x="714" y="283"/>
                  </a:cubicBezTo>
                  <a:cubicBezTo>
                    <a:pt x="713" y="286"/>
                    <a:pt x="711" y="288"/>
                    <a:pt x="709" y="290"/>
                  </a:cubicBezTo>
                  <a:cubicBezTo>
                    <a:pt x="707" y="291"/>
                    <a:pt x="705" y="292"/>
                    <a:pt x="703" y="292"/>
                  </a:cubicBezTo>
                  <a:lnTo>
                    <a:pt x="550" y="292"/>
                  </a:lnTo>
                  <a:lnTo>
                    <a:pt x="550" y="434"/>
                  </a:lnTo>
                  <a:lnTo>
                    <a:pt x="732" y="434"/>
                  </a:lnTo>
                  <a:cubicBezTo>
                    <a:pt x="734" y="434"/>
                    <a:pt x="736" y="435"/>
                    <a:pt x="738" y="436"/>
                  </a:cubicBezTo>
                  <a:cubicBezTo>
                    <a:pt x="740" y="438"/>
                    <a:pt x="742" y="440"/>
                    <a:pt x="743" y="443"/>
                  </a:cubicBezTo>
                  <a:cubicBezTo>
                    <a:pt x="745" y="446"/>
                    <a:pt x="746" y="450"/>
                    <a:pt x="746" y="455"/>
                  </a:cubicBezTo>
                  <a:cubicBezTo>
                    <a:pt x="747" y="461"/>
                    <a:pt x="747" y="467"/>
                    <a:pt x="747" y="474"/>
                  </a:cubicBezTo>
                  <a:cubicBezTo>
                    <a:pt x="747" y="482"/>
                    <a:pt x="747" y="488"/>
                    <a:pt x="746" y="493"/>
                  </a:cubicBezTo>
                  <a:cubicBezTo>
                    <a:pt x="746" y="498"/>
                    <a:pt x="745" y="503"/>
                    <a:pt x="743" y="506"/>
                  </a:cubicBezTo>
                  <a:cubicBezTo>
                    <a:pt x="742" y="509"/>
                    <a:pt x="740" y="511"/>
                    <a:pt x="738" y="512"/>
                  </a:cubicBezTo>
                  <a:cubicBezTo>
                    <a:pt x="736" y="514"/>
                    <a:pt x="734" y="515"/>
                    <a:pt x="732" y="515"/>
                  </a:cubicBezTo>
                  <a:lnTo>
                    <a:pt x="478" y="515"/>
                  </a:lnTo>
                  <a:cubicBezTo>
                    <a:pt x="469" y="515"/>
                    <a:pt x="462" y="512"/>
                    <a:pt x="456" y="507"/>
                  </a:cubicBezTo>
                  <a:cubicBezTo>
                    <a:pt x="450" y="502"/>
                    <a:pt x="448" y="494"/>
                    <a:pt x="448" y="482"/>
                  </a:cubicBezTo>
                  <a:lnTo>
                    <a:pt x="448" y="42"/>
                  </a:lnTo>
                  <a:cubicBezTo>
                    <a:pt x="448" y="30"/>
                    <a:pt x="450" y="22"/>
                    <a:pt x="456" y="17"/>
                  </a:cubicBezTo>
                  <a:cubicBezTo>
                    <a:pt x="462" y="12"/>
                    <a:pt x="469" y="9"/>
                    <a:pt x="478" y="9"/>
                  </a:cubicBezTo>
                  <a:close/>
                  <a:moveTo>
                    <a:pt x="30" y="9"/>
                  </a:moveTo>
                  <a:lnTo>
                    <a:pt x="157" y="9"/>
                  </a:lnTo>
                  <a:cubicBezTo>
                    <a:pt x="188" y="9"/>
                    <a:pt x="214" y="12"/>
                    <a:pt x="236" y="17"/>
                  </a:cubicBezTo>
                  <a:cubicBezTo>
                    <a:pt x="257" y="22"/>
                    <a:pt x="275" y="30"/>
                    <a:pt x="290" y="41"/>
                  </a:cubicBezTo>
                  <a:cubicBezTo>
                    <a:pt x="305" y="51"/>
                    <a:pt x="316" y="64"/>
                    <a:pt x="324" y="81"/>
                  </a:cubicBezTo>
                  <a:cubicBezTo>
                    <a:pt x="332" y="97"/>
                    <a:pt x="335" y="116"/>
                    <a:pt x="335" y="138"/>
                  </a:cubicBezTo>
                  <a:cubicBezTo>
                    <a:pt x="335" y="150"/>
                    <a:pt x="334" y="161"/>
                    <a:pt x="331" y="172"/>
                  </a:cubicBezTo>
                  <a:cubicBezTo>
                    <a:pt x="328" y="183"/>
                    <a:pt x="323" y="193"/>
                    <a:pt x="317" y="202"/>
                  </a:cubicBezTo>
                  <a:cubicBezTo>
                    <a:pt x="311" y="211"/>
                    <a:pt x="304" y="218"/>
                    <a:pt x="295" y="225"/>
                  </a:cubicBezTo>
                  <a:cubicBezTo>
                    <a:pt x="286" y="232"/>
                    <a:pt x="276" y="237"/>
                    <a:pt x="265" y="242"/>
                  </a:cubicBezTo>
                  <a:cubicBezTo>
                    <a:pt x="279" y="244"/>
                    <a:pt x="293" y="249"/>
                    <a:pt x="305" y="255"/>
                  </a:cubicBezTo>
                  <a:cubicBezTo>
                    <a:pt x="317" y="262"/>
                    <a:pt x="327" y="270"/>
                    <a:pt x="336" y="280"/>
                  </a:cubicBezTo>
                  <a:cubicBezTo>
                    <a:pt x="345" y="291"/>
                    <a:pt x="353" y="303"/>
                    <a:pt x="358" y="317"/>
                  </a:cubicBezTo>
                  <a:cubicBezTo>
                    <a:pt x="363" y="330"/>
                    <a:pt x="366" y="346"/>
                    <a:pt x="366" y="363"/>
                  </a:cubicBezTo>
                  <a:cubicBezTo>
                    <a:pt x="366" y="381"/>
                    <a:pt x="363" y="397"/>
                    <a:pt x="358" y="412"/>
                  </a:cubicBezTo>
                  <a:cubicBezTo>
                    <a:pt x="353" y="426"/>
                    <a:pt x="346" y="439"/>
                    <a:pt x="338" y="451"/>
                  </a:cubicBezTo>
                  <a:cubicBezTo>
                    <a:pt x="329" y="462"/>
                    <a:pt x="318" y="471"/>
                    <a:pt x="306" y="479"/>
                  </a:cubicBezTo>
                  <a:cubicBezTo>
                    <a:pt x="294" y="488"/>
                    <a:pt x="281" y="494"/>
                    <a:pt x="266" y="499"/>
                  </a:cubicBezTo>
                  <a:cubicBezTo>
                    <a:pt x="252" y="505"/>
                    <a:pt x="236" y="508"/>
                    <a:pt x="220" y="511"/>
                  </a:cubicBezTo>
                  <a:cubicBezTo>
                    <a:pt x="203" y="513"/>
                    <a:pt x="185" y="515"/>
                    <a:pt x="164" y="515"/>
                  </a:cubicBezTo>
                  <a:lnTo>
                    <a:pt x="30" y="515"/>
                  </a:lnTo>
                  <a:cubicBezTo>
                    <a:pt x="21" y="515"/>
                    <a:pt x="14" y="512"/>
                    <a:pt x="8" y="507"/>
                  </a:cubicBezTo>
                  <a:cubicBezTo>
                    <a:pt x="2" y="502"/>
                    <a:pt x="0" y="494"/>
                    <a:pt x="0" y="482"/>
                  </a:cubicBezTo>
                  <a:lnTo>
                    <a:pt x="0" y="42"/>
                  </a:lnTo>
                  <a:cubicBezTo>
                    <a:pt x="0" y="30"/>
                    <a:pt x="2" y="22"/>
                    <a:pt x="8" y="17"/>
                  </a:cubicBezTo>
                  <a:cubicBezTo>
                    <a:pt x="14" y="12"/>
                    <a:pt x="21" y="9"/>
                    <a:pt x="30" y="9"/>
                  </a:cubicBezTo>
                  <a:close/>
                  <a:moveTo>
                    <a:pt x="2811" y="7"/>
                  </a:moveTo>
                  <a:cubicBezTo>
                    <a:pt x="2821" y="7"/>
                    <a:pt x="2830" y="7"/>
                    <a:pt x="2836" y="8"/>
                  </a:cubicBezTo>
                  <a:cubicBezTo>
                    <a:pt x="2843" y="9"/>
                    <a:pt x="2848" y="10"/>
                    <a:pt x="2852" y="11"/>
                  </a:cubicBezTo>
                  <a:cubicBezTo>
                    <a:pt x="2856" y="12"/>
                    <a:pt x="2858" y="14"/>
                    <a:pt x="2860" y="16"/>
                  </a:cubicBezTo>
                  <a:cubicBezTo>
                    <a:pt x="2861" y="18"/>
                    <a:pt x="2862" y="21"/>
                    <a:pt x="2862" y="24"/>
                  </a:cubicBezTo>
                  <a:lnTo>
                    <a:pt x="2862" y="239"/>
                  </a:lnTo>
                  <a:lnTo>
                    <a:pt x="3010" y="24"/>
                  </a:lnTo>
                  <a:cubicBezTo>
                    <a:pt x="3012" y="21"/>
                    <a:pt x="3014" y="18"/>
                    <a:pt x="3017" y="16"/>
                  </a:cubicBezTo>
                  <a:cubicBezTo>
                    <a:pt x="3020" y="13"/>
                    <a:pt x="3023" y="12"/>
                    <a:pt x="3027" y="10"/>
                  </a:cubicBezTo>
                  <a:cubicBezTo>
                    <a:pt x="3031" y="9"/>
                    <a:pt x="3037" y="8"/>
                    <a:pt x="3043" y="8"/>
                  </a:cubicBezTo>
                  <a:cubicBezTo>
                    <a:pt x="3050" y="7"/>
                    <a:pt x="3058" y="7"/>
                    <a:pt x="3068" y="7"/>
                  </a:cubicBezTo>
                  <a:cubicBezTo>
                    <a:pt x="3079" y="7"/>
                    <a:pt x="3087" y="7"/>
                    <a:pt x="3094" y="8"/>
                  </a:cubicBezTo>
                  <a:cubicBezTo>
                    <a:pt x="3101" y="9"/>
                    <a:pt x="3106" y="10"/>
                    <a:pt x="3110" y="11"/>
                  </a:cubicBezTo>
                  <a:cubicBezTo>
                    <a:pt x="3114" y="13"/>
                    <a:pt x="3117" y="14"/>
                    <a:pt x="3119" y="17"/>
                  </a:cubicBezTo>
                  <a:cubicBezTo>
                    <a:pt x="3120" y="19"/>
                    <a:pt x="3121" y="21"/>
                    <a:pt x="3121" y="24"/>
                  </a:cubicBezTo>
                  <a:cubicBezTo>
                    <a:pt x="3121" y="28"/>
                    <a:pt x="3120" y="33"/>
                    <a:pt x="3117" y="37"/>
                  </a:cubicBezTo>
                  <a:cubicBezTo>
                    <a:pt x="3115" y="42"/>
                    <a:pt x="3111" y="49"/>
                    <a:pt x="3104" y="60"/>
                  </a:cubicBezTo>
                  <a:lnTo>
                    <a:pt x="2965" y="241"/>
                  </a:lnTo>
                  <a:lnTo>
                    <a:pt x="3117" y="470"/>
                  </a:lnTo>
                  <a:cubicBezTo>
                    <a:pt x="3122" y="480"/>
                    <a:pt x="3126" y="487"/>
                    <a:pt x="3127" y="491"/>
                  </a:cubicBezTo>
                  <a:cubicBezTo>
                    <a:pt x="3128" y="495"/>
                    <a:pt x="3129" y="497"/>
                    <a:pt x="3129" y="499"/>
                  </a:cubicBezTo>
                  <a:cubicBezTo>
                    <a:pt x="3129" y="502"/>
                    <a:pt x="3128" y="505"/>
                    <a:pt x="3127" y="507"/>
                  </a:cubicBezTo>
                  <a:cubicBezTo>
                    <a:pt x="3125" y="509"/>
                    <a:pt x="3122" y="511"/>
                    <a:pt x="3118" y="512"/>
                  </a:cubicBezTo>
                  <a:cubicBezTo>
                    <a:pt x="3114" y="514"/>
                    <a:pt x="3109" y="515"/>
                    <a:pt x="3102" y="516"/>
                  </a:cubicBezTo>
                  <a:cubicBezTo>
                    <a:pt x="3095" y="517"/>
                    <a:pt x="3086" y="517"/>
                    <a:pt x="3075" y="517"/>
                  </a:cubicBezTo>
                  <a:cubicBezTo>
                    <a:pt x="3058" y="517"/>
                    <a:pt x="3046" y="516"/>
                    <a:pt x="3039" y="515"/>
                  </a:cubicBezTo>
                  <a:cubicBezTo>
                    <a:pt x="3031" y="514"/>
                    <a:pt x="3026" y="512"/>
                    <a:pt x="3023" y="509"/>
                  </a:cubicBezTo>
                  <a:cubicBezTo>
                    <a:pt x="3019" y="507"/>
                    <a:pt x="3017" y="503"/>
                    <a:pt x="3015" y="500"/>
                  </a:cubicBezTo>
                  <a:lnTo>
                    <a:pt x="2862" y="260"/>
                  </a:lnTo>
                  <a:lnTo>
                    <a:pt x="2862" y="500"/>
                  </a:lnTo>
                  <a:cubicBezTo>
                    <a:pt x="2862" y="503"/>
                    <a:pt x="2861" y="505"/>
                    <a:pt x="2860" y="507"/>
                  </a:cubicBezTo>
                  <a:cubicBezTo>
                    <a:pt x="2858" y="509"/>
                    <a:pt x="2856" y="511"/>
                    <a:pt x="2852" y="512"/>
                  </a:cubicBezTo>
                  <a:cubicBezTo>
                    <a:pt x="2848" y="514"/>
                    <a:pt x="2843" y="515"/>
                    <a:pt x="2836" y="516"/>
                  </a:cubicBezTo>
                  <a:cubicBezTo>
                    <a:pt x="2830" y="517"/>
                    <a:pt x="2821" y="517"/>
                    <a:pt x="2811" y="517"/>
                  </a:cubicBezTo>
                  <a:cubicBezTo>
                    <a:pt x="2801" y="517"/>
                    <a:pt x="2793" y="517"/>
                    <a:pt x="2786" y="516"/>
                  </a:cubicBezTo>
                  <a:cubicBezTo>
                    <a:pt x="2780" y="515"/>
                    <a:pt x="2774" y="514"/>
                    <a:pt x="2770" y="512"/>
                  </a:cubicBezTo>
                  <a:cubicBezTo>
                    <a:pt x="2767" y="511"/>
                    <a:pt x="2764" y="509"/>
                    <a:pt x="2762" y="507"/>
                  </a:cubicBezTo>
                  <a:cubicBezTo>
                    <a:pt x="2760" y="505"/>
                    <a:pt x="2760" y="503"/>
                    <a:pt x="2760" y="500"/>
                  </a:cubicBezTo>
                  <a:lnTo>
                    <a:pt x="2760" y="24"/>
                  </a:lnTo>
                  <a:cubicBezTo>
                    <a:pt x="2760" y="21"/>
                    <a:pt x="2760" y="18"/>
                    <a:pt x="2762" y="16"/>
                  </a:cubicBezTo>
                  <a:cubicBezTo>
                    <a:pt x="2764" y="14"/>
                    <a:pt x="2767" y="12"/>
                    <a:pt x="2770" y="11"/>
                  </a:cubicBezTo>
                  <a:cubicBezTo>
                    <a:pt x="2774" y="10"/>
                    <a:pt x="2780" y="9"/>
                    <a:pt x="2786" y="8"/>
                  </a:cubicBezTo>
                  <a:cubicBezTo>
                    <a:pt x="2793" y="7"/>
                    <a:pt x="2801" y="7"/>
                    <a:pt x="2811" y="7"/>
                  </a:cubicBezTo>
                  <a:close/>
                  <a:moveTo>
                    <a:pt x="2546" y="1"/>
                  </a:moveTo>
                  <a:cubicBezTo>
                    <a:pt x="2560" y="1"/>
                    <a:pt x="2573" y="2"/>
                    <a:pt x="2586" y="4"/>
                  </a:cubicBezTo>
                  <a:cubicBezTo>
                    <a:pt x="2599" y="7"/>
                    <a:pt x="2611" y="10"/>
                    <a:pt x="2622" y="14"/>
                  </a:cubicBezTo>
                  <a:cubicBezTo>
                    <a:pt x="2634" y="17"/>
                    <a:pt x="2643" y="22"/>
                    <a:pt x="2652" y="27"/>
                  </a:cubicBezTo>
                  <a:cubicBezTo>
                    <a:pt x="2661" y="32"/>
                    <a:pt x="2667" y="36"/>
                    <a:pt x="2671" y="39"/>
                  </a:cubicBezTo>
                  <a:cubicBezTo>
                    <a:pt x="2674" y="43"/>
                    <a:pt x="2677" y="46"/>
                    <a:pt x="2678" y="48"/>
                  </a:cubicBezTo>
                  <a:cubicBezTo>
                    <a:pt x="2679" y="51"/>
                    <a:pt x="2680" y="54"/>
                    <a:pt x="2681" y="57"/>
                  </a:cubicBezTo>
                  <a:cubicBezTo>
                    <a:pt x="2682" y="61"/>
                    <a:pt x="2683" y="65"/>
                    <a:pt x="2683" y="70"/>
                  </a:cubicBezTo>
                  <a:cubicBezTo>
                    <a:pt x="2683" y="75"/>
                    <a:pt x="2684" y="81"/>
                    <a:pt x="2684" y="88"/>
                  </a:cubicBezTo>
                  <a:cubicBezTo>
                    <a:pt x="2684" y="96"/>
                    <a:pt x="2683" y="103"/>
                    <a:pt x="2683" y="108"/>
                  </a:cubicBezTo>
                  <a:cubicBezTo>
                    <a:pt x="2682" y="114"/>
                    <a:pt x="2681" y="118"/>
                    <a:pt x="2680" y="122"/>
                  </a:cubicBezTo>
                  <a:cubicBezTo>
                    <a:pt x="2679" y="125"/>
                    <a:pt x="2677" y="128"/>
                    <a:pt x="2675" y="129"/>
                  </a:cubicBezTo>
                  <a:cubicBezTo>
                    <a:pt x="2674" y="131"/>
                    <a:pt x="2671" y="131"/>
                    <a:pt x="2669" y="131"/>
                  </a:cubicBezTo>
                  <a:cubicBezTo>
                    <a:pt x="2665" y="131"/>
                    <a:pt x="2660" y="129"/>
                    <a:pt x="2654" y="125"/>
                  </a:cubicBezTo>
                  <a:cubicBezTo>
                    <a:pt x="2648" y="120"/>
                    <a:pt x="2641" y="115"/>
                    <a:pt x="2631" y="109"/>
                  </a:cubicBezTo>
                  <a:cubicBezTo>
                    <a:pt x="2622" y="104"/>
                    <a:pt x="2610" y="99"/>
                    <a:pt x="2597" y="94"/>
                  </a:cubicBezTo>
                  <a:cubicBezTo>
                    <a:pt x="2584" y="90"/>
                    <a:pt x="2568" y="87"/>
                    <a:pt x="2550" y="87"/>
                  </a:cubicBezTo>
                  <a:cubicBezTo>
                    <a:pt x="2530" y="87"/>
                    <a:pt x="2512" y="91"/>
                    <a:pt x="2496" y="100"/>
                  </a:cubicBezTo>
                  <a:cubicBezTo>
                    <a:pt x="2481" y="108"/>
                    <a:pt x="2467" y="120"/>
                    <a:pt x="2456" y="135"/>
                  </a:cubicBezTo>
                  <a:cubicBezTo>
                    <a:pt x="2445" y="150"/>
                    <a:pt x="2437" y="168"/>
                    <a:pt x="2431" y="190"/>
                  </a:cubicBezTo>
                  <a:cubicBezTo>
                    <a:pt x="2425" y="212"/>
                    <a:pt x="2422" y="236"/>
                    <a:pt x="2422" y="263"/>
                  </a:cubicBezTo>
                  <a:cubicBezTo>
                    <a:pt x="2422" y="293"/>
                    <a:pt x="2425" y="318"/>
                    <a:pt x="2431" y="340"/>
                  </a:cubicBezTo>
                  <a:cubicBezTo>
                    <a:pt x="2438" y="362"/>
                    <a:pt x="2446" y="380"/>
                    <a:pt x="2458" y="394"/>
                  </a:cubicBezTo>
                  <a:cubicBezTo>
                    <a:pt x="2469" y="408"/>
                    <a:pt x="2483" y="418"/>
                    <a:pt x="2499" y="425"/>
                  </a:cubicBezTo>
                  <a:cubicBezTo>
                    <a:pt x="2515" y="432"/>
                    <a:pt x="2533" y="436"/>
                    <a:pt x="2553" y="436"/>
                  </a:cubicBezTo>
                  <a:cubicBezTo>
                    <a:pt x="2571" y="436"/>
                    <a:pt x="2587" y="434"/>
                    <a:pt x="2600" y="429"/>
                  </a:cubicBezTo>
                  <a:cubicBezTo>
                    <a:pt x="2613" y="425"/>
                    <a:pt x="2625" y="420"/>
                    <a:pt x="2634" y="415"/>
                  </a:cubicBezTo>
                  <a:cubicBezTo>
                    <a:pt x="2644" y="410"/>
                    <a:pt x="2651" y="405"/>
                    <a:pt x="2658" y="401"/>
                  </a:cubicBezTo>
                  <a:cubicBezTo>
                    <a:pt x="2664" y="397"/>
                    <a:pt x="2668" y="395"/>
                    <a:pt x="2672" y="395"/>
                  </a:cubicBezTo>
                  <a:cubicBezTo>
                    <a:pt x="2674" y="395"/>
                    <a:pt x="2677" y="395"/>
                    <a:pt x="2678" y="396"/>
                  </a:cubicBezTo>
                  <a:cubicBezTo>
                    <a:pt x="2680" y="397"/>
                    <a:pt x="2681" y="399"/>
                    <a:pt x="2682" y="403"/>
                  </a:cubicBezTo>
                  <a:cubicBezTo>
                    <a:pt x="2683" y="406"/>
                    <a:pt x="2684" y="410"/>
                    <a:pt x="2684" y="416"/>
                  </a:cubicBezTo>
                  <a:cubicBezTo>
                    <a:pt x="2685" y="421"/>
                    <a:pt x="2685" y="429"/>
                    <a:pt x="2685" y="438"/>
                  </a:cubicBezTo>
                  <a:cubicBezTo>
                    <a:pt x="2685" y="445"/>
                    <a:pt x="2685" y="450"/>
                    <a:pt x="2685" y="455"/>
                  </a:cubicBezTo>
                  <a:cubicBezTo>
                    <a:pt x="2684" y="459"/>
                    <a:pt x="2684" y="463"/>
                    <a:pt x="2683" y="466"/>
                  </a:cubicBezTo>
                  <a:cubicBezTo>
                    <a:pt x="2682" y="470"/>
                    <a:pt x="2681" y="472"/>
                    <a:pt x="2680" y="475"/>
                  </a:cubicBezTo>
                  <a:cubicBezTo>
                    <a:pt x="2678" y="477"/>
                    <a:pt x="2676" y="480"/>
                    <a:pt x="2673" y="483"/>
                  </a:cubicBezTo>
                  <a:cubicBezTo>
                    <a:pt x="2671" y="486"/>
                    <a:pt x="2665" y="490"/>
                    <a:pt x="2657" y="494"/>
                  </a:cubicBezTo>
                  <a:cubicBezTo>
                    <a:pt x="2649" y="499"/>
                    <a:pt x="2639" y="503"/>
                    <a:pt x="2627" y="508"/>
                  </a:cubicBezTo>
                  <a:cubicBezTo>
                    <a:pt x="2615" y="512"/>
                    <a:pt x="2601" y="516"/>
                    <a:pt x="2586" y="519"/>
                  </a:cubicBezTo>
                  <a:cubicBezTo>
                    <a:pt x="2571" y="521"/>
                    <a:pt x="2554" y="523"/>
                    <a:pt x="2537" y="523"/>
                  </a:cubicBezTo>
                  <a:cubicBezTo>
                    <a:pt x="2502" y="523"/>
                    <a:pt x="2471" y="517"/>
                    <a:pt x="2443" y="507"/>
                  </a:cubicBezTo>
                  <a:cubicBezTo>
                    <a:pt x="2415" y="496"/>
                    <a:pt x="2391" y="480"/>
                    <a:pt x="2372" y="459"/>
                  </a:cubicBezTo>
                  <a:cubicBezTo>
                    <a:pt x="2352" y="438"/>
                    <a:pt x="2337" y="411"/>
                    <a:pt x="2327" y="379"/>
                  </a:cubicBezTo>
                  <a:cubicBezTo>
                    <a:pt x="2317" y="348"/>
                    <a:pt x="2311" y="311"/>
                    <a:pt x="2311" y="269"/>
                  </a:cubicBezTo>
                  <a:cubicBezTo>
                    <a:pt x="2311" y="226"/>
                    <a:pt x="2317" y="187"/>
                    <a:pt x="2329" y="154"/>
                  </a:cubicBezTo>
                  <a:cubicBezTo>
                    <a:pt x="2340" y="121"/>
                    <a:pt x="2356" y="93"/>
                    <a:pt x="2377" y="70"/>
                  </a:cubicBezTo>
                  <a:cubicBezTo>
                    <a:pt x="2397" y="47"/>
                    <a:pt x="2422" y="30"/>
                    <a:pt x="2451" y="19"/>
                  </a:cubicBezTo>
                  <a:cubicBezTo>
                    <a:pt x="2479" y="7"/>
                    <a:pt x="2511" y="1"/>
                    <a:pt x="2546" y="1"/>
                  </a:cubicBezTo>
                  <a:close/>
                  <a:moveTo>
                    <a:pt x="2016" y="0"/>
                  </a:moveTo>
                  <a:cubicBezTo>
                    <a:pt x="2054" y="0"/>
                    <a:pt x="2088" y="5"/>
                    <a:pt x="2117" y="15"/>
                  </a:cubicBezTo>
                  <a:cubicBezTo>
                    <a:pt x="2147" y="26"/>
                    <a:pt x="2171" y="41"/>
                    <a:pt x="2191" y="62"/>
                  </a:cubicBezTo>
                  <a:cubicBezTo>
                    <a:pt x="2210" y="83"/>
                    <a:pt x="2225" y="110"/>
                    <a:pt x="2235" y="142"/>
                  </a:cubicBezTo>
                  <a:cubicBezTo>
                    <a:pt x="2245" y="174"/>
                    <a:pt x="2250" y="212"/>
                    <a:pt x="2250" y="256"/>
                  </a:cubicBezTo>
                  <a:cubicBezTo>
                    <a:pt x="2250" y="298"/>
                    <a:pt x="2245" y="335"/>
                    <a:pt x="2235" y="369"/>
                  </a:cubicBezTo>
                  <a:cubicBezTo>
                    <a:pt x="2224" y="402"/>
                    <a:pt x="2209" y="430"/>
                    <a:pt x="2188" y="453"/>
                  </a:cubicBezTo>
                  <a:cubicBezTo>
                    <a:pt x="2168" y="476"/>
                    <a:pt x="2142" y="493"/>
                    <a:pt x="2112" y="505"/>
                  </a:cubicBezTo>
                  <a:cubicBezTo>
                    <a:pt x="2081" y="518"/>
                    <a:pt x="2046" y="524"/>
                    <a:pt x="2006" y="524"/>
                  </a:cubicBezTo>
                  <a:cubicBezTo>
                    <a:pt x="1967" y="524"/>
                    <a:pt x="1933" y="518"/>
                    <a:pt x="1904" y="508"/>
                  </a:cubicBezTo>
                  <a:cubicBezTo>
                    <a:pt x="1874" y="498"/>
                    <a:pt x="1850" y="482"/>
                    <a:pt x="1830" y="461"/>
                  </a:cubicBezTo>
                  <a:cubicBezTo>
                    <a:pt x="1811" y="440"/>
                    <a:pt x="1796" y="413"/>
                    <a:pt x="1786" y="381"/>
                  </a:cubicBezTo>
                  <a:cubicBezTo>
                    <a:pt x="1777" y="348"/>
                    <a:pt x="1772" y="310"/>
                    <a:pt x="1772" y="265"/>
                  </a:cubicBezTo>
                  <a:cubicBezTo>
                    <a:pt x="1772" y="224"/>
                    <a:pt x="1777" y="187"/>
                    <a:pt x="1787" y="155"/>
                  </a:cubicBezTo>
                  <a:cubicBezTo>
                    <a:pt x="1798" y="122"/>
                    <a:pt x="1813" y="94"/>
                    <a:pt x="1834" y="71"/>
                  </a:cubicBezTo>
                  <a:cubicBezTo>
                    <a:pt x="1854" y="48"/>
                    <a:pt x="1880" y="31"/>
                    <a:pt x="1910" y="19"/>
                  </a:cubicBezTo>
                  <a:cubicBezTo>
                    <a:pt x="1941" y="6"/>
                    <a:pt x="1976" y="0"/>
                    <a:pt x="2016" y="0"/>
                  </a:cubicBezTo>
                  <a:close/>
                </a:path>
              </a:pathLst>
            </a:custGeom>
            <a:noFill/>
            <a:ln w="9525" cap="flat">
              <a:solidFill>
                <a:srgbClr val="385D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011" name="Freeform 58"/>
            <p:cNvSpPr>
              <a:spLocks noEditPoints="1"/>
            </p:cNvSpPr>
            <p:nvPr/>
          </p:nvSpPr>
          <p:spPr bwMode="auto">
            <a:xfrm>
              <a:off x="6100763" y="2559050"/>
              <a:ext cx="2203450" cy="201612"/>
            </a:xfrm>
            <a:custGeom>
              <a:avLst/>
              <a:gdLst>
                <a:gd name="T0" fmla="*/ 2190 w 5784"/>
                <a:gd name="T1" fmla="*/ 231 h 524"/>
                <a:gd name="T2" fmla="*/ 2183 w 5784"/>
                <a:gd name="T3" fmla="*/ 88 h 524"/>
                <a:gd name="T4" fmla="*/ 3486 w 5784"/>
                <a:gd name="T5" fmla="*/ 391 h 524"/>
                <a:gd name="T6" fmla="*/ 3694 w 5784"/>
                <a:gd name="T7" fmla="*/ 133 h 524"/>
                <a:gd name="T8" fmla="*/ 2950 w 5784"/>
                <a:gd name="T9" fmla="*/ 51 h 524"/>
                <a:gd name="T10" fmla="*/ 2931 w 5784"/>
                <a:gd name="T11" fmla="*/ 231 h 524"/>
                <a:gd name="T12" fmla="*/ 2770 w 5784"/>
                <a:gd name="T13" fmla="*/ 311 h 524"/>
                <a:gd name="T14" fmla="*/ 2669 w 5784"/>
                <a:gd name="T15" fmla="*/ 507 h 524"/>
                <a:gd name="T16" fmla="*/ 2252 w 5784"/>
                <a:gd name="T17" fmla="*/ 12 h 524"/>
                <a:gd name="T18" fmla="*/ 2285 w 5784"/>
                <a:gd name="T19" fmla="*/ 279 h 524"/>
                <a:gd name="T20" fmla="*/ 2408 w 5784"/>
                <a:gd name="T21" fmla="*/ 509 h 524"/>
                <a:gd name="T22" fmla="*/ 2254 w 5784"/>
                <a:gd name="T23" fmla="*/ 387 h 524"/>
                <a:gd name="T24" fmla="*/ 2126 w 5784"/>
                <a:gd name="T25" fmla="*/ 513 h 524"/>
                <a:gd name="T26" fmla="*/ 2043 w 5784"/>
                <a:gd name="T27" fmla="*/ 17 h 524"/>
                <a:gd name="T28" fmla="*/ 1939 w 5784"/>
                <a:gd name="T29" fmla="*/ 68 h 524"/>
                <a:gd name="T30" fmla="*/ 1909 w 5784"/>
                <a:gd name="T31" fmla="*/ 222 h 524"/>
                <a:gd name="T32" fmla="*/ 1745 w 5784"/>
                <a:gd name="T33" fmla="*/ 434 h 524"/>
                <a:gd name="T34" fmla="*/ 1933 w 5784"/>
                <a:gd name="T35" fmla="*/ 512 h 524"/>
                <a:gd name="T36" fmla="*/ 1211 w 5784"/>
                <a:gd name="T37" fmla="*/ 9 h 524"/>
                <a:gd name="T38" fmla="*/ 1574 w 5784"/>
                <a:gd name="T39" fmla="*/ 91 h 524"/>
                <a:gd name="T40" fmla="*/ 1365 w 5784"/>
                <a:gd name="T41" fmla="*/ 516 h 524"/>
                <a:gd name="T42" fmla="*/ 1197 w 5784"/>
                <a:gd name="T43" fmla="*/ 71 h 524"/>
                <a:gd name="T44" fmla="*/ 5259 w 5784"/>
                <a:gd name="T45" fmla="*/ 12 h 524"/>
                <a:gd name="T46" fmla="*/ 5185 w 5784"/>
                <a:gd name="T47" fmla="*/ 515 h 524"/>
                <a:gd name="T48" fmla="*/ 4940 w 5784"/>
                <a:gd name="T49" fmla="*/ 122 h 524"/>
                <a:gd name="T50" fmla="*/ 4874 w 5784"/>
                <a:gd name="T51" fmla="*/ 516 h 524"/>
                <a:gd name="T52" fmla="*/ 4968 w 5784"/>
                <a:gd name="T53" fmla="*/ 12 h 524"/>
                <a:gd name="T54" fmla="*/ 5177 w 5784"/>
                <a:gd name="T55" fmla="*/ 375 h 524"/>
                <a:gd name="T56" fmla="*/ 5222 w 5784"/>
                <a:gd name="T57" fmla="*/ 8 h 524"/>
                <a:gd name="T58" fmla="*/ 4731 w 5784"/>
                <a:gd name="T59" fmla="*/ 513 h 524"/>
                <a:gd name="T60" fmla="*/ 4641 w 5784"/>
                <a:gd name="T61" fmla="*/ 16 h 524"/>
                <a:gd name="T62" fmla="*/ 3984 w 5784"/>
                <a:gd name="T63" fmla="*/ 28 h 524"/>
                <a:gd name="T64" fmla="*/ 4253 w 5784"/>
                <a:gd name="T65" fmla="*/ 8 h 524"/>
                <a:gd name="T66" fmla="*/ 4478 w 5784"/>
                <a:gd name="T67" fmla="*/ 11 h 524"/>
                <a:gd name="T68" fmla="*/ 4440 w 5784"/>
                <a:gd name="T69" fmla="*/ 503 h 524"/>
                <a:gd name="T70" fmla="*/ 4219 w 5784"/>
                <a:gd name="T71" fmla="*/ 168 h 524"/>
                <a:gd name="T72" fmla="*/ 4013 w 5784"/>
                <a:gd name="T73" fmla="*/ 512 h 524"/>
                <a:gd name="T74" fmla="*/ 3086 w 5784"/>
                <a:gd name="T75" fmla="*/ 7 h 524"/>
                <a:gd name="T76" fmla="*/ 3308 w 5784"/>
                <a:gd name="T77" fmla="*/ 439 h 524"/>
                <a:gd name="T78" fmla="*/ 3043 w 5784"/>
                <a:gd name="T79" fmla="*/ 507 h 524"/>
                <a:gd name="T80" fmla="*/ 982 w 5784"/>
                <a:gd name="T81" fmla="*/ 7 h 524"/>
                <a:gd name="T82" fmla="*/ 1134 w 5784"/>
                <a:gd name="T83" fmla="*/ 517 h 524"/>
                <a:gd name="T84" fmla="*/ 814 w 5784"/>
                <a:gd name="T85" fmla="*/ 507 h 524"/>
                <a:gd name="T86" fmla="*/ 879 w 5784"/>
                <a:gd name="T87" fmla="*/ 27 h 524"/>
                <a:gd name="T88" fmla="*/ 105 w 5784"/>
                <a:gd name="T89" fmla="*/ 16 h 524"/>
                <a:gd name="T90" fmla="*/ 347 w 5784"/>
                <a:gd name="T91" fmla="*/ 7 h 524"/>
                <a:gd name="T92" fmla="*/ 595 w 5784"/>
                <a:gd name="T93" fmla="*/ 18 h 524"/>
                <a:gd name="T94" fmla="*/ 571 w 5784"/>
                <a:gd name="T95" fmla="*/ 488 h 524"/>
                <a:gd name="T96" fmla="*/ 424 w 5784"/>
                <a:gd name="T97" fmla="*/ 488 h 524"/>
                <a:gd name="T98" fmla="*/ 158 w 5784"/>
                <a:gd name="T99" fmla="*/ 516 h 524"/>
                <a:gd name="T100" fmla="*/ 52 w 5784"/>
                <a:gd name="T101" fmla="*/ 7 h 524"/>
                <a:gd name="T102" fmla="*/ 5783 w 5784"/>
                <a:gd name="T103" fmla="*/ 107 h 524"/>
                <a:gd name="T104" fmla="*/ 5552 w 5784"/>
                <a:gd name="T105" fmla="*/ 97 h 524"/>
                <a:gd name="T106" fmla="*/ 5649 w 5784"/>
                <a:gd name="T107" fmla="*/ 434 h 524"/>
                <a:gd name="T108" fmla="*/ 5579 w 5784"/>
                <a:gd name="T109" fmla="*/ 229 h 524"/>
                <a:gd name="T110" fmla="*/ 5779 w 5784"/>
                <a:gd name="T111" fmla="*/ 482 h 524"/>
                <a:gd name="T112" fmla="*/ 5370 w 5784"/>
                <a:gd name="T113" fmla="*/ 375 h 524"/>
                <a:gd name="T114" fmla="*/ 3770 w 5784"/>
                <a:gd name="T115" fmla="*/ 62 h 524"/>
                <a:gd name="T116" fmla="*/ 3409 w 5784"/>
                <a:gd name="T117" fmla="*/ 461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84" h="524">
                  <a:moveTo>
                    <a:pt x="944" y="106"/>
                  </a:moveTo>
                  <a:lnTo>
                    <a:pt x="873" y="320"/>
                  </a:lnTo>
                  <a:lnTo>
                    <a:pt x="1016" y="320"/>
                  </a:lnTo>
                  <a:lnTo>
                    <a:pt x="945" y="106"/>
                  </a:lnTo>
                  <a:lnTo>
                    <a:pt x="944" y="106"/>
                  </a:lnTo>
                  <a:close/>
                  <a:moveTo>
                    <a:pt x="2137" y="88"/>
                  </a:moveTo>
                  <a:lnTo>
                    <a:pt x="2137" y="231"/>
                  </a:lnTo>
                  <a:lnTo>
                    <a:pt x="2190" y="231"/>
                  </a:lnTo>
                  <a:cubicBezTo>
                    <a:pt x="2204" y="231"/>
                    <a:pt x="2217" y="229"/>
                    <a:pt x="2228" y="226"/>
                  </a:cubicBezTo>
                  <a:cubicBezTo>
                    <a:pt x="2239" y="222"/>
                    <a:pt x="2248" y="217"/>
                    <a:pt x="2255" y="211"/>
                  </a:cubicBezTo>
                  <a:cubicBezTo>
                    <a:pt x="2263" y="205"/>
                    <a:pt x="2268" y="197"/>
                    <a:pt x="2272" y="188"/>
                  </a:cubicBezTo>
                  <a:cubicBezTo>
                    <a:pt x="2275" y="179"/>
                    <a:pt x="2277" y="169"/>
                    <a:pt x="2277" y="158"/>
                  </a:cubicBezTo>
                  <a:cubicBezTo>
                    <a:pt x="2277" y="142"/>
                    <a:pt x="2273" y="128"/>
                    <a:pt x="2266" y="116"/>
                  </a:cubicBezTo>
                  <a:cubicBezTo>
                    <a:pt x="2258" y="105"/>
                    <a:pt x="2246" y="97"/>
                    <a:pt x="2229" y="92"/>
                  </a:cubicBezTo>
                  <a:cubicBezTo>
                    <a:pt x="2223" y="91"/>
                    <a:pt x="2218" y="90"/>
                    <a:pt x="2211" y="89"/>
                  </a:cubicBezTo>
                  <a:cubicBezTo>
                    <a:pt x="2204" y="88"/>
                    <a:pt x="2195" y="88"/>
                    <a:pt x="2183" y="88"/>
                  </a:cubicBezTo>
                  <a:lnTo>
                    <a:pt x="2137" y="88"/>
                  </a:lnTo>
                  <a:close/>
                  <a:moveTo>
                    <a:pt x="3591" y="85"/>
                  </a:moveTo>
                  <a:cubicBezTo>
                    <a:pt x="3566" y="85"/>
                    <a:pt x="3545" y="89"/>
                    <a:pt x="3528" y="99"/>
                  </a:cubicBezTo>
                  <a:cubicBezTo>
                    <a:pt x="3511" y="108"/>
                    <a:pt x="3497" y="121"/>
                    <a:pt x="3487" y="137"/>
                  </a:cubicBezTo>
                  <a:cubicBezTo>
                    <a:pt x="3477" y="153"/>
                    <a:pt x="3469" y="171"/>
                    <a:pt x="3465" y="193"/>
                  </a:cubicBezTo>
                  <a:cubicBezTo>
                    <a:pt x="3461" y="214"/>
                    <a:pt x="3459" y="236"/>
                    <a:pt x="3459" y="260"/>
                  </a:cubicBezTo>
                  <a:cubicBezTo>
                    <a:pt x="3459" y="288"/>
                    <a:pt x="3461" y="312"/>
                    <a:pt x="3465" y="334"/>
                  </a:cubicBezTo>
                  <a:cubicBezTo>
                    <a:pt x="3469" y="356"/>
                    <a:pt x="3476" y="375"/>
                    <a:pt x="3486" y="391"/>
                  </a:cubicBezTo>
                  <a:cubicBezTo>
                    <a:pt x="3496" y="406"/>
                    <a:pt x="3509" y="418"/>
                    <a:pt x="3526" y="427"/>
                  </a:cubicBezTo>
                  <a:cubicBezTo>
                    <a:pt x="3542" y="435"/>
                    <a:pt x="3563" y="439"/>
                    <a:pt x="3589" y="439"/>
                  </a:cubicBezTo>
                  <a:cubicBezTo>
                    <a:pt x="3614" y="439"/>
                    <a:pt x="3635" y="434"/>
                    <a:pt x="3652" y="425"/>
                  </a:cubicBezTo>
                  <a:cubicBezTo>
                    <a:pt x="3669" y="415"/>
                    <a:pt x="3682" y="403"/>
                    <a:pt x="3693" y="386"/>
                  </a:cubicBezTo>
                  <a:cubicBezTo>
                    <a:pt x="3703" y="370"/>
                    <a:pt x="3711" y="352"/>
                    <a:pt x="3715" y="330"/>
                  </a:cubicBezTo>
                  <a:cubicBezTo>
                    <a:pt x="3719" y="309"/>
                    <a:pt x="3721" y="286"/>
                    <a:pt x="3721" y="261"/>
                  </a:cubicBezTo>
                  <a:cubicBezTo>
                    <a:pt x="3721" y="235"/>
                    <a:pt x="3719" y="211"/>
                    <a:pt x="3715" y="189"/>
                  </a:cubicBezTo>
                  <a:cubicBezTo>
                    <a:pt x="3711" y="167"/>
                    <a:pt x="3704" y="149"/>
                    <a:pt x="3694" y="133"/>
                  </a:cubicBezTo>
                  <a:cubicBezTo>
                    <a:pt x="3684" y="118"/>
                    <a:pt x="3670" y="106"/>
                    <a:pt x="3654" y="97"/>
                  </a:cubicBezTo>
                  <a:cubicBezTo>
                    <a:pt x="3637" y="89"/>
                    <a:pt x="3616" y="85"/>
                    <a:pt x="3591" y="85"/>
                  </a:cubicBezTo>
                  <a:close/>
                  <a:moveTo>
                    <a:pt x="2697" y="9"/>
                  </a:moveTo>
                  <a:lnTo>
                    <a:pt x="2935" y="9"/>
                  </a:lnTo>
                  <a:cubicBezTo>
                    <a:pt x="2937" y="9"/>
                    <a:pt x="2939" y="10"/>
                    <a:pt x="2941" y="11"/>
                  </a:cubicBezTo>
                  <a:cubicBezTo>
                    <a:pt x="2943" y="13"/>
                    <a:pt x="2945" y="15"/>
                    <a:pt x="2946" y="18"/>
                  </a:cubicBezTo>
                  <a:cubicBezTo>
                    <a:pt x="2947" y="22"/>
                    <a:pt x="2949" y="26"/>
                    <a:pt x="2949" y="31"/>
                  </a:cubicBezTo>
                  <a:cubicBezTo>
                    <a:pt x="2950" y="37"/>
                    <a:pt x="2950" y="44"/>
                    <a:pt x="2950" y="51"/>
                  </a:cubicBezTo>
                  <a:cubicBezTo>
                    <a:pt x="2950" y="59"/>
                    <a:pt x="2950" y="66"/>
                    <a:pt x="2949" y="71"/>
                  </a:cubicBezTo>
                  <a:cubicBezTo>
                    <a:pt x="2949" y="76"/>
                    <a:pt x="2947" y="81"/>
                    <a:pt x="2946" y="84"/>
                  </a:cubicBezTo>
                  <a:cubicBezTo>
                    <a:pt x="2945" y="87"/>
                    <a:pt x="2943" y="89"/>
                    <a:pt x="2941" y="91"/>
                  </a:cubicBezTo>
                  <a:cubicBezTo>
                    <a:pt x="2939" y="92"/>
                    <a:pt x="2937" y="93"/>
                    <a:pt x="2935" y="93"/>
                  </a:cubicBezTo>
                  <a:lnTo>
                    <a:pt x="2770" y="93"/>
                  </a:lnTo>
                  <a:lnTo>
                    <a:pt x="2770" y="229"/>
                  </a:lnTo>
                  <a:lnTo>
                    <a:pt x="2925" y="229"/>
                  </a:lnTo>
                  <a:cubicBezTo>
                    <a:pt x="2927" y="229"/>
                    <a:pt x="2929" y="230"/>
                    <a:pt x="2931" y="231"/>
                  </a:cubicBezTo>
                  <a:cubicBezTo>
                    <a:pt x="2933" y="232"/>
                    <a:pt x="2934" y="235"/>
                    <a:pt x="2936" y="238"/>
                  </a:cubicBezTo>
                  <a:cubicBezTo>
                    <a:pt x="2937" y="241"/>
                    <a:pt x="2938" y="245"/>
                    <a:pt x="2939" y="250"/>
                  </a:cubicBezTo>
                  <a:cubicBezTo>
                    <a:pt x="2940" y="255"/>
                    <a:pt x="2940" y="262"/>
                    <a:pt x="2940" y="270"/>
                  </a:cubicBezTo>
                  <a:cubicBezTo>
                    <a:pt x="2940" y="278"/>
                    <a:pt x="2940" y="284"/>
                    <a:pt x="2939" y="289"/>
                  </a:cubicBezTo>
                  <a:cubicBezTo>
                    <a:pt x="2938" y="294"/>
                    <a:pt x="2937" y="299"/>
                    <a:pt x="2936" y="302"/>
                  </a:cubicBezTo>
                  <a:cubicBezTo>
                    <a:pt x="2934" y="306"/>
                    <a:pt x="2933" y="308"/>
                    <a:pt x="2931" y="309"/>
                  </a:cubicBezTo>
                  <a:cubicBezTo>
                    <a:pt x="2929" y="311"/>
                    <a:pt x="2927" y="311"/>
                    <a:pt x="2925" y="311"/>
                  </a:cubicBezTo>
                  <a:lnTo>
                    <a:pt x="2770" y="311"/>
                  </a:lnTo>
                  <a:lnTo>
                    <a:pt x="2770" y="500"/>
                  </a:lnTo>
                  <a:cubicBezTo>
                    <a:pt x="2770" y="503"/>
                    <a:pt x="2769" y="505"/>
                    <a:pt x="2767" y="507"/>
                  </a:cubicBezTo>
                  <a:cubicBezTo>
                    <a:pt x="2766" y="509"/>
                    <a:pt x="2763" y="511"/>
                    <a:pt x="2759" y="512"/>
                  </a:cubicBezTo>
                  <a:cubicBezTo>
                    <a:pt x="2755" y="514"/>
                    <a:pt x="2750" y="515"/>
                    <a:pt x="2743" y="516"/>
                  </a:cubicBezTo>
                  <a:cubicBezTo>
                    <a:pt x="2737" y="517"/>
                    <a:pt x="2728" y="517"/>
                    <a:pt x="2718" y="517"/>
                  </a:cubicBezTo>
                  <a:cubicBezTo>
                    <a:pt x="2708" y="517"/>
                    <a:pt x="2700" y="517"/>
                    <a:pt x="2693" y="516"/>
                  </a:cubicBezTo>
                  <a:cubicBezTo>
                    <a:pt x="2687" y="515"/>
                    <a:pt x="2681" y="514"/>
                    <a:pt x="2677" y="512"/>
                  </a:cubicBezTo>
                  <a:cubicBezTo>
                    <a:pt x="2674" y="511"/>
                    <a:pt x="2671" y="509"/>
                    <a:pt x="2669" y="507"/>
                  </a:cubicBezTo>
                  <a:cubicBezTo>
                    <a:pt x="2667" y="505"/>
                    <a:pt x="2667" y="503"/>
                    <a:pt x="2667" y="500"/>
                  </a:cubicBezTo>
                  <a:lnTo>
                    <a:pt x="2667" y="42"/>
                  </a:lnTo>
                  <a:cubicBezTo>
                    <a:pt x="2667" y="30"/>
                    <a:pt x="2669" y="22"/>
                    <a:pt x="2675" y="17"/>
                  </a:cubicBezTo>
                  <a:cubicBezTo>
                    <a:pt x="2681" y="12"/>
                    <a:pt x="2688" y="9"/>
                    <a:pt x="2697" y="9"/>
                  </a:cubicBezTo>
                  <a:close/>
                  <a:moveTo>
                    <a:pt x="2065" y="9"/>
                  </a:moveTo>
                  <a:lnTo>
                    <a:pt x="2196" y="9"/>
                  </a:lnTo>
                  <a:cubicBezTo>
                    <a:pt x="2209" y="9"/>
                    <a:pt x="2220" y="9"/>
                    <a:pt x="2229" y="10"/>
                  </a:cubicBezTo>
                  <a:cubicBezTo>
                    <a:pt x="2237" y="10"/>
                    <a:pt x="2245" y="11"/>
                    <a:pt x="2252" y="12"/>
                  </a:cubicBezTo>
                  <a:cubicBezTo>
                    <a:pt x="2272" y="15"/>
                    <a:pt x="2291" y="20"/>
                    <a:pt x="2307" y="27"/>
                  </a:cubicBezTo>
                  <a:cubicBezTo>
                    <a:pt x="2323" y="34"/>
                    <a:pt x="2337" y="43"/>
                    <a:pt x="2348" y="54"/>
                  </a:cubicBezTo>
                  <a:cubicBezTo>
                    <a:pt x="2360" y="66"/>
                    <a:pt x="2368" y="79"/>
                    <a:pt x="2374" y="95"/>
                  </a:cubicBezTo>
                  <a:cubicBezTo>
                    <a:pt x="2380" y="110"/>
                    <a:pt x="2383" y="128"/>
                    <a:pt x="2383" y="148"/>
                  </a:cubicBezTo>
                  <a:cubicBezTo>
                    <a:pt x="2383" y="165"/>
                    <a:pt x="2381" y="180"/>
                    <a:pt x="2377" y="194"/>
                  </a:cubicBezTo>
                  <a:cubicBezTo>
                    <a:pt x="2373" y="208"/>
                    <a:pt x="2366" y="220"/>
                    <a:pt x="2358" y="231"/>
                  </a:cubicBezTo>
                  <a:cubicBezTo>
                    <a:pt x="2350" y="242"/>
                    <a:pt x="2339" y="252"/>
                    <a:pt x="2327" y="260"/>
                  </a:cubicBezTo>
                  <a:cubicBezTo>
                    <a:pt x="2315" y="268"/>
                    <a:pt x="2301" y="275"/>
                    <a:pt x="2285" y="279"/>
                  </a:cubicBezTo>
                  <a:cubicBezTo>
                    <a:pt x="2293" y="283"/>
                    <a:pt x="2300" y="288"/>
                    <a:pt x="2307" y="293"/>
                  </a:cubicBezTo>
                  <a:cubicBezTo>
                    <a:pt x="2313" y="298"/>
                    <a:pt x="2319" y="304"/>
                    <a:pt x="2325" y="312"/>
                  </a:cubicBezTo>
                  <a:cubicBezTo>
                    <a:pt x="2331" y="319"/>
                    <a:pt x="2337" y="328"/>
                    <a:pt x="2342" y="337"/>
                  </a:cubicBezTo>
                  <a:cubicBezTo>
                    <a:pt x="2347" y="347"/>
                    <a:pt x="2352" y="357"/>
                    <a:pt x="2357" y="369"/>
                  </a:cubicBezTo>
                  <a:lnTo>
                    <a:pt x="2400" y="469"/>
                  </a:lnTo>
                  <a:cubicBezTo>
                    <a:pt x="2404" y="479"/>
                    <a:pt x="2406" y="486"/>
                    <a:pt x="2408" y="491"/>
                  </a:cubicBezTo>
                  <a:cubicBezTo>
                    <a:pt x="2409" y="495"/>
                    <a:pt x="2410" y="499"/>
                    <a:pt x="2410" y="501"/>
                  </a:cubicBezTo>
                  <a:cubicBezTo>
                    <a:pt x="2410" y="504"/>
                    <a:pt x="2409" y="507"/>
                    <a:pt x="2408" y="509"/>
                  </a:cubicBezTo>
                  <a:cubicBezTo>
                    <a:pt x="2407" y="511"/>
                    <a:pt x="2404" y="512"/>
                    <a:pt x="2401" y="513"/>
                  </a:cubicBezTo>
                  <a:cubicBezTo>
                    <a:pt x="2397" y="515"/>
                    <a:pt x="2391" y="516"/>
                    <a:pt x="2383" y="516"/>
                  </a:cubicBezTo>
                  <a:cubicBezTo>
                    <a:pt x="2376" y="517"/>
                    <a:pt x="2366" y="517"/>
                    <a:pt x="2353" y="517"/>
                  </a:cubicBezTo>
                  <a:cubicBezTo>
                    <a:pt x="2342" y="517"/>
                    <a:pt x="2333" y="517"/>
                    <a:pt x="2326" y="516"/>
                  </a:cubicBezTo>
                  <a:cubicBezTo>
                    <a:pt x="2320" y="516"/>
                    <a:pt x="2315" y="515"/>
                    <a:pt x="2311" y="513"/>
                  </a:cubicBezTo>
                  <a:cubicBezTo>
                    <a:pt x="2307" y="512"/>
                    <a:pt x="2304" y="510"/>
                    <a:pt x="2303" y="508"/>
                  </a:cubicBezTo>
                  <a:cubicBezTo>
                    <a:pt x="2301" y="506"/>
                    <a:pt x="2300" y="503"/>
                    <a:pt x="2299" y="500"/>
                  </a:cubicBezTo>
                  <a:lnTo>
                    <a:pt x="2254" y="387"/>
                  </a:lnTo>
                  <a:cubicBezTo>
                    <a:pt x="2248" y="374"/>
                    <a:pt x="2243" y="363"/>
                    <a:pt x="2238" y="353"/>
                  </a:cubicBezTo>
                  <a:cubicBezTo>
                    <a:pt x="2232" y="343"/>
                    <a:pt x="2227" y="335"/>
                    <a:pt x="2220" y="328"/>
                  </a:cubicBezTo>
                  <a:cubicBezTo>
                    <a:pt x="2214" y="321"/>
                    <a:pt x="2207" y="316"/>
                    <a:pt x="2198" y="313"/>
                  </a:cubicBezTo>
                  <a:cubicBezTo>
                    <a:pt x="2190" y="310"/>
                    <a:pt x="2180" y="308"/>
                    <a:pt x="2169" y="308"/>
                  </a:cubicBezTo>
                  <a:lnTo>
                    <a:pt x="2137" y="308"/>
                  </a:lnTo>
                  <a:lnTo>
                    <a:pt x="2137" y="501"/>
                  </a:lnTo>
                  <a:cubicBezTo>
                    <a:pt x="2137" y="503"/>
                    <a:pt x="2136" y="506"/>
                    <a:pt x="2135" y="508"/>
                  </a:cubicBezTo>
                  <a:cubicBezTo>
                    <a:pt x="2133" y="510"/>
                    <a:pt x="2130" y="511"/>
                    <a:pt x="2126" y="513"/>
                  </a:cubicBezTo>
                  <a:cubicBezTo>
                    <a:pt x="2122" y="514"/>
                    <a:pt x="2117" y="515"/>
                    <a:pt x="2111" y="516"/>
                  </a:cubicBezTo>
                  <a:cubicBezTo>
                    <a:pt x="2104" y="517"/>
                    <a:pt x="2096" y="517"/>
                    <a:pt x="2086" y="517"/>
                  </a:cubicBezTo>
                  <a:cubicBezTo>
                    <a:pt x="2076" y="517"/>
                    <a:pt x="2068" y="517"/>
                    <a:pt x="2061" y="516"/>
                  </a:cubicBezTo>
                  <a:cubicBezTo>
                    <a:pt x="2054" y="515"/>
                    <a:pt x="2049" y="514"/>
                    <a:pt x="2045" y="513"/>
                  </a:cubicBezTo>
                  <a:cubicBezTo>
                    <a:pt x="2041" y="511"/>
                    <a:pt x="2038" y="510"/>
                    <a:pt x="2037" y="508"/>
                  </a:cubicBezTo>
                  <a:cubicBezTo>
                    <a:pt x="2035" y="506"/>
                    <a:pt x="2035" y="503"/>
                    <a:pt x="2035" y="501"/>
                  </a:cubicBezTo>
                  <a:lnTo>
                    <a:pt x="2035" y="42"/>
                  </a:lnTo>
                  <a:cubicBezTo>
                    <a:pt x="2035" y="30"/>
                    <a:pt x="2037" y="22"/>
                    <a:pt x="2043" y="17"/>
                  </a:cubicBezTo>
                  <a:cubicBezTo>
                    <a:pt x="2049" y="12"/>
                    <a:pt x="2056" y="9"/>
                    <a:pt x="2065" y="9"/>
                  </a:cubicBezTo>
                  <a:close/>
                  <a:moveTo>
                    <a:pt x="1673" y="9"/>
                  </a:moveTo>
                  <a:lnTo>
                    <a:pt x="1925" y="9"/>
                  </a:lnTo>
                  <a:cubicBezTo>
                    <a:pt x="1928" y="9"/>
                    <a:pt x="1930" y="10"/>
                    <a:pt x="1932" y="11"/>
                  </a:cubicBezTo>
                  <a:cubicBezTo>
                    <a:pt x="1933" y="12"/>
                    <a:pt x="1935" y="15"/>
                    <a:pt x="1936" y="18"/>
                  </a:cubicBezTo>
                  <a:cubicBezTo>
                    <a:pt x="1938" y="21"/>
                    <a:pt x="1939" y="25"/>
                    <a:pt x="1939" y="30"/>
                  </a:cubicBezTo>
                  <a:cubicBezTo>
                    <a:pt x="1940" y="36"/>
                    <a:pt x="1940" y="42"/>
                    <a:pt x="1940" y="50"/>
                  </a:cubicBezTo>
                  <a:cubicBezTo>
                    <a:pt x="1940" y="57"/>
                    <a:pt x="1940" y="63"/>
                    <a:pt x="1939" y="68"/>
                  </a:cubicBezTo>
                  <a:cubicBezTo>
                    <a:pt x="1939" y="73"/>
                    <a:pt x="1938" y="78"/>
                    <a:pt x="1936" y="81"/>
                  </a:cubicBezTo>
                  <a:cubicBezTo>
                    <a:pt x="1935" y="84"/>
                    <a:pt x="1933" y="86"/>
                    <a:pt x="1932" y="87"/>
                  </a:cubicBezTo>
                  <a:cubicBezTo>
                    <a:pt x="1930" y="89"/>
                    <a:pt x="1928" y="90"/>
                    <a:pt x="1925" y="90"/>
                  </a:cubicBezTo>
                  <a:lnTo>
                    <a:pt x="1745" y="90"/>
                  </a:lnTo>
                  <a:lnTo>
                    <a:pt x="1745" y="213"/>
                  </a:lnTo>
                  <a:lnTo>
                    <a:pt x="1898" y="213"/>
                  </a:lnTo>
                  <a:cubicBezTo>
                    <a:pt x="1900" y="213"/>
                    <a:pt x="1902" y="214"/>
                    <a:pt x="1904" y="215"/>
                  </a:cubicBezTo>
                  <a:cubicBezTo>
                    <a:pt x="1906" y="217"/>
                    <a:pt x="1908" y="219"/>
                    <a:pt x="1909" y="222"/>
                  </a:cubicBezTo>
                  <a:cubicBezTo>
                    <a:pt x="1910" y="225"/>
                    <a:pt x="1911" y="229"/>
                    <a:pt x="1912" y="234"/>
                  </a:cubicBezTo>
                  <a:cubicBezTo>
                    <a:pt x="1913" y="239"/>
                    <a:pt x="1913" y="245"/>
                    <a:pt x="1913" y="253"/>
                  </a:cubicBezTo>
                  <a:cubicBezTo>
                    <a:pt x="1913" y="260"/>
                    <a:pt x="1913" y="266"/>
                    <a:pt x="1912" y="271"/>
                  </a:cubicBezTo>
                  <a:cubicBezTo>
                    <a:pt x="1911" y="276"/>
                    <a:pt x="1910" y="280"/>
                    <a:pt x="1909" y="283"/>
                  </a:cubicBezTo>
                  <a:cubicBezTo>
                    <a:pt x="1908" y="286"/>
                    <a:pt x="1906" y="288"/>
                    <a:pt x="1904" y="290"/>
                  </a:cubicBezTo>
                  <a:cubicBezTo>
                    <a:pt x="1902" y="291"/>
                    <a:pt x="1900" y="292"/>
                    <a:pt x="1898" y="292"/>
                  </a:cubicBezTo>
                  <a:lnTo>
                    <a:pt x="1745" y="292"/>
                  </a:lnTo>
                  <a:lnTo>
                    <a:pt x="1745" y="434"/>
                  </a:lnTo>
                  <a:lnTo>
                    <a:pt x="1927" y="434"/>
                  </a:lnTo>
                  <a:cubicBezTo>
                    <a:pt x="1929" y="434"/>
                    <a:pt x="1931" y="435"/>
                    <a:pt x="1933" y="436"/>
                  </a:cubicBezTo>
                  <a:cubicBezTo>
                    <a:pt x="1935" y="438"/>
                    <a:pt x="1937" y="440"/>
                    <a:pt x="1938" y="443"/>
                  </a:cubicBezTo>
                  <a:cubicBezTo>
                    <a:pt x="1940" y="446"/>
                    <a:pt x="1941" y="450"/>
                    <a:pt x="1941" y="455"/>
                  </a:cubicBezTo>
                  <a:cubicBezTo>
                    <a:pt x="1942" y="461"/>
                    <a:pt x="1942" y="467"/>
                    <a:pt x="1942" y="474"/>
                  </a:cubicBezTo>
                  <a:cubicBezTo>
                    <a:pt x="1942" y="482"/>
                    <a:pt x="1942" y="488"/>
                    <a:pt x="1941" y="493"/>
                  </a:cubicBezTo>
                  <a:cubicBezTo>
                    <a:pt x="1941" y="498"/>
                    <a:pt x="1940" y="503"/>
                    <a:pt x="1938" y="506"/>
                  </a:cubicBezTo>
                  <a:cubicBezTo>
                    <a:pt x="1937" y="509"/>
                    <a:pt x="1935" y="511"/>
                    <a:pt x="1933" y="512"/>
                  </a:cubicBezTo>
                  <a:cubicBezTo>
                    <a:pt x="1931" y="514"/>
                    <a:pt x="1929" y="515"/>
                    <a:pt x="1927" y="515"/>
                  </a:cubicBezTo>
                  <a:lnTo>
                    <a:pt x="1673" y="515"/>
                  </a:lnTo>
                  <a:cubicBezTo>
                    <a:pt x="1664" y="515"/>
                    <a:pt x="1657" y="512"/>
                    <a:pt x="1651" y="507"/>
                  </a:cubicBezTo>
                  <a:cubicBezTo>
                    <a:pt x="1645" y="502"/>
                    <a:pt x="1643" y="494"/>
                    <a:pt x="1643" y="482"/>
                  </a:cubicBezTo>
                  <a:lnTo>
                    <a:pt x="1643" y="42"/>
                  </a:lnTo>
                  <a:cubicBezTo>
                    <a:pt x="1643" y="30"/>
                    <a:pt x="1645" y="22"/>
                    <a:pt x="1651" y="17"/>
                  </a:cubicBezTo>
                  <a:cubicBezTo>
                    <a:pt x="1657" y="12"/>
                    <a:pt x="1664" y="9"/>
                    <a:pt x="1673" y="9"/>
                  </a:cubicBezTo>
                  <a:close/>
                  <a:moveTo>
                    <a:pt x="1211" y="9"/>
                  </a:moveTo>
                  <a:lnTo>
                    <a:pt x="1568" y="9"/>
                  </a:lnTo>
                  <a:cubicBezTo>
                    <a:pt x="1570" y="9"/>
                    <a:pt x="1572" y="10"/>
                    <a:pt x="1574" y="11"/>
                  </a:cubicBezTo>
                  <a:cubicBezTo>
                    <a:pt x="1576" y="13"/>
                    <a:pt x="1578" y="15"/>
                    <a:pt x="1579" y="18"/>
                  </a:cubicBezTo>
                  <a:cubicBezTo>
                    <a:pt x="1580" y="22"/>
                    <a:pt x="1581" y="26"/>
                    <a:pt x="1582" y="31"/>
                  </a:cubicBezTo>
                  <a:cubicBezTo>
                    <a:pt x="1583" y="37"/>
                    <a:pt x="1583" y="44"/>
                    <a:pt x="1583" y="51"/>
                  </a:cubicBezTo>
                  <a:cubicBezTo>
                    <a:pt x="1583" y="59"/>
                    <a:pt x="1583" y="65"/>
                    <a:pt x="1582" y="71"/>
                  </a:cubicBezTo>
                  <a:cubicBezTo>
                    <a:pt x="1581" y="76"/>
                    <a:pt x="1580" y="80"/>
                    <a:pt x="1579" y="84"/>
                  </a:cubicBezTo>
                  <a:cubicBezTo>
                    <a:pt x="1578" y="87"/>
                    <a:pt x="1576" y="89"/>
                    <a:pt x="1574" y="91"/>
                  </a:cubicBezTo>
                  <a:cubicBezTo>
                    <a:pt x="1572" y="92"/>
                    <a:pt x="1570" y="93"/>
                    <a:pt x="1568" y="93"/>
                  </a:cubicBezTo>
                  <a:lnTo>
                    <a:pt x="1441" y="93"/>
                  </a:lnTo>
                  <a:lnTo>
                    <a:pt x="1441" y="501"/>
                  </a:lnTo>
                  <a:cubicBezTo>
                    <a:pt x="1441" y="503"/>
                    <a:pt x="1440" y="506"/>
                    <a:pt x="1439" y="508"/>
                  </a:cubicBezTo>
                  <a:cubicBezTo>
                    <a:pt x="1437" y="510"/>
                    <a:pt x="1434" y="511"/>
                    <a:pt x="1430" y="513"/>
                  </a:cubicBezTo>
                  <a:cubicBezTo>
                    <a:pt x="1426" y="514"/>
                    <a:pt x="1421" y="515"/>
                    <a:pt x="1414" y="516"/>
                  </a:cubicBezTo>
                  <a:cubicBezTo>
                    <a:pt x="1408" y="517"/>
                    <a:pt x="1399" y="517"/>
                    <a:pt x="1390" y="517"/>
                  </a:cubicBezTo>
                  <a:cubicBezTo>
                    <a:pt x="1380" y="517"/>
                    <a:pt x="1371" y="517"/>
                    <a:pt x="1365" y="516"/>
                  </a:cubicBezTo>
                  <a:cubicBezTo>
                    <a:pt x="1358" y="515"/>
                    <a:pt x="1353" y="514"/>
                    <a:pt x="1349" y="513"/>
                  </a:cubicBezTo>
                  <a:cubicBezTo>
                    <a:pt x="1345" y="511"/>
                    <a:pt x="1342" y="510"/>
                    <a:pt x="1340" y="508"/>
                  </a:cubicBezTo>
                  <a:cubicBezTo>
                    <a:pt x="1339" y="506"/>
                    <a:pt x="1338" y="503"/>
                    <a:pt x="1338" y="501"/>
                  </a:cubicBezTo>
                  <a:lnTo>
                    <a:pt x="1338" y="93"/>
                  </a:lnTo>
                  <a:lnTo>
                    <a:pt x="1211" y="93"/>
                  </a:lnTo>
                  <a:cubicBezTo>
                    <a:pt x="1209" y="93"/>
                    <a:pt x="1207" y="92"/>
                    <a:pt x="1205" y="91"/>
                  </a:cubicBezTo>
                  <a:cubicBezTo>
                    <a:pt x="1203" y="89"/>
                    <a:pt x="1201" y="87"/>
                    <a:pt x="1200" y="84"/>
                  </a:cubicBezTo>
                  <a:cubicBezTo>
                    <a:pt x="1199" y="80"/>
                    <a:pt x="1198" y="76"/>
                    <a:pt x="1197" y="71"/>
                  </a:cubicBezTo>
                  <a:cubicBezTo>
                    <a:pt x="1196" y="65"/>
                    <a:pt x="1196" y="59"/>
                    <a:pt x="1196" y="51"/>
                  </a:cubicBezTo>
                  <a:cubicBezTo>
                    <a:pt x="1196" y="44"/>
                    <a:pt x="1196" y="37"/>
                    <a:pt x="1197" y="31"/>
                  </a:cubicBezTo>
                  <a:cubicBezTo>
                    <a:pt x="1198" y="26"/>
                    <a:pt x="1199" y="22"/>
                    <a:pt x="1200" y="18"/>
                  </a:cubicBezTo>
                  <a:cubicBezTo>
                    <a:pt x="1201" y="15"/>
                    <a:pt x="1203" y="13"/>
                    <a:pt x="1205" y="11"/>
                  </a:cubicBezTo>
                  <a:cubicBezTo>
                    <a:pt x="1207" y="10"/>
                    <a:pt x="1209" y="9"/>
                    <a:pt x="1211" y="9"/>
                  </a:cubicBezTo>
                  <a:close/>
                  <a:moveTo>
                    <a:pt x="5222" y="8"/>
                  </a:moveTo>
                  <a:cubicBezTo>
                    <a:pt x="5231" y="8"/>
                    <a:pt x="5239" y="8"/>
                    <a:pt x="5245" y="9"/>
                  </a:cubicBezTo>
                  <a:cubicBezTo>
                    <a:pt x="5251" y="9"/>
                    <a:pt x="5255" y="10"/>
                    <a:pt x="5259" y="12"/>
                  </a:cubicBezTo>
                  <a:cubicBezTo>
                    <a:pt x="5262" y="13"/>
                    <a:pt x="5264" y="15"/>
                    <a:pt x="5265" y="17"/>
                  </a:cubicBezTo>
                  <a:cubicBezTo>
                    <a:pt x="5267" y="19"/>
                    <a:pt x="5267" y="22"/>
                    <a:pt x="5267" y="24"/>
                  </a:cubicBezTo>
                  <a:lnTo>
                    <a:pt x="5267" y="479"/>
                  </a:lnTo>
                  <a:cubicBezTo>
                    <a:pt x="5267" y="485"/>
                    <a:pt x="5266" y="490"/>
                    <a:pt x="5264" y="495"/>
                  </a:cubicBezTo>
                  <a:cubicBezTo>
                    <a:pt x="5262" y="499"/>
                    <a:pt x="5259" y="503"/>
                    <a:pt x="5256" y="506"/>
                  </a:cubicBezTo>
                  <a:cubicBezTo>
                    <a:pt x="5252" y="510"/>
                    <a:pt x="5248" y="512"/>
                    <a:pt x="5243" y="513"/>
                  </a:cubicBezTo>
                  <a:cubicBezTo>
                    <a:pt x="5238" y="515"/>
                    <a:pt x="5234" y="515"/>
                    <a:pt x="5229" y="515"/>
                  </a:cubicBezTo>
                  <a:lnTo>
                    <a:pt x="5185" y="515"/>
                  </a:lnTo>
                  <a:cubicBezTo>
                    <a:pt x="5176" y="515"/>
                    <a:pt x="5168" y="514"/>
                    <a:pt x="5161" y="513"/>
                  </a:cubicBezTo>
                  <a:cubicBezTo>
                    <a:pt x="5155" y="511"/>
                    <a:pt x="5149" y="508"/>
                    <a:pt x="5143" y="503"/>
                  </a:cubicBezTo>
                  <a:cubicBezTo>
                    <a:pt x="5137" y="498"/>
                    <a:pt x="5132" y="491"/>
                    <a:pt x="5127" y="483"/>
                  </a:cubicBezTo>
                  <a:cubicBezTo>
                    <a:pt x="5121" y="475"/>
                    <a:pt x="5116" y="464"/>
                    <a:pt x="5109" y="451"/>
                  </a:cubicBezTo>
                  <a:lnTo>
                    <a:pt x="4983" y="215"/>
                  </a:lnTo>
                  <a:cubicBezTo>
                    <a:pt x="4976" y="201"/>
                    <a:pt x="4969" y="186"/>
                    <a:pt x="4961" y="170"/>
                  </a:cubicBezTo>
                  <a:cubicBezTo>
                    <a:pt x="4954" y="153"/>
                    <a:pt x="4947" y="137"/>
                    <a:pt x="4941" y="122"/>
                  </a:cubicBezTo>
                  <a:lnTo>
                    <a:pt x="4940" y="122"/>
                  </a:lnTo>
                  <a:cubicBezTo>
                    <a:pt x="4941" y="141"/>
                    <a:pt x="4942" y="159"/>
                    <a:pt x="4942" y="178"/>
                  </a:cubicBezTo>
                  <a:cubicBezTo>
                    <a:pt x="4943" y="197"/>
                    <a:pt x="4943" y="216"/>
                    <a:pt x="4943" y="236"/>
                  </a:cubicBezTo>
                  <a:lnTo>
                    <a:pt x="4943" y="500"/>
                  </a:lnTo>
                  <a:cubicBezTo>
                    <a:pt x="4943" y="503"/>
                    <a:pt x="4942" y="505"/>
                    <a:pt x="4941" y="507"/>
                  </a:cubicBezTo>
                  <a:cubicBezTo>
                    <a:pt x="4940" y="509"/>
                    <a:pt x="4937" y="511"/>
                    <a:pt x="4934" y="512"/>
                  </a:cubicBezTo>
                  <a:cubicBezTo>
                    <a:pt x="4930" y="514"/>
                    <a:pt x="4925" y="515"/>
                    <a:pt x="4919" y="516"/>
                  </a:cubicBezTo>
                  <a:cubicBezTo>
                    <a:pt x="4913" y="517"/>
                    <a:pt x="4906" y="517"/>
                    <a:pt x="4896" y="517"/>
                  </a:cubicBezTo>
                  <a:cubicBezTo>
                    <a:pt x="4887" y="517"/>
                    <a:pt x="4880" y="517"/>
                    <a:pt x="4874" y="516"/>
                  </a:cubicBezTo>
                  <a:cubicBezTo>
                    <a:pt x="4868" y="515"/>
                    <a:pt x="4863" y="514"/>
                    <a:pt x="4860" y="512"/>
                  </a:cubicBezTo>
                  <a:cubicBezTo>
                    <a:pt x="4856" y="511"/>
                    <a:pt x="4854" y="509"/>
                    <a:pt x="4852" y="507"/>
                  </a:cubicBezTo>
                  <a:cubicBezTo>
                    <a:pt x="4851" y="505"/>
                    <a:pt x="4851" y="503"/>
                    <a:pt x="4851" y="500"/>
                  </a:cubicBezTo>
                  <a:lnTo>
                    <a:pt x="4851" y="46"/>
                  </a:lnTo>
                  <a:cubicBezTo>
                    <a:pt x="4851" y="34"/>
                    <a:pt x="4854" y="24"/>
                    <a:pt x="4861" y="18"/>
                  </a:cubicBezTo>
                  <a:cubicBezTo>
                    <a:pt x="4868" y="12"/>
                    <a:pt x="4877" y="9"/>
                    <a:pt x="4888" y="9"/>
                  </a:cubicBezTo>
                  <a:lnTo>
                    <a:pt x="4943" y="9"/>
                  </a:lnTo>
                  <a:cubicBezTo>
                    <a:pt x="4953" y="9"/>
                    <a:pt x="4961" y="10"/>
                    <a:pt x="4968" y="12"/>
                  </a:cubicBezTo>
                  <a:cubicBezTo>
                    <a:pt x="4974" y="13"/>
                    <a:pt x="4981" y="16"/>
                    <a:pt x="4986" y="20"/>
                  </a:cubicBezTo>
                  <a:cubicBezTo>
                    <a:pt x="4991" y="24"/>
                    <a:pt x="4996" y="29"/>
                    <a:pt x="5001" y="36"/>
                  </a:cubicBezTo>
                  <a:cubicBezTo>
                    <a:pt x="5006" y="43"/>
                    <a:pt x="5010" y="52"/>
                    <a:pt x="5015" y="62"/>
                  </a:cubicBezTo>
                  <a:lnTo>
                    <a:pt x="5114" y="247"/>
                  </a:lnTo>
                  <a:cubicBezTo>
                    <a:pt x="5120" y="258"/>
                    <a:pt x="5125" y="269"/>
                    <a:pt x="5131" y="280"/>
                  </a:cubicBezTo>
                  <a:cubicBezTo>
                    <a:pt x="5136" y="290"/>
                    <a:pt x="5142" y="301"/>
                    <a:pt x="5147" y="312"/>
                  </a:cubicBezTo>
                  <a:cubicBezTo>
                    <a:pt x="5152" y="323"/>
                    <a:pt x="5157" y="334"/>
                    <a:pt x="5162" y="344"/>
                  </a:cubicBezTo>
                  <a:cubicBezTo>
                    <a:pt x="5167" y="354"/>
                    <a:pt x="5172" y="365"/>
                    <a:pt x="5177" y="375"/>
                  </a:cubicBezTo>
                  <a:lnTo>
                    <a:pt x="5177" y="375"/>
                  </a:lnTo>
                  <a:cubicBezTo>
                    <a:pt x="5176" y="357"/>
                    <a:pt x="5176" y="338"/>
                    <a:pt x="5175" y="318"/>
                  </a:cubicBezTo>
                  <a:cubicBezTo>
                    <a:pt x="5175" y="298"/>
                    <a:pt x="5175" y="279"/>
                    <a:pt x="5175" y="261"/>
                  </a:cubicBezTo>
                  <a:lnTo>
                    <a:pt x="5175" y="24"/>
                  </a:lnTo>
                  <a:cubicBezTo>
                    <a:pt x="5175" y="22"/>
                    <a:pt x="5176" y="19"/>
                    <a:pt x="5177" y="17"/>
                  </a:cubicBezTo>
                  <a:cubicBezTo>
                    <a:pt x="5179" y="15"/>
                    <a:pt x="5181" y="13"/>
                    <a:pt x="5185" y="12"/>
                  </a:cubicBezTo>
                  <a:cubicBezTo>
                    <a:pt x="5189" y="10"/>
                    <a:pt x="5193" y="9"/>
                    <a:pt x="5199" y="9"/>
                  </a:cubicBezTo>
                  <a:cubicBezTo>
                    <a:pt x="5205" y="8"/>
                    <a:pt x="5213" y="8"/>
                    <a:pt x="5222" y="8"/>
                  </a:cubicBezTo>
                  <a:close/>
                  <a:moveTo>
                    <a:pt x="4690" y="7"/>
                  </a:moveTo>
                  <a:cubicBezTo>
                    <a:pt x="4700" y="7"/>
                    <a:pt x="4709" y="7"/>
                    <a:pt x="4715" y="8"/>
                  </a:cubicBezTo>
                  <a:cubicBezTo>
                    <a:pt x="4722" y="9"/>
                    <a:pt x="4727" y="10"/>
                    <a:pt x="4731" y="11"/>
                  </a:cubicBezTo>
                  <a:cubicBezTo>
                    <a:pt x="4735" y="12"/>
                    <a:pt x="4737" y="14"/>
                    <a:pt x="4739" y="16"/>
                  </a:cubicBezTo>
                  <a:cubicBezTo>
                    <a:pt x="4741" y="18"/>
                    <a:pt x="4742" y="21"/>
                    <a:pt x="4742" y="23"/>
                  </a:cubicBezTo>
                  <a:lnTo>
                    <a:pt x="4742" y="501"/>
                  </a:lnTo>
                  <a:cubicBezTo>
                    <a:pt x="4742" y="503"/>
                    <a:pt x="4741" y="506"/>
                    <a:pt x="4739" y="508"/>
                  </a:cubicBezTo>
                  <a:cubicBezTo>
                    <a:pt x="4737" y="510"/>
                    <a:pt x="4735" y="511"/>
                    <a:pt x="4731" y="513"/>
                  </a:cubicBezTo>
                  <a:cubicBezTo>
                    <a:pt x="4727" y="514"/>
                    <a:pt x="4722" y="515"/>
                    <a:pt x="4715" y="516"/>
                  </a:cubicBezTo>
                  <a:cubicBezTo>
                    <a:pt x="4709" y="517"/>
                    <a:pt x="4700" y="517"/>
                    <a:pt x="4690" y="517"/>
                  </a:cubicBezTo>
                  <a:cubicBezTo>
                    <a:pt x="4680" y="517"/>
                    <a:pt x="4672" y="517"/>
                    <a:pt x="4665" y="516"/>
                  </a:cubicBezTo>
                  <a:cubicBezTo>
                    <a:pt x="4659" y="515"/>
                    <a:pt x="4653" y="514"/>
                    <a:pt x="4649" y="513"/>
                  </a:cubicBezTo>
                  <a:cubicBezTo>
                    <a:pt x="4646" y="511"/>
                    <a:pt x="4643" y="510"/>
                    <a:pt x="4641" y="508"/>
                  </a:cubicBezTo>
                  <a:cubicBezTo>
                    <a:pt x="4639" y="506"/>
                    <a:pt x="4639" y="503"/>
                    <a:pt x="4639" y="501"/>
                  </a:cubicBezTo>
                  <a:lnTo>
                    <a:pt x="4639" y="23"/>
                  </a:lnTo>
                  <a:cubicBezTo>
                    <a:pt x="4639" y="21"/>
                    <a:pt x="4639" y="18"/>
                    <a:pt x="4641" y="16"/>
                  </a:cubicBezTo>
                  <a:cubicBezTo>
                    <a:pt x="4643" y="14"/>
                    <a:pt x="4646" y="12"/>
                    <a:pt x="4650" y="11"/>
                  </a:cubicBezTo>
                  <a:cubicBezTo>
                    <a:pt x="4654" y="10"/>
                    <a:pt x="4659" y="9"/>
                    <a:pt x="4665" y="8"/>
                  </a:cubicBezTo>
                  <a:cubicBezTo>
                    <a:pt x="4672" y="7"/>
                    <a:pt x="4680" y="7"/>
                    <a:pt x="4690" y="7"/>
                  </a:cubicBezTo>
                  <a:close/>
                  <a:moveTo>
                    <a:pt x="3928" y="7"/>
                  </a:moveTo>
                  <a:cubicBezTo>
                    <a:pt x="3940" y="7"/>
                    <a:pt x="3950" y="7"/>
                    <a:pt x="3957" y="7"/>
                  </a:cubicBezTo>
                  <a:cubicBezTo>
                    <a:pt x="3964" y="8"/>
                    <a:pt x="3970" y="9"/>
                    <a:pt x="3974" y="10"/>
                  </a:cubicBezTo>
                  <a:cubicBezTo>
                    <a:pt x="3977" y="12"/>
                    <a:pt x="3980" y="14"/>
                    <a:pt x="3981" y="16"/>
                  </a:cubicBezTo>
                  <a:cubicBezTo>
                    <a:pt x="3982" y="19"/>
                    <a:pt x="3983" y="23"/>
                    <a:pt x="3984" y="28"/>
                  </a:cubicBezTo>
                  <a:lnTo>
                    <a:pt x="4073" y="415"/>
                  </a:lnTo>
                  <a:lnTo>
                    <a:pt x="4073" y="415"/>
                  </a:lnTo>
                  <a:lnTo>
                    <a:pt x="4165" y="31"/>
                  </a:lnTo>
                  <a:cubicBezTo>
                    <a:pt x="4166" y="26"/>
                    <a:pt x="4168" y="22"/>
                    <a:pt x="4169" y="19"/>
                  </a:cubicBezTo>
                  <a:cubicBezTo>
                    <a:pt x="4171" y="15"/>
                    <a:pt x="4174" y="13"/>
                    <a:pt x="4178" y="11"/>
                  </a:cubicBezTo>
                  <a:cubicBezTo>
                    <a:pt x="4182" y="10"/>
                    <a:pt x="4188" y="8"/>
                    <a:pt x="4195" y="8"/>
                  </a:cubicBezTo>
                  <a:cubicBezTo>
                    <a:pt x="4202" y="7"/>
                    <a:pt x="4211" y="7"/>
                    <a:pt x="4223" y="7"/>
                  </a:cubicBezTo>
                  <a:cubicBezTo>
                    <a:pt x="4235" y="7"/>
                    <a:pt x="4245" y="7"/>
                    <a:pt x="4253" y="8"/>
                  </a:cubicBezTo>
                  <a:cubicBezTo>
                    <a:pt x="4260" y="8"/>
                    <a:pt x="4266" y="9"/>
                    <a:pt x="4270" y="11"/>
                  </a:cubicBezTo>
                  <a:cubicBezTo>
                    <a:pt x="4274" y="13"/>
                    <a:pt x="4277" y="15"/>
                    <a:pt x="4279" y="18"/>
                  </a:cubicBezTo>
                  <a:cubicBezTo>
                    <a:pt x="4280" y="21"/>
                    <a:pt x="4282" y="25"/>
                    <a:pt x="4283" y="31"/>
                  </a:cubicBezTo>
                  <a:lnTo>
                    <a:pt x="4378" y="415"/>
                  </a:lnTo>
                  <a:lnTo>
                    <a:pt x="4379" y="415"/>
                  </a:lnTo>
                  <a:lnTo>
                    <a:pt x="4468" y="29"/>
                  </a:lnTo>
                  <a:cubicBezTo>
                    <a:pt x="4468" y="25"/>
                    <a:pt x="4469" y="21"/>
                    <a:pt x="4471" y="18"/>
                  </a:cubicBezTo>
                  <a:cubicBezTo>
                    <a:pt x="4472" y="15"/>
                    <a:pt x="4475" y="13"/>
                    <a:pt x="4478" y="11"/>
                  </a:cubicBezTo>
                  <a:cubicBezTo>
                    <a:pt x="4482" y="10"/>
                    <a:pt x="4487" y="8"/>
                    <a:pt x="4494" y="8"/>
                  </a:cubicBezTo>
                  <a:cubicBezTo>
                    <a:pt x="4501" y="7"/>
                    <a:pt x="4510" y="7"/>
                    <a:pt x="4522" y="7"/>
                  </a:cubicBezTo>
                  <a:cubicBezTo>
                    <a:pt x="4534" y="7"/>
                    <a:pt x="4543" y="7"/>
                    <a:pt x="4549" y="8"/>
                  </a:cubicBezTo>
                  <a:cubicBezTo>
                    <a:pt x="4555" y="8"/>
                    <a:pt x="4560" y="10"/>
                    <a:pt x="4563" y="13"/>
                  </a:cubicBezTo>
                  <a:cubicBezTo>
                    <a:pt x="4566" y="16"/>
                    <a:pt x="4567" y="20"/>
                    <a:pt x="4567" y="26"/>
                  </a:cubicBezTo>
                  <a:cubicBezTo>
                    <a:pt x="4566" y="31"/>
                    <a:pt x="4565" y="39"/>
                    <a:pt x="4563" y="49"/>
                  </a:cubicBezTo>
                  <a:lnTo>
                    <a:pt x="4447" y="488"/>
                  </a:lnTo>
                  <a:cubicBezTo>
                    <a:pt x="4445" y="495"/>
                    <a:pt x="4443" y="500"/>
                    <a:pt x="4440" y="503"/>
                  </a:cubicBezTo>
                  <a:cubicBezTo>
                    <a:pt x="4437" y="507"/>
                    <a:pt x="4433" y="510"/>
                    <a:pt x="4428" y="512"/>
                  </a:cubicBezTo>
                  <a:cubicBezTo>
                    <a:pt x="4422" y="514"/>
                    <a:pt x="4415" y="515"/>
                    <a:pt x="4407" y="516"/>
                  </a:cubicBezTo>
                  <a:cubicBezTo>
                    <a:pt x="4398" y="517"/>
                    <a:pt x="4387" y="517"/>
                    <a:pt x="4374" y="517"/>
                  </a:cubicBezTo>
                  <a:cubicBezTo>
                    <a:pt x="4359" y="517"/>
                    <a:pt x="4347" y="517"/>
                    <a:pt x="4338" y="516"/>
                  </a:cubicBezTo>
                  <a:cubicBezTo>
                    <a:pt x="4329" y="515"/>
                    <a:pt x="4322" y="514"/>
                    <a:pt x="4317" y="512"/>
                  </a:cubicBezTo>
                  <a:cubicBezTo>
                    <a:pt x="4312" y="510"/>
                    <a:pt x="4308" y="507"/>
                    <a:pt x="4306" y="503"/>
                  </a:cubicBezTo>
                  <a:cubicBezTo>
                    <a:pt x="4303" y="500"/>
                    <a:pt x="4301" y="495"/>
                    <a:pt x="4300" y="488"/>
                  </a:cubicBezTo>
                  <a:lnTo>
                    <a:pt x="4219" y="168"/>
                  </a:lnTo>
                  <a:lnTo>
                    <a:pt x="4218" y="168"/>
                  </a:lnTo>
                  <a:lnTo>
                    <a:pt x="4142" y="488"/>
                  </a:lnTo>
                  <a:cubicBezTo>
                    <a:pt x="4141" y="494"/>
                    <a:pt x="4139" y="499"/>
                    <a:pt x="4136" y="503"/>
                  </a:cubicBezTo>
                  <a:cubicBezTo>
                    <a:pt x="4134" y="507"/>
                    <a:pt x="4130" y="510"/>
                    <a:pt x="4125" y="512"/>
                  </a:cubicBezTo>
                  <a:cubicBezTo>
                    <a:pt x="4120" y="514"/>
                    <a:pt x="4113" y="515"/>
                    <a:pt x="4105" y="516"/>
                  </a:cubicBezTo>
                  <a:cubicBezTo>
                    <a:pt x="4096" y="517"/>
                    <a:pt x="4084" y="517"/>
                    <a:pt x="4070" y="517"/>
                  </a:cubicBezTo>
                  <a:cubicBezTo>
                    <a:pt x="4055" y="517"/>
                    <a:pt x="4043" y="517"/>
                    <a:pt x="4034" y="516"/>
                  </a:cubicBezTo>
                  <a:cubicBezTo>
                    <a:pt x="4025" y="515"/>
                    <a:pt x="4018" y="514"/>
                    <a:pt x="4013" y="512"/>
                  </a:cubicBezTo>
                  <a:cubicBezTo>
                    <a:pt x="4007" y="510"/>
                    <a:pt x="4004" y="507"/>
                    <a:pt x="4001" y="503"/>
                  </a:cubicBezTo>
                  <a:cubicBezTo>
                    <a:pt x="3999" y="500"/>
                    <a:pt x="3997" y="495"/>
                    <a:pt x="3995" y="488"/>
                  </a:cubicBezTo>
                  <a:lnTo>
                    <a:pt x="3881" y="47"/>
                  </a:lnTo>
                  <a:cubicBezTo>
                    <a:pt x="3878" y="38"/>
                    <a:pt x="3877" y="31"/>
                    <a:pt x="3877" y="25"/>
                  </a:cubicBezTo>
                  <a:cubicBezTo>
                    <a:pt x="3876" y="20"/>
                    <a:pt x="3878" y="16"/>
                    <a:pt x="3881" y="13"/>
                  </a:cubicBezTo>
                  <a:cubicBezTo>
                    <a:pt x="3884" y="10"/>
                    <a:pt x="3890" y="8"/>
                    <a:pt x="3897" y="8"/>
                  </a:cubicBezTo>
                  <a:cubicBezTo>
                    <a:pt x="3905" y="7"/>
                    <a:pt x="3915" y="7"/>
                    <a:pt x="3928" y="7"/>
                  </a:cubicBezTo>
                  <a:close/>
                  <a:moveTo>
                    <a:pt x="3086" y="7"/>
                  </a:moveTo>
                  <a:cubicBezTo>
                    <a:pt x="3096" y="7"/>
                    <a:pt x="3105" y="7"/>
                    <a:pt x="3111" y="8"/>
                  </a:cubicBezTo>
                  <a:cubicBezTo>
                    <a:pt x="3118" y="9"/>
                    <a:pt x="3123" y="10"/>
                    <a:pt x="3127" y="11"/>
                  </a:cubicBezTo>
                  <a:cubicBezTo>
                    <a:pt x="3131" y="12"/>
                    <a:pt x="3133" y="14"/>
                    <a:pt x="3135" y="16"/>
                  </a:cubicBezTo>
                  <a:cubicBezTo>
                    <a:pt x="3137" y="18"/>
                    <a:pt x="3138" y="21"/>
                    <a:pt x="3138" y="23"/>
                  </a:cubicBezTo>
                  <a:lnTo>
                    <a:pt x="3138" y="430"/>
                  </a:lnTo>
                  <a:lnTo>
                    <a:pt x="3297" y="430"/>
                  </a:lnTo>
                  <a:cubicBezTo>
                    <a:pt x="3299" y="430"/>
                    <a:pt x="3302" y="431"/>
                    <a:pt x="3303" y="432"/>
                  </a:cubicBezTo>
                  <a:cubicBezTo>
                    <a:pt x="3305" y="433"/>
                    <a:pt x="3307" y="436"/>
                    <a:pt x="3308" y="439"/>
                  </a:cubicBezTo>
                  <a:cubicBezTo>
                    <a:pt x="3310" y="442"/>
                    <a:pt x="3311" y="447"/>
                    <a:pt x="3311" y="452"/>
                  </a:cubicBezTo>
                  <a:cubicBezTo>
                    <a:pt x="3312" y="457"/>
                    <a:pt x="3312" y="464"/>
                    <a:pt x="3312" y="472"/>
                  </a:cubicBezTo>
                  <a:cubicBezTo>
                    <a:pt x="3312" y="479"/>
                    <a:pt x="3312" y="486"/>
                    <a:pt x="3311" y="491"/>
                  </a:cubicBezTo>
                  <a:cubicBezTo>
                    <a:pt x="3311" y="497"/>
                    <a:pt x="3310" y="501"/>
                    <a:pt x="3308" y="505"/>
                  </a:cubicBezTo>
                  <a:cubicBezTo>
                    <a:pt x="3307" y="508"/>
                    <a:pt x="3305" y="511"/>
                    <a:pt x="3303" y="512"/>
                  </a:cubicBezTo>
                  <a:cubicBezTo>
                    <a:pt x="3302" y="514"/>
                    <a:pt x="3299" y="515"/>
                    <a:pt x="3297" y="515"/>
                  </a:cubicBezTo>
                  <a:lnTo>
                    <a:pt x="3065" y="515"/>
                  </a:lnTo>
                  <a:cubicBezTo>
                    <a:pt x="3056" y="515"/>
                    <a:pt x="3049" y="512"/>
                    <a:pt x="3043" y="507"/>
                  </a:cubicBezTo>
                  <a:cubicBezTo>
                    <a:pt x="3037" y="502"/>
                    <a:pt x="3035" y="494"/>
                    <a:pt x="3035" y="482"/>
                  </a:cubicBezTo>
                  <a:lnTo>
                    <a:pt x="3035" y="23"/>
                  </a:lnTo>
                  <a:cubicBezTo>
                    <a:pt x="3035" y="21"/>
                    <a:pt x="3035" y="18"/>
                    <a:pt x="3037" y="16"/>
                  </a:cubicBezTo>
                  <a:cubicBezTo>
                    <a:pt x="3039" y="14"/>
                    <a:pt x="3042" y="12"/>
                    <a:pt x="3045" y="11"/>
                  </a:cubicBezTo>
                  <a:cubicBezTo>
                    <a:pt x="3049" y="10"/>
                    <a:pt x="3055" y="9"/>
                    <a:pt x="3061" y="8"/>
                  </a:cubicBezTo>
                  <a:cubicBezTo>
                    <a:pt x="3068" y="7"/>
                    <a:pt x="3076" y="7"/>
                    <a:pt x="3086" y="7"/>
                  </a:cubicBezTo>
                  <a:close/>
                  <a:moveTo>
                    <a:pt x="946" y="7"/>
                  </a:moveTo>
                  <a:cubicBezTo>
                    <a:pt x="961" y="7"/>
                    <a:pt x="973" y="7"/>
                    <a:pt x="982" y="7"/>
                  </a:cubicBezTo>
                  <a:cubicBezTo>
                    <a:pt x="992" y="8"/>
                    <a:pt x="999" y="9"/>
                    <a:pt x="1004" y="10"/>
                  </a:cubicBezTo>
                  <a:cubicBezTo>
                    <a:pt x="1009" y="12"/>
                    <a:pt x="1012" y="14"/>
                    <a:pt x="1015" y="17"/>
                  </a:cubicBezTo>
                  <a:cubicBezTo>
                    <a:pt x="1017" y="19"/>
                    <a:pt x="1019" y="23"/>
                    <a:pt x="1020" y="28"/>
                  </a:cubicBezTo>
                  <a:lnTo>
                    <a:pt x="1177" y="476"/>
                  </a:lnTo>
                  <a:cubicBezTo>
                    <a:pt x="1180" y="486"/>
                    <a:pt x="1182" y="493"/>
                    <a:pt x="1182" y="499"/>
                  </a:cubicBezTo>
                  <a:cubicBezTo>
                    <a:pt x="1183" y="504"/>
                    <a:pt x="1182" y="508"/>
                    <a:pt x="1179" y="511"/>
                  </a:cubicBezTo>
                  <a:cubicBezTo>
                    <a:pt x="1176" y="514"/>
                    <a:pt x="1171" y="515"/>
                    <a:pt x="1164" y="516"/>
                  </a:cubicBezTo>
                  <a:cubicBezTo>
                    <a:pt x="1157" y="517"/>
                    <a:pt x="1147" y="517"/>
                    <a:pt x="1134" y="517"/>
                  </a:cubicBezTo>
                  <a:cubicBezTo>
                    <a:pt x="1121" y="517"/>
                    <a:pt x="1110" y="517"/>
                    <a:pt x="1103" y="516"/>
                  </a:cubicBezTo>
                  <a:cubicBezTo>
                    <a:pt x="1096" y="516"/>
                    <a:pt x="1090" y="515"/>
                    <a:pt x="1086" y="514"/>
                  </a:cubicBezTo>
                  <a:cubicBezTo>
                    <a:pt x="1082" y="513"/>
                    <a:pt x="1079" y="511"/>
                    <a:pt x="1078" y="509"/>
                  </a:cubicBezTo>
                  <a:cubicBezTo>
                    <a:pt x="1076" y="507"/>
                    <a:pt x="1075" y="504"/>
                    <a:pt x="1074" y="501"/>
                  </a:cubicBezTo>
                  <a:lnTo>
                    <a:pt x="1040" y="399"/>
                  </a:lnTo>
                  <a:lnTo>
                    <a:pt x="850" y="399"/>
                  </a:lnTo>
                  <a:lnTo>
                    <a:pt x="818" y="498"/>
                  </a:lnTo>
                  <a:cubicBezTo>
                    <a:pt x="817" y="502"/>
                    <a:pt x="816" y="505"/>
                    <a:pt x="814" y="507"/>
                  </a:cubicBezTo>
                  <a:cubicBezTo>
                    <a:pt x="812" y="510"/>
                    <a:pt x="809" y="512"/>
                    <a:pt x="806" y="513"/>
                  </a:cubicBezTo>
                  <a:cubicBezTo>
                    <a:pt x="802" y="515"/>
                    <a:pt x="797" y="516"/>
                    <a:pt x="790" y="516"/>
                  </a:cubicBezTo>
                  <a:cubicBezTo>
                    <a:pt x="783" y="517"/>
                    <a:pt x="774" y="517"/>
                    <a:pt x="763" y="517"/>
                  </a:cubicBezTo>
                  <a:cubicBezTo>
                    <a:pt x="751" y="517"/>
                    <a:pt x="741" y="517"/>
                    <a:pt x="734" y="516"/>
                  </a:cubicBezTo>
                  <a:cubicBezTo>
                    <a:pt x="728" y="515"/>
                    <a:pt x="723" y="513"/>
                    <a:pt x="720" y="510"/>
                  </a:cubicBezTo>
                  <a:cubicBezTo>
                    <a:pt x="718" y="507"/>
                    <a:pt x="717" y="503"/>
                    <a:pt x="718" y="497"/>
                  </a:cubicBezTo>
                  <a:cubicBezTo>
                    <a:pt x="718" y="492"/>
                    <a:pt x="720" y="485"/>
                    <a:pt x="723" y="476"/>
                  </a:cubicBezTo>
                  <a:lnTo>
                    <a:pt x="879" y="27"/>
                  </a:lnTo>
                  <a:cubicBezTo>
                    <a:pt x="881" y="23"/>
                    <a:pt x="883" y="19"/>
                    <a:pt x="885" y="16"/>
                  </a:cubicBezTo>
                  <a:cubicBezTo>
                    <a:pt x="887" y="14"/>
                    <a:pt x="890" y="12"/>
                    <a:pt x="895" y="10"/>
                  </a:cubicBezTo>
                  <a:cubicBezTo>
                    <a:pt x="899" y="9"/>
                    <a:pt x="906" y="8"/>
                    <a:pt x="914" y="7"/>
                  </a:cubicBezTo>
                  <a:cubicBezTo>
                    <a:pt x="922" y="7"/>
                    <a:pt x="932" y="7"/>
                    <a:pt x="946" y="7"/>
                  </a:cubicBezTo>
                  <a:close/>
                  <a:moveTo>
                    <a:pt x="52" y="7"/>
                  </a:moveTo>
                  <a:cubicBezTo>
                    <a:pt x="64" y="7"/>
                    <a:pt x="74" y="7"/>
                    <a:pt x="81" y="7"/>
                  </a:cubicBezTo>
                  <a:cubicBezTo>
                    <a:pt x="88" y="8"/>
                    <a:pt x="94" y="9"/>
                    <a:pt x="98" y="10"/>
                  </a:cubicBezTo>
                  <a:cubicBezTo>
                    <a:pt x="101" y="12"/>
                    <a:pt x="104" y="14"/>
                    <a:pt x="105" y="16"/>
                  </a:cubicBezTo>
                  <a:cubicBezTo>
                    <a:pt x="106" y="19"/>
                    <a:pt x="107" y="23"/>
                    <a:pt x="108" y="28"/>
                  </a:cubicBezTo>
                  <a:lnTo>
                    <a:pt x="197" y="415"/>
                  </a:lnTo>
                  <a:lnTo>
                    <a:pt x="197" y="415"/>
                  </a:lnTo>
                  <a:lnTo>
                    <a:pt x="289" y="31"/>
                  </a:lnTo>
                  <a:cubicBezTo>
                    <a:pt x="290" y="26"/>
                    <a:pt x="292" y="22"/>
                    <a:pt x="293" y="19"/>
                  </a:cubicBezTo>
                  <a:cubicBezTo>
                    <a:pt x="295" y="15"/>
                    <a:pt x="298" y="13"/>
                    <a:pt x="302" y="11"/>
                  </a:cubicBezTo>
                  <a:cubicBezTo>
                    <a:pt x="306" y="10"/>
                    <a:pt x="312" y="8"/>
                    <a:pt x="319" y="8"/>
                  </a:cubicBezTo>
                  <a:cubicBezTo>
                    <a:pt x="326" y="7"/>
                    <a:pt x="335" y="7"/>
                    <a:pt x="347" y="7"/>
                  </a:cubicBezTo>
                  <a:cubicBezTo>
                    <a:pt x="359" y="7"/>
                    <a:pt x="369" y="7"/>
                    <a:pt x="377" y="8"/>
                  </a:cubicBezTo>
                  <a:cubicBezTo>
                    <a:pt x="384" y="8"/>
                    <a:pt x="390" y="9"/>
                    <a:pt x="394" y="11"/>
                  </a:cubicBezTo>
                  <a:cubicBezTo>
                    <a:pt x="398" y="13"/>
                    <a:pt x="401" y="15"/>
                    <a:pt x="403" y="18"/>
                  </a:cubicBezTo>
                  <a:cubicBezTo>
                    <a:pt x="404" y="21"/>
                    <a:pt x="406" y="25"/>
                    <a:pt x="407" y="31"/>
                  </a:cubicBezTo>
                  <a:lnTo>
                    <a:pt x="502" y="415"/>
                  </a:lnTo>
                  <a:lnTo>
                    <a:pt x="503" y="415"/>
                  </a:lnTo>
                  <a:lnTo>
                    <a:pt x="592" y="29"/>
                  </a:lnTo>
                  <a:cubicBezTo>
                    <a:pt x="592" y="25"/>
                    <a:pt x="593" y="21"/>
                    <a:pt x="595" y="18"/>
                  </a:cubicBezTo>
                  <a:cubicBezTo>
                    <a:pt x="596" y="15"/>
                    <a:pt x="599" y="13"/>
                    <a:pt x="602" y="11"/>
                  </a:cubicBezTo>
                  <a:cubicBezTo>
                    <a:pt x="606" y="10"/>
                    <a:pt x="611" y="8"/>
                    <a:pt x="618" y="8"/>
                  </a:cubicBezTo>
                  <a:cubicBezTo>
                    <a:pt x="625" y="7"/>
                    <a:pt x="634" y="7"/>
                    <a:pt x="646" y="7"/>
                  </a:cubicBezTo>
                  <a:cubicBezTo>
                    <a:pt x="658" y="7"/>
                    <a:pt x="667" y="7"/>
                    <a:pt x="673" y="8"/>
                  </a:cubicBezTo>
                  <a:cubicBezTo>
                    <a:pt x="679" y="8"/>
                    <a:pt x="684" y="10"/>
                    <a:pt x="687" y="13"/>
                  </a:cubicBezTo>
                  <a:cubicBezTo>
                    <a:pt x="690" y="16"/>
                    <a:pt x="691" y="20"/>
                    <a:pt x="691" y="26"/>
                  </a:cubicBezTo>
                  <a:cubicBezTo>
                    <a:pt x="690" y="31"/>
                    <a:pt x="689" y="39"/>
                    <a:pt x="687" y="49"/>
                  </a:cubicBezTo>
                  <a:lnTo>
                    <a:pt x="571" y="488"/>
                  </a:lnTo>
                  <a:cubicBezTo>
                    <a:pt x="569" y="495"/>
                    <a:pt x="567" y="500"/>
                    <a:pt x="564" y="503"/>
                  </a:cubicBezTo>
                  <a:cubicBezTo>
                    <a:pt x="561" y="507"/>
                    <a:pt x="557" y="510"/>
                    <a:pt x="552" y="512"/>
                  </a:cubicBezTo>
                  <a:cubicBezTo>
                    <a:pt x="546" y="514"/>
                    <a:pt x="539" y="515"/>
                    <a:pt x="531" y="516"/>
                  </a:cubicBezTo>
                  <a:cubicBezTo>
                    <a:pt x="522" y="517"/>
                    <a:pt x="511" y="517"/>
                    <a:pt x="498" y="517"/>
                  </a:cubicBezTo>
                  <a:cubicBezTo>
                    <a:pt x="483" y="517"/>
                    <a:pt x="471" y="517"/>
                    <a:pt x="462" y="516"/>
                  </a:cubicBezTo>
                  <a:cubicBezTo>
                    <a:pt x="453" y="515"/>
                    <a:pt x="446" y="514"/>
                    <a:pt x="441" y="512"/>
                  </a:cubicBezTo>
                  <a:cubicBezTo>
                    <a:pt x="436" y="510"/>
                    <a:pt x="432" y="507"/>
                    <a:pt x="430" y="503"/>
                  </a:cubicBezTo>
                  <a:cubicBezTo>
                    <a:pt x="427" y="500"/>
                    <a:pt x="425" y="495"/>
                    <a:pt x="424" y="488"/>
                  </a:cubicBezTo>
                  <a:lnTo>
                    <a:pt x="343" y="168"/>
                  </a:lnTo>
                  <a:lnTo>
                    <a:pt x="342" y="168"/>
                  </a:lnTo>
                  <a:lnTo>
                    <a:pt x="266" y="488"/>
                  </a:lnTo>
                  <a:cubicBezTo>
                    <a:pt x="265" y="494"/>
                    <a:pt x="263" y="499"/>
                    <a:pt x="260" y="503"/>
                  </a:cubicBezTo>
                  <a:cubicBezTo>
                    <a:pt x="258" y="507"/>
                    <a:pt x="254" y="510"/>
                    <a:pt x="249" y="512"/>
                  </a:cubicBezTo>
                  <a:cubicBezTo>
                    <a:pt x="244" y="514"/>
                    <a:pt x="237" y="515"/>
                    <a:pt x="229" y="516"/>
                  </a:cubicBezTo>
                  <a:cubicBezTo>
                    <a:pt x="220" y="517"/>
                    <a:pt x="208" y="517"/>
                    <a:pt x="194" y="517"/>
                  </a:cubicBezTo>
                  <a:cubicBezTo>
                    <a:pt x="179" y="517"/>
                    <a:pt x="167" y="517"/>
                    <a:pt x="158" y="516"/>
                  </a:cubicBezTo>
                  <a:cubicBezTo>
                    <a:pt x="149" y="515"/>
                    <a:pt x="142" y="514"/>
                    <a:pt x="137" y="512"/>
                  </a:cubicBezTo>
                  <a:cubicBezTo>
                    <a:pt x="131" y="510"/>
                    <a:pt x="128" y="507"/>
                    <a:pt x="125" y="503"/>
                  </a:cubicBezTo>
                  <a:cubicBezTo>
                    <a:pt x="123" y="500"/>
                    <a:pt x="121" y="495"/>
                    <a:pt x="119" y="488"/>
                  </a:cubicBezTo>
                  <a:lnTo>
                    <a:pt x="5" y="47"/>
                  </a:lnTo>
                  <a:cubicBezTo>
                    <a:pt x="2" y="38"/>
                    <a:pt x="1" y="31"/>
                    <a:pt x="1" y="25"/>
                  </a:cubicBezTo>
                  <a:cubicBezTo>
                    <a:pt x="0" y="20"/>
                    <a:pt x="2" y="16"/>
                    <a:pt x="5" y="13"/>
                  </a:cubicBezTo>
                  <a:cubicBezTo>
                    <a:pt x="8" y="10"/>
                    <a:pt x="14" y="8"/>
                    <a:pt x="21" y="8"/>
                  </a:cubicBezTo>
                  <a:cubicBezTo>
                    <a:pt x="29" y="7"/>
                    <a:pt x="39" y="7"/>
                    <a:pt x="52" y="7"/>
                  </a:cubicBezTo>
                  <a:close/>
                  <a:moveTo>
                    <a:pt x="5615" y="1"/>
                  </a:moveTo>
                  <a:cubicBezTo>
                    <a:pt x="5637" y="1"/>
                    <a:pt x="5657" y="2"/>
                    <a:pt x="5675" y="5"/>
                  </a:cubicBezTo>
                  <a:cubicBezTo>
                    <a:pt x="5693" y="8"/>
                    <a:pt x="5709" y="12"/>
                    <a:pt x="5722" y="16"/>
                  </a:cubicBezTo>
                  <a:cubicBezTo>
                    <a:pt x="5736" y="20"/>
                    <a:pt x="5747" y="25"/>
                    <a:pt x="5755" y="30"/>
                  </a:cubicBezTo>
                  <a:cubicBezTo>
                    <a:pt x="5764" y="35"/>
                    <a:pt x="5771" y="39"/>
                    <a:pt x="5774" y="43"/>
                  </a:cubicBezTo>
                  <a:cubicBezTo>
                    <a:pt x="5778" y="46"/>
                    <a:pt x="5780" y="52"/>
                    <a:pt x="5782" y="58"/>
                  </a:cubicBezTo>
                  <a:cubicBezTo>
                    <a:pt x="5783" y="65"/>
                    <a:pt x="5784" y="75"/>
                    <a:pt x="5784" y="88"/>
                  </a:cubicBezTo>
                  <a:cubicBezTo>
                    <a:pt x="5784" y="95"/>
                    <a:pt x="5784" y="102"/>
                    <a:pt x="5783" y="107"/>
                  </a:cubicBezTo>
                  <a:cubicBezTo>
                    <a:pt x="5782" y="113"/>
                    <a:pt x="5781" y="117"/>
                    <a:pt x="5780" y="120"/>
                  </a:cubicBezTo>
                  <a:cubicBezTo>
                    <a:pt x="5779" y="124"/>
                    <a:pt x="5778" y="126"/>
                    <a:pt x="5776" y="127"/>
                  </a:cubicBezTo>
                  <a:cubicBezTo>
                    <a:pt x="5774" y="128"/>
                    <a:pt x="5772" y="129"/>
                    <a:pt x="5770" y="129"/>
                  </a:cubicBezTo>
                  <a:cubicBezTo>
                    <a:pt x="5767" y="129"/>
                    <a:pt x="5761" y="127"/>
                    <a:pt x="5754" y="122"/>
                  </a:cubicBezTo>
                  <a:cubicBezTo>
                    <a:pt x="5746" y="117"/>
                    <a:pt x="5736" y="112"/>
                    <a:pt x="5723" y="107"/>
                  </a:cubicBezTo>
                  <a:cubicBezTo>
                    <a:pt x="5711" y="101"/>
                    <a:pt x="5696" y="96"/>
                    <a:pt x="5679" y="92"/>
                  </a:cubicBezTo>
                  <a:cubicBezTo>
                    <a:pt x="5661" y="87"/>
                    <a:pt x="5641" y="85"/>
                    <a:pt x="5618" y="85"/>
                  </a:cubicBezTo>
                  <a:cubicBezTo>
                    <a:pt x="5594" y="85"/>
                    <a:pt x="5572" y="89"/>
                    <a:pt x="5552" y="97"/>
                  </a:cubicBezTo>
                  <a:cubicBezTo>
                    <a:pt x="5532" y="106"/>
                    <a:pt x="5515" y="118"/>
                    <a:pt x="5501" y="133"/>
                  </a:cubicBezTo>
                  <a:cubicBezTo>
                    <a:pt x="5487" y="149"/>
                    <a:pt x="5476" y="167"/>
                    <a:pt x="5469" y="189"/>
                  </a:cubicBezTo>
                  <a:cubicBezTo>
                    <a:pt x="5461" y="211"/>
                    <a:pt x="5457" y="235"/>
                    <a:pt x="5457" y="261"/>
                  </a:cubicBezTo>
                  <a:cubicBezTo>
                    <a:pt x="5457" y="290"/>
                    <a:pt x="5461" y="315"/>
                    <a:pt x="5469" y="337"/>
                  </a:cubicBezTo>
                  <a:cubicBezTo>
                    <a:pt x="5477" y="359"/>
                    <a:pt x="5487" y="378"/>
                    <a:pt x="5501" y="393"/>
                  </a:cubicBezTo>
                  <a:cubicBezTo>
                    <a:pt x="5515" y="408"/>
                    <a:pt x="5532" y="419"/>
                    <a:pt x="5551" y="426"/>
                  </a:cubicBezTo>
                  <a:cubicBezTo>
                    <a:pt x="5570" y="434"/>
                    <a:pt x="5592" y="438"/>
                    <a:pt x="5615" y="438"/>
                  </a:cubicBezTo>
                  <a:cubicBezTo>
                    <a:pt x="5627" y="438"/>
                    <a:pt x="5638" y="436"/>
                    <a:pt x="5649" y="434"/>
                  </a:cubicBezTo>
                  <a:cubicBezTo>
                    <a:pt x="5660" y="431"/>
                    <a:pt x="5671" y="427"/>
                    <a:pt x="5680" y="422"/>
                  </a:cubicBezTo>
                  <a:lnTo>
                    <a:pt x="5680" y="305"/>
                  </a:lnTo>
                  <a:lnTo>
                    <a:pt x="5585" y="305"/>
                  </a:lnTo>
                  <a:cubicBezTo>
                    <a:pt x="5580" y="305"/>
                    <a:pt x="5576" y="302"/>
                    <a:pt x="5574" y="296"/>
                  </a:cubicBezTo>
                  <a:cubicBezTo>
                    <a:pt x="5571" y="290"/>
                    <a:pt x="5570" y="280"/>
                    <a:pt x="5570" y="266"/>
                  </a:cubicBezTo>
                  <a:cubicBezTo>
                    <a:pt x="5570" y="259"/>
                    <a:pt x="5570" y="253"/>
                    <a:pt x="5571" y="248"/>
                  </a:cubicBezTo>
                  <a:cubicBezTo>
                    <a:pt x="5572" y="243"/>
                    <a:pt x="5573" y="239"/>
                    <a:pt x="5574" y="236"/>
                  </a:cubicBezTo>
                  <a:cubicBezTo>
                    <a:pt x="5575" y="233"/>
                    <a:pt x="5577" y="231"/>
                    <a:pt x="5579" y="229"/>
                  </a:cubicBezTo>
                  <a:cubicBezTo>
                    <a:pt x="5580" y="228"/>
                    <a:pt x="5582" y="227"/>
                    <a:pt x="5585" y="227"/>
                  </a:cubicBezTo>
                  <a:lnTo>
                    <a:pt x="5755" y="227"/>
                  </a:lnTo>
                  <a:cubicBezTo>
                    <a:pt x="5760" y="227"/>
                    <a:pt x="5763" y="228"/>
                    <a:pt x="5767" y="229"/>
                  </a:cubicBezTo>
                  <a:cubicBezTo>
                    <a:pt x="5770" y="231"/>
                    <a:pt x="5773" y="233"/>
                    <a:pt x="5775" y="236"/>
                  </a:cubicBezTo>
                  <a:cubicBezTo>
                    <a:pt x="5778" y="239"/>
                    <a:pt x="5780" y="242"/>
                    <a:pt x="5781" y="246"/>
                  </a:cubicBezTo>
                  <a:cubicBezTo>
                    <a:pt x="5782" y="250"/>
                    <a:pt x="5783" y="255"/>
                    <a:pt x="5783" y="260"/>
                  </a:cubicBezTo>
                  <a:lnTo>
                    <a:pt x="5783" y="461"/>
                  </a:lnTo>
                  <a:cubicBezTo>
                    <a:pt x="5783" y="469"/>
                    <a:pt x="5781" y="476"/>
                    <a:pt x="5779" y="482"/>
                  </a:cubicBezTo>
                  <a:cubicBezTo>
                    <a:pt x="5776" y="487"/>
                    <a:pt x="5770" y="492"/>
                    <a:pt x="5762" y="495"/>
                  </a:cubicBezTo>
                  <a:cubicBezTo>
                    <a:pt x="5753" y="499"/>
                    <a:pt x="5743" y="502"/>
                    <a:pt x="5730" y="506"/>
                  </a:cubicBezTo>
                  <a:cubicBezTo>
                    <a:pt x="5718" y="510"/>
                    <a:pt x="5705" y="513"/>
                    <a:pt x="5692" y="515"/>
                  </a:cubicBezTo>
                  <a:cubicBezTo>
                    <a:pt x="5678" y="518"/>
                    <a:pt x="5665" y="520"/>
                    <a:pt x="5651" y="521"/>
                  </a:cubicBezTo>
                  <a:cubicBezTo>
                    <a:pt x="5637" y="523"/>
                    <a:pt x="5624" y="523"/>
                    <a:pt x="5610" y="523"/>
                  </a:cubicBezTo>
                  <a:cubicBezTo>
                    <a:pt x="5569" y="523"/>
                    <a:pt x="5533" y="517"/>
                    <a:pt x="5501" y="506"/>
                  </a:cubicBezTo>
                  <a:cubicBezTo>
                    <a:pt x="5469" y="494"/>
                    <a:pt x="5442" y="477"/>
                    <a:pt x="5420" y="455"/>
                  </a:cubicBezTo>
                  <a:cubicBezTo>
                    <a:pt x="5398" y="433"/>
                    <a:pt x="5381" y="407"/>
                    <a:pt x="5370" y="375"/>
                  </a:cubicBezTo>
                  <a:cubicBezTo>
                    <a:pt x="5358" y="343"/>
                    <a:pt x="5352" y="307"/>
                    <a:pt x="5352" y="267"/>
                  </a:cubicBezTo>
                  <a:cubicBezTo>
                    <a:pt x="5352" y="226"/>
                    <a:pt x="5358" y="189"/>
                    <a:pt x="5371" y="156"/>
                  </a:cubicBezTo>
                  <a:cubicBezTo>
                    <a:pt x="5383" y="123"/>
                    <a:pt x="5401" y="95"/>
                    <a:pt x="5424" y="72"/>
                  </a:cubicBezTo>
                  <a:cubicBezTo>
                    <a:pt x="5447" y="49"/>
                    <a:pt x="5474" y="31"/>
                    <a:pt x="5507" y="19"/>
                  </a:cubicBezTo>
                  <a:cubicBezTo>
                    <a:pt x="5539" y="7"/>
                    <a:pt x="5575" y="1"/>
                    <a:pt x="5615" y="1"/>
                  </a:cubicBezTo>
                  <a:close/>
                  <a:moveTo>
                    <a:pt x="3595" y="0"/>
                  </a:moveTo>
                  <a:cubicBezTo>
                    <a:pt x="3633" y="0"/>
                    <a:pt x="3667" y="5"/>
                    <a:pt x="3696" y="15"/>
                  </a:cubicBezTo>
                  <a:cubicBezTo>
                    <a:pt x="3726" y="26"/>
                    <a:pt x="3750" y="41"/>
                    <a:pt x="3770" y="62"/>
                  </a:cubicBezTo>
                  <a:cubicBezTo>
                    <a:pt x="3789" y="83"/>
                    <a:pt x="3804" y="110"/>
                    <a:pt x="3814" y="142"/>
                  </a:cubicBezTo>
                  <a:cubicBezTo>
                    <a:pt x="3824" y="174"/>
                    <a:pt x="3829" y="212"/>
                    <a:pt x="3829" y="256"/>
                  </a:cubicBezTo>
                  <a:cubicBezTo>
                    <a:pt x="3829" y="298"/>
                    <a:pt x="3824" y="335"/>
                    <a:pt x="3814" y="369"/>
                  </a:cubicBezTo>
                  <a:cubicBezTo>
                    <a:pt x="3803" y="402"/>
                    <a:pt x="3788" y="430"/>
                    <a:pt x="3767" y="453"/>
                  </a:cubicBezTo>
                  <a:cubicBezTo>
                    <a:pt x="3747" y="476"/>
                    <a:pt x="3721" y="493"/>
                    <a:pt x="3691" y="505"/>
                  </a:cubicBezTo>
                  <a:cubicBezTo>
                    <a:pt x="3660" y="518"/>
                    <a:pt x="3625" y="524"/>
                    <a:pt x="3585" y="524"/>
                  </a:cubicBezTo>
                  <a:cubicBezTo>
                    <a:pt x="3546" y="524"/>
                    <a:pt x="3512" y="518"/>
                    <a:pt x="3483" y="508"/>
                  </a:cubicBezTo>
                  <a:cubicBezTo>
                    <a:pt x="3453" y="498"/>
                    <a:pt x="3429" y="482"/>
                    <a:pt x="3409" y="461"/>
                  </a:cubicBezTo>
                  <a:cubicBezTo>
                    <a:pt x="3390" y="440"/>
                    <a:pt x="3375" y="413"/>
                    <a:pt x="3365" y="381"/>
                  </a:cubicBezTo>
                  <a:cubicBezTo>
                    <a:pt x="3356" y="348"/>
                    <a:pt x="3351" y="310"/>
                    <a:pt x="3351" y="265"/>
                  </a:cubicBezTo>
                  <a:cubicBezTo>
                    <a:pt x="3351" y="224"/>
                    <a:pt x="3356" y="187"/>
                    <a:pt x="3366" y="155"/>
                  </a:cubicBezTo>
                  <a:cubicBezTo>
                    <a:pt x="3377" y="122"/>
                    <a:pt x="3392" y="94"/>
                    <a:pt x="3413" y="71"/>
                  </a:cubicBezTo>
                  <a:cubicBezTo>
                    <a:pt x="3433" y="48"/>
                    <a:pt x="3459" y="31"/>
                    <a:pt x="3489" y="19"/>
                  </a:cubicBezTo>
                  <a:cubicBezTo>
                    <a:pt x="3520" y="6"/>
                    <a:pt x="3555" y="0"/>
                    <a:pt x="3595" y="0"/>
                  </a:cubicBezTo>
                  <a:close/>
                </a:path>
              </a:pathLst>
            </a:custGeom>
            <a:solidFill>
              <a:srgbClr val="33CC33"/>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012" name="Freeform 59"/>
            <p:cNvSpPr>
              <a:spLocks noEditPoints="1"/>
            </p:cNvSpPr>
            <p:nvPr/>
          </p:nvSpPr>
          <p:spPr bwMode="auto">
            <a:xfrm>
              <a:off x="6100763" y="2559050"/>
              <a:ext cx="2203450" cy="201612"/>
            </a:xfrm>
            <a:custGeom>
              <a:avLst/>
              <a:gdLst>
                <a:gd name="T0" fmla="*/ 2190 w 5784"/>
                <a:gd name="T1" fmla="*/ 231 h 524"/>
                <a:gd name="T2" fmla="*/ 2183 w 5784"/>
                <a:gd name="T3" fmla="*/ 88 h 524"/>
                <a:gd name="T4" fmla="*/ 3486 w 5784"/>
                <a:gd name="T5" fmla="*/ 391 h 524"/>
                <a:gd name="T6" fmla="*/ 3694 w 5784"/>
                <a:gd name="T7" fmla="*/ 133 h 524"/>
                <a:gd name="T8" fmla="*/ 2950 w 5784"/>
                <a:gd name="T9" fmla="*/ 51 h 524"/>
                <a:gd name="T10" fmla="*/ 2931 w 5784"/>
                <a:gd name="T11" fmla="*/ 231 h 524"/>
                <a:gd name="T12" fmla="*/ 2770 w 5784"/>
                <a:gd name="T13" fmla="*/ 311 h 524"/>
                <a:gd name="T14" fmla="*/ 2669 w 5784"/>
                <a:gd name="T15" fmla="*/ 507 h 524"/>
                <a:gd name="T16" fmla="*/ 2252 w 5784"/>
                <a:gd name="T17" fmla="*/ 12 h 524"/>
                <a:gd name="T18" fmla="*/ 2285 w 5784"/>
                <a:gd name="T19" fmla="*/ 279 h 524"/>
                <a:gd name="T20" fmla="*/ 2408 w 5784"/>
                <a:gd name="T21" fmla="*/ 509 h 524"/>
                <a:gd name="T22" fmla="*/ 2254 w 5784"/>
                <a:gd name="T23" fmla="*/ 387 h 524"/>
                <a:gd name="T24" fmla="*/ 2126 w 5784"/>
                <a:gd name="T25" fmla="*/ 513 h 524"/>
                <a:gd name="T26" fmla="*/ 2043 w 5784"/>
                <a:gd name="T27" fmla="*/ 17 h 524"/>
                <a:gd name="T28" fmla="*/ 1939 w 5784"/>
                <a:gd name="T29" fmla="*/ 68 h 524"/>
                <a:gd name="T30" fmla="*/ 1909 w 5784"/>
                <a:gd name="T31" fmla="*/ 222 h 524"/>
                <a:gd name="T32" fmla="*/ 1745 w 5784"/>
                <a:gd name="T33" fmla="*/ 434 h 524"/>
                <a:gd name="T34" fmla="*/ 1933 w 5784"/>
                <a:gd name="T35" fmla="*/ 512 h 524"/>
                <a:gd name="T36" fmla="*/ 1211 w 5784"/>
                <a:gd name="T37" fmla="*/ 9 h 524"/>
                <a:gd name="T38" fmla="*/ 1574 w 5784"/>
                <a:gd name="T39" fmla="*/ 91 h 524"/>
                <a:gd name="T40" fmla="*/ 1365 w 5784"/>
                <a:gd name="T41" fmla="*/ 516 h 524"/>
                <a:gd name="T42" fmla="*/ 1197 w 5784"/>
                <a:gd name="T43" fmla="*/ 71 h 524"/>
                <a:gd name="T44" fmla="*/ 5259 w 5784"/>
                <a:gd name="T45" fmla="*/ 12 h 524"/>
                <a:gd name="T46" fmla="*/ 5185 w 5784"/>
                <a:gd name="T47" fmla="*/ 515 h 524"/>
                <a:gd name="T48" fmla="*/ 4940 w 5784"/>
                <a:gd name="T49" fmla="*/ 122 h 524"/>
                <a:gd name="T50" fmla="*/ 4874 w 5784"/>
                <a:gd name="T51" fmla="*/ 516 h 524"/>
                <a:gd name="T52" fmla="*/ 4968 w 5784"/>
                <a:gd name="T53" fmla="*/ 12 h 524"/>
                <a:gd name="T54" fmla="*/ 5177 w 5784"/>
                <a:gd name="T55" fmla="*/ 375 h 524"/>
                <a:gd name="T56" fmla="*/ 5222 w 5784"/>
                <a:gd name="T57" fmla="*/ 8 h 524"/>
                <a:gd name="T58" fmla="*/ 4731 w 5784"/>
                <a:gd name="T59" fmla="*/ 513 h 524"/>
                <a:gd name="T60" fmla="*/ 4641 w 5784"/>
                <a:gd name="T61" fmla="*/ 16 h 524"/>
                <a:gd name="T62" fmla="*/ 3984 w 5784"/>
                <a:gd name="T63" fmla="*/ 28 h 524"/>
                <a:gd name="T64" fmla="*/ 4253 w 5784"/>
                <a:gd name="T65" fmla="*/ 8 h 524"/>
                <a:gd name="T66" fmla="*/ 4478 w 5784"/>
                <a:gd name="T67" fmla="*/ 11 h 524"/>
                <a:gd name="T68" fmla="*/ 4440 w 5784"/>
                <a:gd name="T69" fmla="*/ 503 h 524"/>
                <a:gd name="T70" fmla="*/ 4219 w 5784"/>
                <a:gd name="T71" fmla="*/ 168 h 524"/>
                <a:gd name="T72" fmla="*/ 4013 w 5784"/>
                <a:gd name="T73" fmla="*/ 512 h 524"/>
                <a:gd name="T74" fmla="*/ 3086 w 5784"/>
                <a:gd name="T75" fmla="*/ 7 h 524"/>
                <a:gd name="T76" fmla="*/ 3308 w 5784"/>
                <a:gd name="T77" fmla="*/ 439 h 524"/>
                <a:gd name="T78" fmla="*/ 3043 w 5784"/>
                <a:gd name="T79" fmla="*/ 507 h 524"/>
                <a:gd name="T80" fmla="*/ 982 w 5784"/>
                <a:gd name="T81" fmla="*/ 7 h 524"/>
                <a:gd name="T82" fmla="*/ 1134 w 5784"/>
                <a:gd name="T83" fmla="*/ 517 h 524"/>
                <a:gd name="T84" fmla="*/ 814 w 5784"/>
                <a:gd name="T85" fmla="*/ 507 h 524"/>
                <a:gd name="T86" fmla="*/ 879 w 5784"/>
                <a:gd name="T87" fmla="*/ 27 h 524"/>
                <a:gd name="T88" fmla="*/ 105 w 5784"/>
                <a:gd name="T89" fmla="*/ 16 h 524"/>
                <a:gd name="T90" fmla="*/ 347 w 5784"/>
                <a:gd name="T91" fmla="*/ 7 h 524"/>
                <a:gd name="T92" fmla="*/ 595 w 5784"/>
                <a:gd name="T93" fmla="*/ 18 h 524"/>
                <a:gd name="T94" fmla="*/ 571 w 5784"/>
                <a:gd name="T95" fmla="*/ 488 h 524"/>
                <a:gd name="T96" fmla="*/ 424 w 5784"/>
                <a:gd name="T97" fmla="*/ 488 h 524"/>
                <a:gd name="T98" fmla="*/ 158 w 5784"/>
                <a:gd name="T99" fmla="*/ 516 h 524"/>
                <a:gd name="T100" fmla="*/ 52 w 5784"/>
                <a:gd name="T101" fmla="*/ 7 h 524"/>
                <a:gd name="T102" fmla="*/ 5783 w 5784"/>
                <a:gd name="T103" fmla="*/ 107 h 524"/>
                <a:gd name="T104" fmla="*/ 5552 w 5784"/>
                <a:gd name="T105" fmla="*/ 97 h 524"/>
                <a:gd name="T106" fmla="*/ 5649 w 5784"/>
                <a:gd name="T107" fmla="*/ 434 h 524"/>
                <a:gd name="T108" fmla="*/ 5579 w 5784"/>
                <a:gd name="T109" fmla="*/ 229 h 524"/>
                <a:gd name="T110" fmla="*/ 5779 w 5784"/>
                <a:gd name="T111" fmla="*/ 482 h 524"/>
                <a:gd name="T112" fmla="*/ 5370 w 5784"/>
                <a:gd name="T113" fmla="*/ 375 h 524"/>
                <a:gd name="T114" fmla="*/ 3770 w 5784"/>
                <a:gd name="T115" fmla="*/ 62 h 524"/>
                <a:gd name="T116" fmla="*/ 3409 w 5784"/>
                <a:gd name="T117" fmla="*/ 461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84" h="524">
                  <a:moveTo>
                    <a:pt x="944" y="106"/>
                  </a:moveTo>
                  <a:lnTo>
                    <a:pt x="873" y="320"/>
                  </a:lnTo>
                  <a:lnTo>
                    <a:pt x="1016" y="320"/>
                  </a:lnTo>
                  <a:lnTo>
                    <a:pt x="945" y="106"/>
                  </a:lnTo>
                  <a:lnTo>
                    <a:pt x="944" y="106"/>
                  </a:lnTo>
                  <a:close/>
                  <a:moveTo>
                    <a:pt x="2137" y="88"/>
                  </a:moveTo>
                  <a:lnTo>
                    <a:pt x="2137" y="231"/>
                  </a:lnTo>
                  <a:lnTo>
                    <a:pt x="2190" y="231"/>
                  </a:lnTo>
                  <a:cubicBezTo>
                    <a:pt x="2204" y="231"/>
                    <a:pt x="2217" y="229"/>
                    <a:pt x="2228" y="226"/>
                  </a:cubicBezTo>
                  <a:cubicBezTo>
                    <a:pt x="2239" y="222"/>
                    <a:pt x="2248" y="217"/>
                    <a:pt x="2255" y="211"/>
                  </a:cubicBezTo>
                  <a:cubicBezTo>
                    <a:pt x="2263" y="205"/>
                    <a:pt x="2268" y="197"/>
                    <a:pt x="2272" y="188"/>
                  </a:cubicBezTo>
                  <a:cubicBezTo>
                    <a:pt x="2275" y="179"/>
                    <a:pt x="2277" y="169"/>
                    <a:pt x="2277" y="158"/>
                  </a:cubicBezTo>
                  <a:cubicBezTo>
                    <a:pt x="2277" y="142"/>
                    <a:pt x="2273" y="128"/>
                    <a:pt x="2266" y="116"/>
                  </a:cubicBezTo>
                  <a:cubicBezTo>
                    <a:pt x="2258" y="105"/>
                    <a:pt x="2246" y="97"/>
                    <a:pt x="2229" y="92"/>
                  </a:cubicBezTo>
                  <a:cubicBezTo>
                    <a:pt x="2223" y="91"/>
                    <a:pt x="2218" y="90"/>
                    <a:pt x="2211" y="89"/>
                  </a:cubicBezTo>
                  <a:cubicBezTo>
                    <a:pt x="2204" y="88"/>
                    <a:pt x="2195" y="88"/>
                    <a:pt x="2183" y="88"/>
                  </a:cubicBezTo>
                  <a:lnTo>
                    <a:pt x="2137" y="88"/>
                  </a:lnTo>
                  <a:close/>
                  <a:moveTo>
                    <a:pt x="3591" y="85"/>
                  </a:moveTo>
                  <a:cubicBezTo>
                    <a:pt x="3566" y="85"/>
                    <a:pt x="3545" y="89"/>
                    <a:pt x="3528" y="99"/>
                  </a:cubicBezTo>
                  <a:cubicBezTo>
                    <a:pt x="3511" y="108"/>
                    <a:pt x="3497" y="121"/>
                    <a:pt x="3487" y="137"/>
                  </a:cubicBezTo>
                  <a:cubicBezTo>
                    <a:pt x="3477" y="153"/>
                    <a:pt x="3469" y="171"/>
                    <a:pt x="3465" y="193"/>
                  </a:cubicBezTo>
                  <a:cubicBezTo>
                    <a:pt x="3461" y="214"/>
                    <a:pt x="3459" y="236"/>
                    <a:pt x="3459" y="260"/>
                  </a:cubicBezTo>
                  <a:cubicBezTo>
                    <a:pt x="3459" y="288"/>
                    <a:pt x="3461" y="312"/>
                    <a:pt x="3465" y="334"/>
                  </a:cubicBezTo>
                  <a:cubicBezTo>
                    <a:pt x="3469" y="356"/>
                    <a:pt x="3476" y="375"/>
                    <a:pt x="3486" y="391"/>
                  </a:cubicBezTo>
                  <a:cubicBezTo>
                    <a:pt x="3496" y="406"/>
                    <a:pt x="3509" y="418"/>
                    <a:pt x="3526" y="427"/>
                  </a:cubicBezTo>
                  <a:cubicBezTo>
                    <a:pt x="3542" y="435"/>
                    <a:pt x="3563" y="439"/>
                    <a:pt x="3589" y="439"/>
                  </a:cubicBezTo>
                  <a:cubicBezTo>
                    <a:pt x="3614" y="439"/>
                    <a:pt x="3635" y="434"/>
                    <a:pt x="3652" y="425"/>
                  </a:cubicBezTo>
                  <a:cubicBezTo>
                    <a:pt x="3669" y="415"/>
                    <a:pt x="3682" y="403"/>
                    <a:pt x="3693" y="386"/>
                  </a:cubicBezTo>
                  <a:cubicBezTo>
                    <a:pt x="3703" y="370"/>
                    <a:pt x="3711" y="352"/>
                    <a:pt x="3715" y="330"/>
                  </a:cubicBezTo>
                  <a:cubicBezTo>
                    <a:pt x="3719" y="309"/>
                    <a:pt x="3721" y="286"/>
                    <a:pt x="3721" y="261"/>
                  </a:cubicBezTo>
                  <a:cubicBezTo>
                    <a:pt x="3721" y="235"/>
                    <a:pt x="3719" y="211"/>
                    <a:pt x="3715" y="189"/>
                  </a:cubicBezTo>
                  <a:cubicBezTo>
                    <a:pt x="3711" y="167"/>
                    <a:pt x="3704" y="149"/>
                    <a:pt x="3694" y="133"/>
                  </a:cubicBezTo>
                  <a:cubicBezTo>
                    <a:pt x="3684" y="118"/>
                    <a:pt x="3670" y="106"/>
                    <a:pt x="3654" y="97"/>
                  </a:cubicBezTo>
                  <a:cubicBezTo>
                    <a:pt x="3637" y="89"/>
                    <a:pt x="3616" y="85"/>
                    <a:pt x="3591" y="85"/>
                  </a:cubicBezTo>
                  <a:close/>
                  <a:moveTo>
                    <a:pt x="2697" y="9"/>
                  </a:moveTo>
                  <a:lnTo>
                    <a:pt x="2935" y="9"/>
                  </a:lnTo>
                  <a:cubicBezTo>
                    <a:pt x="2937" y="9"/>
                    <a:pt x="2939" y="10"/>
                    <a:pt x="2941" y="11"/>
                  </a:cubicBezTo>
                  <a:cubicBezTo>
                    <a:pt x="2943" y="13"/>
                    <a:pt x="2945" y="15"/>
                    <a:pt x="2946" y="18"/>
                  </a:cubicBezTo>
                  <a:cubicBezTo>
                    <a:pt x="2947" y="22"/>
                    <a:pt x="2949" y="26"/>
                    <a:pt x="2949" y="31"/>
                  </a:cubicBezTo>
                  <a:cubicBezTo>
                    <a:pt x="2950" y="37"/>
                    <a:pt x="2950" y="44"/>
                    <a:pt x="2950" y="51"/>
                  </a:cubicBezTo>
                  <a:cubicBezTo>
                    <a:pt x="2950" y="59"/>
                    <a:pt x="2950" y="66"/>
                    <a:pt x="2949" y="71"/>
                  </a:cubicBezTo>
                  <a:cubicBezTo>
                    <a:pt x="2949" y="76"/>
                    <a:pt x="2947" y="81"/>
                    <a:pt x="2946" y="84"/>
                  </a:cubicBezTo>
                  <a:cubicBezTo>
                    <a:pt x="2945" y="87"/>
                    <a:pt x="2943" y="89"/>
                    <a:pt x="2941" y="91"/>
                  </a:cubicBezTo>
                  <a:cubicBezTo>
                    <a:pt x="2939" y="92"/>
                    <a:pt x="2937" y="93"/>
                    <a:pt x="2935" y="93"/>
                  </a:cubicBezTo>
                  <a:lnTo>
                    <a:pt x="2770" y="93"/>
                  </a:lnTo>
                  <a:lnTo>
                    <a:pt x="2770" y="229"/>
                  </a:lnTo>
                  <a:lnTo>
                    <a:pt x="2925" y="229"/>
                  </a:lnTo>
                  <a:cubicBezTo>
                    <a:pt x="2927" y="229"/>
                    <a:pt x="2929" y="230"/>
                    <a:pt x="2931" y="231"/>
                  </a:cubicBezTo>
                  <a:cubicBezTo>
                    <a:pt x="2933" y="232"/>
                    <a:pt x="2934" y="235"/>
                    <a:pt x="2936" y="238"/>
                  </a:cubicBezTo>
                  <a:cubicBezTo>
                    <a:pt x="2937" y="241"/>
                    <a:pt x="2938" y="245"/>
                    <a:pt x="2939" y="250"/>
                  </a:cubicBezTo>
                  <a:cubicBezTo>
                    <a:pt x="2940" y="255"/>
                    <a:pt x="2940" y="262"/>
                    <a:pt x="2940" y="270"/>
                  </a:cubicBezTo>
                  <a:cubicBezTo>
                    <a:pt x="2940" y="278"/>
                    <a:pt x="2940" y="284"/>
                    <a:pt x="2939" y="289"/>
                  </a:cubicBezTo>
                  <a:cubicBezTo>
                    <a:pt x="2938" y="294"/>
                    <a:pt x="2937" y="299"/>
                    <a:pt x="2936" y="302"/>
                  </a:cubicBezTo>
                  <a:cubicBezTo>
                    <a:pt x="2934" y="306"/>
                    <a:pt x="2933" y="308"/>
                    <a:pt x="2931" y="309"/>
                  </a:cubicBezTo>
                  <a:cubicBezTo>
                    <a:pt x="2929" y="311"/>
                    <a:pt x="2927" y="311"/>
                    <a:pt x="2925" y="311"/>
                  </a:cubicBezTo>
                  <a:lnTo>
                    <a:pt x="2770" y="311"/>
                  </a:lnTo>
                  <a:lnTo>
                    <a:pt x="2770" y="500"/>
                  </a:lnTo>
                  <a:cubicBezTo>
                    <a:pt x="2770" y="503"/>
                    <a:pt x="2769" y="505"/>
                    <a:pt x="2767" y="507"/>
                  </a:cubicBezTo>
                  <a:cubicBezTo>
                    <a:pt x="2766" y="509"/>
                    <a:pt x="2763" y="511"/>
                    <a:pt x="2759" y="512"/>
                  </a:cubicBezTo>
                  <a:cubicBezTo>
                    <a:pt x="2755" y="514"/>
                    <a:pt x="2750" y="515"/>
                    <a:pt x="2743" y="516"/>
                  </a:cubicBezTo>
                  <a:cubicBezTo>
                    <a:pt x="2737" y="517"/>
                    <a:pt x="2728" y="517"/>
                    <a:pt x="2718" y="517"/>
                  </a:cubicBezTo>
                  <a:cubicBezTo>
                    <a:pt x="2708" y="517"/>
                    <a:pt x="2700" y="517"/>
                    <a:pt x="2693" y="516"/>
                  </a:cubicBezTo>
                  <a:cubicBezTo>
                    <a:pt x="2687" y="515"/>
                    <a:pt x="2681" y="514"/>
                    <a:pt x="2677" y="512"/>
                  </a:cubicBezTo>
                  <a:cubicBezTo>
                    <a:pt x="2674" y="511"/>
                    <a:pt x="2671" y="509"/>
                    <a:pt x="2669" y="507"/>
                  </a:cubicBezTo>
                  <a:cubicBezTo>
                    <a:pt x="2667" y="505"/>
                    <a:pt x="2667" y="503"/>
                    <a:pt x="2667" y="500"/>
                  </a:cubicBezTo>
                  <a:lnTo>
                    <a:pt x="2667" y="42"/>
                  </a:lnTo>
                  <a:cubicBezTo>
                    <a:pt x="2667" y="30"/>
                    <a:pt x="2669" y="22"/>
                    <a:pt x="2675" y="17"/>
                  </a:cubicBezTo>
                  <a:cubicBezTo>
                    <a:pt x="2681" y="12"/>
                    <a:pt x="2688" y="9"/>
                    <a:pt x="2697" y="9"/>
                  </a:cubicBezTo>
                  <a:close/>
                  <a:moveTo>
                    <a:pt x="2065" y="9"/>
                  </a:moveTo>
                  <a:lnTo>
                    <a:pt x="2196" y="9"/>
                  </a:lnTo>
                  <a:cubicBezTo>
                    <a:pt x="2209" y="9"/>
                    <a:pt x="2220" y="9"/>
                    <a:pt x="2229" y="10"/>
                  </a:cubicBezTo>
                  <a:cubicBezTo>
                    <a:pt x="2237" y="10"/>
                    <a:pt x="2245" y="11"/>
                    <a:pt x="2252" y="12"/>
                  </a:cubicBezTo>
                  <a:cubicBezTo>
                    <a:pt x="2272" y="15"/>
                    <a:pt x="2291" y="20"/>
                    <a:pt x="2307" y="27"/>
                  </a:cubicBezTo>
                  <a:cubicBezTo>
                    <a:pt x="2323" y="34"/>
                    <a:pt x="2337" y="43"/>
                    <a:pt x="2348" y="54"/>
                  </a:cubicBezTo>
                  <a:cubicBezTo>
                    <a:pt x="2360" y="66"/>
                    <a:pt x="2368" y="79"/>
                    <a:pt x="2374" y="95"/>
                  </a:cubicBezTo>
                  <a:cubicBezTo>
                    <a:pt x="2380" y="110"/>
                    <a:pt x="2383" y="128"/>
                    <a:pt x="2383" y="148"/>
                  </a:cubicBezTo>
                  <a:cubicBezTo>
                    <a:pt x="2383" y="165"/>
                    <a:pt x="2381" y="180"/>
                    <a:pt x="2377" y="194"/>
                  </a:cubicBezTo>
                  <a:cubicBezTo>
                    <a:pt x="2373" y="208"/>
                    <a:pt x="2366" y="220"/>
                    <a:pt x="2358" y="231"/>
                  </a:cubicBezTo>
                  <a:cubicBezTo>
                    <a:pt x="2350" y="242"/>
                    <a:pt x="2339" y="252"/>
                    <a:pt x="2327" y="260"/>
                  </a:cubicBezTo>
                  <a:cubicBezTo>
                    <a:pt x="2315" y="268"/>
                    <a:pt x="2301" y="275"/>
                    <a:pt x="2285" y="279"/>
                  </a:cubicBezTo>
                  <a:cubicBezTo>
                    <a:pt x="2293" y="283"/>
                    <a:pt x="2300" y="288"/>
                    <a:pt x="2307" y="293"/>
                  </a:cubicBezTo>
                  <a:cubicBezTo>
                    <a:pt x="2313" y="298"/>
                    <a:pt x="2319" y="304"/>
                    <a:pt x="2325" y="312"/>
                  </a:cubicBezTo>
                  <a:cubicBezTo>
                    <a:pt x="2331" y="319"/>
                    <a:pt x="2337" y="328"/>
                    <a:pt x="2342" y="337"/>
                  </a:cubicBezTo>
                  <a:cubicBezTo>
                    <a:pt x="2347" y="347"/>
                    <a:pt x="2352" y="357"/>
                    <a:pt x="2357" y="369"/>
                  </a:cubicBezTo>
                  <a:lnTo>
                    <a:pt x="2400" y="469"/>
                  </a:lnTo>
                  <a:cubicBezTo>
                    <a:pt x="2404" y="479"/>
                    <a:pt x="2406" y="486"/>
                    <a:pt x="2408" y="491"/>
                  </a:cubicBezTo>
                  <a:cubicBezTo>
                    <a:pt x="2409" y="495"/>
                    <a:pt x="2410" y="499"/>
                    <a:pt x="2410" y="501"/>
                  </a:cubicBezTo>
                  <a:cubicBezTo>
                    <a:pt x="2410" y="504"/>
                    <a:pt x="2409" y="507"/>
                    <a:pt x="2408" y="509"/>
                  </a:cubicBezTo>
                  <a:cubicBezTo>
                    <a:pt x="2407" y="511"/>
                    <a:pt x="2404" y="512"/>
                    <a:pt x="2401" y="513"/>
                  </a:cubicBezTo>
                  <a:cubicBezTo>
                    <a:pt x="2397" y="515"/>
                    <a:pt x="2391" y="516"/>
                    <a:pt x="2383" y="516"/>
                  </a:cubicBezTo>
                  <a:cubicBezTo>
                    <a:pt x="2376" y="517"/>
                    <a:pt x="2366" y="517"/>
                    <a:pt x="2353" y="517"/>
                  </a:cubicBezTo>
                  <a:cubicBezTo>
                    <a:pt x="2342" y="517"/>
                    <a:pt x="2333" y="517"/>
                    <a:pt x="2326" y="516"/>
                  </a:cubicBezTo>
                  <a:cubicBezTo>
                    <a:pt x="2320" y="516"/>
                    <a:pt x="2315" y="515"/>
                    <a:pt x="2311" y="513"/>
                  </a:cubicBezTo>
                  <a:cubicBezTo>
                    <a:pt x="2307" y="512"/>
                    <a:pt x="2304" y="510"/>
                    <a:pt x="2303" y="508"/>
                  </a:cubicBezTo>
                  <a:cubicBezTo>
                    <a:pt x="2301" y="506"/>
                    <a:pt x="2300" y="503"/>
                    <a:pt x="2299" y="500"/>
                  </a:cubicBezTo>
                  <a:lnTo>
                    <a:pt x="2254" y="387"/>
                  </a:lnTo>
                  <a:cubicBezTo>
                    <a:pt x="2248" y="374"/>
                    <a:pt x="2243" y="363"/>
                    <a:pt x="2238" y="353"/>
                  </a:cubicBezTo>
                  <a:cubicBezTo>
                    <a:pt x="2232" y="343"/>
                    <a:pt x="2227" y="335"/>
                    <a:pt x="2220" y="328"/>
                  </a:cubicBezTo>
                  <a:cubicBezTo>
                    <a:pt x="2214" y="321"/>
                    <a:pt x="2207" y="316"/>
                    <a:pt x="2198" y="313"/>
                  </a:cubicBezTo>
                  <a:cubicBezTo>
                    <a:pt x="2190" y="310"/>
                    <a:pt x="2180" y="308"/>
                    <a:pt x="2169" y="308"/>
                  </a:cubicBezTo>
                  <a:lnTo>
                    <a:pt x="2137" y="308"/>
                  </a:lnTo>
                  <a:lnTo>
                    <a:pt x="2137" y="501"/>
                  </a:lnTo>
                  <a:cubicBezTo>
                    <a:pt x="2137" y="503"/>
                    <a:pt x="2136" y="506"/>
                    <a:pt x="2135" y="508"/>
                  </a:cubicBezTo>
                  <a:cubicBezTo>
                    <a:pt x="2133" y="510"/>
                    <a:pt x="2130" y="511"/>
                    <a:pt x="2126" y="513"/>
                  </a:cubicBezTo>
                  <a:cubicBezTo>
                    <a:pt x="2122" y="514"/>
                    <a:pt x="2117" y="515"/>
                    <a:pt x="2111" y="516"/>
                  </a:cubicBezTo>
                  <a:cubicBezTo>
                    <a:pt x="2104" y="517"/>
                    <a:pt x="2096" y="517"/>
                    <a:pt x="2086" y="517"/>
                  </a:cubicBezTo>
                  <a:cubicBezTo>
                    <a:pt x="2076" y="517"/>
                    <a:pt x="2068" y="517"/>
                    <a:pt x="2061" y="516"/>
                  </a:cubicBezTo>
                  <a:cubicBezTo>
                    <a:pt x="2054" y="515"/>
                    <a:pt x="2049" y="514"/>
                    <a:pt x="2045" y="513"/>
                  </a:cubicBezTo>
                  <a:cubicBezTo>
                    <a:pt x="2041" y="511"/>
                    <a:pt x="2038" y="510"/>
                    <a:pt x="2037" y="508"/>
                  </a:cubicBezTo>
                  <a:cubicBezTo>
                    <a:pt x="2035" y="506"/>
                    <a:pt x="2035" y="503"/>
                    <a:pt x="2035" y="501"/>
                  </a:cubicBezTo>
                  <a:lnTo>
                    <a:pt x="2035" y="42"/>
                  </a:lnTo>
                  <a:cubicBezTo>
                    <a:pt x="2035" y="30"/>
                    <a:pt x="2037" y="22"/>
                    <a:pt x="2043" y="17"/>
                  </a:cubicBezTo>
                  <a:cubicBezTo>
                    <a:pt x="2049" y="12"/>
                    <a:pt x="2056" y="9"/>
                    <a:pt x="2065" y="9"/>
                  </a:cubicBezTo>
                  <a:close/>
                  <a:moveTo>
                    <a:pt x="1673" y="9"/>
                  </a:moveTo>
                  <a:lnTo>
                    <a:pt x="1925" y="9"/>
                  </a:lnTo>
                  <a:cubicBezTo>
                    <a:pt x="1928" y="9"/>
                    <a:pt x="1930" y="10"/>
                    <a:pt x="1932" y="11"/>
                  </a:cubicBezTo>
                  <a:cubicBezTo>
                    <a:pt x="1933" y="12"/>
                    <a:pt x="1935" y="15"/>
                    <a:pt x="1936" y="18"/>
                  </a:cubicBezTo>
                  <a:cubicBezTo>
                    <a:pt x="1938" y="21"/>
                    <a:pt x="1939" y="25"/>
                    <a:pt x="1939" y="30"/>
                  </a:cubicBezTo>
                  <a:cubicBezTo>
                    <a:pt x="1940" y="36"/>
                    <a:pt x="1940" y="42"/>
                    <a:pt x="1940" y="50"/>
                  </a:cubicBezTo>
                  <a:cubicBezTo>
                    <a:pt x="1940" y="57"/>
                    <a:pt x="1940" y="63"/>
                    <a:pt x="1939" y="68"/>
                  </a:cubicBezTo>
                  <a:cubicBezTo>
                    <a:pt x="1939" y="73"/>
                    <a:pt x="1938" y="78"/>
                    <a:pt x="1936" y="81"/>
                  </a:cubicBezTo>
                  <a:cubicBezTo>
                    <a:pt x="1935" y="84"/>
                    <a:pt x="1933" y="86"/>
                    <a:pt x="1932" y="87"/>
                  </a:cubicBezTo>
                  <a:cubicBezTo>
                    <a:pt x="1930" y="89"/>
                    <a:pt x="1928" y="90"/>
                    <a:pt x="1925" y="90"/>
                  </a:cubicBezTo>
                  <a:lnTo>
                    <a:pt x="1745" y="90"/>
                  </a:lnTo>
                  <a:lnTo>
                    <a:pt x="1745" y="213"/>
                  </a:lnTo>
                  <a:lnTo>
                    <a:pt x="1898" y="213"/>
                  </a:lnTo>
                  <a:cubicBezTo>
                    <a:pt x="1900" y="213"/>
                    <a:pt x="1902" y="214"/>
                    <a:pt x="1904" y="215"/>
                  </a:cubicBezTo>
                  <a:cubicBezTo>
                    <a:pt x="1906" y="217"/>
                    <a:pt x="1908" y="219"/>
                    <a:pt x="1909" y="222"/>
                  </a:cubicBezTo>
                  <a:cubicBezTo>
                    <a:pt x="1910" y="225"/>
                    <a:pt x="1911" y="229"/>
                    <a:pt x="1912" y="234"/>
                  </a:cubicBezTo>
                  <a:cubicBezTo>
                    <a:pt x="1913" y="239"/>
                    <a:pt x="1913" y="245"/>
                    <a:pt x="1913" y="253"/>
                  </a:cubicBezTo>
                  <a:cubicBezTo>
                    <a:pt x="1913" y="260"/>
                    <a:pt x="1913" y="266"/>
                    <a:pt x="1912" y="271"/>
                  </a:cubicBezTo>
                  <a:cubicBezTo>
                    <a:pt x="1911" y="276"/>
                    <a:pt x="1910" y="280"/>
                    <a:pt x="1909" y="283"/>
                  </a:cubicBezTo>
                  <a:cubicBezTo>
                    <a:pt x="1908" y="286"/>
                    <a:pt x="1906" y="288"/>
                    <a:pt x="1904" y="290"/>
                  </a:cubicBezTo>
                  <a:cubicBezTo>
                    <a:pt x="1902" y="291"/>
                    <a:pt x="1900" y="292"/>
                    <a:pt x="1898" y="292"/>
                  </a:cubicBezTo>
                  <a:lnTo>
                    <a:pt x="1745" y="292"/>
                  </a:lnTo>
                  <a:lnTo>
                    <a:pt x="1745" y="434"/>
                  </a:lnTo>
                  <a:lnTo>
                    <a:pt x="1927" y="434"/>
                  </a:lnTo>
                  <a:cubicBezTo>
                    <a:pt x="1929" y="434"/>
                    <a:pt x="1931" y="435"/>
                    <a:pt x="1933" y="436"/>
                  </a:cubicBezTo>
                  <a:cubicBezTo>
                    <a:pt x="1935" y="438"/>
                    <a:pt x="1937" y="440"/>
                    <a:pt x="1938" y="443"/>
                  </a:cubicBezTo>
                  <a:cubicBezTo>
                    <a:pt x="1940" y="446"/>
                    <a:pt x="1941" y="450"/>
                    <a:pt x="1941" y="455"/>
                  </a:cubicBezTo>
                  <a:cubicBezTo>
                    <a:pt x="1942" y="461"/>
                    <a:pt x="1942" y="467"/>
                    <a:pt x="1942" y="474"/>
                  </a:cubicBezTo>
                  <a:cubicBezTo>
                    <a:pt x="1942" y="482"/>
                    <a:pt x="1942" y="488"/>
                    <a:pt x="1941" y="493"/>
                  </a:cubicBezTo>
                  <a:cubicBezTo>
                    <a:pt x="1941" y="498"/>
                    <a:pt x="1940" y="503"/>
                    <a:pt x="1938" y="506"/>
                  </a:cubicBezTo>
                  <a:cubicBezTo>
                    <a:pt x="1937" y="509"/>
                    <a:pt x="1935" y="511"/>
                    <a:pt x="1933" y="512"/>
                  </a:cubicBezTo>
                  <a:cubicBezTo>
                    <a:pt x="1931" y="514"/>
                    <a:pt x="1929" y="515"/>
                    <a:pt x="1927" y="515"/>
                  </a:cubicBezTo>
                  <a:lnTo>
                    <a:pt x="1673" y="515"/>
                  </a:lnTo>
                  <a:cubicBezTo>
                    <a:pt x="1664" y="515"/>
                    <a:pt x="1657" y="512"/>
                    <a:pt x="1651" y="507"/>
                  </a:cubicBezTo>
                  <a:cubicBezTo>
                    <a:pt x="1645" y="502"/>
                    <a:pt x="1643" y="494"/>
                    <a:pt x="1643" y="482"/>
                  </a:cubicBezTo>
                  <a:lnTo>
                    <a:pt x="1643" y="42"/>
                  </a:lnTo>
                  <a:cubicBezTo>
                    <a:pt x="1643" y="30"/>
                    <a:pt x="1645" y="22"/>
                    <a:pt x="1651" y="17"/>
                  </a:cubicBezTo>
                  <a:cubicBezTo>
                    <a:pt x="1657" y="12"/>
                    <a:pt x="1664" y="9"/>
                    <a:pt x="1673" y="9"/>
                  </a:cubicBezTo>
                  <a:close/>
                  <a:moveTo>
                    <a:pt x="1211" y="9"/>
                  </a:moveTo>
                  <a:lnTo>
                    <a:pt x="1568" y="9"/>
                  </a:lnTo>
                  <a:cubicBezTo>
                    <a:pt x="1570" y="9"/>
                    <a:pt x="1572" y="10"/>
                    <a:pt x="1574" y="11"/>
                  </a:cubicBezTo>
                  <a:cubicBezTo>
                    <a:pt x="1576" y="13"/>
                    <a:pt x="1578" y="15"/>
                    <a:pt x="1579" y="18"/>
                  </a:cubicBezTo>
                  <a:cubicBezTo>
                    <a:pt x="1580" y="22"/>
                    <a:pt x="1581" y="26"/>
                    <a:pt x="1582" y="31"/>
                  </a:cubicBezTo>
                  <a:cubicBezTo>
                    <a:pt x="1583" y="37"/>
                    <a:pt x="1583" y="44"/>
                    <a:pt x="1583" y="51"/>
                  </a:cubicBezTo>
                  <a:cubicBezTo>
                    <a:pt x="1583" y="59"/>
                    <a:pt x="1583" y="65"/>
                    <a:pt x="1582" y="71"/>
                  </a:cubicBezTo>
                  <a:cubicBezTo>
                    <a:pt x="1581" y="76"/>
                    <a:pt x="1580" y="80"/>
                    <a:pt x="1579" y="84"/>
                  </a:cubicBezTo>
                  <a:cubicBezTo>
                    <a:pt x="1578" y="87"/>
                    <a:pt x="1576" y="89"/>
                    <a:pt x="1574" y="91"/>
                  </a:cubicBezTo>
                  <a:cubicBezTo>
                    <a:pt x="1572" y="92"/>
                    <a:pt x="1570" y="93"/>
                    <a:pt x="1568" y="93"/>
                  </a:cubicBezTo>
                  <a:lnTo>
                    <a:pt x="1441" y="93"/>
                  </a:lnTo>
                  <a:lnTo>
                    <a:pt x="1441" y="501"/>
                  </a:lnTo>
                  <a:cubicBezTo>
                    <a:pt x="1441" y="503"/>
                    <a:pt x="1440" y="506"/>
                    <a:pt x="1439" y="508"/>
                  </a:cubicBezTo>
                  <a:cubicBezTo>
                    <a:pt x="1437" y="510"/>
                    <a:pt x="1434" y="511"/>
                    <a:pt x="1430" y="513"/>
                  </a:cubicBezTo>
                  <a:cubicBezTo>
                    <a:pt x="1426" y="514"/>
                    <a:pt x="1421" y="515"/>
                    <a:pt x="1414" y="516"/>
                  </a:cubicBezTo>
                  <a:cubicBezTo>
                    <a:pt x="1408" y="517"/>
                    <a:pt x="1399" y="517"/>
                    <a:pt x="1390" y="517"/>
                  </a:cubicBezTo>
                  <a:cubicBezTo>
                    <a:pt x="1380" y="517"/>
                    <a:pt x="1371" y="517"/>
                    <a:pt x="1365" y="516"/>
                  </a:cubicBezTo>
                  <a:cubicBezTo>
                    <a:pt x="1358" y="515"/>
                    <a:pt x="1353" y="514"/>
                    <a:pt x="1349" y="513"/>
                  </a:cubicBezTo>
                  <a:cubicBezTo>
                    <a:pt x="1345" y="511"/>
                    <a:pt x="1342" y="510"/>
                    <a:pt x="1340" y="508"/>
                  </a:cubicBezTo>
                  <a:cubicBezTo>
                    <a:pt x="1339" y="506"/>
                    <a:pt x="1338" y="503"/>
                    <a:pt x="1338" y="501"/>
                  </a:cubicBezTo>
                  <a:lnTo>
                    <a:pt x="1338" y="93"/>
                  </a:lnTo>
                  <a:lnTo>
                    <a:pt x="1211" y="93"/>
                  </a:lnTo>
                  <a:cubicBezTo>
                    <a:pt x="1209" y="93"/>
                    <a:pt x="1207" y="92"/>
                    <a:pt x="1205" y="91"/>
                  </a:cubicBezTo>
                  <a:cubicBezTo>
                    <a:pt x="1203" y="89"/>
                    <a:pt x="1201" y="87"/>
                    <a:pt x="1200" y="84"/>
                  </a:cubicBezTo>
                  <a:cubicBezTo>
                    <a:pt x="1199" y="80"/>
                    <a:pt x="1198" y="76"/>
                    <a:pt x="1197" y="71"/>
                  </a:cubicBezTo>
                  <a:cubicBezTo>
                    <a:pt x="1196" y="65"/>
                    <a:pt x="1196" y="59"/>
                    <a:pt x="1196" y="51"/>
                  </a:cubicBezTo>
                  <a:cubicBezTo>
                    <a:pt x="1196" y="44"/>
                    <a:pt x="1196" y="37"/>
                    <a:pt x="1197" y="31"/>
                  </a:cubicBezTo>
                  <a:cubicBezTo>
                    <a:pt x="1198" y="26"/>
                    <a:pt x="1199" y="22"/>
                    <a:pt x="1200" y="18"/>
                  </a:cubicBezTo>
                  <a:cubicBezTo>
                    <a:pt x="1201" y="15"/>
                    <a:pt x="1203" y="13"/>
                    <a:pt x="1205" y="11"/>
                  </a:cubicBezTo>
                  <a:cubicBezTo>
                    <a:pt x="1207" y="10"/>
                    <a:pt x="1209" y="9"/>
                    <a:pt x="1211" y="9"/>
                  </a:cubicBezTo>
                  <a:close/>
                  <a:moveTo>
                    <a:pt x="5222" y="8"/>
                  </a:moveTo>
                  <a:cubicBezTo>
                    <a:pt x="5231" y="8"/>
                    <a:pt x="5239" y="8"/>
                    <a:pt x="5245" y="9"/>
                  </a:cubicBezTo>
                  <a:cubicBezTo>
                    <a:pt x="5251" y="9"/>
                    <a:pt x="5255" y="10"/>
                    <a:pt x="5259" y="12"/>
                  </a:cubicBezTo>
                  <a:cubicBezTo>
                    <a:pt x="5262" y="13"/>
                    <a:pt x="5264" y="15"/>
                    <a:pt x="5265" y="17"/>
                  </a:cubicBezTo>
                  <a:cubicBezTo>
                    <a:pt x="5267" y="19"/>
                    <a:pt x="5267" y="22"/>
                    <a:pt x="5267" y="24"/>
                  </a:cubicBezTo>
                  <a:lnTo>
                    <a:pt x="5267" y="479"/>
                  </a:lnTo>
                  <a:cubicBezTo>
                    <a:pt x="5267" y="485"/>
                    <a:pt x="5266" y="490"/>
                    <a:pt x="5264" y="495"/>
                  </a:cubicBezTo>
                  <a:cubicBezTo>
                    <a:pt x="5262" y="499"/>
                    <a:pt x="5259" y="503"/>
                    <a:pt x="5256" y="506"/>
                  </a:cubicBezTo>
                  <a:cubicBezTo>
                    <a:pt x="5252" y="510"/>
                    <a:pt x="5248" y="512"/>
                    <a:pt x="5243" y="513"/>
                  </a:cubicBezTo>
                  <a:cubicBezTo>
                    <a:pt x="5238" y="515"/>
                    <a:pt x="5234" y="515"/>
                    <a:pt x="5229" y="515"/>
                  </a:cubicBezTo>
                  <a:lnTo>
                    <a:pt x="5185" y="515"/>
                  </a:lnTo>
                  <a:cubicBezTo>
                    <a:pt x="5176" y="515"/>
                    <a:pt x="5168" y="514"/>
                    <a:pt x="5161" y="513"/>
                  </a:cubicBezTo>
                  <a:cubicBezTo>
                    <a:pt x="5155" y="511"/>
                    <a:pt x="5149" y="508"/>
                    <a:pt x="5143" y="503"/>
                  </a:cubicBezTo>
                  <a:cubicBezTo>
                    <a:pt x="5137" y="498"/>
                    <a:pt x="5132" y="491"/>
                    <a:pt x="5127" y="483"/>
                  </a:cubicBezTo>
                  <a:cubicBezTo>
                    <a:pt x="5121" y="475"/>
                    <a:pt x="5116" y="464"/>
                    <a:pt x="5109" y="451"/>
                  </a:cubicBezTo>
                  <a:lnTo>
                    <a:pt x="4983" y="215"/>
                  </a:lnTo>
                  <a:cubicBezTo>
                    <a:pt x="4976" y="201"/>
                    <a:pt x="4969" y="186"/>
                    <a:pt x="4961" y="170"/>
                  </a:cubicBezTo>
                  <a:cubicBezTo>
                    <a:pt x="4954" y="153"/>
                    <a:pt x="4947" y="137"/>
                    <a:pt x="4941" y="122"/>
                  </a:cubicBezTo>
                  <a:lnTo>
                    <a:pt x="4940" y="122"/>
                  </a:lnTo>
                  <a:cubicBezTo>
                    <a:pt x="4941" y="141"/>
                    <a:pt x="4942" y="159"/>
                    <a:pt x="4942" y="178"/>
                  </a:cubicBezTo>
                  <a:cubicBezTo>
                    <a:pt x="4943" y="197"/>
                    <a:pt x="4943" y="216"/>
                    <a:pt x="4943" y="236"/>
                  </a:cubicBezTo>
                  <a:lnTo>
                    <a:pt x="4943" y="500"/>
                  </a:lnTo>
                  <a:cubicBezTo>
                    <a:pt x="4943" y="503"/>
                    <a:pt x="4942" y="505"/>
                    <a:pt x="4941" y="507"/>
                  </a:cubicBezTo>
                  <a:cubicBezTo>
                    <a:pt x="4940" y="509"/>
                    <a:pt x="4937" y="511"/>
                    <a:pt x="4934" y="512"/>
                  </a:cubicBezTo>
                  <a:cubicBezTo>
                    <a:pt x="4930" y="514"/>
                    <a:pt x="4925" y="515"/>
                    <a:pt x="4919" y="516"/>
                  </a:cubicBezTo>
                  <a:cubicBezTo>
                    <a:pt x="4913" y="517"/>
                    <a:pt x="4906" y="517"/>
                    <a:pt x="4896" y="517"/>
                  </a:cubicBezTo>
                  <a:cubicBezTo>
                    <a:pt x="4887" y="517"/>
                    <a:pt x="4880" y="517"/>
                    <a:pt x="4874" y="516"/>
                  </a:cubicBezTo>
                  <a:cubicBezTo>
                    <a:pt x="4868" y="515"/>
                    <a:pt x="4863" y="514"/>
                    <a:pt x="4860" y="512"/>
                  </a:cubicBezTo>
                  <a:cubicBezTo>
                    <a:pt x="4856" y="511"/>
                    <a:pt x="4854" y="509"/>
                    <a:pt x="4852" y="507"/>
                  </a:cubicBezTo>
                  <a:cubicBezTo>
                    <a:pt x="4851" y="505"/>
                    <a:pt x="4851" y="503"/>
                    <a:pt x="4851" y="500"/>
                  </a:cubicBezTo>
                  <a:lnTo>
                    <a:pt x="4851" y="46"/>
                  </a:lnTo>
                  <a:cubicBezTo>
                    <a:pt x="4851" y="34"/>
                    <a:pt x="4854" y="24"/>
                    <a:pt x="4861" y="18"/>
                  </a:cubicBezTo>
                  <a:cubicBezTo>
                    <a:pt x="4868" y="12"/>
                    <a:pt x="4877" y="9"/>
                    <a:pt x="4888" y="9"/>
                  </a:cubicBezTo>
                  <a:lnTo>
                    <a:pt x="4943" y="9"/>
                  </a:lnTo>
                  <a:cubicBezTo>
                    <a:pt x="4953" y="9"/>
                    <a:pt x="4961" y="10"/>
                    <a:pt x="4968" y="12"/>
                  </a:cubicBezTo>
                  <a:cubicBezTo>
                    <a:pt x="4974" y="13"/>
                    <a:pt x="4981" y="16"/>
                    <a:pt x="4986" y="20"/>
                  </a:cubicBezTo>
                  <a:cubicBezTo>
                    <a:pt x="4991" y="24"/>
                    <a:pt x="4996" y="29"/>
                    <a:pt x="5001" y="36"/>
                  </a:cubicBezTo>
                  <a:cubicBezTo>
                    <a:pt x="5006" y="43"/>
                    <a:pt x="5010" y="52"/>
                    <a:pt x="5015" y="62"/>
                  </a:cubicBezTo>
                  <a:lnTo>
                    <a:pt x="5114" y="247"/>
                  </a:lnTo>
                  <a:cubicBezTo>
                    <a:pt x="5120" y="258"/>
                    <a:pt x="5125" y="269"/>
                    <a:pt x="5131" y="280"/>
                  </a:cubicBezTo>
                  <a:cubicBezTo>
                    <a:pt x="5136" y="290"/>
                    <a:pt x="5142" y="301"/>
                    <a:pt x="5147" y="312"/>
                  </a:cubicBezTo>
                  <a:cubicBezTo>
                    <a:pt x="5152" y="323"/>
                    <a:pt x="5157" y="334"/>
                    <a:pt x="5162" y="344"/>
                  </a:cubicBezTo>
                  <a:cubicBezTo>
                    <a:pt x="5167" y="354"/>
                    <a:pt x="5172" y="365"/>
                    <a:pt x="5177" y="375"/>
                  </a:cubicBezTo>
                  <a:lnTo>
                    <a:pt x="5177" y="375"/>
                  </a:lnTo>
                  <a:cubicBezTo>
                    <a:pt x="5176" y="357"/>
                    <a:pt x="5176" y="338"/>
                    <a:pt x="5175" y="318"/>
                  </a:cubicBezTo>
                  <a:cubicBezTo>
                    <a:pt x="5175" y="298"/>
                    <a:pt x="5175" y="279"/>
                    <a:pt x="5175" y="261"/>
                  </a:cubicBezTo>
                  <a:lnTo>
                    <a:pt x="5175" y="24"/>
                  </a:lnTo>
                  <a:cubicBezTo>
                    <a:pt x="5175" y="22"/>
                    <a:pt x="5176" y="19"/>
                    <a:pt x="5177" y="17"/>
                  </a:cubicBezTo>
                  <a:cubicBezTo>
                    <a:pt x="5179" y="15"/>
                    <a:pt x="5181" y="13"/>
                    <a:pt x="5185" y="12"/>
                  </a:cubicBezTo>
                  <a:cubicBezTo>
                    <a:pt x="5189" y="10"/>
                    <a:pt x="5193" y="9"/>
                    <a:pt x="5199" y="9"/>
                  </a:cubicBezTo>
                  <a:cubicBezTo>
                    <a:pt x="5205" y="8"/>
                    <a:pt x="5213" y="8"/>
                    <a:pt x="5222" y="8"/>
                  </a:cubicBezTo>
                  <a:close/>
                  <a:moveTo>
                    <a:pt x="4690" y="7"/>
                  </a:moveTo>
                  <a:cubicBezTo>
                    <a:pt x="4700" y="7"/>
                    <a:pt x="4709" y="7"/>
                    <a:pt x="4715" y="8"/>
                  </a:cubicBezTo>
                  <a:cubicBezTo>
                    <a:pt x="4722" y="9"/>
                    <a:pt x="4727" y="10"/>
                    <a:pt x="4731" y="11"/>
                  </a:cubicBezTo>
                  <a:cubicBezTo>
                    <a:pt x="4735" y="12"/>
                    <a:pt x="4737" y="14"/>
                    <a:pt x="4739" y="16"/>
                  </a:cubicBezTo>
                  <a:cubicBezTo>
                    <a:pt x="4741" y="18"/>
                    <a:pt x="4742" y="21"/>
                    <a:pt x="4742" y="23"/>
                  </a:cubicBezTo>
                  <a:lnTo>
                    <a:pt x="4742" y="501"/>
                  </a:lnTo>
                  <a:cubicBezTo>
                    <a:pt x="4742" y="503"/>
                    <a:pt x="4741" y="506"/>
                    <a:pt x="4739" y="508"/>
                  </a:cubicBezTo>
                  <a:cubicBezTo>
                    <a:pt x="4737" y="510"/>
                    <a:pt x="4735" y="511"/>
                    <a:pt x="4731" y="513"/>
                  </a:cubicBezTo>
                  <a:cubicBezTo>
                    <a:pt x="4727" y="514"/>
                    <a:pt x="4722" y="515"/>
                    <a:pt x="4715" y="516"/>
                  </a:cubicBezTo>
                  <a:cubicBezTo>
                    <a:pt x="4709" y="517"/>
                    <a:pt x="4700" y="517"/>
                    <a:pt x="4690" y="517"/>
                  </a:cubicBezTo>
                  <a:cubicBezTo>
                    <a:pt x="4680" y="517"/>
                    <a:pt x="4672" y="517"/>
                    <a:pt x="4665" y="516"/>
                  </a:cubicBezTo>
                  <a:cubicBezTo>
                    <a:pt x="4659" y="515"/>
                    <a:pt x="4653" y="514"/>
                    <a:pt x="4649" y="513"/>
                  </a:cubicBezTo>
                  <a:cubicBezTo>
                    <a:pt x="4646" y="511"/>
                    <a:pt x="4643" y="510"/>
                    <a:pt x="4641" y="508"/>
                  </a:cubicBezTo>
                  <a:cubicBezTo>
                    <a:pt x="4639" y="506"/>
                    <a:pt x="4639" y="503"/>
                    <a:pt x="4639" y="501"/>
                  </a:cubicBezTo>
                  <a:lnTo>
                    <a:pt x="4639" y="23"/>
                  </a:lnTo>
                  <a:cubicBezTo>
                    <a:pt x="4639" y="21"/>
                    <a:pt x="4639" y="18"/>
                    <a:pt x="4641" y="16"/>
                  </a:cubicBezTo>
                  <a:cubicBezTo>
                    <a:pt x="4643" y="14"/>
                    <a:pt x="4646" y="12"/>
                    <a:pt x="4650" y="11"/>
                  </a:cubicBezTo>
                  <a:cubicBezTo>
                    <a:pt x="4654" y="10"/>
                    <a:pt x="4659" y="9"/>
                    <a:pt x="4665" y="8"/>
                  </a:cubicBezTo>
                  <a:cubicBezTo>
                    <a:pt x="4672" y="7"/>
                    <a:pt x="4680" y="7"/>
                    <a:pt x="4690" y="7"/>
                  </a:cubicBezTo>
                  <a:close/>
                  <a:moveTo>
                    <a:pt x="3928" y="7"/>
                  </a:moveTo>
                  <a:cubicBezTo>
                    <a:pt x="3940" y="7"/>
                    <a:pt x="3950" y="7"/>
                    <a:pt x="3957" y="7"/>
                  </a:cubicBezTo>
                  <a:cubicBezTo>
                    <a:pt x="3964" y="8"/>
                    <a:pt x="3970" y="9"/>
                    <a:pt x="3974" y="10"/>
                  </a:cubicBezTo>
                  <a:cubicBezTo>
                    <a:pt x="3977" y="12"/>
                    <a:pt x="3980" y="14"/>
                    <a:pt x="3981" y="16"/>
                  </a:cubicBezTo>
                  <a:cubicBezTo>
                    <a:pt x="3982" y="19"/>
                    <a:pt x="3983" y="23"/>
                    <a:pt x="3984" y="28"/>
                  </a:cubicBezTo>
                  <a:lnTo>
                    <a:pt x="4073" y="415"/>
                  </a:lnTo>
                  <a:lnTo>
                    <a:pt x="4073" y="415"/>
                  </a:lnTo>
                  <a:lnTo>
                    <a:pt x="4165" y="31"/>
                  </a:lnTo>
                  <a:cubicBezTo>
                    <a:pt x="4166" y="26"/>
                    <a:pt x="4168" y="22"/>
                    <a:pt x="4169" y="19"/>
                  </a:cubicBezTo>
                  <a:cubicBezTo>
                    <a:pt x="4171" y="15"/>
                    <a:pt x="4174" y="13"/>
                    <a:pt x="4178" y="11"/>
                  </a:cubicBezTo>
                  <a:cubicBezTo>
                    <a:pt x="4182" y="10"/>
                    <a:pt x="4188" y="8"/>
                    <a:pt x="4195" y="8"/>
                  </a:cubicBezTo>
                  <a:cubicBezTo>
                    <a:pt x="4202" y="7"/>
                    <a:pt x="4211" y="7"/>
                    <a:pt x="4223" y="7"/>
                  </a:cubicBezTo>
                  <a:cubicBezTo>
                    <a:pt x="4235" y="7"/>
                    <a:pt x="4245" y="7"/>
                    <a:pt x="4253" y="8"/>
                  </a:cubicBezTo>
                  <a:cubicBezTo>
                    <a:pt x="4260" y="8"/>
                    <a:pt x="4266" y="9"/>
                    <a:pt x="4270" y="11"/>
                  </a:cubicBezTo>
                  <a:cubicBezTo>
                    <a:pt x="4274" y="13"/>
                    <a:pt x="4277" y="15"/>
                    <a:pt x="4279" y="18"/>
                  </a:cubicBezTo>
                  <a:cubicBezTo>
                    <a:pt x="4280" y="21"/>
                    <a:pt x="4282" y="25"/>
                    <a:pt x="4283" y="31"/>
                  </a:cubicBezTo>
                  <a:lnTo>
                    <a:pt x="4378" y="415"/>
                  </a:lnTo>
                  <a:lnTo>
                    <a:pt x="4379" y="415"/>
                  </a:lnTo>
                  <a:lnTo>
                    <a:pt x="4468" y="29"/>
                  </a:lnTo>
                  <a:cubicBezTo>
                    <a:pt x="4468" y="25"/>
                    <a:pt x="4469" y="21"/>
                    <a:pt x="4471" y="18"/>
                  </a:cubicBezTo>
                  <a:cubicBezTo>
                    <a:pt x="4472" y="15"/>
                    <a:pt x="4475" y="13"/>
                    <a:pt x="4478" y="11"/>
                  </a:cubicBezTo>
                  <a:cubicBezTo>
                    <a:pt x="4482" y="10"/>
                    <a:pt x="4487" y="8"/>
                    <a:pt x="4494" y="8"/>
                  </a:cubicBezTo>
                  <a:cubicBezTo>
                    <a:pt x="4501" y="7"/>
                    <a:pt x="4510" y="7"/>
                    <a:pt x="4522" y="7"/>
                  </a:cubicBezTo>
                  <a:cubicBezTo>
                    <a:pt x="4534" y="7"/>
                    <a:pt x="4543" y="7"/>
                    <a:pt x="4549" y="8"/>
                  </a:cubicBezTo>
                  <a:cubicBezTo>
                    <a:pt x="4555" y="8"/>
                    <a:pt x="4560" y="10"/>
                    <a:pt x="4563" y="13"/>
                  </a:cubicBezTo>
                  <a:cubicBezTo>
                    <a:pt x="4566" y="16"/>
                    <a:pt x="4567" y="20"/>
                    <a:pt x="4567" y="26"/>
                  </a:cubicBezTo>
                  <a:cubicBezTo>
                    <a:pt x="4566" y="31"/>
                    <a:pt x="4565" y="39"/>
                    <a:pt x="4563" y="49"/>
                  </a:cubicBezTo>
                  <a:lnTo>
                    <a:pt x="4447" y="488"/>
                  </a:lnTo>
                  <a:cubicBezTo>
                    <a:pt x="4445" y="495"/>
                    <a:pt x="4443" y="500"/>
                    <a:pt x="4440" y="503"/>
                  </a:cubicBezTo>
                  <a:cubicBezTo>
                    <a:pt x="4437" y="507"/>
                    <a:pt x="4433" y="510"/>
                    <a:pt x="4428" y="512"/>
                  </a:cubicBezTo>
                  <a:cubicBezTo>
                    <a:pt x="4422" y="514"/>
                    <a:pt x="4415" y="515"/>
                    <a:pt x="4407" y="516"/>
                  </a:cubicBezTo>
                  <a:cubicBezTo>
                    <a:pt x="4398" y="517"/>
                    <a:pt x="4387" y="517"/>
                    <a:pt x="4374" y="517"/>
                  </a:cubicBezTo>
                  <a:cubicBezTo>
                    <a:pt x="4359" y="517"/>
                    <a:pt x="4347" y="517"/>
                    <a:pt x="4338" y="516"/>
                  </a:cubicBezTo>
                  <a:cubicBezTo>
                    <a:pt x="4329" y="515"/>
                    <a:pt x="4322" y="514"/>
                    <a:pt x="4317" y="512"/>
                  </a:cubicBezTo>
                  <a:cubicBezTo>
                    <a:pt x="4312" y="510"/>
                    <a:pt x="4308" y="507"/>
                    <a:pt x="4306" y="503"/>
                  </a:cubicBezTo>
                  <a:cubicBezTo>
                    <a:pt x="4303" y="500"/>
                    <a:pt x="4301" y="495"/>
                    <a:pt x="4300" y="488"/>
                  </a:cubicBezTo>
                  <a:lnTo>
                    <a:pt x="4219" y="168"/>
                  </a:lnTo>
                  <a:lnTo>
                    <a:pt x="4218" y="168"/>
                  </a:lnTo>
                  <a:lnTo>
                    <a:pt x="4142" y="488"/>
                  </a:lnTo>
                  <a:cubicBezTo>
                    <a:pt x="4141" y="494"/>
                    <a:pt x="4139" y="499"/>
                    <a:pt x="4136" y="503"/>
                  </a:cubicBezTo>
                  <a:cubicBezTo>
                    <a:pt x="4134" y="507"/>
                    <a:pt x="4130" y="510"/>
                    <a:pt x="4125" y="512"/>
                  </a:cubicBezTo>
                  <a:cubicBezTo>
                    <a:pt x="4120" y="514"/>
                    <a:pt x="4113" y="515"/>
                    <a:pt x="4105" y="516"/>
                  </a:cubicBezTo>
                  <a:cubicBezTo>
                    <a:pt x="4096" y="517"/>
                    <a:pt x="4084" y="517"/>
                    <a:pt x="4070" y="517"/>
                  </a:cubicBezTo>
                  <a:cubicBezTo>
                    <a:pt x="4055" y="517"/>
                    <a:pt x="4043" y="517"/>
                    <a:pt x="4034" y="516"/>
                  </a:cubicBezTo>
                  <a:cubicBezTo>
                    <a:pt x="4025" y="515"/>
                    <a:pt x="4018" y="514"/>
                    <a:pt x="4013" y="512"/>
                  </a:cubicBezTo>
                  <a:cubicBezTo>
                    <a:pt x="4007" y="510"/>
                    <a:pt x="4004" y="507"/>
                    <a:pt x="4001" y="503"/>
                  </a:cubicBezTo>
                  <a:cubicBezTo>
                    <a:pt x="3999" y="500"/>
                    <a:pt x="3997" y="495"/>
                    <a:pt x="3995" y="488"/>
                  </a:cubicBezTo>
                  <a:lnTo>
                    <a:pt x="3881" y="47"/>
                  </a:lnTo>
                  <a:cubicBezTo>
                    <a:pt x="3878" y="38"/>
                    <a:pt x="3877" y="31"/>
                    <a:pt x="3877" y="25"/>
                  </a:cubicBezTo>
                  <a:cubicBezTo>
                    <a:pt x="3876" y="20"/>
                    <a:pt x="3878" y="16"/>
                    <a:pt x="3881" y="13"/>
                  </a:cubicBezTo>
                  <a:cubicBezTo>
                    <a:pt x="3884" y="10"/>
                    <a:pt x="3890" y="8"/>
                    <a:pt x="3897" y="8"/>
                  </a:cubicBezTo>
                  <a:cubicBezTo>
                    <a:pt x="3905" y="7"/>
                    <a:pt x="3915" y="7"/>
                    <a:pt x="3928" y="7"/>
                  </a:cubicBezTo>
                  <a:close/>
                  <a:moveTo>
                    <a:pt x="3086" y="7"/>
                  </a:moveTo>
                  <a:cubicBezTo>
                    <a:pt x="3096" y="7"/>
                    <a:pt x="3105" y="7"/>
                    <a:pt x="3111" y="8"/>
                  </a:cubicBezTo>
                  <a:cubicBezTo>
                    <a:pt x="3118" y="9"/>
                    <a:pt x="3123" y="10"/>
                    <a:pt x="3127" y="11"/>
                  </a:cubicBezTo>
                  <a:cubicBezTo>
                    <a:pt x="3131" y="12"/>
                    <a:pt x="3133" y="14"/>
                    <a:pt x="3135" y="16"/>
                  </a:cubicBezTo>
                  <a:cubicBezTo>
                    <a:pt x="3137" y="18"/>
                    <a:pt x="3138" y="21"/>
                    <a:pt x="3138" y="23"/>
                  </a:cubicBezTo>
                  <a:lnTo>
                    <a:pt x="3138" y="430"/>
                  </a:lnTo>
                  <a:lnTo>
                    <a:pt x="3297" y="430"/>
                  </a:lnTo>
                  <a:cubicBezTo>
                    <a:pt x="3299" y="430"/>
                    <a:pt x="3302" y="431"/>
                    <a:pt x="3303" y="432"/>
                  </a:cubicBezTo>
                  <a:cubicBezTo>
                    <a:pt x="3305" y="433"/>
                    <a:pt x="3307" y="436"/>
                    <a:pt x="3308" y="439"/>
                  </a:cubicBezTo>
                  <a:cubicBezTo>
                    <a:pt x="3310" y="442"/>
                    <a:pt x="3311" y="447"/>
                    <a:pt x="3311" y="452"/>
                  </a:cubicBezTo>
                  <a:cubicBezTo>
                    <a:pt x="3312" y="457"/>
                    <a:pt x="3312" y="464"/>
                    <a:pt x="3312" y="472"/>
                  </a:cubicBezTo>
                  <a:cubicBezTo>
                    <a:pt x="3312" y="479"/>
                    <a:pt x="3312" y="486"/>
                    <a:pt x="3311" y="491"/>
                  </a:cubicBezTo>
                  <a:cubicBezTo>
                    <a:pt x="3311" y="497"/>
                    <a:pt x="3310" y="501"/>
                    <a:pt x="3308" y="505"/>
                  </a:cubicBezTo>
                  <a:cubicBezTo>
                    <a:pt x="3307" y="508"/>
                    <a:pt x="3305" y="511"/>
                    <a:pt x="3303" y="512"/>
                  </a:cubicBezTo>
                  <a:cubicBezTo>
                    <a:pt x="3302" y="514"/>
                    <a:pt x="3299" y="515"/>
                    <a:pt x="3297" y="515"/>
                  </a:cubicBezTo>
                  <a:lnTo>
                    <a:pt x="3065" y="515"/>
                  </a:lnTo>
                  <a:cubicBezTo>
                    <a:pt x="3056" y="515"/>
                    <a:pt x="3049" y="512"/>
                    <a:pt x="3043" y="507"/>
                  </a:cubicBezTo>
                  <a:cubicBezTo>
                    <a:pt x="3037" y="502"/>
                    <a:pt x="3035" y="494"/>
                    <a:pt x="3035" y="482"/>
                  </a:cubicBezTo>
                  <a:lnTo>
                    <a:pt x="3035" y="23"/>
                  </a:lnTo>
                  <a:cubicBezTo>
                    <a:pt x="3035" y="21"/>
                    <a:pt x="3035" y="18"/>
                    <a:pt x="3037" y="16"/>
                  </a:cubicBezTo>
                  <a:cubicBezTo>
                    <a:pt x="3039" y="14"/>
                    <a:pt x="3042" y="12"/>
                    <a:pt x="3045" y="11"/>
                  </a:cubicBezTo>
                  <a:cubicBezTo>
                    <a:pt x="3049" y="10"/>
                    <a:pt x="3055" y="9"/>
                    <a:pt x="3061" y="8"/>
                  </a:cubicBezTo>
                  <a:cubicBezTo>
                    <a:pt x="3068" y="7"/>
                    <a:pt x="3076" y="7"/>
                    <a:pt x="3086" y="7"/>
                  </a:cubicBezTo>
                  <a:close/>
                  <a:moveTo>
                    <a:pt x="946" y="7"/>
                  </a:moveTo>
                  <a:cubicBezTo>
                    <a:pt x="961" y="7"/>
                    <a:pt x="973" y="7"/>
                    <a:pt x="982" y="7"/>
                  </a:cubicBezTo>
                  <a:cubicBezTo>
                    <a:pt x="992" y="8"/>
                    <a:pt x="999" y="9"/>
                    <a:pt x="1004" y="10"/>
                  </a:cubicBezTo>
                  <a:cubicBezTo>
                    <a:pt x="1009" y="12"/>
                    <a:pt x="1012" y="14"/>
                    <a:pt x="1015" y="17"/>
                  </a:cubicBezTo>
                  <a:cubicBezTo>
                    <a:pt x="1017" y="19"/>
                    <a:pt x="1019" y="23"/>
                    <a:pt x="1020" y="28"/>
                  </a:cubicBezTo>
                  <a:lnTo>
                    <a:pt x="1177" y="476"/>
                  </a:lnTo>
                  <a:cubicBezTo>
                    <a:pt x="1180" y="486"/>
                    <a:pt x="1182" y="493"/>
                    <a:pt x="1182" y="499"/>
                  </a:cubicBezTo>
                  <a:cubicBezTo>
                    <a:pt x="1183" y="504"/>
                    <a:pt x="1182" y="508"/>
                    <a:pt x="1179" y="511"/>
                  </a:cubicBezTo>
                  <a:cubicBezTo>
                    <a:pt x="1176" y="514"/>
                    <a:pt x="1171" y="515"/>
                    <a:pt x="1164" y="516"/>
                  </a:cubicBezTo>
                  <a:cubicBezTo>
                    <a:pt x="1157" y="517"/>
                    <a:pt x="1147" y="517"/>
                    <a:pt x="1134" y="517"/>
                  </a:cubicBezTo>
                  <a:cubicBezTo>
                    <a:pt x="1121" y="517"/>
                    <a:pt x="1110" y="517"/>
                    <a:pt x="1103" y="516"/>
                  </a:cubicBezTo>
                  <a:cubicBezTo>
                    <a:pt x="1096" y="516"/>
                    <a:pt x="1090" y="515"/>
                    <a:pt x="1086" y="514"/>
                  </a:cubicBezTo>
                  <a:cubicBezTo>
                    <a:pt x="1082" y="513"/>
                    <a:pt x="1079" y="511"/>
                    <a:pt x="1078" y="509"/>
                  </a:cubicBezTo>
                  <a:cubicBezTo>
                    <a:pt x="1076" y="507"/>
                    <a:pt x="1075" y="504"/>
                    <a:pt x="1074" y="501"/>
                  </a:cubicBezTo>
                  <a:lnTo>
                    <a:pt x="1040" y="399"/>
                  </a:lnTo>
                  <a:lnTo>
                    <a:pt x="850" y="399"/>
                  </a:lnTo>
                  <a:lnTo>
                    <a:pt x="818" y="498"/>
                  </a:lnTo>
                  <a:cubicBezTo>
                    <a:pt x="817" y="502"/>
                    <a:pt x="816" y="505"/>
                    <a:pt x="814" y="507"/>
                  </a:cubicBezTo>
                  <a:cubicBezTo>
                    <a:pt x="812" y="510"/>
                    <a:pt x="809" y="512"/>
                    <a:pt x="806" y="513"/>
                  </a:cubicBezTo>
                  <a:cubicBezTo>
                    <a:pt x="802" y="515"/>
                    <a:pt x="797" y="516"/>
                    <a:pt x="790" y="516"/>
                  </a:cubicBezTo>
                  <a:cubicBezTo>
                    <a:pt x="783" y="517"/>
                    <a:pt x="774" y="517"/>
                    <a:pt x="763" y="517"/>
                  </a:cubicBezTo>
                  <a:cubicBezTo>
                    <a:pt x="751" y="517"/>
                    <a:pt x="741" y="517"/>
                    <a:pt x="734" y="516"/>
                  </a:cubicBezTo>
                  <a:cubicBezTo>
                    <a:pt x="728" y="515"/>
                    <a:pt x="723" y="513"/>
                    <a:pt x="720" y="510"/>
                  </a:cubicBezTo>
                  <a:cubicBezTo>
                    <a:pt x="718" y="507"/>
                    <a:pt x="717" y="503"/>
                    <a:pt x="718" y="497"/>
                  </a:cubicBezTo>
                  <a:cubicBezTo>
                    <a:pt x="718" y="492"/>
                    <a:pt x="720" y="485"/>
                    <a:pt x="723" y="476"/>
                  </a:cubicBezTo>
                  <a:lnTo>
                    <a:pt x="879" y="27"/>
                  </a:lnTo>
                  <a:cubicBezTo>
                    <a:pt x="881" y="23"/>
                    <a:pt x="883" y="19"/>
                    <a:pt x="885" y="16"/>
                  </a:cubicBezTo>
                  <a:cubicBezTo>
                    <a:pt x="887" y="14"/>
                    <a:pt x="890" y="12"/>
                    <a:pt x="895" y="10"/>
                  </a:cubicBezTo>
                  <a:cubicBezTo>
                    <a:pt x="899" y="9"/>
                    <a:pt x="906" y="8"/>
                    <a:pt x="914" y="7"/>
                  </a:cubicBezTo>
                  <a:cubicBezTo>
                    <a:pt x="922" y="7"/>
                    <a:pt x="932" y="7"/>
                    <a:pt x="946" y="7"/>
                  </a:cubicBezTo>
                  <a:close/>
                  <a:moveTo>
                    <a:pt x="52" y="7"/>
                  </a:moveTo>
                  <a:cubicBezTo>
                    <a:pt x="64" y="7"/>
                    <a:pt x="74" y="7"/>
                    <a:pt x="81" y="7"/>
                  </a:cubicBezTo>
                  <a:cubicBezTo>
                    <a:pt x="88" y="8"/>
                    <a:pt x="94" y="9"/>
                    <a:pt x="98" y="10"/>
                  </a:cubicBezTo>
                  <a:cubicBezTo>
                    <a:pt x="101" y="12"/>
                    <a:pt x="104" y="14"/>
                    <a:pt x="105" y="16"/>
                  </a:cubicBezTo>
                  <a:cubicBezTo>
                    <a:pt x="106" y="19"/>
                    <a:pt x="107" y="23"/>
                    <a:pt x="108" y="28"/>
                  </a:cubicBezTo>
                  <a:lnTo>
                    <a:pt x="197" y="415"/>
                  </a:lnTo>
                  <a:lnTo>
                    <a:pt x="197" y="415"/>
                  </a:lnTo>
                  <a:lnTo>
                    <a:pt x="289" y="31"/>
                  </a:lnTo>
                  <a:cubicBezTo>
                    <a:pt x="290" y="26"/>
                    <a:pt x="292" y="22"/>
                    <a:pt x="293" y="19"/>
                  </a:cubicBezTo>
                  <a:cubicBezTo>
                    <a:pt x="295" y="15"/>
                    <a:pt x="298" y="13"/>
                    <a:pt x="302" y="11"/>
                  </a:cubicBezTo>
                  <a:cubicBezTo>
                    <a:pt x="306" y="10"/>
                    <a:pt x="312" y="8"/>
                    <a:pt x="319" y="8"/>
                  </a:cubicBezTo>
                  <a:cubicBezTo>
                    <a:pt x="326" y="7"/>
                    <a:pt x="335" y="7"/>
                    <a:pt x="347" y="7"/>
                  </a:cubicBezTo>
                  <a:cubicBezTo>
                    <a:pt x="359" y="7"/>
                    <a:pt x="369" y="7"/>
                    <a:pt x="377" y="8"/>
                  </a:cubicBezTo>
                  <a:cubicBezTo>
                    <a:pt x="384" y="8"/>
                    <a:pt x="390" y="9"/>
                    <a:pt x="394" y="11"/>
                  </a:cubicBezTo>
                  <a:cubicBezTo>
                    <a:pt x="398" y="13"/>
                    <a:pt x="401" y="15"/>
                    <a:pt x="403" y="18"/>
                  </a:cubicBezTo>
                  <a:cubicBezTo>
                    <a:pt x="404" y="21"/>
                    <a:pt x="406" y="25"/>
                    <a:pt x="407" y="31"/>
                  </a:cubicBezTo>
                  <a:lnTo>
                    <a:pt x="502" y="415"/>
                  </a:lnTo>
                  <a:lnTo>
                    <a:pt x="503" y="415"/>
                  </a:lnTo>
                  <a:lnTo>
                    <a:pt x="592" y="29"/>
                  </a:lnTo>
                  <a:cubicBezTo>
                    <a:pt x="592" y="25"/>
                    <a:pt x="593" y="21"/>
                    <a:pt x="595" y="18"/>
                  </a:cubicBezTo>
                  <a:cubicBezTo>
                    <a:pt x="596" y="15"/>
                    <a:pt x="599" y="13"/>
                    <a:pt x="602" y="11"/>
                  </a:cubicBezTo>
                  <a:cubicBezTo>
                    <a:pt x="606" y="10"/>
                    <a:pt x="611" y="8"/>
                    <a:pt x="618" y="8"/>
                  </a:cubicBezTo>
                  <a:cubicBezTo>
                    <a:pt x="625" y="7"/>
                    <a:pt x="634" y="7"/>
                    <a:pt x="646" y="7"/>
                  </a:cubicBezTo>
                  <a:cubicBezTo>
                    <a:pt x="658" y="7"/>
                    <a:pt x="667" y="7"/>
                    <a:pt x="673" y="8"/>
                  </a:cubicBezTo>
                  <a:cubicBezTo>
                    <a:pt x="679" y="8"/>
                    <a:pt x="684" y="10"/>
                    <a:pt x="687" y="13"/>
                  </a:cubicBezTo>
                  <a:cubicBezTo>
                    <a:pt x="690" y="16"/>
                    <a:pt x="691" y="20"/>
                    <a:pt x="691" y="26"/>
                  </a:cubicBezTo>
                  <a:cubicBezTo>
                    <a:pt x="690" y="31"/>
                    <a:pt x="689" y="39"/>
                    <a:pt x="687" y="49"/>
                  </a:cubicBezTo>
                  <a:lnTo>
                    <a:pt x="571" y="488"/>
                  </a:lnTo>
                  <a:cubicBezTo>
                    <a:pt x="569" y="495"/>
                    <a:pt x="567" y="500"/>
                    <a:pt x="564" y="503"/>
                  </a:cubicBezTo>
                  <a:cubicBezTo>
                    <a:pt x="561" y="507"/>
                    <a:pt x="557" y="510"/>
                    <a:pt x="552" y="512"/>
                  </a:cubicBezTo>
                  <a:cubicBezTo>
                    <a:pt x="546" y="514"/>
                    <a:pt x="539" y="515"/>
                    <a:pt x="531" y="516"/>
                  </a:cubicBezTo>
                  <a:cubicBezTo>
                    <a:pt x="522" y="517"/>
                    <a:pt x="511" y="517"/>
                    <a:pt x="498" y="517"/>
                  </a:cubicBezTo>
                  <a:cubicBezTo>
                    <a:pt x="483" y="517"/>
                    <a:pt x="471" y="517"/>
                    <a:pt x="462" y="516"/>
                  </a:cubicBezTo>
                  <a:cubicBezTo>
                    <a:pt x="453" y="515"/>
                    <a:pt x="446" y="514"/>
                    <a:pt x="441" y="512"/>
                  </a:cubicBezTo>
                  <a:cubicBezTo>
                    <a:pt x="436" y="510"/>
                    <a:pt x="432" y="507"/>
                    <a:pt x="430" y="503"/>
                  </a:cubicBezTo>
                  <a:cubicBezTo>
                    <a:pt x="427" y="500"/>
                    <a:pt x="425" y="495"/>
                    <a:pt x="424" y="488"/>
                  </a:cubicBezTo>
                  <a:lnTo>
                    <a:pt x="343" y="168"/>
                  </a:lnTo>
                  <a:lnTo>
                    <a:pt x="342" y="168"/>
                  </a:lnTo>
                  <a:lnTo>
                    <a:pt x="266" y="488"/>
                  </a:lnTo>
                  <a:cubicBezTo>
                    <a:pt x="265" y="494"/>
                    <a:pt x="263" y="499"/>
                    <a:pt x="260" y="503"/>
                  </a:cubicBezTo>
                  <a:cubicBezTo>
                    <a:pt x="258" y="507"/>
                    <a:pt x="254" y="510"/>
                    <a:pt x="249" y="512"/>
                  </a:cubicBezTo>
                  <a:cubicBezTo>
                    <a:pt x="244" y="514"/>
                    <a:pt x="237" y="515"/>
                    <a:pt x="229" y="516"/>
                  </a:cubicBezTo>
                  <a:cubicBezTo>
                    <a:pt x="220" y="517"/>
                    <a:pt x="208" y="517"/>
                    <a:pt x="194" y="517"/>
                  </a:cubicBezTo>
                  <a:cubicBezTo>
                    <a:pt x="179" y="517"/>
                    <a:pt x="167" y="517"/>
                    <a:pt x="158" y="516"/>
                  </a:cubicBezTo>
                  <a:cubicBezTo>
                    <a:pt x="149" y="515"/>
                    <a:pt x="142" y="514"/>
                    <a:pt x="137" y="512"/>
                  </a:cubicBezTo>
                  <a:cubicBezTo>
                    <a:pt x="131" y="510"/>
                    <a:pt x="128" y="507"/>
                    <a:pt x="125" y="503"/>
                  </a:cubicBezTo>
                  <a:cubicBezTo>
                    <a:pt x="123" y="500"/>
                    <a:pt x="121" y="495"/>
                    <a:pt x="119" y="488"/>
                  </a:cubicBezTo>
                  <a:lnTo>
                    <a:pt x="5" y="47"/>
                  </a:lnTo>
                  <a:cubicBezTo>
                    <a:pt x="2" y="38"/>
                    <a:pt x="1" y="31"/>
                    <a:pt x="1" y="25"/>
                  </a:cubicBezTo>
                  <a:cubicBezTo>
                    <a:pt x="0" y="20"/>
                    <a:pt x="2" y="16"/>
                    <a:pt x="5" y="13"/>
                  </a:cubicBezTo>
                  <a:cubicBezTo>
                    <a:pt x="8" y="10"/>
                    <a:pt x="14" y="8"/>
                    <a:pt x="21" y="8"/>
                  </a:cubicBezTo>
                  <a:cubicBezTo>
                    <a:pt x="29" y="7"/>
                    <a:pt x="39" y="7"/>
                    <a:pt x="52" y="7"/>
                  </a:cubicBezTo>
                  <a:close/>
                  <a:moveTo>
                    <a:pt x="5615" y="1"/>
                  </a:moveTo>
                  <a:cubicBezTo>
                    <a:pt x="5637" y="1"/>
                    <a:pt x="5657" y="2"/>
                    <a:pt x="5675" y="5"/>
                  </a:cubicBezTo>
                  <a:cubicBezTo>
                    <a:pt x="5693" y="8"/>
                    <a:pt x="5709" y="12"/>
                    <a:pt x="5722" y="16"/>
                  </a:cubicBezTo>
                  <a:cubicBezTo>
                    <a:pt x="5736" y="20"/>
                    <a:pt x="5747" y="25"/>
                    <a:pt x="5755" y="30"/>
                  </a:cubicBezTo>
                  <a:cubicBezTo>
                    <a:pt x="5764" y="35"/>
                    <a:pt x="5771" y="39"/>
                    <a:pt x="5774" y="43"/>
                  </a:cubicBezTo>
                  <a:cubicBezTo>
                    <a:pt x="5778" y="46"/>
                    <a:pt x="5780" y="52"/>
                    <a:pt x="5782" y="58"/>
                  </a:cubicBezTo>
                  <a:cubicBezTo>
                    <a:pt x="5783" y="65"/>
                    <a:pt x="5784" y="75"/>
                    <a:pt x="5784" y="88"/>
                  </a:cubicBezTo>
                  <a:cubicBezTo>
                    <a:pt x="5784" y="95"/>
                    <a:pt x="5784" y="102"/>
                    <a:pt x="5783" y="107"/>
                  </a:cubicBezTo>
                  <a:cubicBezTo>
                    <a:pt x="5782" y="113"/>
                    <a:pt x="5781" y="117"/>
                    <a:pt x="5780" y="120"/>
                  </a:cubicBezTo>
                  <a:cubicBezTo>
                    <a:pt x="5779" y="124"/>
                    <a:pt x="5778" y="126"/>
                    <a:pt x="5776" y="127"/>
                  </a:cubicBezTo>
                  <a:cubicBezTo>
                    <a:pt x="5774" y="128"/>
                    <a:pt x="5772" y="129"/>
                    <a:pt x="5770" y="129"/>
                  </a:cubicBezTo>
                  <a:cubicBezTo>
                    <a:pt x="5767" y="129"/>
                    <a:pt x="5761" y="127"/>
                    <a:pt x="5754" y="122"/>
                  </a:cubicBezTo>
                  <a:cubicBezTo>
                    <a:pt x="5746" y="117"/>
                    <a:pt x="5736" y="112"/>
                    <a:pt x="5723" y="107"/>
                  </a:cubicBezTo>
                  <a:cubicBezTo>
                    <a:pt x="5711" y="101"/>
                    <a:pt x="5696" y="96"/>
                    <a:pt x="5679" y="92"/>
                  </a:cubicBezTo>
                  <a:cubicBezTo>
                    <a:pt x="5661" y="87"/>
                    <a:pt x="5641" y="85"/>
                    <a:pt x="5618" y="85"/>
                  </a:cubicBezTo>
                  <a:cubicBezTo>
                    <a:pt x="5594" y="85"/>
                    <a:pt x="5572" y="89"/>
                    <a:pt x="5552" y="97"/>
                  </a:cubicBezTo>
                  <a:cubicBezTo>
                    <a:pt x="5532" y="106"/>
                    <a:pt x="5515" y="118"/>
                    <a:pt x="5501" y="133"/>
                  </a:cubicBezTo>
                  <a:cubicBezTo>
                    <a:pt x="5487" y="149"/>
                    <a:pt x="5476" y="167"/>
                    <a:pt x="5469" y="189"/>
                  </a:cubicBezTo>
                  <a:cubicBezTo>
                    <a:pt x="5461" y="211"/>
                    <a:pt x="5457" y="235"/>
                    <a:pt x="5457" y="261"/>
                  </a:cubicBezTo>
                  <a:cubicBezTo>
                    <a:pt x="5457" y="290"/>
                    <a:pt x="5461" y="315"/>
                    <a:pt x="5469" y="337"/>
                  </a:cubicBezTo>
                  <a:cubicBezTo>
                    <a:pt x="5477" y="359"/>
                    <a:pt x="5487" y="378"/>
                    <a:pt x="5501" y="393"/>
                  </a:cubicBezTo>
                  <a:cubicBezTo>
                    <a:pt x="5515" y="408"/>
                    <a:pt x="5532" y="419"/>
                    <a:pt x="5551" y="426"/>
                  </a:cubicBezTo>
                  <a:cubicBezTo>
                    <a:pt x="5570" y="434"/>
                    <a:pt x="5592" y="438"/>
                    <a:pt x="5615" y="438"/>
                  </a:cubicBezTo>
                  <a:cubicBezTo>
                    <a:pt x="5627" y="438"/>
                    <a:pt x="5638" y="436"/>
                    <a:pt x="5649" y="434"/>
                  </a:cubicBezTo>
                  <a:cubicBezTo>
                    <a:pt x="5660" y="431"/>
                    <a:pt x="5671" y="427"/>
                    <a:pt x="5680" y="422"/>
                  </a:cubicBezTo>
                  <a:lnTo>
                    <a:pt x="5680" y="305"/>
                  </a:lnTo>
                  <a:lnTo>
                    <a:pt x="5585" y="305"/>
                  </a:lnTo>
                  <a:cubicBezTo>
                    <a:pt x="5580" y="305"/>
                    <a:pt x="5576" y="302"/>
                    <a:pt x="5574" y="296"/>
                  </a:cubicBezTo>
                  <a:cubicBezTo>
                    <a:pt x="5571" y="290"/>
                    <a:pt x="5570" y="280"/>
                    <a:pt x="5570" y="266"/>
                  </a:cubicBezTo>
                  <a:cubicBezTo>
                    <a:pt x="5570" y="259"/>
                    <a:pt x="5570" y="253"/>
                    <a:pt x="5571" y="248"/>
                  </a:cubicBezTo>
                  <a:cubicBezTo>
                    <a:pt x="5572" y="243"/>
                    <a:pt x="5573" y="239"/>
                    <a:pt x="5574" y="236"/>
                  </a:cubicBezTo>
                  <a:cubicBezTo>
                    <a:pt x="5575" y="233"/>
                    <a:pt x="5577" y="231"/>
                    <a:pt x="5579" y="229"/>
                  </a:cubicBezTo>
                  <a:cubicBezTo>
                    <a:pt x="5580" y="228"/>
                    <a:pt x="5582" y="227"/>
                    <a:pt x="5585" y="227"/>
                  </a:cubicBezTo>
                  <a:lnTo>
                    <a:pt x="5755" y="227"/>
                  </a:lnTo>
                  <a:cubicBezTo>
                    <a:pt x="5760" y="227"/>
                    <a:pt x="5763" y="228"/>
                    <a:pt x="5767" y="229"/>
                  </a:cubicBezTo>
                  <a:cubicBezTo>
                    <a:pt x="5770" y="231"/>
                    <a:pt x="5773" y="233"/>
                    <a:pt x="5775" y="236"/>
                  </a:cubicBezTo>
                  <a:cubicBezTo>
                    <a:pt x="5778" y="239"/>
                    <a:pt x="5780" y="242"/>
                    <a:pt x="5781" y="246"/>
                  </a:cubicBezTo>
                  <a:cubicBezTo>
                    <a:pt x="5782" y="250"/>
                    <a:pt x="5783" y="255"/>
                    <a:pt x="5783" y="260"/>
                  </a:cubicBezTo>
                  <a:lnTo>
                    <a:pt x="5783" y="461"/>
                  </a:lnTo>
                  <a:cubicBezTo>
                    <a:pt x="5783" y="469"/>
                    <a:pt x="5781" y="476"/>
                    <a:pt x="5779" y="482"/>
                  </a:cubicBezTo>
                  <a:cubicBezTo>
                    <a:pt x="5776" y="487"/>
                    <a:pt x="5770" y="492"/>
                    <a:pt x="5762" y="495"/>
                  </a:cubicBezTo>
                  <a:cubicBezTo>
                    <a:pt x="5753" y="499"/>
                    <a:pt x="5743" y="502"/>
                    <a:pt x="5730" y="506"/>
                  </a:cubicBezTo>
                  <a:cubicBezTo>
                    <a:pt x="5718" y="510"/>
                    <a:pt x="5705" y="513"/>
                    <a:pt x="5692" y="515"/>
                  </a:cubicBezTo>
                  <a:cubicBezTo>
                    <a:pt x="5678" y="518"/>
                    <a:pt x="5665" y="520"/>
                    <a:pt x="5651" y="521"/>
                  </a:cubicBezTo>
                  <a:cubicBezTo>
                    <a:pt x="5637" y="523"/>
                    <a:pt x="5624" y="523"/>
                    <a:pt x="5610" y="523"/>
                  </a:cubicBezTo>
                  <a:cubicBezTo>
                    <a:pt x="5569" y="523"/>
                    <a:pt x="5533" y="517"/>
                    <a:pt x="5501" y="506"/>
                  </a:cubicBezTo>
                  <a:cubicBezTo>
                    <a:pt x="5469" y="494"/>
                    <a:pt x="5442" y="477"/>
                    <a:pt x="5420" y="455"/>
                  </a:cubicBezTo>
                  <a:cubicBezTo>
                    <a:pt x="5398" y="433"/>
                    <a:pt x="5381" y="407"/>
                    <a:pt x="5370" y="375"/>
                  </a:cubicBezTo>
                  <a:cubicBezTo>
                    <a:pt x="5358" y="343"/>
                    <a:pt x="5352" y="307"/>
                    <a:pt x="5352" y="267"/>
                  </a:cubicBezTo>
                  <a:cubicBezTo>
                    <a:pt x="5352" y="226"/>
                    <a:pt x="5358" y="189"/>
                    <a:pt x="5371" y="156"/>
                  </a:cubicBezTo>
                  <a:cubicBezTo>
                    <a:pt x="5383" y="123"/>
                    <a:pt x="5401" y="95"/>
                    <a:pt x="5424" y="72"/>
                  </a:cubicBezTo>
                  <a:cubicBezTo>
                    <a:pt x="5447" y="49"/>
                    <a:pt x="5474" y="31"/>
                    <a:pt x="5507" y="19"/>
                  </a:cubicBezTo>
                  <a:cubicBezTo>
                    <a:pt x="5539" y="7"/>
                    <a:pt x="5575" y="1"/>
                    <a:pt x="5615" y="1"/>
                  </a:cubicBezTo>
                  <a:close/>
                  <a:moveTo>
                    <a:pt x="3595" y="0"/>
                  </a:moveTo>
                  <a:cubicBezTo>
                    <a:pt x="3633" y="0"/>
                    <a:pt x="3667" y="5"/>
                    <a:pt x="3696" y="15"/>
                  </a:cubicBezTo>
                  <a:cubicBezTo>
                    <a:pt x="3726" y="26"/>
                    <a:pt x="3750" y="41"/>
                    <a:pt x="3770" y="62"/>
                  </a:cubicBezTo>
                  <a:cubicBezTo>
                    <a:pt x="3789" y="83"/>
                    <a:pt x="3804" y="110"/>
                    <a:pt x="3814" y="142"/>
                  </a:cubicBezTo>
                  <a:cubicBezTo>
                    <a:pt x="3824" y="174"/>
                    <a:pt x="3829" y="212"/>
                    <a:pt x="3829" y="256"/>
                  </a:cubicBezTo>
                  <a:cubicBezTo>
                    <a:pt x="3829" y="298"/>
                    <a:pt x="3824" y="335"/>
                    <a:pt x="3814" y="369"/>
                  </a:cubicBezTo>
                  <a:cubicBezTo>
                    <a:pt x="3803" y="402"/>
                    <a:pt x="3788" y="430"/>
                    <a:pt x="3767" y="453"/>
                  </a:cubicBezTo>
                  <a:cubicBezTo>
                    <a:pt x="3747" y="476"/>
                    <a:pt x="3721" y="493"/>
                    <a:pt x="3691" y="505"/>
                  </a:cubicBezTo>
                  <a:cubicBezTo>
                    <a:pt x="3660" y="518"/>
                    <a:pt x="3625" y="524"/>
                    <a:pt x="3585" y="524"/>
                  </a:cubicBezTo>
                  <a:cubicBezTo>
                    <a:pt x="3546" y="524"/>
                    <a:pt x="3512" y="518"/>
                    <a:pt x="3483" y="508"/>
                  </a:cubicBezTo>
                  <a:cubicBezTo>
                    <a:pt x="3453" y="498"/>
                    <a:pt x="3429" y="482"/>
                    <a:pt x="3409" y="461"/>
                  </a:cubicBezTo>
                  <a:cubicBezTo>
                    <a:pt x="3390" y="440"/>
                    <a:pt x="3375" y="413"/>
                    <a:pt x="3365" y="381"/>
                  </a:cubicBezTo>
                  <a:cubicBezTo>
                    <a:pt x="3356" y="348"/>
                    <a:pt x="3351" y="310"/>
                    <a:pt x="3351" y="265"/>
                  </a:cubicBezTo>
                  <a:cubicBezTo>
                    <a:pt x="3351" y="224"/>
                    <a:pt x="3356" y="187"/>
                    <a:pt x="3366" y="155"/>
                  </a:cubicBezTo>
                  <a:cubicBezTo>
                    <a:pt x="3377" y="122"/>
                    <a:pt x="3392" y="94"/>
                    <a:pt x="3413" y="71"/>
                  </a:cubicBezTo>
                  <a:cubicBezTo>
                    <a:pt x="3433" y="48"/>
                    <a:pt x="3459" y="31"/>
                    <a:pt x="3489" y="19"/>
                  </a:cubicBezTo>
                  <a:cubicBezTo>
                    <a:pt x="3520" y="6"/>
                    <a:pt x="3555" y="0"/>
                    <a:pt x="3595" y="0"/>
                  </a:cubicBezTo>
                  <a:close/>
                </a:path>
              </a:pathLst>
            </a:custGeom>
            <a:noFill/>
            <a:ln w="9525" cap="flat">
              <a:solidFill>
                <a:srgbClr val="385D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013" name="Freeform 60"/>
            <p:cNvSpPr>
              <a:spLocks noEditPoints="1"/>
            </p:cNvSpPr>
            <p:nvPr/>
          </p:nvSpPr>
          <p:spPr bwMode="auto">
            <a:xfrm>
              <a:off x="6154738" y="2933700"/>
              <a:ext cx="2119313" cy="200025"/>
            </a:xfrm>
            <a:custGeom>
              <a:avLst/>
              <a:gdLst>
                <a:gd name="T0" fmla="*/ 4606 w 5564"/>
                <a:gd name="T1" fmla="*/ 258 h 524"/>
                <a:gd name="T2" fmla="*/ 627 w 5564"/>
                <a:gd name="T3" fmla="*/ 260 h 524"/>
                <a:gd name="T4" fmla="*/ 731 w 5564"/>
                <a:gd name="T5" fmla="*/ 101 h 524"/>
                <a:gd name="T6" fmla="*/ 5382 w 5564"/>
                <a:gd name="T7" fmla="*/ 226 h 524"/>
                <a:gd name="T8" fmla="*/ 5337 w 5564"/>
                <a:gd name="T9" fmla="*/ 88 h 524"/>
                <a:gd name="T10" fmla="*/ 3503 w 5564"/>
                <a:gd name="T11" fmla="*/ 334 h 524"/>
                <a:gd name="T12" fmla="*/ 3759 w 5564"/>
                <a:gd name="T13" fmla="*/ 261 h 524"/>
                <a:gd name="T14" fmla="*/ 2377 w 5564"/>
                <a:gd name="T15" fmla="*/ 137 h 524"/>
                <a:gd name="T16" fmla="*/ 2542 w 5564"/>
                <a:gd name="T17" fmla="*/ 425 h 524"/>
                <a:gd name="T18" fmla="*/ 2481 w 5564"/>
                <a:gd name="T19" fmla="*/ 85 h 524"/>
                <a:gd name="T20" fmla="*/ 5528 w 5564"/>
                <a:gd name="T21" fmla="*/ 95 h 524"/>
                <a:gd name="T22" fmla="*/ 5479 w 5564"/>
                <a:gd name="T23" fmla="*/ 312 h 524"/>
                <a:gd name="T24" fmla="*/ 5555 w 5564"/>
                <a:gd name="T25" fmla="*/ 513 h 524"/>
                <a:gd name="T26" fmla="*/ 5408 w 5564"/>
                <a:gd name="T27" fmla="*/ 387 h 524"/>
                <a:gd name="T28" fmla="*/ 5289 w 5564"/>
                <a:gd name="T29" fmla="*/ 508 h 524"/>
                <a:gd name="T30" fmla="*/ 5189 w 5564"/>
                <a:gd name="T31" fmla="*/ 501 h 524"/>
                <a:gd name="T32" fmla="*/ 5090 w 5564"/>
                <a:gd name="T33" fmla="*/ 18 h 524"/>
                <a:gd name="T34" fmla="*/ 4899 w 5564"/>
                <a:gd name="T35" fmla="*/ 90 h 524"/>
                <a:gd name="T36" fmla="*/ 5066 w 5564"/>
                <a:gd name="T37" fmla="*/ 271 h 524"/>
                <a:gd name="T38" fmla="*/ 5087 w 5564"/>
                <a:gd name="T39" fmla="*/ 436 h 524"/>
                <a:gd name="T40" fmla="*/ 5081 w 5564"/>
                <a:gd name="T41" fmla="*/ 515 h 524"/>
                <a:gd name="T42" fmla="*/ 4323 w 5564"/>
                <a:gd name="T43" fmla="*/ 9 h 524"/>
                <a:gd name="T44" fmla="*/ 4642 w 5564"/>
                <a:gd name="T45" fmla="*/ 454 h 524"/>
                <a:gd name="T46" fmla="*/ 4301 w 5564"/>
                <a:gd name="T47" fmla="*/ 17 h 524"/>
                <a:gd name="T48" fmla="*/ 2205 w 5564"/>
                <a:gd name="T49" fmla="*/ 51 h 524"/>
                <a:gd name="T50" fmla="*/ 2061 w 5564"/>
                <a:gd name="T51" fmla="*/ 508 h 524"/>
                <a:gd name="T52" fmla="*/ 1960 w 5564"/>
                <a:gd name="T53" fmla="*/ 501 h 524"/>
                <a:gd name="T54" fmla="*/ 1819 w 5564"/>
                <a:gd name="T55" fmla="*/ 31 h 524"/>
                <a:gd name="T56" fmla="*/ 751 w 5564"/>
                <a:gd name="T57" fmla="*/ 16 h 524"/>
                <a:gd name="T58" fmla="*/ 756 w 5564"/>
                <a:gd name="T59" fmla="*/ 328 h 524"/>
                <a:gd name="T60" fmla="*/ 576 w 5564"/>
                <a:gd name="T61" fmla="*/ 517 h 524"/>
                <a:gd name="T62" fmla="*/ 559 w 5564"/>
                <a:gd name="T63" fmla="*/ 9 h 524"/>
                <a:gd name="T64" fmla="*/ 1754 w 5564"/>
                <a:gd name="T65" fmla="*/ 495 h 524"/>
                <a:gd name="T66" fmla="*/ 1617 w 5564"/>
                <a:gd name="T67" fmla="*/ 483 h 524"/>
                <a:gd name="T68" fmla="*/ 1433 w 5564"/>
                <a:gd name="T69" fmla="*/ 236 h 524"/>
                <a:gd name="T70" fmla="*/ 1350 w 5564"/>
                <a:gd name="T71" fmla="*/ 512 h 524"/>
                <a:gd name="T72" fmla="*/ 1458 w 5564"/>
                <a:gd name="T73" fmla="*/ 12 h 524"/>
                <a:gd name="T74" fmla="*/ 1652 w 5564"/>
                <a:gd name="T75" fmla="*/ 344 h 524"/>
                <a:gd name="T76" fmla="*/ 1675 w 5564"/>
                <a:gd name="T77" fmla="*/ 12 h 524"/>
                <a:gd name="T78" fmla="*/ 4056 w 5564"/>
                <a:gd name="T79" fmla="*/ 23 h 524"/>
                <a:gd name="T80" fmla="*/ 4229 w 5564"/>
                <a:gd name="T81" fmla="*/ 491 h 524"/>
                <a:gd name="T82" fmla="*/ 3953 w 5564"/>
                <a:gd name="T83" fmla="*/ 23 h 524"/>
                <a:gd name="T84" fmla="*/ 1221 w 5564"/>
                <a:gd name="T85" fmla="*/ 11 h 524"/>
                <a:gd name="T86" fmla="*/ 1180 w 5564"/>
                <a:gd name="T87" fmla="*/ 517 h 524"/>
                <a:gd name="T88" fmla="*/ 1140 w 5564"/>
                <a:gd name="T89" fmla="*/ 11 h 524"/>
                <a:gd name="T90" fmla="*/ 103 w 5564"/>
                <a:gd name="T91" fmla="*/ 23 h 524"/>
                <a:gd name="T92" fmla="*/ 284 w 5564"/>
                <a:gd name="T93" fmla="*/ 410 h 524"/>
                <a:gd name="T94" fmla="*/ 363 w 5564"/>
                <a:gd name="T95" fmla="*/ 7 h 524"/>
                <a:gd name="T96" fmla="*/ 359 w 5564"/>
                <a:gd name="T97" fmla="*/ 472 h 524"/>
                <a:gd name="T98" fmla="*/ 0 w 5564"/>
                <a:gd name="T99" fmla="*/ 23 h 524"/>
                <a:gd name="T100" fmla="*/ 3275 w 5564"/>
                <a:gd name="T101" fmla="*/ 14 h 524"/>
                <a:gd name="T102" fmla="*/ 3336 w 5564"/>
                <a:gd name="T103" fmla="*/ 108 h 524"/>
                <a:gd name="T104" fmla="*/ 3203 w 5564"/>
                <a:gd name="T105" fmla="*/ 87 h 524"/>
                <a:gd name="T106" fmla="*/ 3152 w 5564"/>
                <a:gd name="T107" fmla="*/ 425 h 524"/>
                <a:gd name="T108" fmla="*/ 3335 w 5564"/>
                <a:gd name="T109" fmla="*/ 403 h 524"/>
                <a:gd name="T110" fmla="*/ 3310 w 5564"/>
                <a:gd name="T111" fmla="*/ 494 h 524"/>
                <a:gd name="T112" fmla="*/ 2964 w 5564"/>
                <a:gd name="T113" fmla="*/ 269 h 524"/>
                <a:gd name="T114" fmla="*/ 3808 w 5564"/>
                <a:gd name="T115" fmla="*/ 62 h 524"/>
                <a:gd name="T116" fmla="*/ 3521 w 5564"/>
                <a:gd name="T117" fmla="*/ 508 h 524"/>
                <a:gd name="T118" fmla="*/ 3633 w 5564"/>
                <a:gd name="T119" fmla="*/ 0 h 524"/>
                <a:gd name="T120" fmla="*/ 2657 w 5564"/>
                <a:gd name="T121" fmla="*/ 453 h 524"/>
                <a:gd name="T122" fmla="*/ 2256 w 5564"/>
                <a:gd name="T123" fmla="*/ 155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564" h="524">
                  <a:moveTo>
                    <a:pt x="4395" y="90"/>
                  </a:moveTo>
                  <a:lnTo>
                    <a:pt x="4395" y="433"/>
                  </a:lnTo>
                  <a:lnTo>
                    <a:pt x="4448" y="433"/>
                  </a:lnTo>
                  <a:cubicBezTo>
                    <a:pt x="4477" y="433"/>
                    <a:pt x="4500" y="430"/>
                    <a:pt x="4519" y="422"/>
                  </a:cubicBezTo>
                  <a:cubicBezTo>
                    <a:pt x="4539" y="415"/>
                    <a:pt x="4555" y="404"/>
                    <a:pt x="4568" y="389"/>
                  </a:cubicBezTo>
                  <a:cubicBezTo>
                    <a:pt x="4581" y="375"/>
                    <a:pt x="4590" y="356"/>
                    <a:pt x="4597" y="335"/>
                  </a:cubicBezTo>
                  <a:cubicBezTo>
                    <a:pt x="4603" y="313"/>
                    <a:pt x="4606" y="287"/>
                    <a:pt x="4606" y="258"/>
                  </a:cubicBezTo>
                  <a:cubicBezTo>
                    <a:pt x="4606" y="234"/>
                    <a:pt x="4603" y="212"/>
                    <a:pt x="4598" y="191"/>
                  </a:cubicBezTo>
                  <a:cubicBezTo>
                    <a:pt x="4592" y="171"/>
                    <a:pt x="4583" y="153"/>
                    <a:pt x="4571" y="138"/>
                  </a:cubicBezTo>
                  <a:cubicBezTo>
                    <a:pt x="4558" y="123"/>
                    <a:pt x="4543" y="111"/>
                    <a:pt x="4523" y="102"/>
                  </a:cubicBezTo>
                  <a:cubicBezTo>
                    <a:pt x="4504" y="94"/>
                    <a:pt x="4478" y="90"/>
                    <a:pt x="4447" y="90"/>
                  </a:cubicBezTo>
                  <a:lnTo>
                    <a:pt x="4395" y="90"/>
                  </a:lnTo>
                  <a:close/>
                  <a:moveTo>
                    <a:pt x="627" y="88"/>
                  </a:moveTo>
                  <a:lnTo>
                    <a:pt x="627" y="260"/>
                  </a:lnTo>
                  <a:lnTo>
                    <a:pt x="673" y="260"/>
                  </a:lnTo>
                  <a:cubicBezTo>
                    <a:pt x="690" y="260"/>
                    <a:pt x="704" y="258"/>
                    <a:pt x="715" y="253"/>
                  </a:cubicBezTo>
                  <a:cubicBezTo>
                    <a:pt x="726" y="249"/>
                    <a:pt x="735" y="243"/>
                    <a:pt x="742" y="235"/>
                  </a:cubicBezTo>
                  <a:cubicBezTo>
                    <a:pt x="749" y="227"/>
                    <a:pt x="754" y="217"/>
                    <a:pt x="758" y="206"/>
                  </a:cubicBezTo>
                  <a:cubicBezTo>
                    <a:pt x="761" y="195"/>
                    <a:pt x="763" y="183"/>
                    <a:pt x="763" y="170"/>
                  </a:cubicBezTo>
                  <a:cubicBezTo>
                    <a:pt x="763" y="152"/>
                    <a:pt x="760" y="138"/>
                    <a:pt x="754" y="126"/>
                  </a:cubicBezTo>
                  <a:cubicBezTo>
                    <a:pt x="748" y="115"/>
                    <a:pt x="740" y="106"/>
                    <a:pt x="731" y="101"/>
                  </a:cubicBezTo>
                  <a:cubicBezTo>
                    <a:pt x="722" y="95"/>
                    <a:pt x="712" y="92"/>
                    <a:pt x="702" y="91"/>
                  </a:cubicBezTo>
                  <a:cubicBezTo>
                    <a:pt x="692" y="89"/>
                    <a:pt x="682" y="88"/>
                    <a:pt x="671" y="88"/>
                  </a:cubicBezTo>
                  <a:lnTo>
                    <a:pt x="627" y="88"/>
                  </a:lnTo>
                  <a:close/>
                  <a:moveTo>
                    <a:pt x="5291" y="88"/>
                  </a:moveTo>
                  <a:lnTo>
                    <a:pt x="5291" y="231"/>
                  </a:lnTo>
                  <a:lnTo>
                    <a:pt x="5344" y="231"/>
                  </a:lnTo>
                  <a:cubicBezTo>
                    <a:pt x="5358" y="231"/>
                    <a:pt x="5371" y="229"/>
                    <a:pt x="5382" y="226"/>
                  </a:cubicBezTo>
                  <a:cubicBezTo>
                    <a:pt x="5393" y="222"/>
                    <a:pt x="5402" y="217"/>
                    <a:pt x="5409" y="211"/>
                  </a:cubicBezTo>
                  <a:cubicBezTo>
                    <a:pt x="5417" y="205"/>
                    <a:pt x="5422" y="197"/>
                    <a:pt x="5426" y="188"/>
                  </a:cubicBezTo>
                  <a:cubicBezTo>
                    <a:pt x="5429" y="179"/>
                    <a:pt x="5431" y="169"/>
                    <a:pt x="5431" y="158"/>
                  </a:cubicBezTo>
                  <a:cubicBezTo>
                    <a:pt x="5431" y="142"/>
                    <a:pt x="5427" y="128"/>
                    <a:pt x="5420" y="116"/>
                  </a:cubicBezTo>
                  <a:cubicBezTo>
                    <a:pt x="5412" y="105"/>
                    <a:pt x="5400" y="97"/>
                    <a:pt x="5383" y="92"/>
                  </a:cubicBezTo>
                  <a:cubicBezTo>
                    <a:pt x="5377" y="91"/>
                    <a:pt x="5372" y="90"/>
                    <a:pt x="5365" y="89"/>
                  </a:cubicBezTo>
                  <a:cubicBezTo>
                    <a:pt x="5358" y="88"/>
                    <a:pt x="5349" y="88"/>
                    <a:pt x="5337" y="88"/>
                  </a:cubicBezTo>
                  <a:lnTo>
                    <a:pt x="5291" y="88"/>
                  </a:lnTo>
                  <a:close/>
                  <a:moveTo>
                    <a:pt x="3629" y="85"/>
                  </a:moveTo>
                  <a:cubicBezTo>
                    <a:pt x="3604" y="85"/>
                    <a:pt x="3583" y="89"/>
                    <a:pt x="3566" y="99"/>
                  </a:cubicBezTo>
                  <a:cubicBezTo>
                    <a:pt x="3549" y="108"/>
                    <a:pt x="3535" y="121"/>
                    <a:pt x="3525" y="137"/>
                  </a:cubicBezTo>
                  <a:cubicBezTo>
                    <a:pt x="3515" y="153"/>
                    <a:pt x="3507" y="171"/>
                    <a:pt x="3503" y="193"/>
                  </a:cubicBezTo>
                  <a:cubicBezTo>
                    <a:pt x="3499" y="214"/>
                    <a:pt x="3497" y="236"/>
                    <a:pt x="3497" y="260"/>
                  </a:cubicBezTo>
                  <a:cubicBezTo>
                    <a:pt x="3497" y="288"/>
                    <a:pt x="3499" y="312"/>
                    <a:pt x="3503" y="334"/>
                  </a:cubicBezTo>
                  <a:cubicBezTo>
                    <a:pt x="3507" y="356"/>
                    <a:pt x="3514" y="375"/>
                    <a:pt x="3524" y="391"/>
                  </a:cubicBezTo>
                  <a:cubicBezTo>
                    <a:pt x="3534" y="406"/>
                    <a:pt x="3547" y="418"/>
                    <a:pt x="3564" y="427"/>
                  </a:cubicBezTo>
                  <a:cubicBezTo>
                    <a:pt x="3580" y="435"/>
                    <a:pt x="3601" y="439"/>
                    <a:pt x="3627" y="439"/>
                  </a:cubicBezTo>
                  <a:cubicBezTo>
                    <a:pt x="3652" y="439"/>
                    <a:pt x="3673" y="434"/>
                    <a:pt x="3690" y="425"/>
                  </a:cubicBezTo>
                  <a:cubicBezTo>
                    <a:pt x="3707" y="415"/>
                    <a:pt x="3720" y="403"/>
                    <a:pt x="3731" y="386"/>
                  </a:cubicBezTo>
                  <a:cubicBezTo>
                    <a:pt x="3741" y="370"/>
                    <a:pt x="3749" y="352"/>
                    <a:pt x="3753" y="330"/>
                  </a:cubicBezTo>
                  <a:cubicBezTo>
                    <a:pt x="3757" y="309"/>
                    <a:pt x="3759" y="286"/>
                    <a:pt x="3759" y="261"/>
                  </a:cubicBezTo>
                  <a:cubicBezTo>
                    <a:pt x="3759" y="235"/>
                    <a:pt x="3757" y="211"/>
                    <a:pt x="3753" y="189"/>
                  </a:cubicBezTo>
                  <a:cubicBezTo>
                    <a:pt x="3749" y="167"/>
                    <a:pt x="3742" y="149"/>
                    <a:pt x="3732" y="133"/>
                  </a:cubicBezTo>
                  <a:cubicBezTo>
                    <a:pt x="3722" y="118"/>
                    <a:pt x="3708" y="106"/>
                    <a:pt x="3692" y="97"/>
                  </a:cubicBezTo>
                  <a:cubicBezTo>
                    <a:pt x="3675" y="89"/>
                    <a:pt x="3654" y="85"/>
                    <a:pt x="3629" y="85"/>
                  </a:cubicBezTo>
                  <a:close/>
                  <a:moveTo>
                    <a:pt x="2481" y="85"/>
                  </a:moveTo>
                  <a:cubicBezTo>
                    <a:pt x="2456" y="85"/>
                    <a:pt x="2435" y="89"/>
                    <a:pt x="2418" y="99"/>
                  </a:cubicBezTo>
                  <a:cubicBezTo>
                    <a:pt x="2401" y="108"/>
                    <a:pt x="2387" y="121"/>
                    <a:pt x="2377" y="137"/>
                  </a:cubicBezTo>
                  <a:cubicBezTo>
                    <a:pt x="2367" y="153"/>
                    <a:pt x="2359" y="171"/>
                    <a:pt x="2355" y="193"/>
                  </a:cubicBezTo>
                  <a:cubicBezTo>
                    <a:pt x="2351" y="214"/>
                    <a:pt x="2349" y="236"/>
                    <a:pt x="2349" y="260"/>
                  </a:cubicBezTo>
                  <a:cubicBezTo>
                    <a:pt x="2349" y="288"/>
                    <a:pt x="2351" y="312"/>
                    <a:pt x="2355" y="334"/>
                  </a:cubicBezTo>
                  <a:cubicBezTo>
                    <a:pt x="2359" y="356"/>
                    <a:pt x="2366" y="375"/>
                    <a:pt x="2376" y="391"/>
                  </a:cubicBezTo>
                  <a:cubicBezTo>
                    <a:pt x="2386" y="406"/>
                    <a:pt x="2399" y="418"/>
                    <a:pt x="2416" y="427"/>
                  </a:cubicBezTo>
                  <a:cubicBezTo>
                    <a:pt x="2432" y="435"/>
                    <a:pt x="2453" y="439"/>
                    <a:pt x="2479" y="439"/>
                  </a:cubicBezTo>
                  <a:cubicBezTo>
                    <a:pt x="2504" y="439"/>
                    <a:pt x="2525" y="434"/>
                    <a:pt x="2542" y="425"/>
                  </a:cubicBezTo>
                  <a:cubicBezTo>
                    <a:pt x="2559" y="415"/>
                    <a:pt x="2572" y="403"/>
                    <a:pt x="2583" y="386"/>
                  </a:cubicBezTo>
                  <a:cubicBezTo>
                    <a:pt x="2593" y="370"/>
                    <a:pt x="2601" y="352"/>
                    <a:pt x="2605" y="330"/>
                  </a:cubicBezTo>
                  <a:cubicBezTo>
                    <a:pt x="2609" y="309"/>
                    <a:pt x="2611" y="286"/>
                    <a:pt x="2611" y="261"/>
                  </a:cubicBezTo>
                  <a:cubicBezTo>
                    <a:pt x="2611" y="235"/>
                    <a:pt x="2609" y="211"/>
                    <a:pt x="2605" y="189"/>
                  </a:cubicBezTo>
                  <a:cubicBezTo>
                    <a:pt x="2601" y="167"/>
                    <a:pt x="2594" y="149"/>
                    <a:pt x="2584" y="133"/>
                  </a:cubicBezTo>
                  <a:cubicBezTo>
                    <a:pt x="2574" y="118"/>
                    <a:pt x="2560" y="106"/>
                    <a:pt x="2544" y="97"/>
                  </a:cubicBezTo>
                  <a:cubicBezTo>
                    <a:pt x="2527" y="89"/>
                    <a:pt x="2506" y="85"/>
                    <a:pt x="2481" y="85"/>
                  </a:cubicBezTo>
                  <a:close/>
                  <a:moveTo>
                    <a:pt x="5219" y="9"/>
                  </a:moveTo>
                  <a:lnTo>
                    <a:pt x="5350" y="9"/>
                  </a:lnTo>
                  <a:cubicBezTo>
                    <a:pt x="5363" y="9"/>
                    <a:pt x="5374" y="9"/>
                    <a:pt x="5383" y="10"/>
                  </a:cubicBezTo>
                  <a:cubicBezTo>
                    <a:pt x="5391" y="10"/>
                    <a:pt x="5399" y="11"/>
                    <a:pt x="5406" y="12"/>
                  </a:cubicBezTo>
                  <a:cubicBezTo>
                    <a:pt x="5426" y="15"/>
                    <a:pt x="5445" y="20"/>
                    <a:pt x="5461" y="27"/>
                  </a:cubicBezTo>
                  <a:cubicBezTo>
                    <a:pt x="5477" y="34"/>
                    <a:pt x="5491" y="43"/>
                    <a:pt x="5502" y="54"/>
                  </a:cubicBezTo>
                  <a:cubicBezTo>
                    <a:pt x="5514" y="66"/>
                    <a:pt x="5522" y="79"/>
                    <a:pt x="5528" y="95"/>
                  </a:cubicBezTo>
                  <a:cubicBezTo>
                    <a:pt x="5534" y="110"/>
                    <a:pt x="5537" y="128"/>
                    <a:pt x="5537" y="148"/>
                  </a:cubicBezTo>
                  <a:cubicBezTo>
                    <a:pt x="5537" y="165"/>
                    <a:pt x="5535" y="180"/>
                    <a:pt x="5531" y="194"/>
                  </a:cubicBezTo>
                  <a:cubicBezTo>
                    <a:pt x="5527" y="208"/>
                    <a:pt x="5520" y="220"/>
                    <a:pt x="5512" y="231"/>
                  </a:cubicBezTo>
                  <a:cubicBezTo>
                    <a:pt x="5504" y="242"/>
                    <a:pt x="5493" y="252"/>
                    <a:pt x="5481" y="260"/>
                  </a:cubicBezTo>
                  <a:cubicBezTo>
                    <a:pt x="5469" y="268"/>
                    <a:pt x="5455" y="275"/>
                    <a:pt x="5439" y="279"/>
                  </a:cubicBezTo>
                  <a:cubicBezTo>
                    <a:pt x="5447" y="283"/>
                    <a:pt x="5454" y="288"/>
                    <a:pt x="5461" y="293"/>
                  </a:cubicBezTo>
                  <a:cubicBezTo>
                    <a:pt x="5467" y="298"/>
                    <a:pt x="5473" y="304"/>
                    <a:pt x="5479" y="312"/>
                  </a:cubicBezTo>
                  <a:cubicBezTo>
                    <a:pt x="5485" y="319"/>
                    <a:pt x="5491" y="328"/>
                    <a:pt x="5496" y="337"/>
                  </a:cubicBezTo>
                  <a:cubicBezTo>
                    <a:pt x="5501" y="347"/>
                    <a:pt x="5506" y="357"/>
                    <a:pt x="5511" y="369"/>
                  </a:cubicBezTo>
                  <a:lnTo>
                    <a:pt x="5554" y="469"/>
                  </a:lnTo>
                  <a:cubicBezTo>
                    <a:pt x="5558" y="479"/>
                    <a:pt x="5560" y="486"/>
                    <a:pt x="5562" y="491"/>
                  </a:cubicBezTo>
                  <a:cubicBezTo>
                    <a:pt x="5563" y="495"/>
                    <a:pt x="5564" y="499"/>
                    <a:pt x="5564" y="501"/>
                  </a:cubicBezTo>
                  <a:cubicBezTo>
                    <a:pt x="5564" y="504"/>
                    <a:pt x="5563" y="507"/>
                    <a:pt x="5562" y="509"/>
                  </a:cubicBezTo>
                  <a:cubicBezTo>
                    <a:pt x="5561" y="511"/>
                    <a:pt x="5558" y="512"/>
                    <a:pt x="5555" y="513"/>
                  </a:cubicBezTo>
                  <a:cubicBezTo>
                    <a:pt x="5551" y="515"/>
                    <a:pt x="5545" y="516"/>
                    <a:pt x="5537" y="516"/>
                  </a:cubicBezTo>
                  <a:cubicBezTo>
                    <a:pt x="5530" y="517"/>
                    <a:pt x="5520" y="517"/>
                    <a:pt x="5507" y="517"/>
                  </a:cubicBezTo>
                  <a:cubicBezTo>
                    <a:pt x="5496" y="517"/>
                    <a:pt x="5487" y="517"/>
                    <a:pt x="5480" y="516"/>
                  </a:cubicBezTo>
                  <a:cubicBezTo>
                    <a:pt x="5474" y="516"/>
                    <a:pt x="5469" y="515"/>
                    <a:pt x="5465" y="513"/>
                  </a:cubicBezTo>
                  <a:cubicBezTo>
                    <a:pt x="5461" y="512"/>
                    <a:pt x="5458" y="510"/>
                    <a:pt x="5457" y="508"/>
                  </a:cubicBezTo>
                  <a:cubicBezTo>
                    <a:pt x="5455" y="506"/>
                    <a:pt x="5454" y="503"/>
                    <a:pt x="5453" y="500"/>
                  </a:cubicBezTo>
                  <a:lnTo>
                    <a:pt x="5408" y="387"/>
                  </a:lnTo>
                  <a:cubicBezTo>
                    <a:pt x="5402" y="374"/>
                    <a:pt x="5397" y="363"/>
                    <a:pt x="5392" y="353"/>
                  </a:cubicBezTo>
                  <a:cubicBezTo>
                    <a:pt x="5386" y="343"/>
                    <a:pt x="5381" y="335"/>
                    <a:pt x="5374" y="328"/>
                  </a:cubicBezTo>
                  <a:cubicBezTo>
                    <a:pt x="5368" y="321"/>
                    <a:pt x="5361" y="316"/>
                    <a:pt x="5352" y="313"/>
                  </a:cubicBezTo>
                  <a:cubicBezTo>
                    <a:pt x="5344" y="310"/>
                    <a:pt x="5334" y="308"/>
                    <a:pt x="5323" y="308"/>
                  </a:cubicBezTo>
                  <a:lnTo>
                    <a:pt x="5291" y="308"/>
                  </a:lnTo>
                  <a:lnTo>
                    <a:pt x="5291" y="501"/>
                  </a:lnTo>
                  <a:cubicBezTo>
                    <a:pt x="5291" y="503"/>
                    <a:pt x="5290" y="506"/>
                    <a:pt x="5289" y="508"/>
                  </a:cubicBezTo>
                  <a:cubicBezTo>
                    <a:pt x="5287" y="510"/>
                    <a:pt x="5284" y="511"/>
                    <a:pt x="5280" y="513"/>
                  </a:cubicBezTo>
                  <a:cubicBezTo>
                    <a:pt x="5276" y="514"/>
                    <a:pt x="5271" y="515"/>
                    <a:pt x="5265" y="516"/>
                  </a:cubicBezTo>
                  <a:cubicBezTo>
                    <a:pt x="5258" y="517"/>
                    <a:pt x="5250" y="517"/>
                    <a:pt x="5240" y="517"/>
                  </a:cubicBezTo>
                  <a:cubicBezTo>
                    <a:pt x="5230" y="517"/>
                    <a:pt x="5222" y="517"/>
                    <a:pt x="5215" y="516"/>
                  </a:cubicBezTo>
                  <a:cubicBezTo>
                    <a:pt x="5208" y="515"/>
                    <a:pt x="5203" y="514"/>
                    <a:pt x="5199" y="513"/>
                  </a:cubicBezTo>
                  <a:cubicBezTo>
                    <a:pt x="5195" y="511"/>
                    <a:pt x="5192" y="510"/>
                    <a:pt x="5191" y="508"/>
                  </a:cubicBezTo>
                  <a:cubicBezTo>
                    <a:pt x="5189" y="506"/>
                    <a:pt x="5189" y="503"/>
                    <a:pt x="5189" y="501"/>
                  </a:cubicBezTo>
                  <a:lnTo>
                    <a:pt x="5189" y="42"/>
                  </a:lnTo>
                  <a:cubicBezTo>
                    <a:pt x="5189" y="30"/>
                    <a:pt x="5191" y="22"/>
                    <a:pt x="5197" y="17"/>
                  </a:cubicBezTo>
                  <a:cubicBezTo>
                    <a:pt x="5203" y="12"/>
                    <a:pt x="5210" y="9"/>
                    <a:pt x="5219" y="9"/>
                  </a:cubicBezTo>
                  <a:close/>
                  <a:moveTo>
                    <a:pt x="4827" y="9"/>
                  </a:moveTo>
                  <a:lnTo>
                    <a:pt x="5079" y="9"/>
                  </a:lnTo>
                  <a:cubicBezTo>
                    <a:pt x="5082" y="9"/>
                    <a:pt x="5084" y="10"/>
                    <a:pt x="5086" y="11"/>
                  </a:cubicBezTo>
                  <a:cubicBezTo>
                    <a:pt x="5087" y="12"/>
                    <a:pt x="5089" y="15"/>
                    <a:pt x="5090" y="18"/>
                  </a:cubicBezTo>
                  <a:cubicBezTo>
                    <a:pt x="5092" y="21"/>
                    <a:pt x="5093" y="25"/>
                    <a:pt x="5093" y="30"/>
                  </a:cubicBezTo>
                  <a:cubicBezTo>
                    <a:pt x="5094" y="36"/>
                    <a:pt x="5094" y="42"/>
                    <a:pt x="5094" y="50"/>
                  </a:cubicBezTo>
                  <a:cubicBezTo>
                    <a:pt x="5094" y="57"/>
                    <a:pt x="5094" y="63"/>
                    <a:pt x="5093" y="68"/>
                  </a:cubicBezTo>
                  <a:cubicBezTo>
                    <a:pt x="5093" y="73"/>
                    <a:pt x="5092" y="78"/>
                    <a:pt x="5090" y="81"/>
                  </a:cubicBezTo>
                  <a:cubicBezTo>
                    <a:pt x="5089" y="84"/>
                    <a:pt x="5087" y="86"/>
                    <a:pt x="5086" y="87"/>
                  </a:cubicBezTo>
                  <a:cubicBezTo>
                    <a:pt x="5084" y="89"/>
                    <a:pt x="5082" y="90"/>
                    <a:pt x="5079" y="90"/>
                  </a:cubicBezTo>
                  <a:lnTo>
                    <a:pt x="4899" y="90"/>
                  </a:lnTo>
                  <a:lnTo>
                    <a:pt x="4899" y="213"/>
                  </a:lnTo>
                  <a:lnTo>
                    <a:pt x="5052" y="213"/>
                  </a:lnTo>
                  <a:cubicBezTo>
                    <a:pt x="5054" y="213"/>
                    <a:pt x="5056" y="214"/>
                    <a:pt x="5058" y="215"/>
                  </a:cubicBezTo>
                  <a:cubicBezTo>
                    <a:pt x="5060" y="217"/>
                    <a:pt x="5062" y="219"/>
                    <a:pt x="5063" y="222"/>
                  </a:cubicBezTo>
                  <a:cubicBezTo>
                    <a:pt x="5064" y="225"/>
                    <a:pt x="5065" y="229"/>
                    <a:pt x="5066" y="234"/>
                  </a:cubicBezTo>
                  <a:cubicBezTo>
                    <a:pt x="5067" y="239"/>
                    <a:pt x="5067" y="245"/>
                    <a:pt x="5067" y="253"/>
                  </a:cubicBezTo>
                  <a:cubicBezTo>
                    <a:pt x="5067" y="260"/>
                    <a:pt x="5067" y="266"/>
                    <a:pt x="5066" y="271"/>
                  </a:cubicBezTo>
                  <a:cubicBezTo>
                    <a:pt x="5065" y="276"/>
                    <a:pt x="5064" y="280"/>
                    <a:pt x="5063" y="283"/>
                  </a:cubicBezTo>
                  <a:cubicBezTo>
                    <a:pt x="5062" y="286"/>
                    <a:pt x="5060" y="288"/>
                    <a:pt x="5058" y="290"/>
                  </a:cubicBezTo>
                  <a:cubicBezTo>
                    <a:pt x="5056" y="291"/>
                    <a:pt x="5054" y="292"/>
                    <a:pt x="5052" y="292"/>
                  </a:cubicBezTo>
                  <a:lnTo>
                    <a:pt x="4899" y="292"/>
                  </a:lnTo>
                  <a:lnTo>
                    <a:pt x="4899" y="434"/>
                  </a:lnTo>
                  <a:lnTo>
                    <a:pt x="5081" y="434"/>
                  </a:lnTo>
                  <a:cubicBezTo>
                    <a:pt x="5083" y="434"/>
                    <a:pt x="5085" y="435"/>
                    <a:pt x="5087" y="436"/>
                  </a:cubicBezTo>
                  <a:cubicBezTo>
                    <a:pt x="5089" y="438"/>
                    <a:pt x="5091" y="440"/>
                    <a:pt x="5092" y="443"/>
                  </a:cubicBezTo>
                  <a:cubicBezTo>
                    <a:pt x="5094" y="446"/>
                    <a:pt x="5095" y="450"/>
                    <a:pt x="5095" y="455"/>
                  </a:cubicBezTo>
                  <a:cubicBezTo>
                    <a:pt x="5096" y="461"/>
                    <a:pt x="5096" y="467"/>
                    <a:pt x="5096" y="474"/>
                  </a:cubicBezTo>
                  <a:cubicBezTo>
                    <a:pt x="5096" y="482"/>
                    <a:pt x="5096" y="488"/>
                    <a:pt x="5095" y="493"/>
                  </a:cubicBezTo>
                  <a:cubicBezTo>
                    <a:pt x="5095" y="498"/>
                    <a:pt x="5094" y="503"/>
                    <a:pt x="5092" y="506"/>
                  </a:cubicBezTo>
                  <a:cubicBezTo>
                    <a:pt x="5091" y="509"/>
                    <a:pt x="5089" y="511"/>
                    <a:pt x="5087" y="512"/>
                  </a:cubicBezTo>
                  <a:cubicBezTo>
                    <a:pt x="5085" y="514"/>
                    <a:pt x="5083" y="515"/>
                    <a:pt x="5081" y="515"/>
                  </a:cubicBezTo>
                  <a:lnTo>
                    <a:pt x="4827" y="515"/>
                  </a:lnTo>
                  <a:cubicBezTo>
                    <a:pt x="4818" y="515"/>
                    <a:pt x="4811" y="512"/>
                    <a:pt x="4805" y="507"/>
                  </a:cubicBezTo>
                  <a:cubicBezTo>
                    <a:pt x="4799" y="502"/>
                    <a:pt x="4797" y="494"/>
                    <a:pt x="4797" y="482"/>
                  </a:cubicBezTo>
                  <a:lnTo>
                    <a:pt x="4797" y="42"/>
                  </a:lnTo>
                  <a:cubicBezTo>
                    <a:pt x="4797" y="30"/>
                    <a:pt x="4799" y="22"/>
                    <a:pt x="4805" y="17"/>
                  </a:cubicBezTo>
                  <a:cubicBezTo>
                    <a:pt x="4811" y="12"/>
                    <a:pt x="4818" y="9"/>
                    <a:pt x="4827" y="9"/>
                  </a:cubicBezTo>
                  <a:close/>
                  <a:moveTo>
                    <a:pt x="4323" y="9"/>
                  </a:moveTo>
                  <a:lnTo>
                    <a:pt x="4453" y="9"/>
                  </a:lnTo>
                  <a:cubicBezTo>
                    <a:pt x="4498" y="9"/>
                    <a:pt x="4536" y="14"/>
                    <a:pt x="4567" y="25"/>
                  </a:cubicBezTo>
                  <a:cubicBezTo>
                    <a:pt x="4599" y="36"/>
                    <a:pt x="4625" y="51"/>
                    <a:pt x="4647" y="72"/>
                  </a:cubicBezTo>
                  <a:cubicBezTo>
                    <a:pt x="4668" y="93"/>
                    <a:pt x="4684" y="118"/>
                    <a:pt x="4696" y="149"/>
                  </a:cubicBezTo>
                  <a:cubicBezTo>
                    <a:pt x="4707" y="179"/>
                    <a:pt x="4712" y="214"/>
                    <a:pt x="4712" y="254"/>
                  </a:cubicBezTo>
                  <a:cubicBezTo>
                    <a:pt x="4712" y="301"/>
                    <a:pt x="4706" y="340"/>
                    <a:pt x="4694" y="373"/>
                  </a:cubicBezTo>
                  <a:cubicBezTo>
                    <a:pt x="4682" y="406"/>
                    <a:pt x="4665" y="433"/>
                    <a:pt x="4642" y="454"/>
                  </a:cubicBezTo>
                  <a:cubicBezTo>
                    <a:pt x="4619" y="475"/>
                    <a:pt x="4592" y="490"/>
                    <a:pt x="4560" y="500"/>
                  </a:cubicBezTo>
                  <a:cubicBezTo>
                    <a:pt x="4527" y="510"/>
                    <a:pt x="4488" y="515"/>
                    <a:pt x="4444" y="515"/>
                  </a:cubicBezTo>
                  <a:lnTo>
                    <a:pt x="4323" y="515"/>
                  </a:lnTo>
                  <a:cubicBezTo>
                    <a:pt x="4314" y="515"/>
                    <a:pt x="4307" y="512"/>
                    <a:pt x="4301" y="507"/>
                  </a:cubicBezTo>
                  <a:cubicBezTo>
                    <a:pt x="4295" y="502"/>
                    <a:pt x="4293" y="494"/>
                    <a:pt x="4293" y="482"/>
                  </a:cubicBezTo>
                  <a:lnTo>
                    <a:pt x="4293" y="42"/>
                  </a:lnTo>
                  <a:cubicBezTo>
                    <a:pt x="4293" y="30"/>
                    <a:pt x="4295" y="22"/>
                    <a:pt x="4301" y="17"/>
                  </a:cubicBezTo>
                  <a:cubicBezTo>
                    <a:pt x="4307" y="12"/>
                    <a:pt x="4314" y="9"/>
                    <a:pt x="4323" y="9"/>
                  </a:cubicBezTo>
                  <a:close/>
                  <a:moveTo>
                    <a:pt x="1833" y="9"/>
                  </a:moveTo>
                  <a:lnTo>
                    <a:pt x="2190" y="9"/>
                  </a:lnTo>
                  <a:cubicBezTo>
                    <a:pt x="2192" y="9"/>
                    <a:pt x="2194" y="10"/>
                    <a:pt x="2196" y="11"/>
                  </a:cubicBezTo>
                  <a:cubicBezTo>
                    <a:pt x="2198" y="13"/>
                    <a:pt x="2200" y="15"/>
                    <a:pt x="2201" y="18"/>
                  </a:cubicBezTo>
                  <a:cubicBezTo>
                    <a:pt x="2202" y="22"/>
                    <a:pt x="2203" y="26"/>
                    <a:pt x="2204" y="31"/>
                  </a:cubicBezTo>
                  <a:cubicBezTo>
                    <a:pt x="2205" y="37"/>
                    <a:pt x="2205" y="44"/>
                    <a:pt x="2205" y="51"/>
                  </a:cubicBezTo>
                  <a:cubicBezTo>
                    <a:pt x="2205" y="59"/>
                    <a:pt x="2205" y="65"/>
                    <a:pt x="2204" y="71"/>
                  </a:cubicBezTo>
                  <a:cubicBezTo>
                    <a:pt x="2203" y="76"/>
                    <a:pt x="2202" y="80"/>
                    <a:pt x="2201" y="84"/>
                  </a:cubicBezTo>
                  <a:cubicBezTo>
                    <a:pt x="2200" y="87"/>
                    <a:pt x="2198" y="89"/>
                    <a:pt x="2196" y="91"/>
                  </a:cubicBezTo>
                  <a:cubicBezTo>
                    <a:pt x="2194" y="92"/>
                    <a:pt x="2192" y="93"/>
                    <a:pt x="2190" y="93"/>
                  </a:cubicBezTo>
                  <a:lnTo>
                    <a:pt x="2063" y="93"/>
                  </a:lnTo>
                  <a:lnTo>
                    <a:pt x="2063" y="501"/>
                  </a:lnTo>
                  <a:cubicBezTo>
                    <a:pt x="2063" y="503"/>
                    <a:pt x="2062" y="506"/>
                    <a:pt x="2061" y="508"/>
                  </a:cubicBezTo>
                  <a:cubicBezTo>
                    <a:pt x="2059" y="510"/>
                    <a:pt x="2056" y="511"/>
                    <a:pt x="2052" y="513"/>
                  </a:cubicBezTo>
                  <a:cubicBezTo>
                    <a:pt x="2048" y="514"/>
                    <a:pt x="2043" y="515"/>
                    <a:pt x="2036" y="516"/>
                  </a:cubicBezTo>
                  <a:cubicBezTo>
                    <a:pt x="2030" y="517"/>
                    <a:pt x="2021" y="517"/>
                    <a:pt x="2012" y="517"/>
                  </a:cubicBezTo>
                  <a:cubicBezTo>
                    <a:pt x="2002" y="517"/>
                    <a:pt x="1993" y="517"/>
                    <a:pt x="1987" y="516"/>
                  </a:cubicBezTo>
                  <a:cubicBezTo>
                    <a:pt x="1980" y="515"/>
                    <a:pt x="1975" y="514"/>
                    <a:pt x="1971" y="513"/>
                  </a:cubicBezTo>
                  <a:cubicBezTo>
                    <a:pt x="1967" y="511"/>
                    <a:pt x="1964" y="510"/>
                    <a:pt x="1962" y="508"/>
                  </a:cubicBezTo>
                  <a:cubicBezTo>
                    <a:pt x="1961" y="506"/>
                    <a:pt x="1960" y="503"/>
                    <a:pt x="1960" y="501"/>
                  </a:cubicBezTo>
                  <a:lnTo>
                    <a:pt x="1960" y="93"/>
                  </a:lnTo>
                  <a:lnTo>
                    <a:pt x="1833" y="93"/>
                  </a:lnTo>
                  <a:cubicBezTo>
                    <a:pt x="1831" y="93"/>
                    <a:pt x="1829" y="92"/>
                    <a:pt x="1827" y="91"/>
                  </a:cubicBezTo>
                  <a:cubicBezTo>
                    <a:pt x="1825" y="89"/>
                    <a:pt x="1823" y="87"/>
                    <a:pt x="1822" y="84"/>
                  </a:cubicBezTo>
                  <a:cubicBezTo>
                    <a:pt x="1821" y="80"/>
                    <a:pt x="1820" y="76"/>
                    <a:pt x="1819" y="71"/>
                  </a:cubicBezTo>
                  <a:cubicBezTo>
                    <a:pt x="1818" y="65"/>
                    <a:pt x="1818" y="59"/>
                    <a:pt x="1818" y="51"/>
                  </a:cubicBezTo>
                  <a:cubicBezTo>
                    <a:pt x="1818" y="44"/>
                    <a:pt x="1818" y="37"/>
                    <a:pt x="1819" y="31"/>
                  </a:cubicBezTo>
                  <a:cubicBezTo>
                    <a:pt x="1820" y="26"/>
                    <a:pt x="1821" y="22"/>
                    <a:pt x="1822" y="18"/>
                  </a:cubicBezTo>
                  <a:cubicBezTo>
                    <a:pt x="1823" y="15"/>
                    <a:pt x="1825" y="13"/>
                    <a:pt x="1827" y="11"/>
                  </a:cubicBezTo>
                  <a:cubicBezTo>
                    <a:pt x="1829" y="10"/>
                    <a:pt x="1831" y="9"/>
                    <a:pt x="1833" y="9"/>
                  </a:cubicBezTo>
                  <a:close/>
                  <a:moveTo>
                    <a:pt x="559" y="9"/>
                  </a:moveTo>
                  <a:lnTo>
                    <a:pt x="678" y="9"/>
                  </a:lnTo>
                  <a:cubicBezTo>
                    <a:pt x="690" y="9"/>
                    <a:pt x="702" y="10"/>
                    <a:pt x="713" y="11"/>
                  </a:cubicBezTo>
                  <a:cubicBezTo>
                    <a:pt x="723" y="11"/>
                    <a:pt x="736" y="13"/>
                    <a:pt x="751" y="16"/>
                  </a:cubicBezTo>
                  <a:cubicBezTo>
                    <a:pt x="767" y="19"/>
                    <a:pt x="782" y="25"/>
                    <a:pt x="797" y="33"/>
                  </a:cubicBezTo>
                  <a:cubicBezTo>
                    <a:pt x="813" y="41"/>
                    <a:pt x="826" y="51"/>
                    <a:pt x="837" y="64"/>
                  </a:cubicBezTo>
                  <a:cubicBezTo>
                    <a:pt x="848" y="76"/>
                    <a:pt x="856" y="90"/>
                    <a:pt x="862" y="107"/>
                  </a:cubicBezTo>
                  <a:cubicBezTo>
                    <a:pt x="868" y="124"/>
                    <a:pt x="871" y="142"/>
                    <a:pt x="871" y="163"/>
                  </a:cubicBezTo>
                  <a:cubicBezTo>
                    <a:pt x="871" y="191"/>
                    <a:pt x="866" y="216"/>
                    <a:pt x="857" y="238"/>
                  </a:cubicBezTo>
                  <a:cubicBezTo>
                    <a:pt x="848" y="260"/>
                    <a:pt x="836" y="278"/>
                    <a:pt x="819" y="293"/>
                  </a:cubicBezTo>
                  <a:cubicBezTo>
                    <a:pt x="802" y="308"/>
                    <a:pt x="781" y="320"/>
                    <a:pt x="756" y="328"/>
                  </a:cubicBezTo>
                  <a:cubicBezTo>
                    <a:pt x="732" y="335"/>
                    <a:pt x="703" y="339"/>
                    <a:pt x="669" y="339"/>
                  </a:cubicBezTo>
                  <a:lnTo>
                    <a:pt x="627" y="339"/>
                  </a:lnTo>
                  <a:lnTo>
                    <a:pt x="627" y="501"/>
                  </a:lnTo>
                  <a:cubicBezTo>
                    <a:pt x="627" y="503"/>
                    <a:pt x="626" y="506"/>
                    <a:pt x="625" y="508"/>
                  </a:cubicBezTo>
                  <a:cubicBezTo>
                    <a:pt x="623" y="510"/>
                    <a:pt x="620" y="511"/>
                    <a:pt x="616" y="513"/>
                  </a:cubicBezTo>
                  <a:cubicBezTo>
                    <a:pt x="612" y="514"/>
                    <a:pt x="607" y="515"/>
                    <a:pt x="601" y="516"/>
                  </a:cubicBezTo>
                  <a:cubicBezTo>
                    <a:pt x="594" y="517"/>
                    <a:pt x="586" y="517"/>
                    <a:pt x="576" y="517"/>
                  </a:cubicBezTo>
                  <a:cubicBezTo>
                    <a:pt x="566" y="517"/>
                    <a:pt x="558" y="517"/>
                    <a:pt x="551" y="516"/>
                  </a:cubicBezTo>
                  <a:cubicBezTo>
                    <a:pt x="544" y="515"/>
                    <a:pt x="539" y="514"/>
                    <a:pt x="535" y="513"/>
                  </a:cubicBezTo>
                  <a:cubicBezTo>
                    <a:pt x="531" y="511"/>
                    <a:pt x="528" y="510"/>
                    <a:pt x="527" y="508"/>
                  </a:cubicBezTo>
                  <a:cubicBezTo>
                    <a:pt x="525" y="506"/>
                    <a:pt x="525" y="503"/>
                    <a:pt x="525" y="501"/>
                  </a:cubicBezTo>
                  <a:lnTo>
                    <a:pt x="525" y="46"/>
                  </a:lnTo>
                  <a:cubicBezTo>
                    <a:pt x="525" y="34"/>
                    <a:pt x="528" y="24"/>
                    <a:pt x="534" y="18"/>
                  </a:cubicBezTo>
                  <a:cubicBezTo>
                    <a:pt x="540" y="12"/>
                    <a:pt x="549" y="9"/>
                    <a:pt x="559" y="9"/>
                  </a:cubicBezTo>
                  <a:close/>
                  <a:moveTo>
                    <a:pt x="1712" y="8"/>
                  </a:moveTo>
                  <a:cubicBezTo>
                    <a:pt x="1721" y="8"/>
                    <a:pt x="1729" y="8"/>
                    <a:pt x="1735" y="9"/>
                  </a:cubicBezTo>
                  <a:cubicBezTo>
                    <a:pt x="1741" y="9"/>
                    <a:pt x="1745" y="10"/>
                    <a:pt x="1749" y="12"/>
                  </a:cubicBezTo>
                  <a:cubicBezTo>
                    <a:pt x="1752" y="13"/>
                    <a:pt x="1754" y="15"/>
                    <a:pt x="1755" y="17"/>
                  </a:cubicBezTo>
                  <a:cubicBezTo>
                    <a:pt x="1757" y="19"/>
                    <a:pt x="1757" y="22"/>
                    <a:pt x="1757" y="24"/>
                  </a:cubicBezTo>
                  <a:lnTo>
                    <a:pt x="1757" y="479"/>
                  </a:lnTo>
                  <a:cubicBezTo>
                    <a:pt x="1757" y="485"/>
                    <a:pt x="1756" y="490"/>
                    <a:pt x="1754" y="495"/>
                  </a:cubicBezTo>
                  <a:cubicBezTo>
                    <a:pt x="1752" y="499"/>
                    <a:pt x="1749" y="503"/>
                    <a:pt x="1746" y="506"/>
                  </a:cubicBezTo>
                  <a:cubicBezTo>
                    <a:pt x="1742" y="510"/>
                    <a:pt x="1738" y="512"/>
                    <a:pt x="1733" y="513"/>
                  </a:cubicBezTo>
                  <a:cubicBezTo>
                    <a:pt x="1728" y="515"/>
                    <a:pt x="1724" y="515"/>
                    <a:pt x="1719" y="515"/>
                  </a:cubicBezTo>
                  <a:lnTo>
                    <a:pt x="1675" y="515"/>
                  </a:lnTo>
                  <a:cubicBezTo>
                    <a:pt x="1666" y="515"/>
                    <a:pt x="1658" y="514"/>
                    <a:pt x="1651" y="513"/>
                  </a:cubicBezTo>
                  <a:cubicBezTo>
                    <a:pt x="1645" y="511"/>
                    <a:pt x="1639" y="508"/>
                    <a:pt x="1633" y="503"/>
                  </a:cubicBezTo>
                  <a:cubicBezTo>
                    <a:pt x="1627" y="498"/>
                    <a:pt x="1622" y="491"/>
                    <a:pt x="1617" y="483"/>
                  </a:cubicBezTo>
                  <a:cubicBezTo>
                    <a:pt x="1611" y="475"/>
                    <a:pt x="1606" y="464"/>
                    <a:pt x="1599" y="451"/>
                  </a:cubicBezTo>
                  <a:lnTo>
                    <a:pt x="1473" y="215"/>
                  </a:lnTo>
                  <a:cubicBezTo>
                    <a:pt x="1466" y="201"/>
                    <a:pt x="1459" y="186"/>
                    <a:pt x="1451" y="170"/>
                  </a:cubicBezTo>
                  <a:cubicBezTo>
                    <a:pt x="1444" y="153"/>
                    <a:pt x="1437" y="137"/>
                    <a:pt x="1431" y="122"/>
                  </a:cubicBezTo>
                  <a:lnTo>
                    <a:pt x="1430" y="122"/>
                  </a:lnTo>
                  <a:cubicBezTo>
                    <a:pt x="1431" y="141"/>
                    <a:pt x="1432" y="159"/>
                    <a:pt x="1432" y="178"/>
                  </a:cubicBezTo>
                  <a:cubicBezTo>
                    <a:pt x="1433" y="197"/>
                    <a:pt x="1433" y="216"/>
                    <a:pt x="1433" y="236"/>
                  </a:cubicBezTo>
                  <a:lnTo>
                    <a:pt x="1433" y="500"/>
                  </a:lnTo>
                  <a:cubicBezTo>
                    <a:pt x="1433" y="503"/>
                    <a:pt x="1432" y="505"/>
                    <a:pt x="1431" y="507"/>
                  </a:cubicBezTo>
                  <a:cubicBezTo>
                    <a:pt x="1430" y="509"/>
                    <a:pt x="1427" y="511"/>
                    <a:pt x="1424" y="512"/>
                  </a:cubicBezTo>
                  <a:cubicBezTo>
                    <a:pt x="1420" y="514"/>
                    <a:pt x="1415" y="515"/>
                    <a:pt x="1409" y="516"/>
                  </a:cubicBezTo>
                  <a:cubicBezTo>
                    <a:pt x="1403" y="517"/>
                    <a:pt x="1396" y="517"/>
                    <a:pt x="1386" y="517"/>
                  </a:cubicBezTo>
                  <a:cubicBezTo>
                    <a:pt x="1377" y="517"/>
                    <a:pt x="1370" y="517"/>
                    <a:pt x="1364" y="516"/>
                  </a:cubicBezTo>
                  <a:cubicBezTo>
                    <a:pt x="1358" y="515"/>
                    <a:pt x="1353" y="514"/>
                    <a:pt x="1350" y="512"/>
                  </a:cubicBezTo>
                  <a:cubicBezTo>
                    <a:pt x="1346" y="511"/>
                    <a:pt x="1344" y="509"/>
                    <a:pt x="1342" y="507"/>
                  </a:cubicBezTo>
                  <a:cubicBezTo>
                    <a:pt x="1341" y="505"/>
                    <a:pt x="1341" y="503"/>
                    <a:pt x="1341" y="500"/>
                  </a:cubicBezTo>
                  <a:lnTo>
                    <a:pt x="1341" y="46"/>
                  </a:lnTo>
                  <a:cubicBezTo>
                    <a:pt x="1341" y="34"/>
                    <a:pt x="1344" y="24"/>
                    <a:pt x="1351" y="18"/>
                  </a:cubicBezTo>
                  <a:cubicBezTo>
                    <a:pt x="1358" y="12"/>
                    <a:pt x="1367" y="9"/>
                    <a:pt x="1378" y="9"/>
                  </a:cubicBezTo>
                  <a:lnTo>
                    <a:pt x="1433" y="9"/>
                  </a:lnTo>
                  <a:cubicBezTo>
                    <a:pt x="1443" y="9"/>
                    <a:pt x="1451" y="10"/>
                    <a:pt x="1458" y="12"/>
                  </a:cubicBezTo>
                  <a:cubicBezTo>
                    <a:pt x="1464" y="13"/>
                    <a:pt x="1471" y="16"/>
                    <a:pt x="1476" y="20"/>
                  </a:cubicBezTo>
                  <a:cubicBezTo>
                    <a:pt x="1481" y="24"/>
                    <a:pt x="1486" y="29"/>
                    <a:pt x="1491" y="36"/>
                  </a:cubicBezTo>
                  <a:cubicBezTo>
                    <a:pt x="1496" y="43"/>
                    <a:pt x="1500" y="52"/>
                    <a:pt x="1505" y="62"/>
                  </a:cubicBezTo>
                  <a:lnTo>
                    <a:pt x="1604" y="247"/>
                  </a:lnTo>
                  <a:cubicBezTo>
                    <a:pt x="1610" y="258"/>
                    <a:pt x="1615" y="269"/>
                    <a:pt x="1621" y="280"/>
                  </a:cubicBezTo>
                  <a:cubicBezTo>
                    <a:pt x="1626" y="290"/>
                    <a:pt x="1632" y="301"/>
                    <a:pt x="1637" y="312"/>
                  </a:cubicBezTo>
                  <a:cubicBezTo>
                    <a:pt x="1642" y="323"/>
                    <a:pt x="1647" y="334"/>
                    <a:pt x="1652" y="344"/>
                  </a:cubicBezTo>
                  <a:cubicBezTo>
                    <a:pt x="1657" y="354"/>
                    <a:pt x="1662" y="365"/>
                    <a:pt x="1667" y="375"/>
                  </a:cubicBezTo>
                  <a:lnTo>
                    <a:pt x="1667" y="375"/>
                  </a:lnTo>
                  <a:cubicBezTo>
                    <a:pt x="1666" y="357"/>
                    <a:pt x="1666" y="338"/>
                    <a:pt x="1665" y="318"/>
                  </a:cubicBezTo>
                  <a:cubicBezTo>
                    <a:pt x="1665" y="298"/>
                    <a:pt x="1665" y="279"/>
                    <a:pt x="1665" y="261"/>
                  </a:cubicBezTo>
                  <a:lnTo>
                    <a:pt x="1665" y="24"/>
                  </a:lnTo>
                  <a:cubicBezTo>
                    <a:pt x="1665" y="22"/>
                    <a:pt x="1666" y="19"/>
                    <a:pt x="1667" y="17"/>
                  </a:cubicBezTo>
                  <a:cubicBezTo>
                    <a:pt x="1669" y="15"/>
                    <a:pt x="1671" y="13"/>
                    <a:pt x="1675" y="12"/>
                  </a:cubicBezTo>
                  <a:cubicBezTo>
                    <a:pt x="1679" y="10"/>
                    <a:pt x="1683" y="9"/>
                    <a:pt x="1689" y="9"/>
                  </a:cubicBezTo>
                  <a:cubicBezTo>
                    <a:pt x="1695" y="8"/>
                    <a:pt x="1703" y="8"/>
                    <a:pt x="1712" y="8"/>
                  </a:cubicBezTo>
                  <a:close/>
                  <a:moveTo>
                    <a:pt x="4004" y="7"/>
                  </a:moveTo>
                  <a:cubicBezTo>
                    <a:pt x="4014" y="7"/>
                    <a:pt x="4023" y="7"/>
                    <a:pt x="4029" y="8"/>
                  </a:cubicBezTo>
                  <a:cubicBezTo>
                    <a:pt x="4036" y="9"/>
                    <a:pt x="4041" y="10"/>
                    <a:pt x="4045" y="11"/>
                  </a:cubicBezTo>
                  <a:cubicBezTo>
                    <a:pt x="4049" y="12"/>
                    <a:pt x="4051" y="14"/>
                    <a:pt x="4053" y="16"/>
                  </a:cubicBezTo>
                  <a:cubicBezTo>
                    <a:pt x="4055" y="18"/>
                    <a:pt x="4056" y="21"/>
                    <a:pt x="4056" y="23"/>
                  </a:cubicBezTo>
                  <a:lnTo>
                    <a:pt x="4056" y="430"/>
                  </a:lnTo>
                  <a:lnTo>
                    <a:pt x="4215" y="430"/>
                  </a:lnTo>
                  <a:cubicBezTo>
                    <a:pt x="4217" y="430"/>
                    <a:pt x="4220" y="431"/>
                    <a:pt x="4221" y="432"/>
                  </a:cubicBezTo>
                  <a:cubicBezTo>
                    <a:pt x="4223" y="433"/>
                    <a:pt x="4225" y="436"/>
                    <a:pt x="4226" y="439"/>
                  </a:cubicBezTo>
                  <a:cubicBezTo>
                    <a:pt x="4228" y="442"/>
                    <a:pt x="4229" y="447"/>
                    <a:pt x="4229" y="452"/>
                  </a:cubicBezTo>
                  <a:cubicBezTo>
                    <a:pt x="4230" y="457"/>
                    <a:pt x="4230" y="464"/>
                    <a:pt x="4230" y="472"/>
                  </a:cubicBezTo>
                  <a:cubicBezTo>
                    <a:pt x="4230" y="479"/>
                    <a:pt x="4230" y="486"/>
                    <a:pt x="4229" y="491"/>
                  </a:cubicBezTo>
                  <a:cubicBezTo>
                    <a:pt x="4229" y="497"/>
                    <a:pt x="4228" y="501"/>
                    <a:pt x="4226" y="505"/>
                  </a:cubicBezTo>
                  <a:cubicBezTo>
                    <a:pt x="4225" y="508"/>
                    <a:pt x="4223" y="511"/>
                    <a:pt x="4221" y="512"/>
                  </a:cubicBezTo>
                  <a:cubicBezTo>
                    <a:pt x="4220" y="514"/>
                    <a:pt x="4217" y="515"/>
                    <a:pt x="4215" y="515"/>
                  </a:cubicBezTo>
                  <a:lnTo>
                    <a:pt x="3983" y="515"/>
                  </a:lnTo>
                  <a:cubicBezTo>
                    <a:pt x="3974" y="515"/>
                    <a:pt x="3967" y="512"/>
                    <a:pt x="3961" y="507"/>
                  </a:cubicBezTo>
                  <a:cubicBezTo>
                    <a:pt x="3955" y="502"/>
                    <a:pt x="3953" y="494"/>
                    <a:pt x="3953" y="482"/>
                  </a:cubicBezTo>
                  <a:lnTo>
                    <a:pt x="3953" y="23"/>
                  </a:lnTo>
                  <a:cubicBezTo>
                    <a:pt x="3953" y="21"/>
                    <a:pt x="3953" y="18"/>
                    <a:pt x="3955" y="16"/>
                  </a:cubicBezTo>
                  <a:cubicBezTo>
                    <a:pt x="3957" y="14"/>
                    <a:pt x="3960" y="12"/>
                    <a:pt x="3963" y="11"/>
                  </a:cubicBezTo>
                  <a:cubicBezTo>
                    <a:pt x="3967" y="10"/>
                    <a:pt x="3973" y="9"/>
                    <a:pt x="3979" y="8"/>
                  </a:cubicBezTo>
                  <a:cubicBezTo>
                    <a:pt x="3986" y="7"/>
                    <a:pt x="3994" y="7"/>
                    <a:pt x="4004" y="7"/>
                  </a:cubicBezTo>
                  <a:close/>
                  <a:moveTo>
                    <a:pt x="1180" y="7"/>
                  </a:moveTo>
                  <a:cubicBezTo>
                    <a:pt x="1190" y="7"/>
                    <a:pt x="1199" y="7"/>
                    <a:pt x="1205" y="8"/>
                  </a:cubicBezTo>
                  <a:cubicBezTo>
                    <a:pt x="1212" y="9"/>
                    <a:pt x="1217" y="10"/>
                    <a:pt x="1221" y="11"/>
                  </a:cubicBezTo>
                  <a:cubicBezTo>
                    <a:pt x="1225" y="12"/>
                    <a:pt x="1227" y="14"/>
                    <a:pt x="1229" y="16"/>
                  </a:cubicBezTo>
                  <a:cubicBezTo>
                    <a:pt x="1231" y="18"/>
                    <a:pt x="1232" y="21"/>
                    <a:pt x="1232" y="23"/>
                  </a:cubicBezTo>
                  <a:lnTo>
                    <a:pt x="1232" y="501"/>
                  </a:lnTo>
                  <a:cubicBezTo>
                    <a:pt x="1232" y="503"/>
                    <a:pt x="1231" y="506"/>
                    <a:pt x="1229" y="508"/>
                  </a:cubicBezTo>
                  <a:cubicBezTo>
                    <a:pt x="1227" y="510"/>
                    <a:pt x="1225" y="511"/>
                    <a:pt x="1221" y="513"/>
                  </a:cubicBezTo>
                  <a:cubicBezTo>
                    <a:pt x="1217" y="514"/>
                    <a:pt x="1212" y="515"/>
                    <a:pt x="1205" y="516"/>
                  </a:cubicBezTo>
                  <a:cubicBezTo>
                    <a:pt x="1199" y="517"/>
                    <a:pt x="1190" y="517"/>
                    <a:pt x="1180" y="517"/>
                  </a:cubicBezTo>
                  <a:cubicBezTo>
                    <a:pt x="1170" y="517"/>
                    <a:pt x="1162" y="517"/>
                    <a:pt x="1155" y="516"/>
                  </a:cubicBezTo>
                  <a:cubicBezTo>
                    <a:pt x="1149" y="515"/>
                    <a:pt x="1143" y="514"/>
                    <a:pt x="1139" y="513"/>
                  </a:cubicBezTo>
                  <a:cubicBezTo>
                    <a:pt x="1136" y="511"/>
                    <a:pt x="1133" y="510"/>
                    <a:pt x="1131" y="508"/>
                  </a:cubicBezTo>
                  <a:cubicBezTo>
                    <a:pt x="1129" y="506"/>
                    <a:pt x="1129" y="503"/>
                    <a:pt x="1129" y="501"/>
                  </a:cubicBezTo>
                  <a:lnTo>
                    <a:pt x="1129" y="23"/>
                  </a:lnTo>
                  <a:cubicBezTo>
                    <a:pt x="1129" y="21"/>
                    <a:pt x="1129" y="18"/>
                    <a:pt x="1131" y="16"/>
                  </a:cubicBezTo>
                  <a:cubicBezTo>
                    <a:pt x="1133" y="14"/>
                    <a:pt x="1136" y="12"/>
                    <a:pt x="1140" y="11"/>
                  </a:cubicBezTo>
                  <a:cubicBezTo>
                    <a:pt x="1144" y="10"/>
                    <a:pt x="1149" y="9"/>
                    <a:pt x="1155" y="8"/>
                  </a:cubicBezTo>
                  <a:cubicBezTo>
                    <a:pt x="1162" y="7"/>
                    <a:pt x="1170" y="7"/>
                    <a:pt x="1180" y="7"/>
                  </a:cubicBezTo>
                  <a:close/>
                  <a:moveTo>
                    <a:pt x="52" y="7"/>
                  </a:moveTo>
                  <a:cubicBezTo>
                    <a:pt x="62" y="7"/>
                    <a:pt x="70" y="7"/>
                    <a:pt x="76" y="8"/>
                  </a:cubicBezTo>
                  <a:cubicBezTo>
                    <a:pt x="83" y="9"/>
                    <a:pt x="88" y="10"/>
                    <a:pt x="92" y="11"/>
                  </a:cubicBezTo>
                  <a:cubicBezTo>
                    <a:pt x="96" y="12"/>
                    <a:pt x="99" y="14"/>
                    <a:pt x="100" y="16"/>
                  </a:cubicBezTo>
                  <a:cubicBezTo>
                    <a:pt x="102" y="18"/>
                    <a:pt x="103" y="21"/>
                    <a:pt x="103" y="23"/>
                  </a:cubicBezTo>
                  <a:lnTo>
                    <a:pt x="103" y="322"/>
                  </a:lnTo>
                  <a:cubicBezTo>
                    <a:pt x="103" y="342"/>
                    <a:pt x="105" y="359"/>
                    <a:pt x="110" y="374"/>
                  </a:cubicBezTo>
                  <a:cubicBezTo>
                    <a:pt x="115" y="389"/>
                    <a:pt x="122" y="401"/>
                    <a:pt x="132" y="410"/>
                  </a:cubicBezTo>
                  <a:cubicBezTo>
                    <a:pt x="141" y="420"/>
                    <a:pt x="152" y="427"/>
                    <a:pt x="165" y="432"/>
                  </a:cubicBezTo>
                  <a:cubicBezTo>
                    <a:pt x="178" y="437"/>
                    <a:pt x="192" y="439"/>
                    <a:pt x="208" y="439"/>
                  </a:cubicBezTo>
                  <a:cubicBezTo>
                    <a:pt x="224" y="439"/>
                    <a:pt x="239" y="437"/>
                    <a:pt x="251" y="432"/>
                  </a:cubicBezTo>
                  <a:cubicBezTo>
                    <a:pt x="264" y="427"/>
                    <a:pt x="275" y="420"/>
                    <a:pt x="284" y="410"/>
                  </a:cubicBezTo>
                  <a:cubicBezTo>
                    <a:pt x="293" y="401"/>
                    <a:pt x="299" y="389"/>
                    <a:pt x="304" y="375"/>
                  </a:cubicBezTo>
                  <a:cubicBezTo>
                    <a:pt x="309" y="361"/>
                    <a:pt x="311" y="345"/>
                    <a:pt x="311" y="328"/>
                  </a:cubicBezTo>
                  <a:lnTo>
                    <a:pt x="311" y="23"/>
                  </a:lnTo>
                  <a:cubicBezTo>
                    <a:pt x="311" y="21"/>
                    <a:pt x="312" y="18"/>
                    <a:pt x="314" y="16"/>
                  </a:cubicBezTo>
                  <a:cubicBezTo>
                    <a:pt x="315" y="14"/>
                    <a:pt x="318" y="12"/>
                    <a:pt x="322" y="11"/>
                  </a:cubicBezTo>
                  <a:cubicBezTo>
                    <a:pt x="326" y="10"/>
                    <a:pt x="331" y="9"/>
                    <a:pt x="338" y="8"/>
                  </a:cubicBezTo>
                  <a:cubicBezTo>
                    <a:pt x="344" y="7"/>
                    <a:pt x="353" y="7"/>
                    <a:pt x="363" y="7"/>
                  </a:cubicBezTo>
                  <a:cubicBezTo>
                    <a:pt x="373" y="7"/>
                    <a:pt x="381" y="7"/>
                    <a:pt x="387" y="8"/>
                  </a:cubicBezTo>
                  <a:cubicBezTo>
                    <a:pt x="393" y="9"/>
                    <a:pt x="399" y="10"/>
                    <a:pt x="402" y="11"/>
                  </a:cubicBezTo>
                  <a:cubicBezTo>
                    <a:pt x="406" y="12"/>
                    <a:pt x="409" y="14"/>
                    <a:pt x="411" y="16"/>
                  </a:cubicBezTo>
                  <a:cubicBezTo>
                    <a:pt x="412" y="18"/>
                    <a:pt x="413" y="21"/>
                    <a:pt x="413" y="23"/>
                  </a:cubicBezTo>
                  <a:lnTo>
                    <a:pt x="413" y="326"/>
                  </a:lnTo>
                  <a:cubicBezTo>
                    <a:pt x="413" y="357"/>
                    <a:pt x="408" y="385"/>
                    <a:pt x="399" y="410"/>
                  </a:cubicBezTo>
                  <a:cubicBezTo>
                    <a:pt x="390" y="434"/>
                    <a:pt x="377" y="455"/>
                    <a:pt x="359" y="472"/>
                  </a:cubicBezTo>
                  <a:cubicBezTo>
                    <a:pt x="341" y="489"/>
                    <a:pt x="320" y="501"/>
                    <a:pt x="294" y="510"/>
                  </a:cubicBezTo>
                  <a:cubicBezTo>
                    <a:pt x="267" y="519"/>
                    <a:pt x="238" y="524"/>
                    <a:pt x="204" y="524"/>
                  </a:cubicBezTo>
                  <a:cubicBezTo>
                    <a:pt x="172" y="524"/>
                    <a:pt x="143" y="520"/>
                    <a:pt x="118" y="512"/>
                  </a:cubicBezTo>
                  <a:cubicBezTo>
                    <a:pt x="93" y="504"/>
                    <a:pt x="71" y="492"/>
                    <a:pt x="54" y="476"/>
                  </a:cubicBezTo>
                  <a:cubicBezTo>
                    <a:pt x="37" y="459"/>
                    <a:pt x="23" y="439"/>
                    <a:pt x="14" y="415"/>
                  </a:cubicBezTo>
                  <a:cubicBezTo>
                    <a:pt x="5" y="391"/>
                    <a:pt x="0" y="363"/>
                    <a:pt x="0" y="331"/>
                  </a:cubicBezTo>
                  <a:lnTo>
                    <a:pt x="0" y="23"/>
                  </a:lnTo>
                  <a:cubicBezTo>
                    <a:pt x="0" y="21"/>
                    <a:pt x="1" y="18"/>
                    <a:pt x="2" y="16"/>
                  </a:cubicBezTo>
                  <a:cubicBezTo>
                    <a:pt x="4" y="14"/>
                    <a:pt x="7" y="12"/>
                    <a:pt x="11" y="11"/>
                  </a:cubicBezTo>
                  <a:cubicBezTo>
                    <a:pt x="15" y="10"/>
                    <a:pt x="20" y="9"/>
                    <a:pt x="27" y="8"/>
                  </a:cubicBezTo>
                  <a:cubicBezTo>
                    <a:pt x="33" y="7"/>
                    <a:pt x="42" y="7"/>
                    <a:pt x="52" y="7"/>
                  </a:cubicBezTo>
                  <a:close/>
                  <a:moveTo>
                    <a:pt x="3199" y="1"/>
                  </a:moveTo>
                  <a:cubicBezTo>
                    <a:pt x="3213" y="1"/>
                    <a:pt x="3226" y="2"/>
                    <a:pt x="3239" y="4"/>
                  </a:cubicBezTo>
                  <a:cubicBezTo>
                    <a:pt x="3252" y="7"/>
                    <a:pt x="3264" y="10"/>
                    <a:pt x="3275" y="14"/>
                  </a:cubicBezTo>
                  <a:cubicBezTo>
                    <a:pt x="3287" y="17"/>
                    <a:pt x="3296" y="22"/>
                    <a:pt x="3305" y="27"/>
                  </a:cubicBezTo>
                  <a:cubicBezTo>
                    <a:pt x="3314" y="32"/>
                    <a:pt x="3320" y="36"/>
                    <a:pt x="3324" y="39"/>
                  </a:cubicBezTo>
                  <a:cubicBezTo>
                    <a:pt x="3327" y="43"/>
                    <a:pt x="3330" y="46"/>
                    <a:pt x="3331" y="48"/>
                  </a:cubicBezTo>
                  <a:cubicBezTo>
                    <a:pt x="3332" y="51"/>
                    <a:pt x="3333" y="54"/>
                    <a:pt x="3334" y="57"/>
                  </a:cubicBezTo>
                  <a:cubicBezTo>
                    <a:pt x="3335" y="61"/>
                    <a:pt x="3336" y="65"/>
                    <a:pt x="3336" y="70"/>
                  </a:cubicBezTo>
                  <a:cubicBezTo>
                    <a:pt x="3336" y="75"/>
                    <a:pt x="3337" y="81"/>
                    <a:pt x="3337" y="88"/>
                  </a:cubicBezTo>
                  <a:cubicBezTo>
                    <a:pt x="3337" y="96"/>
                    <a:pt x="3336" y="103"/>
                    <a:pt x="3336" y="108"/>
                  </a:cubicBezTo>
                  <a:cubicBezTo>
                    <a:pt x="3335" y="114"/>
                    <a:pt x="3334" y="118"/>
                    <a:pt x="3333" y="122"/>
                  </a:cubicBezTo>
                  <a:cubicBezTo>
                    <a:pt x="3332" y="125"/>
                    <a:pt x="3330" y="128"/>
                    <a:pt x="3328" y="129"/>
                  </a:cubicBezTo>
                  <a:cubicBezTo>
                    <a:pt x="3327" y="131"/>
                    <a:pt x="3324" y="131"/>
                    <a:pt x="3322" y="131"/>
                  </a:cubicBezTo>
                  <a:cubicBezTo>
                    <a:pt x="3318" y="131"/>
                    <a:pt x="3313" y="129"/>
                    <a:pt x="3307" y="125"/>
                  </a:cubicBezTo>
                  <a:cubicBezTo>
                    <a:pt x="3301" y="120"/>
                    <a:pt x="3294" y="115"/>
                    <a:pt x="3284" y="109"/>
                  </a:cubicBezTo>
                  <a:cubicBezTo>
                    <a:pt x="3275" y="104"/>
                    <a:pt x="3263" y="99"/>
                    <a:pt x="3250" y="94"/>
                  </a:cubicBezTo>
                  <a:cubicBezTo>
                    <a:pt x="3237" y="90"/>
                    <a:pt x="3221" y="87"/>
                    <a:pt x="3203" y="87"/>
                  </a:cubicBezTo>
                  <a:cubicBezTo>
                    <a:pt x="3183" y="87"/>
                    <a:pt x="3165" y="91"/>
                    <a:pt x="3149" y="100"/>
                  </a:cubicBezTo>
                  <a:cubicBezTo>
                    <a:pt x="3134" y="108"/>
                    <a:pt x="3120" y="120"/>
                    <a:pt x="3109" y="135"/>
                  </a:cubicBezTo>
                  <a:cubicBezTo>
                    <a:pt x="3098" y="150"/>
                    <a:pt x="3090" y="168"/>
                    <a:pt x="3084" y="190"/>
                  </a:cubicBezTo>
                  <a:cubicBezTo>
                    <a:pt x="3078" y="212"/>
                    <a:pt x="3075" y="236"/>
                    <a:pt x="3075" y="263"/>
                  </a:cubicBezTo>
                  <a:cubicBezTo>
                    <a:pt x="3075" y="293"/>
                    <a:pt x="3078" y="318"/>
                    <a:pt x="3084" y="340"/>
                  </a:cubicBezTo>
                  <a:cubicBezTo>
                    <a:pt x="3091" y="362"/>
                    <a:pt x="3099" y="380"/>
                    <a:pt x="3111" y="394"/>
                  </a:cubicBezTo>
                  <a:cubicBezTo>
                    <a:pt x="3122" y="408"/>
                    <a:pt x="3136" y="418"/>
                    <a:pt x="3152" y="425"/>
                  </a:cubicBezTo>
                  <a:cubicBezTo>
                    <a:pt x="3168" y="432"/>
                    <a:pt x="3186" y="436"/>
                    <a:pt x="3206" y="436"/>
                  </a:cubicBezTo>
                  <a:cubicBezTo>
                    <a:pt x="3224" y="436"/>
                    <a:pt x="3240" y="434"/>
                    <a:pt x="3253" y="429"/>
                  </a:cubicBezTo>
                  <a:cubicBezTo>
                    <a:pt x="3266" y="425"/>
                    <a:pt x="3278" y="420"/>
                    <a:pt x="3287" y="415"/>
                  </a:cubicBezTo>
                  <a:cubicBezTo>
                    <a:pt x="3297" y="410"/>
                    <a:pt x="3304" y="405"/>
                    <a:pt x="3311" y="401"/>
                  </a:cubicBezTo>
                  <a:cubicBezTo>
                    <a:pt x="3317" y="397"/>
                    <a:pt x="3321" y="395"/>
                    <a:pt x="3325" y="395"/>
                  </a:cubicBezTo>
                  <a:cubicBezTo>
                    <a:pt x="3327" y="395"/>
                    <a:pt x="3330" y="395"/>
                    <a:pt x="3331" y="396"/>
                  </a:cubicBezTo>
                  <a:cubicBezTo>
                    <a:pt x="3333" y="397"/>
                    <a:pt x="3334" y="399"/>
                    <a:pt x="3335" y="403"/>
                  </a:cubicBezTo>
                  <a:cubicBezTo>
                    <a:pt x="3336" y="406"/>
                    <a:pt x="3337" y="410"/>
                    <a:pt x="3337" y="416"/>
                  </a:cubicBezTo>
                  <a:cubicBezTo>
                    <a:pt x="3338" y="421"/>
                    <a:pt x="3338" y="429"/>
                    <a:pt x="3338" y="438"/>
                  </a:cubicBezTo>
                  <a:cubicBezTo>
                    <a:pt x="3338" y="445"/>
                    <a:pt x="3338" y="450"/>
                    <a:pt x="3338" y="455"/>
                  </a:cubicBezTo>
                  <a:cubicBezTo>
                    <a:pt x="3337" y="459"/>
                    <a:pt x="3337" y="463"/>
                    <a:pt x="3336" y="466"/>
                  </a:cubicBezTo>
                  <a:cubicBezTo>
                    <a:pt x="3335" y="470"/>
                    <a:pt x="3334" y="472"/>
                    <a:pt x="3333" y="475"/>
                  </a:cubicBezTo>
                  <a:cubicBezTo>
                    <a:pt x="3331" y="477"/>
                    <a:pt x="3329" y="480"/>
                    <a:pt x="3326" y="483"/>
                  </a:cubicBezTo>
                  <a:cubicBezTo>
                    <a:pt x="3324" y="486"/>
                    <a:pt x="3318" y="490"/>
                    <a:pt x="3310" y="494"/>
                  </a:cubicBezTo>
                  <a:cubicBezTo>
                    <a:pt x="3302" y="499"/>
                    <a:pt x="3292" y="503"/>
                    <a:pt x="3280" y="508"/>
                  </a:cubicBezTo>
                  <a:cubicBezTo>
                    <a:pt x="3268" y="512"/>
                    <a:pt x="3254" y="516"/>
                    <a:pt x="3239" y="519"/>
                  </a:cubicBezTo>
                  <a:cubicBezTo>
                    <a:pt x="3224" y="521"/>
                    <a:pt x="3207" y="523"/>
                    <a:pt x="3190" y="523"/>
                  </a:cubicBezTo>
                  <a:cubicBezTo>
                    <a:pt x="3155" y="523"/>
                    <a:pt x="3124" y="517"/>
                    <a:pt x="3096" y="507"/>
                  </a:cubicBezTo>
                  <a:cubicBezTo>
                    <a:pt x="3068" y="496"/>
                    <a:pt x="3044" y="480"/>
                    <a:pt x="3025" y="459"/>
                  </a:cubicBezTo>
                  <a:cubicBezTo>
                    <a:pt x="3005" y="438"/>
                    <a:pt x="2990" y="411"/>
                    <a:pt x="2980" y="379"/>
                  </a:cubicBezTo>
                  <a:cubicBezTo>
                    <a:pt x="2970" y="348"/>
                    <a:pt x="2964" y="311"/>
                    <a:pt x="2964" y="269"/>
                  </a:cubicBezTo>
                  <a:cubicBezTo>
                    <a:pt x="2964" y="226"/>
                    <a:pt x="2970" y="187"/>
                    <a:pt x="2982" y="154"/>
                  </a:cubicBezTo>
                  <a:cubicBezTo>
                    <a:pt x="2993" y="121"/>
                    <a:pt x="3009" y="93"/>
                    <a:pt x="3030" y="70"/>
                  </a:cubicBezTo>
                  <a:cubicBezTo>
                    <a:pt x="3050" y="47"/>
                    <a:pt x="3075" y="30"/>
                    <a:pt x="3104" y="19"/>
                  </a:cubicBezTo>
                  <a:cubicBezTo>
                    <a:pt x="3132" y="7"/>
                    <a:pt x="3164" y="1"/>
                    <a:pt x="3199" y="1"/>
                  </a:cubicBezTo>
                  <a:close/>
                  <a:moveTo>
                    <a:pt x="3633" y="0"/>
                  </a:moveTo>
                  <a:cubicBezTo>
                    <a:pt x="3671" y="0"/>
                    <a:pt x="3705" y="5"/>
                    <a:pt x="3734" y="15"/>
                  </a:cubicBezTo>
                  <a:cubicBezTo>
                    <a:pt x="3764" y="26"/>
                    <a:pt x="3788" y="41"/>
                    <a:pt x="3808" y="62"/>
                  </a:cubicBezTo>
                  <a:cubicBezTo>
                    <a:pt x="3827" y="83"/>
                    <a:pt x="3842" y="110"/>
                    <a:pt x="3852" y="142"/>
                  </a:cubicBezTo>
                  <a:cubicBezTo>
                    <a:pt x="3862" y="174"/>
                    <a:pt x="3867" y="212"/>
                    <a:pt x="3867" y="256"/>
                  </a:cubicBezTo>
                  <a:cubicBezTo>
                    <a:pt x="3867" y="298"/>
                    <a:pt x="3862" y="335"/>
                    <a:pt x="3852" y="369"/>
                  </a:cubicBezTo>
                  <a:cubicBezTo>
                    <a:pt x="3841" y="402"/>
                    <a:pt x="3826" y="430"/>
                    <a:pt x="3805" y="453"/>
                  </a:cubicBezTo>
                  <a:cubicBezTo>
                    <a:pt x="3785" y="476"/>
                    <a:pt x="3759" y="493"/>
                    <a:pt x="3729" y="505"/>
                  </a:cubicBezTo>
                  <a:cubicBezTo>
                    <a:pt x="3698" y="518"/>
                    <a:pt x="3663" y="524"/>
                    <a:pt x="3623" y="524"/>
                  </a:cubicBezTo>
                  <a:cubicBezTo>
                    <a:pt x="3584" y="524"/>
                    <a:pt x="3550" y="518"/>
                    <a:pt x="3521" y="508"/>
                  </a:cubicBezTo>
                  <a:cubicBezTo>
                    <a:pt x="3491" y="498"/>
                    <a:pt x="3467" y="482"/>
                    <a:pt x="3447" y="461"/>
                  </a:cubicBezTo>
                  <a:cubicBezTo>
                    <a:pt x="3428" y="440"/>
                    <a:pt x="3413" y="413"/>
                    <a:pt x="3403" y="381"/>
                  </a:cubicBezTo>
                  <a:cubicBezTo>
                    <a:pt x="3394" y="348"/>
                    <a:pt x="3389" y="310"/>
                    <a:pt x="3389" y="265"/>
                  </a:cubicBezTo>
                  <a:cubicBezTo>
                    <a:pt x="3389" y="224"/>
                    <a:pt x="3394" y="187"/>
                    <a:pt x="3404" y="155"/>
                  </a:cubicBezTo>
                  <a:cubicBezTo>
                    <a:pt x="3415" y="122"/>
                    <a:pt x="3430" y="94"/>
                    <a:pt x="3451" y="71"/>
                  </a:cubicBezTo>
                  <a:cubicBezTo>
                    <a:pt x="3471" y="48"/>
                    <a:pt x="3497" y="31"/>
                    <a:pt x="3527" y="19"/>
                  </a:cubicBezTo>
                  <a:cubicBezTo>
                    <a:pt x="3558" y="6"/>
                    <a:pt x="3593" y="0"/>
                    <a:pt x="3633" y="0"/>
                  </a:cubicBezTo>
                  <a:close/>
                  <a:moveTo>
                    <a:pt x="2485" y="0"/>
                  </a:moveTo>
                  <a:cubicBezTo>
                    <a:pt x="2523" y="0"/>
                    <a:pt x="2557" y="5"/>
                    <a:pt x="2586" y="15"/>
                  </a:cubicBezTo>
                  <a:cubicBezTo>
                    <a:pt x="2616" y="26"/>
                    <a:pt x="2640" y="41"/>
                    <a:pt x="2660" y="62"/>
                  </a:cubicBezTo>
                  <a:cubicBezTo>
                    <a:pt x="2679" y="83"/>
                    <a:pt x="2694" y="110"/>
                    <a:pt x="2704" y="142"/>
                  </a:cubicBezTo>
                  <a:cubicBezTo>
                    <a:pt x="2714" y="174"/>
                    <a:pt x="2719" y="212"/>
                    <a:pt x="2719" y="256"/>
                  </a:cubicBezTo>
                  <a:cubicBezTo>
                    <a:pt x="2719" y="298"/>
                    <a:pt x="2714" y="335"/>
                    <a:pt x="2704" y="369"/>
                  </a:cubicBezTo>
                  <a:cubicBezTo>
                    <a:pt x="2693" y="402"/>
                    <a:pt x="2678" y="430"/>
                    <a:pt x="2657" y="453"/>
                  </a:cubicBezTo>
                  <a:cubicBezTo>
                    <a:pt x="2637" y="476"/>
                    <a:pt x="2611" y="493"/>
                    <a:pt x="2581" y="505"/>
                  </a:cubicBezTo>
                  <a:cubicBezTo>
                    <a:pt x="2550" y="518"/>
                    <a:pt x="2515" y="524"/>
                    <a:pt x="2475" y="524"/>
                  </a:cubicBezTo>
                  <a:cubicBezTo>
                    <a:pt x="2436" y="524"/>
                    <a:pt x="2402" y="518"/>
                    <a:pt x="2373" y="508"/>
                  </a:cubicBezTo>
                  <a:cubicBezTo>
                    <a:pt x="2343" y="498"/>
                    <a:pt x="2319" y="482"/>
                    <a:pt x="2299" y="461"/>
                  </a:cubicBezTo>
                  <a:cubicBezTo>
                    <a:pt x="2280" y="440"/>
                    <a:pt x="2265" y="413"/>
                    <a:pt x="2255" y="381"/>
                  </a:cubicBezTo>
                  <a:cubicBezTo>
                    <a:pt x="2246" y="348"/>
                    <a:pt x="2241" y="310"/>
                    <a:pt x="2241" y="265"/>
                  </a:cubicBezTo>
                  <a:cubicBezTo>
                    <a:pt x="2241" y="224"/>
                    <a:pt x="2246" y="187"/>
                    <a:pt x="2256" y="155"/>
                  </a:cubicBezTo>
                  <a:cubicBezTo>
                    <a:pt x="2267" y="122"/>
                    <a:pt x="2282" y="94"/>
                    <a:pt x="2303" y="71"/>
                  </a:cubicBezTo>
                  <a:cubicBezTo>
                    <a:pt x="2323" y="48"/>
                    <a:pt x="2349" y="31"/>
                    <a:pt x="2379" y="19"/>
                  </a:cubicBezTo>
                  <a:cubicBezTo>
                    <a:pt x="2410" y="6"/>
                    <a:pt x="2445" y="0"/>
                    <a:pt x="2485" y="0"/>
                  </a:cubicBezTo>
                  <a:close/>
                </a:path>
              </a:pathLst>
            </a:custGeom>
            <a:solidFill>
              <a:srgbClr val="33CC33"/>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2014" name="Freeform 61"/>
            <p:cNvSpPr>
              <a:spLocks noEditPoints="1"/>
            </p:cNvSpPr>
            <p:nvPr/>
          </p:nvSpPr>
          <p:spPr bwMode="auto">
            <a:xfrm>
              <a:off x="6154738" y="2933700"/>
              <a:ext cx="2119313" cy="200025"/>
            </a:xfrm>
            <a:custGeom>
              <a:avLst/>
              <a:gdLst>
                <a:gd name="T0" fmla="*/ 4606 w 5564"/>
                <a:gd name="T1" fmla="*/ 258 h 524"/>
                <a:gd name="T2" fmla="*/ 627 w 5564"/>
                <a:gd name="T3" fmla="*/ 260 h 524"/>
                <a:gd name="T4" fmla="*/ 731 w 5564"/>
                <a:gd name="T5" fmla="*/ 101 h 524"/>
                <a:gd name="T6" fmla="*/ 5382 w 5564"/>
                <a:gd name="T7" fmla="*/ 226 h 524"/>
                <a:gd name="T8" fmla="*/ 5337 w 5564"/>
                <a:gd name="T9" fmla="*/ 88 h 524"/>
                <a:gd name="T10" fmla="*/ 3503 w 5564"/>
                <a:gd name="T11" fmla="*/ 334 h 524"/>
                <a:gd name="T12" fmla="*/ 3759 w 5564"/>
                <a:gd name="T13" fmla="*/ 261 h 524"/>
                <a:gd name="T14" fmla="*/ 2377 w 5564"/>
                <a:gd name="T15" fmla="*/ 137 h 524"/>
                <a:gd name="T16" fmla="*/ 2542 w 5564"/>
                <a:gd name="T17" fmla="*/ 425 h 524"/>
                <a:gd name="T18" fmla="*/ 2481 w 5564"/>
                <a:gd name="T19" fmla="*/ 85 h 524"/>
                <a:gd name="T20" fmla="*/ 5528 w 5564"/>
                <a:gd name="T21" fmla="*/ 95 h 524"/>
                <a:gd name="T22" fmla="*/ 5479 w 5564"/>
                <a:gd name="T23" fmla="*/ 312 h 524"/>
                <a:gd name="T24" fmla="*/ 5555 w 5564"/>
                <a:gd name="T25" fmla="*/ 513 h 524"/>
                <a:gd name="T26" fmla="*/ 5408 w 5564"/>
                <a:gd name="T27" fmla="*/ 387 h 524"/>
                <a:gd name="T28" fmla="*/ 5289 w 5564"/>
                <a:gd name="T29" fmla="*/ 508 h 524"/>
                <a:gd name="T30" fmla="*/ 5189 w 5564"/>
                <a:gd name="T31" fmla="*/ 501 h 524"/>
                <a:gd name="T32" fmla="*/ 5090 w 5564"/>
                <a:gd name="T33" fmla="*/ 18 h 524"/>
                <a:gd name="T34" fmla="*/ 4899 w 5564"/>
                <a:gd name="T35" fmla="*/ 90 h 524"/>
                <a:gd name="T36" fmla="*/ 5066 w 5564"/>
                <a:gd name="T37" fmla="*/ 271 h 524"/>
                <a:gd name="T38" fmla="*/ 5087 w 5564"/>
                <a:gd name="T39" fmla="*/ 436 h 524"/>
                <a:gd name="T40" fmla="*/ 5081 w 5564"/>
                <a:gd name="T41" fmla="*/ 515 h 524"/>
                <a:gd name="T42" fmla="*/ 4323 w 5564"/>
                <a:gd name="T43" fmla="*/ 9 h 524"/>
                <a:gd name="T44" fmla="*/ 4642 w 5564"/>
                <a:gd name="T45" fmla="*/ 454 h 524"/>
                <a:gd name="T46" fmla="*/ 4301 w 5564"/>
                <a:gd name="T47" fmla="*/ 17 h 524"/>
                <a:gd name="T48" fmla="*/ 2205 w 5564"/>
                <a:gd name="T49" fmla="*/ 51 h 524"/>
                <a:gd name="T50" fmla="*/ 2061 w 5564"/>
                <a:gd name="T51" fmla="*/ 508 h 524"/>
                <a:gd name="T52" fmla="*/ 1960 w 5564"/>
                <a:gd name="T53" fmla="*/ 501 h 524"/>
                <a:gd name="T54" fmla="*/ 1819 w 5564"/>
                <a:gd name="T55" fmla="*/ 31 h 524"/>
                <a:gd name="T56" fmla="*/ 751 w 5564"/>
                <a:gd name="T57" fmla="*/ 16 h 524"/>
                <a:gd name="T58" fmla="*/ 756 w 5564"/>
                <a:gd name="T59" fmla="*/ 328 h 524"/>
                <a:gd name="T60" fmla="*/ 576 w 5564"/>
                <a:gd name="T61" fmla="*/ 517 h 524"/>
                <a:gd name="T62" fmla="*/ 559 w 5564"/>
                <a:gd name="T63" fmla="*/ 9 h 524"/>
                <a:gd name="T64" fmla="*/ 1754 w 5564"/>
                <a:gd name="T65" fmla="*/ 495 h 524"/>
                <a:gd name="T66" fmla="*/ 1617 w 5564"/>
                <a:gd name="T67" fmla="*/ 483 h 524"/>
                <a:gd name="T68" fmla="*/ 1433 w 5564"/>
                <a:gd name="T69" fmla="*/ 236 h 524"/>
                <a:gd name="T70" fmla="*/ 1350 w 5564"/>
                <a:gd name="T71" fmla="*/ 512 h 524"/>
                <a:gd name="T72" fmla="*/ 1458 w 5564"/>
                <a:gd name="T73" fmla="*/ 12 h 524"/>
                <a:gd name="T74" fmla="*/ 1652 w 5564"/>
                <a:gd name="T75" fmla="*/ 344 h 524"/>
                <a:gd name="T76" fmla="*/ 1675 w 5564"/>
                <a:gd name="T77" fmla="*/ 12 h 524"/>
                <a:gd name="T78" fmla="*/ 4056 w 5564"/>
                <a:gd name="T79" fmla="*/ 23 h 524"/>
                <a:gd name="T80" fmla="*/ 4229 w 5564"/>
                <a:gd name="T81" fmla="*/ 491 h 524"/>
                <a:gd name="T82" fmla="*/ 3953 w 5564"/>
                <a:gd name="T83" fmla="*/ 23 h 524"/>
                <a:gd name="T84" fmla="*/ 1221 w 5564"/>
                <a:gd name="T85" fmla="*/ 11 h 524"/>
                <a:gd name="T86" fmla="*/ 1180 w 5564"/>
                <a:gd name="T87" fmla="*/ 517 h 524"/>
                <a:gd name="T88" fmla="*/ 1140 w 5564"/>
                <a:gd name="T89" fmla="*/ 11 h 524"/>
                <a:gd name="T90" fmla="*/ 103 w 5564"/>
                <a:gd name="T91" fmla="*/ 23 h 524"/>
                <a:gd name="T92" fmla="*/ 284 w 5564"/>
                <a:gd name="T93" fmla="*/ 410 h 524"/>
                <a:gd name="T94" fmla="*/ 363 w 5564"/>
                <a:gd name="T95" fmla="*/ 7 h 524"/>
                <a:gd name="T96" fmla="*/ 359 w 5564"/>
                <a:gd name="T97" fmla="*/ 472 h 524"/>
                <a:gd name="T98" fmla="*/ 0 w 5564"/>
                <a:gd name="T99" fmla="*/ 23 h 524"/>
                <a:gd name="T100" fmla="*/ 3275 w 5564"/>
                <a:gd name="T101" fmla="*/ 14 h 524"/>
                <a:gd name="T102" fmla="*/ 3336 w 5564"/>
                <a:gd name="T103" fmla="*/ 108 h 524"/>
                <a:gd name="T104" fmla="*/ 3203 w 5564"/>
                <a:gd name="T105" fmla="*/ 87 h 524"/>
                <a:gd name="T106" fmla="*/ 3152 w 5564"/>
                <a:gd name="T107" fmla="*/ 425 h 524"/>
                <a:gd name="T108" fmla="*/ 3335 w 5564"/>
                <a:gd name="T109" fmla="*/ 403 h 524"/>
                <a:gd name="T110" fmla="*/ 3310 w 5564"/>
                <a:gd name="T111" fmla="*/ 494 h 524"/>
                <a:gd name="T112" fmla="*/ 2964 w 5564"/>
                <a:gd name="T113" fmla="*/ 269 h 524"/>
                <a:gd name="T114" fmla="*/ 3808 w 5564"/>
                <a:gd name="T115" fmla="*/ 62 h 524"/>
                <a:gd name="T116" fmla="*/ 3521 w 5564"/>
                <a:gd name="T117" fmla="*/ 508 h 524"/>
                <a:gd name="T118" fmla="*/ 3633 w 5564"/>
                <a:gd name="T119" fmla="*/ 0 h 524"/>
                <a:gd name="T120" fmla="*/ 2657 w 5564"/>
                <a:gd name="T121" fmla="*/ 453 h 524"/>
                <a:gd name="T122" fmla="*/ 2256 w 5564"/>
                <a:gd name="T123" fmla="*/ 155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564" h="524">
                  <a:moveTo>
                    <a:pt x="4395" y="90"/>
                  </a:moveTo>
                  <a:lnTo>
                    <a:pt x="4395" y="433"/>
                  </a:lnTo>
                  <a:lnTo>
                    <a:pt x="4448" y="433"/>
                  </a:lnTo>
                  <a:cubicBezTo>
                    <a:pt x="4477" y="433"/>
                    <a:pt x="4500" y="430"/>
                    <a:pt x="4519" y="422"/>
                  </a:cubicBezTo>
                  <a:cubicBezTo>
                    <a:pt x="4539" y="415"/>
                    <a:pt x="4555" y="404"/>
                    <a:pt x="4568" y="389"/>
                  </a:cubicBezTo>
                  <a:cubicBezTo>
                    <a:pt x="4581" y="375"/>
                    <a:pt x="4590" y="356"/>
                    <a:pt x="4597" y="335"/>
                  </a:cubicBezTo>
                  <a:cubicBezTo>
                    <a:pt x="4603" y="313"/>
                    <a:pt x="4606" y="287"/>
                    <a:pt x="4606" y="258"/>
                  </a:cubicBezTo>
                  <a:cubicBezTo>
                    <a:pt x="4606" y="234"/>
                    <a:pt x="4603" y="212"/>
                    <a:pt x="4598" y="191"/>
                  </a:cubicBezTo>
                  <a:cubicBezTo>
                    <a:pt x="4592" y="171"/>
                    <a:pt x="4583" y="153"/>
                    <a:pt x="4571" y="138"/>
                  </a:cubicBezTo>
                  <a:cubicBezTo>
                    <a:pt x="4558" y="123"/>
                    <a:pt x="4543" y="111"/>
                    <a:pt x="4523" y="102"/>
                  </a:cubicBezTo>
                  <a:cubicBezTo>
                    <a:pt x="4504" y="94"/>
                    <a:pt x="4478" y="90"/>
                    <a:pt x="4447" y="90"/>
                  </a:cubicBezTo>
                  <a:lnTo>
                    <a:pt x="4395" y="90"/>
                  </a:lnTo>
                  <a:close/>
                  <a:moveTo>
                    <a:pt x="627" y="88"/>
                  </a:moveTo>
                  <a:lnTo>
                    <a:pt x="627" y="260"/>
                  </a:lnTo>
                  <a:lnTo>
                    <a:pt x="673" y="260"/>
                  </a:lnTo>
                  <a:cubicBezTo>
                    <a:pt x="690" y="260"/>
                    <a:pt x="704" y="258"/>
                    <a:pt x="715" y="253"/>
                  </a:cubicBezTo>
                  <a:cubicBezTo>
                    <a:pt x="726" y="249"/>
                    <a:pt x="735" y="243"/>
                    <a:pt x="742" y="235"/>
                  </a:cubicBezTo>
                  <a:cubicBezTo>
                    <a:pt x="749" y="227"/>
                    <a:pt x="754" y="217"/>
                    <a:pt x="758" y="206"/>
                  </a:cubicBezTo>
                  <a:cubicBezTo>
                    <a:pt x="761" y="195"/>
                    <a:pt x="763" y="183"/>
                    <a:pt x="763" y="170"/>
                  </a:cubicBezTo>
                  <a:cubicBezTo>
                    <a:pt x="763" y="152"/>
                    <a:pt x="760" y="138"/>
                    <a:pt x="754" y="126"/>
                  </a:cubicBezTo>
                  <a:cubicBezTo>
                    <a:pt x="748" y="115"/>
                    <a:pt x="740" y="106"/>
                    <a:pt x="731" y="101"/>
                  </a:cubicBezTo>
                  <a:cubicBezTo>
                    <a:pt x="722" y="95"/>
                    <a:pt x="712" y="92"/>
                    <a:pt x="702" y="91"/>
                  </a:cubicBezTo>
                  <a:cubicBezTo>
                    <a:pt x="692" y="89"/>
                    <a:pt x="682" y="88"/>
                    <a:pt x="671" y="88"/>
                  </a:cubicBezTo>
                  <a:lnTo>
                    <a:pt x="627" y="88"/>
                  </a:lnTo>
                  <a:close/>
                  <a:moveTo>
                    <a:pt x="5291" y="88"/>
                  </a:moveTo>
                  <a:lnTo>
                    <a:pt x="5291" y="231"/>
                  </a:lnTo>
                  <a:lnTo>
                    <a:pt x="5344" y="231"/>
                  </a:lnTo>
                  <a:cubicBezTo>
                    <a:pt x="5358" y="231"/>
                    <a:pt x="5371" y="229"/>
                    <a:pt x="5382" y="226"/>
                  </a:cubicBezTo>
                  <a:cubicBezTo>
                    <a:pt x="5393" y="222"/>
                    <a:pt x="5402" y="217"/>
                    <a:pt x="5409" y="211"/>
                  </a:cubicBezTo>
                  <a:cubicBezTo>
                    <a:pt x="5417" y="205"/>
                    <a:pt x="5422" y="197"/>
                    <a:pt x="5426" y="188"/>
                  </a:cubicBezTo>
                  <a:cubicBezTo>
                    <a:pt x="5429" y="179"/>
                    <a:pt x="5431" y="169"/>
                    <a:pt x="5431" y="158"/>
                  </a:cubicBezTo>
                  <a:cubicBezTo>
                    <a:pt x="5431" y="142"/>
                    <a:pt x="5427" y="128"/>
                    <a:pt x="5420" y="116"/>
                  </a:cubicBezTo>
                  <a:cubicBezTo>
                    <a:pt x="5412" y="105"/>
                    <a:pt x="5400" y="97"/>
                    <a:pt x="5383" y="92"/>
                  </a:cubicBezTo>
                  <a:cubicBezTo>
                    <a:pt x="5377" y="91"/>
                    <a:pt x="5372" y="90"/>
                    <a:pt x="5365" y="89"/>
                  </a:cubicBezTo>
                  <a:cubicBezTo>
                    <a:pt x="5358" y="88"/>
                    <a:pt x="5349" y="88"/>
                    <a:pt x="5337" y="88"/>
                  </a:cubicBezTo>
                  <a:lnTo>
                    <a:pt x="5291" y="88"/>
                  </a:lnTo>
                  <a:close/>
                  <a:moveTo>
                    <a:pt x="3629" y="85"/>
                  </a:moveTo>
                  <a:cubicBezTo>
                    <a:pt x="3604" y="85"/>
                    <a:pt x="3583" y="89"/>
                    <a:pt x="3566" y="99"/>
                  </a:cubicBezTo>
                  <a:cubicBezTo>
                    <a:pt x="3549" y="108"/>
                    <a:pt x="3535" y="121"/>
                    <a:pt x="3525" y="137"/>
                  </a:cubicBezTo>
                  <a:cubicBezTo>
                    <a:pt x="3515" y="153"/>
                    <a:pt x="3507" y="171"/>
                    <a:pt x="3503" y="193"/>
                  </a:cubicBezTo>
                  <a:cubicBezTo>
                    <a:pt x="3499" y="214"/>
                    <a:pt x="3497" y="236"/>
                    <a:pt x="3497" y="260"/>
                  </a:cubicBezTo>
                  <a:cubicBezTo>
                    <a:pt x="3497" y="288"/>
                    <a:pt x="3499" y="312"/>
                    <a:pt x="3503" y="334"/>
                  </a:cubicBezTo>
                  <a:cubicBezTo>
                    <a:pt x="3507" y="356"/>
                    <a:pt x="3514" y="375"/>
                    <a:pt x="3524" y="391"/>
                  </a:cubicBezTo>
                  <a:cubicBezTo>
                    <a:pt x="3534" y="406"/>
                    <a:pt x="3547" y="418"/>
                    <a:pt x="3564" y="427"/>
                  </a:cubicBezTo>
                  <a:cubicBezTo>
                    <a:pt x="3580" y="435"/>
                    <a:pt x="3601" y="439"/>
                    <a:pt x="3627" y="439"/>
                  </a:cubicBezTo>
                  <a:cubicBezTo>
                    <a:pt x="3652" y="439"/>
                    <a:pt x="3673" y="434"/>
                    <a:pt x="3690" y="425"/>
                  </a:cubicBezTo>
                  <a:cubicBezTo>
                    <a:pt x="3707" y="415"/>
                    <a:pt x="3720" y="403"/>
                    <a:pt x="3731" y="386"/>
                  </a:cubicBezTo>
                  <a:cubicBezTo>
                    <a:pt x="3741" y="370"/>
                    <a:pt x="3749" y="352"/>
                    <a:pt x="3753" y="330"/>
                  </a:cubicBezTo>
                  <a:cubicBezTo>
                    <a:pt x="3757" y="309"/>
                    <a:pt x="3759" y="286"/>
                    <a:pt x="3759" y="261"/>
                  </a:cubicBezTo>
                  <a:cubicBezTo>
                    <a:pt x="3759" y="235"/>
                    <a:pt x="3757" y="211"/>
                    <a:pt x="3753" y="189"/>
                  </a:cubicBezTo>
                  <a:cubicBezTo>
                    <a:pt x="3749" y="167"/>
                    <a:pt x="3742" y="149"/>
                    <a:pt x="3732" y="133"/>
                  </a:cubicBezTo>
                  <a:cubicBezTo>
                    <a:pt x="3722" y="118"/>
                    <a:pt x="3708" y="106"/>
                    <a:pt x="3692" y="97"/>
                  </a:cubicBezTo>
                  <a:cubicBezTo>
                    <a:pt x="3675" y="89"/>
                    <a:pt x="3654" y="85"/>
                    <a:pt x="3629" y="85"/>
                  </a:cubicBezTo>
                  <a:close/>
                  <a:moveTo>
                    <a:pt x="2481" y="85"/>
                  </a:moveTo>
                  <a:cubicBezTo>
                    <a:pt x="2456" y="85"/>
                    <a:pt x="2435" y="89"/>
                    <a:pt x="2418" y="99"/>
                  </a:cubicBezTo>
                  <a:cubicBezTo>
                    <a:pt x="2401" y="108"/>
                    <a:pt x="2387" y="121"/>
                    <a:pt x="2377" y="137"/>
                  </a:cubicBezTo>
                  <a:cubicBezTo>
                    <a:pt x="2367" y="153"/>
                    <a:pt x="2359" y="171"/>
                    <a:pt x="2355" y="193"/>
                  </a:cubicBezTo>
                  <a:cubicBezTo>
                    <a:pt x="2351" y="214"/>
                    <a:pt x="2349" y="236"/>
                    <a:pt x="2349" y="260"/>
                  </a:cubicBezTo>
                  <a:cubicBezTo>
                    <a:pt x="2349" y="288"/>
                    <a:pt x="2351" y="312"/>
                    <a:pt x="2355" y="334"/>
                  </a:cubicBezTo>
                  <a:cubicBezTo>
                    <a:pt x="2359" y="356"/>
                    <a:pt x="2366" y="375"/>
                    <a:pt x="2376" y="391"/>
                  </a:cubicBezTo>
                  <a:cubicBezTo>
                    <a:pt x="2386" y="406"/>
                    <a:pt x="2399" y="418"/>
                    <a:pt x="2416" y="427"/>
                  </a:cubicBezTo>
                  <a:cubicBezTo>
                    <a:pt x="2432" y="435"/>
                    <a:pt x="2453" y="439"/>
                    <a:pt x="2479" y="439"/>
                  </a:cubicBezTo>
                  <a:cubicBezTo>
                    <a:pt x="2504" y="439"/>
                    <a:pt x="2525" y="434"/>
                    <a:pt x="2542" y="425"/>
                  </a:cubicBezTo>
                  <a:cubicBezTo>
                    <a:pt x="2559" y="415"/>
                    <a:pt x="2572" y="403"/>
                    <a:pt x="2583" y="386"/>
                  </a:cubicBezTo>
                  <a:cubicBezTo>
                    <a:pt x="2593" y="370"/>
                    <a:pt x="2601" y="352"/>
                    <a:pt x="2605" y="330"/>
                  </a:cubicBezTo>
                  <a:cubicBezTo>
                    <a:pt x="2609" y="309"/>
                    <a:pt x="2611" y="286"/>
                    <a:pt x="2611" y="261"/>
                  </a:cubicBezTo>
                  <a:cubicBezTo>
                    <a:pt x="2611" y="235"/>
                    <a:pt x="2609" y="211"/>
                    <a:pt x="2605" y="189"/>
                  </a:cubicBezTo>
                  <a:cubicBezTo>
                    <a:pt x="2601" y="167"/>
                    <a:pt x="2594" y="149"/>
                    <a:pt x="2584" y="133"/>
                  </a:cubicBezTo>
                  <a:cubicBezTo>
                    <a:pt x="2574" y="118"/>
                    <a:pt x="2560" y="106"/>
                    <a:pt x="2544" y="97"/>
                  </a:cubicBezTo>
                  <a:cubicBezTo>
                    <a:pt x="2527" y="89"/>
                    <a:pt x="2506" y="85"/>
                    <a:pt x="2481" y="85"/>
                  </a:cubicBezTo>
                  <a:close/>
                  <a:moveTo>
                    <a:pt x="5219" y="9"/>
                  </a:moveTo>
                  <a:lnTo>
                    <a:pt x="5350" y="9"/>
                  </a:lnTo>
                  <a:cubicBezTo>
                    <a:pt x="5363" y="9"/>
                    <a:pt x="5374" y="9"/>
                    <a:pt x="5383" y="10"/>
                  </a:cubicBezTo>
                  <a:cubicBezTo>
                    <a:pt x="5391" y="10"/>
                    <a:pt x="5399" y="11"/>
                    <a:pt x="5406" y="12"/>
                  </a:cubicBezTo>
                  <a:cubicBezTo>
                    <a:pt x="5426" y="15"/>
                    <a:pt x="5445" y="20"/>
                    <a:pt x="5461" y="27"/>
                  </a:cubicBezTo>
                  <a:cubicBezTo>
                    <a:pt x="5477" y="34"/>
                    <a:pt x="5491" y="43"/>
                    <a:pt x="5502" y="54"/>
                  </a:cubicBezTo>
                  <a:cubicBezTo>
                    <a:pt x="5514" y="66"/>
                    <a:pt x="5522" y="79"/>
                    <a:pt x="5528" y="95"/>
                  </a:cubicBezTo>
                  <a:cubicBezTo>
                    <a:pt x="5534" y="110"/>
                    <a:pt x="5537" y="128"/>
                    <a:pt x="5537" y="148"/>
                  </a:cubicBezTo>
                  <a:cubicBezTo>
                    <a:pt x="5537" y="165"/>
                    <a:pt x="5535" y="180"/>
                    <a:pt x="5531" y="194"/>
                  </a:cubicBezTo>
                  <a:cubicBezTo>
                    <a:pt x="5527" y="208"/>
                    <a:pt x="5520" y="220"/>
                    <a:pt x="5512" y="231"/>
                  </a:cubicBezTo>
                  <a:cubicBezTo>
                    <a:pt x="5504" y="242"/>
                    <a:pt x="5493" y="252"/>
                    <a:pt x="5481" y="260"/>
                  </a:cubicBezTo>
                  <a:cubicBezTo>
                    <a:pt x="5469" y="268"/>
                    <a:pt x="5455" y="275"/>
                    <a:pt x="5439" y="279"/>
                  </a:cubicBezTo>
                  <a:cubicBezTo>
                    <a:pt x="5447" y="283"/>
                    <a:pt x="5454" y="288"/>
                    <a:pt x="5461" y="293"/>
                  </a:cubicBezTo>
                  <a:cubicBezTo>
                    <a:pt x="5467" y="298"/>
                    <a:pt x="5473" y="304"/>
                    <a:pt x="5479" y="312"/>
                  </a:cubicBezTo>
                  <a:cubicBezTo>
                    <a:pt x="5485" y="319"/>
                    <a:pt x="5491" y="328"/>
                    <a:pt x="5496" y="337"/>
                  </a:cubicBezTo>
                  <a:cubicBezTo>
                    <a:pt x="5501" y="347"/>
                    <a:pt x="5506" y="357"/>
                    <a:pt x="5511" y="369"/>
                  </a:cubicBezTo>
                  <a:lnTo>
                    <a:pt x="5554" y="469"/>
                  </a:lnTo>
                  <a:cubicBezTo>
                    <a:pt x="5558" y="479"/>
                    <a:pt x="5560" y="486"/>
                    <a:pt x="5562" y="491"/>
                  </a:cubicBezTo>
                  <a:cubicBezTo>
                    <a:pt x="5563" y="495"/>
                    <a:pt x="5564" y="499"/>
                    <a:pt x="5564" y="501"/>
                  </a:cubicBezTo>
                  <a:cubicBezTo>
                    <a:pt x="5564" y="504"/>
                    <a:pt x="5563" y="507"/>
                    <a:pt x="5562" y="509"/>
                  </a:cubicBezTo>
                  <a:cubicBezTo>
                    <a:pt x="5561" y="511"/>
                    <a:pt x="5558" y="512"/>
                    <a:pt x="5555" y="513"/>
                  </a:cubicBezTo>
                  <a:cubicBezTo>
                    <a:pt x="5551" y="515"/>
                    <a:pt x="5545" y="516"/>
                    <a:pt x="5537" y="516"/>
                  </a:cubicBezTo>
                  <a:cubicBezTo>
                    <a:pt x="5530" y="517"/>
                    <a:pt x="5520" y="517"/>
                    <a:pt x="5507" y="517"/>
                  </a:cubicBezTo>
                  <a:cubicBezTo>
                    <a:pt x="5496" y="517"/>
                    <a:pt x="5487" y="517"/>
                    <a:pt x="5480" y="516"/>
                  </a:cubicBezTo>
                  <a:cubicBezTo>
                    <a:pt x="5474" y="516"/>
                    <a:pt x="5469" y="515"/>
                    <a:pt x="5465" y="513"/>
                  </a:cubicBezTo>
                  <a:cubicBezTo>
                    <a:pt x="5461" y="512"/>
                    <a:pt x="5458" y="510"/>
                    <a:pt x="5457" y="508"/>
                  </a:cubicBezTo>
                  <a:cubicBezTo>
                    <a:pt x="5455" y="506"/>
                    <a:pt x="5454" y="503"/>
                    <a:pt x="5453" y="500"/>
                  </a:cubicBezTo>
                  <a:lnTo>
                    <a:pt x="5408" y="387"/>
                  </a:lnTo>
                  <a:cubicBezTo>
                    <a:pt x="5402" y="374"/>
                    <a:pt x="5397" y="363"/>
                    <a:pt x="5392" y="353"/>
                  </a:cubicBezTo>
                  <a:cubicBezTo>
                    <a:pt x="5386" y="343"/>
                    <a:pt x="5381" y="335"/>
                    <a:pt x="5374" y="328"/>
                  </a:cubicBezTo>
                  <a:cubicBezTo>
                    <a:pt x="5368" y="321"/>
                    <a:pt x="5361" y="316"/>
                    <a:pt x="5352" y="313"/>
                  </a:cubicBezTo>
                  <a:cubicBezTo>
                    <a:pt x="5344" y="310"/>
                    <a:pt x="5334" y="308"/>
                    <a:pt x="5323" y="308"/>
                  </a:cubicBezTo>
                  <a:lnTo>
                    <a:pt x="5291" y="308"/>
                  </a:lnTo>
                  <a:lnTo>
                    <a:pt x="5291" y="501"/>
                  </a:lnTo>
                  <a:cubicBezTo>
                    <a:pt x="5291" y="503"/>
                    <a:pt x="5290" y="506"/>
                    <a:pt x="5289" y="508"/>
                  </a:cubicBezTo>
                  <a:cubicBezTo>
                    <a:pt x="5287" y="510"/>
                    <a:pt x="5284" y="511"/>
                    <a:pt x="5280" y="513"/>
                  </a:cubicBezTo>
                  <a:cubicBezTo>
                    <a:pt x="5276" y="514"/>
                    <a:pt x="5271" y="515"/>
                    <a:pt x="5265" y="516"/>
                  </a:cubicBezTo>
                  <a:cubicBezTo>
                    <a:pt x="5258" y="517"/>
                    <a:pt x="5250" y="517"/>
                    <a:pt x="5240" y="517"/>
                  </a:cubicBezTo>
                  <a:cubicBezTo>
                    <a:pt x="5230" y="517"/>
                    <a:pt x="5222" y="517"/>
                    <a:pt x="5215" y="516"/>
                  </a:cubicBezTo>
                  <a:cubicBezTo>
                    <a:pt x="5208" y="515"/>
                    <a:pt x="5203" y="514"/>
                    <a:pt x="5199" y="513"/>
                  </a:cubicBezTo>
                  <a:cubicBezTo>
                    <a:pt x="5195" y="511"/>
                    <a:pt x="5192" y="510"/>
                    <a:pt x="5191" y="508"/>
                  </a:cubicBezTo>
                  <a:cubicBezTo>
                    <a:pt x="5189" y="506"/>
                    <a:pt x="5189" y="503"/>
                    <a:pt x="5189" y="501"/>
                  </a:cubicBezTo>
                  <a:lnTo>
                    <a:pt x="5189" y="42"/>
                  </a:lnTo>
                  <a:cubicBezTo>
                    <a:pt x="5189" y="30"/>
                    <a:pt x="5191" y="22"/>
                    <a:pt x="5197" y="17"/>
                  </a:cubicBezTo>
                  <a:cubicBezTo>
                    <a:pt x="5203" y="12"/>
                    <a:pt x="5210" y="9"/>
                    <a:pt x="5219" y="9"/>
                  </a:cubicBezTo>
                  <a:close/>
                  <a:moveTo>
                    <a:pt x="4827" y="9"/>
                  </a:moveTo>
                  <a:lnTo>
                    <a:pt x="5079" y="9"/>
                  </a:lnTo>
                  <a:cubicBezTo>
                    <a:pt x="5082" y="9"/>
                    <a:pt x="5084" y="10"/>
                    <a:pt x="5086" y="11"/>
                  </a:cubicBezTo>
                  <a:cubicBezTo>
                    <a:pt x="5087" y="12"/>
                    <a:pt x="5089" y="15"/>
                    <a:pt x="5090" y="18"/>
                  </a:cubicBezTo>
                  <a:cubicBezTo>
                    <a:pt x="5092" y="21"/>
                    <a:pt x="5093" y="25"/>
                    <a:pt x="5093" y="30"/>
                  </a:cubicBezTo>
                  <a:cubicBezTo>
                    <a:pt x="5094" y="36"/>
                    <a:pt x="5094" y="42"/>
                    <a:pt x="5094" y="50"/>
                  </a:cubicBezTo>
                  <a:cubicBezTo>
                    <a:pt x="5094" y="57"/>
                    <a:pt x="5094" y="63"/>
                    <a:pt x="5093" y="68"/>
                  </a:cubicBezTo>
                  <a:cubicBezTo>
                    <a:pt x="5093" y="73"/>
                    <a:pt x="5092" y="78"/>
                    <a:pt x="5090" y="81"/>
                  </a:cubicBezTo>
                  <a:cubicBezTo>
                    <a:pt x="5089" y="84"/>
                    <a:pt x="5087" y="86"/>
                    <a:pt x="5086" y="87"/>
                  </a:cubicBezTo>
                  <a:cubicBezTo>
                    <a:pt x="5084" y="89"/>
                    <a:pt x="5082" y="90"/>
                    <a:pt x="5079" y="90"/>
                  </a:cubicBezTo>
                  <a:lnTo>
                    <a:pt x="4899" y="90"/>
                  </a:lnTo>
                  <a:lnTo>
                    <a:pt x="4899" y="213"/>
                  </a:lnTo>
                  <a:lnTo>
                    <a:pt x="5052" y="213"/>
                  </a:lnTo>
                  <a:cubicBezTo>
                    <a:pt x="5054" y="213"/>
                    <a:pt x="5056" y="214"/>
                    <a:pt x="5058" y="215"/>
                  </a:cubicBezTo>
                  <a:cubicBezTo>
                    <a:pt x="5060" y="217"/>
                    <a:pt x="5062" y="219"/>
                    <a:pt x="5063" y="222"/>
                  </a:cubicBezTo>
                  <a:cubicBezTo>
                    <a:pt x="5064" y="225"/>
                    <a:pt x="5065" y="229"/>
                    <a:pt x="5066" y="234"/>
                  </a:cubicBezTo>
                  <a:cubicBezTo>
                    <a:pt x="5067" y="239"/>
                    <a:pt x="5067" y="245"/>
                    <a:pt x="5067" y="253"/>
                  </a:cubicBezTo>
                  <a:cubicBezTo>
                    <a:pt x="5067" y="260"/>
                    <a:pt x="5067" y="266"/>
                    <a:pt x="5066" y="271"/>
                  </a:cubicBezTo>
                  <a:cubicBezTo>
                    <a:pt x="5065" y="276"/>
                    <a:pt x="5064" y="280"/>
                    <a:pt x="5063" y="283"/>
                  </a:cubicBezTo>
                  <a:cubicBezTo>
                    <a:pt x="5062" y="286"/>
                    <a:pt x="5060" y="288"/>
                    <a:pt x="5058" y="290"/>
                  </a:cubicBezTo>
                  <a:cubicBezTo>
                    <a:pt x="5056" y="291"/>
                    <a:pt x="5054" y="292"/>
                    <a:pt x="5052" y="292"/>
                  </a:cubicBezTo>
                  <a:lnTo>
                    <a:pt x="4899" y="292"/>
                  </a:lnTo>
                  <a:lnTo>
                    <a:pt x="4899" y="434"/>
                  </a:lnTo>
                  <a:lnTo>
                    <a:pt x="5081" y="434"/>
                  </a:lnTo>
                  <a:cubicBezTo>
                    <a:pt x="5083" y="434"/>
                    <a:pt x="5085" y="435"/>
                    <a:pt x="5087" y="436"/>
                  </a:cubicBezTo>
                  <a:cubicBezTo>
                    <a:pt x="5089" y="438"/>
                    <a:pt x="5091" y="440"/>
                    <a:pt x="5092" y="443"/>
                  </a:cubicBezTo>
                  <a:cubicBezTo>
                    <a:pt x="5094" y="446"/>
                    <a:pt x="5095" y="450"/>
                    <a:pt x="5095" y="455"/>
                  </a:cubicBezTo>
                  <a:cubicBezTo>
                    <a:pt x="5096" y="461"/>
                    <a:pt x="5096" y="467"/>
                    <a:pt x="5096" y="474"/>
                  </a:cubicBezTo>
                  <a:cubicBezTo>
                    <a:pt x="5096" y="482"/>
                    <a:pt x="5096" y="488"/>
                    <a:pt x="5095" y="493"/>
                  </a:cubicBezTo>
                  <a:cubicBezTo>
                    <a:pt x="5095" y="498"/>
                    <a:pt x="5094" y="503"/>
                    <a:pt x="5092" y="506"/>
                  </a:cubicBezTo>
                  <a:cubicBezTo>
                    <a:pt x="5091" y="509"/>
                    <a:pt x="5089" y="511"/>
                    <a:pt x="5087" y="512"/>
                  </a:cubicBezTo>
                  <a:cubicBezTo>
                    <a:pt x="5085" y="514"/>
                    <a:pt x="5083" y="515"/>
                    <a:pt x="5081" y="515"/>
                  </a:cubicBezTo>
                  <a:lnTo>
                    <a:pt x="4827" y="515"/>
                  </a:lnTo>
                  <a:cubicBezTo>
                    <a:pt x="4818" y="515"/>
                    <a:pt x="4811" y="512"/>
                    <a:pt x="4805" y="507"/>
                  </a:cubicBezTo>
                  <a:cubicBezTo>
                    <a:pt x="4799" y="502"/>
                    <a:pt x="4797" y="494"/>
                    <a:pt x="4797" y="482"/>
                  </a:cubicBezTo>
                  <a:lnTo>
                    <a:pt x="4797" y="42"/>
                  </a:lnTo>
                  <a:cubicBezTo>
                    <a:pt x="4797" y="30"/>
                    <a:pt x="4799" y="22"/>
                    <a:pt x="4805" y="17"/>
                  </a:cubicBezTo>
                  <a:cubicBezTo>
                    <a:pt x="4811" y="12"/>
                    <a:pt x="4818" y="9"/>
                    <a:pt x="4827" y="9"/>
                  </a:cubicBezTo>
                  <a:close/>
                  <a:moveTo>
                    <a:pt x="4323" y="9"/>
                  </a:moveTo>
                  <a:lnTo>
                    <a:pt x="4453" y="9"/>
                  </a:lnTo>
                  <a:cubicBezTo>
                    <a:pt x="4498" y="9"/>
                    <a:pt x="4536" y="14"/>
                    <a:pt x="4567" y="25"/>
                  </a:cubicBezTo>
                  <a:cubicBezTo>
                    <a:pt x="4599" y="36"/>
                    <a:pt x="4625" y="51"/>
                    <a:pt x="4647" y="72"/>
                  </a:cubicBezTo>
                  <a:cubicBezTo>
                    <a:pt x="4668" y="93"/>
                    <a:pt x="4684" y="118"/>
                    <a:pt x="4696" y="149"/>
                  </a:cubicBezTo>
                  <a:cubicBezTo>
                    <a:pt x="4707" y="179"/>
                    <a:pt x="4712" y="214"/>
                    <a:pt x="4712" y="254"/>
                  </a:cubicBezTo>
                  <a:cubicBezTo>
                    <a:pt x="4712" y="301"/>
                    <a:pt x="4706" y="340"/>
                    <a:pt x="4694" y="373"/>
                  </a:cubicBezTo>
                  <a:cubicBezTo>
                    <a:pt x="4682" y="406"/>
                    <a:pt x="4665" y="433"/>
                    <a:pt x="4642" y="454"/>
                  </a:cubicBezTo>
                  <a:cubicBezTo>
                    <a:pt x="4619" y="475"/>
                    <a:pt x="4592" y="490"/>
                    <a:pt x="4560" y="500"/>
                  </a:cubicBezTo>
                  <a:cubicBezTo>
                    <a:pt x="4527" y="510"/>
                    <a:pt x="4488" y="515"/>
                    <a:pt x="4444" y="515"/>
                  </a:cubicBezTo>
                  <a:lnTo>
                    <a:pt x="4323" y="515"/>
                  </a:lnTo>
                  <a:cubicBezTo>
                    <a:pt x="4314" y="515"/>
                    <a:pt x="4307" y="512"/>
                    <a:pt x="4301" y="507"/>
                  </a:cubicBezTo>
                  <a:cubicBezTo>
                    <a:pt x="4295" y="502"/>
                    <a:pt x="4293" y="494"/>
                    <a:pt x="4293" y="482"/>
                  </a:cubicBezTo>
                  <a:lnTo>
                    <a:pt x="4293" y="42"/>
                  </a:lnTo>
                  <a:cubicBezTo>
                    <a:pt x="4293" y="30"/>
                    <a:pt x="4295" y="22"/>
                    <a:pt x="4301" y="17"/>
                  </a:cubicBezTo>
                  <a:cubicBezTo>
                    <a:pt x="4307" y="12"/>
                    <a:pt x="4314" y="9"/>
                    <a:pt x="4323" y="9"/>
                  </a:cubicBezTo>
                  <a:close/>
                  <a:moveTo>
                    <a:pt x="1833" y="9"/>
                  </a:moveTo>
                  <a:lnTo>
                    <a:pt x="2190" y="9"/>
                  </a:lnTo>
                  <a:cubicBezTo>
                    <a:pt x="2192" y="9"/>
                    <a:pt x="2194" y="10"/>
                    <a:pt x="2196" y="11"/>
                  </a:cubicBezTo>
                  <a:cubicBezTo>
                    <a:pt x="2198" y="13"/>
                    <a:pt x="2200" y="15"/>
                    <a:pt x="2201" y="18"/>
                  </a:cubicBezTo>
                  <a:cubicBezTo>
                    <a:pt x="2202" y="22"/>
                    <a:pt x="2203" y="26"/>
                    <a:pt x="2204" y="31"/>
                  </a:cubicBezTo>
                  <a:cubicBezTo>
                    <a:pt x="2205" y="37"/>
                    <a:pt x="2205" y="44"/>
                    <a:pt x="2205" y="51"/>
                  </a:cubicBezTo>
                  <a:cubicBezTo>
                    <a:pt x="2205" y="59"/>
                    <a:pt x="2205" y="65"/>
                    <a:pt x="2204" y="71"/>
                  </a:cubicBezTo>
                  <a:cubicBezTo>
                    <a:pt x="2203" y="76"/>
                    <a:pt x="2202" y="80"/>
                    <a:pt x="2201" y="84"/>
                  </a:cubicBezTo>
                  <a:cubicBezTo>
                    <a:pt x="2200" y="87"/>
                    <a:pt x="2198" y="89"/>
                    <a:pt x="2196" y="91"/>
                  </a:cubicBezTo>
                  <a:cubicBezTo>
                    <a:pt x="2194" y="92"/>
                    <a:pt x="2192" y="93"/>
                    <a:pt x="2190" y="93"/>
                  </a:cubicBezTo>
                  <a:lnTo>
                    <a:pt x="2063" y="93"/>
                  </a:lnTo>
                  <a:lnTo>
                    <a:pt x="2063" y="501"/>
                  </a:lnTo>
                  <a:cubicBezTo>
                    <a:pt x="2063" y="503"/>
                    <a:pt x="2062" y="506"/>
                    <a:pt x="2061" y="508"/>
                  </a:cubicBezTo>
                  <a:cubicBezTo>
                    <a:pt x="2059" y="510"/>
                    <a:pt x="2056" y="511"/>
                    <a:pt x="2052" y="513"/>
                  </a:cubicBezTo>
                  <a:cubicBezTo>
                    <a:pt x="2048" y="514"/>
                    <a:pt x="2043" y="515"/>
                    <a:pt x="2036" y="516"/>
                  </a:cubicBezTo>
                  <a:cubicBezTo>
                    <a:pt x="2030" y="517"/>
                    <a:pt x="2021" y="517"/>
                    <a:pt x="2012" y="517"/>
                  </a:cubicBezTo>
                  <a:cubicBezTo>
                    <a:pt x="2002" y="517"/>
                    <a:pt x="1993" y="517"/>
                    <a:pt x="1987" y="516"/>
                  </a:cubicBezTo>
                  <a:cubicBezTo>
                    <a:pt x="1980" y="515"/>
                    <a:pt x="1975" y="514"/>
                    <a:pt x="1971" y="513"/>
                  </a:cubicBezTo>
                  <a:cubicBezTo>
                    <a:pt x="1967" y="511"/>
                    <a:pt x="1964" y="510"/>
                    <a:pt x="1962" y="508"/>
                  </a:cubicBezTo>
                  <a:cubicBezTo>
                    <a:pt x="1961" y="506"/>
                    <a:pt x="1960" y="503"/>
                    <a:pt x="1960" y="501"/>
                  </a:cubicBezTo>
                  <a:lnTo>
                    <a:pt x="1960" y="93"/>
                  </a:lnTo>
                  <a:lnTo>
                    <a:pt x="1833" y="93"/>
                  </a:lnTo>
                  <a:cubicBezTo>
                    <a:pt x="1831" y="93"/>
                    <a:pt x="1829" y="92"/>
                    <a:pt x="1827" y="91"/>
                  </a:cubicBezTo>
                  <a:cubicBezTo>
                    <a:pt x="1825" y="89"/>
                    <a:pt x="1823" y="87"/>
                    <a:pt x="1822" y="84"/>
                  </a:cubicBezTo>
                  <a:cubicBezTo>
                    <a:pt x="1821" y="80"/>
                    <a:pt x="1820" y="76"/>
                    <a:pt x="1819" y="71"/>
                  </a:cubicBezTo>
                  <a:cubicBezTo>
                    <a:pt x="1818" y="65"/>
                    <a:pt x="1818" y="59"/>
                    <a:pt x="1818" y="51"/>
                  </a:cubicBezTo>
                  <a:cubicBezTo>
                    <a:pt x="1818" y="44"/>
                    <a:pt x="1818" y="37"/>
                    <a:pt x="1819" y="31"/>
                  </a:cubicBezTo>
                  <a:cubicBezTo>
                    <a:pt x="1820" y="26"/>
                    <a:pt x="1821" y="22"/>
                    <a:pt x="1822" y="18"/>
                  </a:cubicBezTo>
                  <a:cubicBezTo>
                    <a:pt x="1823" y="15"/>
                    <a:pt x="1825" y="13"/>
                    <a:pt x="1827" y="11"/>
                  </a:cubicBezTo>
                  <a:cubicBezTo>
                    <a:pt x="1829" y="10"/>
                    <a:pt x="1831" y="9"/>
                    <a:pt x="1833" y="9"/>
                  </a:cubicBezTo>
                  <a:close/>
                  <a:moveTo>
                    <a:pt x="559" y="9"/>
                  </a:moveTo>
                  <a:lnTo>
                    <a:pt x="678" y="9"/>
                  </a:lnTo>
                  <a:cubicBezTo>
                    <a:pt x="690" y="9"/>
                    <a:pt x="702" y="10"/>
                    <a:pt x="713" y="11"/>
                  </a:cubicBezTo>
                  <a:cubicBezTo>
                    <a:pt x="723" y="11"/>
                    <a:pt x="736" y="13"/>
                    <a:pt x="751" y="16"/>
                  </a:cubicBezTo>
                  <a:cubicBezTo>
                    <a:pt x="767" y="19"/>
                    <a:pt x="782" y="25"/>
                    <a:pt x="797" y="33"/>
                  </a:cubicBezTo>
                  <a:cubicBezTo>
                    <a:pt x="813" y="41"/>
                    <a:pt x="826" y="51"/>
                    <a:pt x="837" y="64"/>
                  </a:cubicBezTo>
                  <a:cubicBezTo>
                    <a:pt x="848" y="76"/>
                    <a:pt x="856" y="90"/>
                    <a:pt x="862" y="107"/>
                  </a:cubicBezTo>
                  <a:cubicBezTo>
                    <a:pt x="868" y="124"/>
                    <a:pt x="871" y="142"/>
                    <a:pt x="871" y="163"/>
                  </a:cubicBezTo>
                  <a:cubicBezTo>
                    <a:pt x="871" y="191"/>
                    <a:pt x="866" y="216"/>
                    <a:pt x="857" y="238"/>
                  </a:cubicBezTo>
                  <a:cubicBezTo>
                    <a:pt x="848" y="260"/>
                    <a:pt x="836" y="278"/>
                    <a:pt x="819" y="293"/>
                  </a:cubicBezTo>
                  <a:cubicBezTo>
                    <a:pt x="802" y="308"/>
                    <a:pt x="781" y="320"/>
                    <a:pt x="756" y="328"/>
                  </a:cubicBezTo>
                  <a:cubicBezTo>
                    <a:pt x="732" y="335"/>
                    <a:pt x="703" y="339"/>
                    <a:pt x="669" y="339"/>
                  </a:cubicBezTo>
                  <a:lnTo>
                    <a:pt x="627" y="339"/>
                  </a:lnTo>
                  <a:lnTo>
                    <a:pt x="627" y="501"/>
                  </a:lnTo>
                  <a:cubicBezTo>
                    <a:pt x="627" y="503"/>
                    <a:pt x="626" y="506"/>
                    <a:pt x="625" y="508"/>
                  </a:cubicBezTo>
                  <a:cubicBezTo>
                    <a:pt x="623" y="510"/>
                    <a:pt x="620" y="511"/>
                    <a:pt x="616" y="513"/>
                  </a:cubicBezTo>
                  <a:cubicBezTo>
                    <a:pt x="612" y="514"/>
                    <a:pt x="607" y="515"/>
                    <a:pt x="601" y="516"/>
                  </a:cubicBezTo>
                  <a:cubicBezTo>
                    <a:pt x="594" y="517"/>
                    <a:pt x="586" y="517"/>
                    <a:pt x="576" y="517"/>
                  </a:cubicBezTo>
                  <a:cubicBezTo>
                    <a:pt x="566" y="517"/>
                    <a:pt x="558" y="517"/>
                    <a:pt x="551" y="516"/>
                  </a:cubicBezTo>
                  <a:cubicBezTo>
                    <a:pt x="544" y="515"/>
                    <a:pt x="539" y="514"/>
                    <a:pt x="535" y="513"/>
                  </a:cubicBezTo>
                  <a:cubicBezTo>
                    <a:pt x="531" y="511"/>
                    <a:pt x="528" y="510"/>
                    <a:pt x="527" y="508"/>
                  </a:cubicBezTo>
                  <a:cubicBezTo>
                    <a:pt x="525" y="506"/>
                    <a:pt x="525" y="503"/>
                    <a:pt x="525" y="501"/>
                  </a:cubicBezTo>
                  <a:lnTo>
                    <a:pt x="525" y="46"/>
                  </a:lnTo>
                  <a:cubicBezTo>
                    <a:pt x="525" y="34"/>
                    <a:pt x="528" y="24"/>
                    <a:pt x="534" y="18"/>
                  </a:cubicBezTo>
                  <a:cubicBezTo>
                    <a:pt x="540" y="12"/>
                    <a:pt x="549" y="9"/>
                    <a:pt x="559" y="9"/>
                  </a:cubicBezTo>
                  <a:close/>
                  <a:moveTo>
                    <a:pt x="1712" y="8"/>
                  </a:moveTo>
                  <a:cubicBezTo>
                    <a:pt x="1721" y="8"/>
                    <a:pt x="1729" y="8"/>
                    <a:pt x="1735" y="9"/>
                  </a:cubicBezTo>
                  <a:cubicBezTo>
                    <a:pt x="1741" y="9"/>
                    <a:pt x="1745" y="10"/>
                    <a:pt x="1749" y="12"/>
                  </a:cubicBezTo>
                  <a:cubicBezTo>
                    <a:pt x="1752" y="13"/>
                    <a:pt x="1754" y="15"/>
                    <a:pt x="1755" y="17"/>
                  </a:cubicBezTo>
                  <a:cubicBezTo>
                    <a:pt x="1757" y="19"/>
                    <a:pt x="1757" y="22"/>
                    <a:pt x="1757" y="24"/>
                  </a:cubicBezTo>
                  <a:lnTo>
                    <a:pt x="1757" y="479"/>
                  </a:lnTo>
                  <a:cubicBezTo>
                    <a:pt x="1757" y="485"/>
                    <a:pt x="1756" y="490"/>
                    <a:pt x="1754" y="495"/>
                  </a:cubicBezTo>
                  <a:cubicBezTo>
                    <a:pt x="1752" y="499"/>
                    <a:pt x="1749" y="503"/>
                    <a:pt x="1746" y="506"/>
                  </a:cubicBezTo>
                  <a:cubicBezTo>
                    <a:pt x="1742" y="510"/>
                    <a:pt x="1738" y="512"/>
                    <a:pt x="1733" y="513"/>
                  </a:cubicBezTo>
                  <a:cubicBezTo>
                    <a:pt x="1728" y="515"/>
                    <a:pt x="1724" y="515"/>
                    <a:pt x="1719" y="515"/>
                  </a:cubicBezTo>
                  <a:lnTo>
                    <a:pt x="1675" y="515"/>
                  </a:lnTo>
                  <a:cubicBezTo>
                    <a:pt x="1666" y="515"/>
                    <a:pt x="1658" y="514"/>
                    <a:pt x="1651" y="513"/>
                  </a:cubicBezTo>
                  <a:cubicBezTo>
                    <a:pt x="1645" y="511"/>
                    <a:pt x="1639" y="508"/>
                    <a:pt x="1633" y="503"/>
                  </a:cubicBezTo>
                  <a:cubicBezTo>
                    <a:pt x="1627" y="498"/>
                    <a:pt x="1622" y="491"/>
                    <a:pt x="1617" y="483"/>
                  </a:cubicBezTo>
                  <a:cubicBezTo>
                    <a:pt x="1611" y="475"/>
                    <a:pt x="1606" y="464"/>
                    <a:pt x="1599" y="451"/>
                  </a:cubicBezTo>
                  <a:lnTo>
                    <a:pt x="1473" y="215"/>
                  </a:lnTo>
                  <a:cubicBezTo>
                    <a:pt x="1466" y="201"/>
                    <a:pt x="1459" y="186"/>
                    <a:pt x="1451" y="170"/>
                  </a:cubicBezTo>
                  <a:cubicBezTo>
                    <a:pt x="1444" y="153"/>
                    <a:pt x="1437" y="137"/>
                    <a:pt x="1431" y="122"/>
                  </a:cubicBezTo>
                  <a:lnTo>
                    <a:pt x="1430" y="122"/>
                  </a:lnTo>
                  <a:cubicBezTo>
                    <a:pt x="1431" y="141"/>
                    <a:pt x="1432" y="159"/>
                    <a:pt x="1432" y="178"/>
                  </a:cubicBezTo>
                  <a:cubicBezTo>
                    <a:pt x="1433" y="197"/>
                    <a:pt x="1433" y="216"/>
                    <a:pt x="1433" y="236"/>
                  </a:cubicBezTo>
                  <a:lnTo>
                    <a:pt x="1433" y="500"/>
                  </a:lnTo>
                  <a:cubicBezTo>
                    <a:pt x="1433" y="503"/>
                    <a:pt x="1432" y="505"/>
                    <a:pt x="1431" y="507"/>
                  </a:cubicBezTo>
                  <a:cubicBezTo>
                    <a:pt x="1430" y="509"/>
                    <a:pt x="1427" y="511"/>
                    <a:pt x="1424" y="512"/>
                  </a:cubicBezTo>
                  <a:cubicBezTo>
                    <a:pt x="1420" y="514"/>
                    <a:pt x="1415" y="515"/>
                    <a:pt x="1409" y="516"/>
                  </a:cubicBezTo>
                  <a:cubicBezTo>
                    <a:pt x="1403" y="517"/>
                    <a:pt x="1396" y="517"/>
                    <a:pt x="1386" y="517"/>
                  </a:cubicBezTo>
                  <a:cubicBezTo>
                    <a:pt x="1377" y="517"/>
                    <a:pt x="1370" y="517"/>
                    <a:pt x="1364" y="516"/>
                  </a:cubicBezTo>
                  <a:cubicBezTo>
                    <a:pt x="1358" y="515"/>
                    <a:pt x="1353" y="514"/>
                    <a:pt x="1350" y="512"/>
                  </a:cubicBezTo>
                  <a:cubicBezTo>
                    <a:pt x="1346" y="511"/>
                    <a:pt x="1344" y="509"/>
                    <a:pt x="1342" y="507"/>
                  </a:cubicBezTo>
                  <a:cubicBezTo>
                    <a:pt x="1341" y="505"/>
                    <a:pt x="1341" y="503"/>
                    <a:pt x="1341" y="500"/>
                  </a:cubicBezTo>
                  <a:lnTo>
                    <a:pt x="1341" y="46"/>
                  </a:lnTo>
                  <a:cubicBezTo>
                    <a:pt x="1341" y="34"/>
                    <a:pt x="1344" y="24"/>
                    <a:pt x="1351" y="18"/>
                  </a:cubicBezTo>
                  <a:cubicBezTo>
                    <a:pt x="1358" y="12"/>
                    <a:pt x="1367" y="9"/>
                    <a:pt x="1378" y="9"/>
                  </a:cubicBezTo>
                  <a:lnTo>
                    <a:pt x="1433" y="9"/>
                  </a:lnTo>
                  <a:cubicBezTo>
                    <a:pt x="1443" y="9"/>
                    <a:pt x="1451" y="10"/>
                    <a:pt x="1458" y="12"/>
                  </a:cubicBezTo>
                  <a:cubicBezTo>
                    <a:pt x="1464" y="13"/>
                    <a:pt x="1471" y="16"/>
                    <a:pt x="1476" y="20"/>
                  </a:cubicBezTo>
                  <a:cubicBezTo>
                    <a:pt x="1481" y="24"/>
                    <a:pt x="1486" y="29"/>
                    <a:pt x="1491" y="36"/>
                  </a:cubicBezTo>
                  <a:cubicBezTo>
                    <a:pt x="1496" y="43"/>
                    <a:pt x="1500" y="52"/>
                    <a:pt x="1505" y="62"/>
                  </a:cubicBezTo>
                  <a:lnTo>
                    <a:pt x="1604" y="247"/>
                  </a:lnTo>
                  <a:cubicBezTo>
                    <a:pt x="1610" y="258"/>
                    <a:pt x="1615" y="269"/>
                    <a:pt x="1621" y="280"/>
                  </a:cubicBezTo>
                  <a:cubicBezTo>
                    <a:pt x="1626" y="290"/>
                    <a:pt x="1632" y="301"/>
                    <a:pt x="1637" y="312"/>
                  </a:cubicBezTo>
                  <a:cubicBezTo>
                    <a:pt x="1642" y="323"/>
                    <a:pt x="1647" y="334"/>
                    <a:pt x="1652" y="344"/>
                  </a:cubicBezTo>
                  <a:cubicBezTo>
                    <a:pt x="1657" y="354"/>
                    <a:pt x="1662" y="365"/>
                    <a:pt x="1667" y="375"/>
                  </a:cubicBezTo>
                  <a:lnTo>
                    <a:pt x="1667" y="375"/>
                  </a:lnTo>
                  <a:cubicBezTo>
                    <a:pt x="1666" y="357"/>
                    <a:pt x="1666" y="338"/>
                    <a:pt x="1665" y="318"/>
                  </a:cubicBezTo>
                  <a:cubicBezTo>
                    <a:pt x="1665" y="298"/>
                    <a:pt x="1665" y="279"/>
                    <a:pt x="1665" y="261"/>
                  </a:cubicBezTo>
                  <a:lnTo>
                    <a:pt x="1665" y="24"/>
                  </a:lnTo>
                  <a:cubicBezTo>
                    <a:pt x="1665" y="22"/>
                    <a:pt x="1666" y="19"/>
                    <a:pt x="1667" y="17"/>
                  </a:cubicBezTo>
                  <a:cubicBezTo>
                    <a:pt x="1669" y="15"/>
                    <a:pt x="1671" y="13"/>
                    <a:pt x="1675" y="12"/>
                  </a:cubicBezTo>
                  <a:cubicBezTo>
                    <a:pt x="1679" y="10"/>
                    <a:pt x="1683" y="9"/>
                    <a:pt x="1689" y="9"/>
                  </a:cubicBezTo>
                  <a:cubicBezTo>
                    <a:pt x="1695" y="8"/>
                    <a:pt x="1703" y="8"/>
                    <a:pt x="1712" y="8"/>
                  </a:cubicBezTo>
                  <a:close/>
                  <a:moveTo>
                    <a:pt x="4004" y="7"/>
                  </a:moveTo>
                  <a:cubicBezTo>
                    <a:pt x="4014" y="7"/>
                    <a:pt x="4023" y="7"/>
                    <a:pt x="4029" y="8"/>
                  </a:cubicBezTo>
                  <a:cubicBezTo>
                    <a:pt x="4036" y="9"/>
                    <a:pt x="4041" y="10"/>
                    <a:pt x="4045" y="11"/>
                  </a:cubicBezTo>
                  <a:cubicBezTo>
                    <a:pt x="4049" y="12"/>
                    <a:pt x="4051" y="14"/>
                    <a:pt x="4053" y="16"/>
                  </a:cubicBezTo>
                  <a:cubicBezTo>
                    <a:pt x="4055" y="18"/>
                    <a:pt x="4056" y="21"/>
                    <a:pt x="4056" y="23"/>
                  </a:cubicBezTo>
                  <a:lnTo>
                    <a:pt x="4056" y="430"/>
                  </a:lnTo>
                  <a:lnTo>
                    <a:pt x="4215" y="430"/>
                  </a:lnTo>
                  <a:cubicBezTo>
                    <a:pt x="4217" y="430"/>
                    <a:pt x="4220" y="431"/>
                    <a:pt x="4221" y="432"/>
                  </a:cubicBezTo>
                  <a:cubicBezTo>
                    <a:pt x="4223" y="433"/>
                    <a:pt x="4225" y="436"/>
                    <a:pt x="4226" y="439"/>
                  </a:cubicBezTo>
                  <a:cubicBezTo>
                    <a:pt x="4228" y="442"/>
                    <a:pt x="4229" y="447"/>
                    <a:pt x="4229" y="452"/>
                  </a:cubicBezTo>
                  <a:cubicBezTo>
                    <a:pt x="4230" y="457"/>
                    <a:pt x="4230" y="464"/>
                    <a:pt x="4230" y="472"/>
                  </a:cubicBezTo>
                  <a:cubicBezTo>
                    <a:pt x="4230" y="479"/>
                    <a:pt x="4230" y="486"/>
                    <a:pt x="4229" y="491"/>
                  </a:cubicBezTo>
                  <a:cubicBezTo>
                    <a:pt x="4229" y="497"/>
                    <a:pt x="4228" y="501"/>
                    <a:pt x="4226" y="505"/>
                  </a:cubicBezTo>
                  <a:cubicBezTo>
                    <a:pt x="4225" y="508"/>
                    <a:pt x="4223" y="511"/>
                    <a:pt x="4221" y="512"/>
                  </a:cubicBezTo>
                  <a:cubicBezTo>
                    <a:pt x="4220" y="514"/>
                    <a:pt x="4217" y="515"/>
                    <a:pt x="4215" y="515"/>
                  </a:cubicBezTo>
                  <a:lnTo>
                    <a:pt x="3983" y="515"/>
                  </a:lnTo>
                  <a:cubicBezTo>
                    <a:pt x="3974" y="515"/>
                    <a:pt x="3967" y="512"/>
                    <a:pt x="3961" y="507"/>
                  </a:cubicBezTo>
                  <a:cubicBezTo>
                    <a:pt x="3955" y="502"/>
                    <a:pt x="3953" y="494"/>
                    <a:pt x="3953" y="482"/>
                  </a:cubicBezTo>
                  <a:lnTo>
                    <a:pt x="3953" y="23"/>
                  </a:lnTo>
                  <a:cubicBezTo>
                    <a:pt x="3953" y="21"/>
                    <a:pt x="3953" y="18"/>
                    <a:pt x="3955" y="16"/>
                  </a:cubicBezTo>
                  <a:cubicBezTo>
                    <a:pt x="3957" y="14"/>
                    <a:pt x="3960" y="12"/>
                    <a:pt x="3963" y="11"/>
                  </a:cubicBezTo>
                  <a:cubicBezTo>
                    <a:pt x="3967" y="10"/>
                    <a:pt x="3973" y="9"/>
                    <a:pt x="3979" y="8"/>
                  </a:cubicBezTo>
                  <a:cubicBezTo>
                    <a:pt x="3986" y="7"/>
                    <a:pt x="3994" y="7"/>
                    <a:pt x="4004" y="7"/>
                  </a:cubicBezTo>
                  <a:close/>
                  <a:moveTo>
                    <a:pt x="1180" y="7"/>
                  </a:moveTo>
                  <a:cubicBezTo>
                    <a:pt x="1190" y="7"/>
                    <a:pt x="1199" y="7"/>
                    <a:pt x="1205" y="8"/>
                  </a:cubicBezTo>
                  <a:cubicBezTo>
                    <a:pt x="1212" y="9"/>
                    <a:pt x="1217" y="10"/>
                    <a:pt x="1221" y="11"/>
                  </a:cubicBezTo>
                  <a:cubicBezTo>
                    <a:pt x="1225" y="12"/>
                    <a:pt x="1227" y="14"/>
                    <a:pt x="1229" y="16"/>
                  </a:cubicBezTo>
                  <a:cubicBezTo>
                    <a:pt x="1231" y="18"/>
                    <a:pt x="1232" y="21"/>
                    <a:pt x="1232" y="23"/>
                  </a:cubicBezTo>
                  <a:lnTo>
                    <a:pt x="1232" y="501"/>
                  </a:lnTo>
                  <a:cubicBezTo>
                    <a:pt x="1232" y="503"/>
                    <a:pt x="1231" y="506"/>
                    <a:pt x="1229" y="508"/>
                  </a:cubicBezTo>
                  <a:cubicBezTo>
                    <a:pt x="1227" y="510"/>
                    <a:pt x="1225" y="511"/>
                    <a:pt x="1221" y="513"/>
                  </a:cubicBezTo>
                  <a:cubicBezTo>
                    <a:pt x="1217" y="514"/>
                    <a:pt x="1212" y="515"/>
                    <a:pt x="1205" y="516"/>
                  </a:cubicBezTo>
                  <a:cubicBezTo>
                    <a:pt x="1199" y="517"/>
                    <a:pt x="1190" y="517"/>
                    <a:pt x="1180" y="517"/>
                  </a:cubicBezTo>
                  <a:cubicBezTo>
                    <a:pt x="1170" y="517"/>
                    <a:pt x="1162" y="517"/>
                    <a:pt x="1155" y="516"/>
                  </a:cubicBezTo>
                  <a:cubicBezTo>
                    <a:pt x="1149" y="515"/>
                    <a:pt x="1143" y="514"/>
                    <a:pt x="1139" y="513"/>
                  </a:cubicBezTo>
                  <a:cubicBezTo>
                    <a:pt x="1136" y="511"/>
                    <a:pt x="1133" y="510"/>
                    <a:pt x="1131" y="508"/>
                  </a:cubicBezTo>
                  <a:cubicBezTo>
                    <a:pt x="1129" y="506"/>
                    <a:pt x="1129" y="503"/>
                    <a:pt x="1129" y="501"/>
                  </a:cubicBezTo>
                  <a:lnTo>
                    <a:pt x="1129" y="23"/>
                  </a:lnTo>
                  <a:cubicBezTo>
                    <a:pt x="1129" y="21"/>
                    <a:pt x="1129" y="18"/>
                    <a:pt x="1131" y="16"/>
                  </a:cubicBezTo>
                  <a:cubicBezTo>
                    <a:pt x="1133" y="14"/>
                    <a:pt x="1136" y="12"/>
                    <a:pt x="1140" y="11"/>
                  </a:cubicBezTo>
                  <a:cubicBezTo>
                    <a:pt x="1144" y="10"/>
                    <a:pt x="1149" y="9"/>
                    <a:pt x="1155" y="8"/>
                  </a:cubicBezTo>
                  <a:cubicBezTo>
                    <a:pt x="1162" y="7"/>
                    <a:pt x="1170" y="7"/>
                    <a:pt x="1180" y="7"/>
                  </a:cubicBezTo>
                  <a:close/>
                  <a:moveTo>
                    <a:pt x="52" y="7"/>
                  </a:moveTo>
                  <a:cubicBezTo>
                    <a:pt x="62" y="7"/>
                    <a:pt x="70" y="7"/>
                    <a:pt x="76" y="8"/>
                  </a:cubicBezTo>
                  <a:cubicBezTo>
                    <a:pt x="83" y="9"/>
                    <a:pt x="88" y="10"/>
                    <a:pt x="92" y="11"/>
                  </a:cubicBezTo>
                  <a:cubicBezTo>
                    <a:pt x="96" y="12"/>
                    <a:pt x="99" y="14"/>
                    <a:pt x="100" y="16"/>
                  </a:cubicBezTo>
                  <a:cubicBezTo>
                    <a:pt x="102" y="18"/>
                    <a:pt x="103" y="21"/>
                    <a:pt x="103" y="23"/>
                  </a:cubicBezTo>
                  <a:lnTo>
                    <a:pt x="103" y="322"/>
                  </a:lnTo>
                  <a:cubicBezTo>
                    <a:pt x="103" y="342"/>
                    <a:pt x="105" y="359"/>
                    <a:pt x="110" y="374"/>
                  </a:cubicBezTo>
                  <a:cubicBezTo>
                    <a:pt x="115" y="389"/>
                    <a:pt x="122" y="401"/>
                    <a:pt x="132" y="410"/>
                  </a:cubicBezTo>
                  <a:cubicBezTo>
                    <a:pt x="141" y="420"/>
                    <a:pt x="152" y="427"/>
                    <a:pt x="165" y="432"/>
                  </a:cubicBezTo>
                  <a:cubicBezTo>
                    <a:pt x="178" y="437"/>
                    <a:pt x="192" y="439"/>
                    <a:pt x="208" y="439"/>
                  </a:cubicBezTo>
                  <a:cubicBezTo>
                    <a:pt x="224" y="439"/>
                    <a:pt x="239" y="437"/>
                    <a:pt x="251" y="432"/>
                  </a:cubicBezTo>
                  <a:cubicBezTo>
                    <a:pt x="264" y="427"/>
                    <a:pt x="275" y="420"/>
                    <a:pt x="284" y="410"/>
                  </a:cubicBezTo>
                  <a:cubicBezTo>
                    <a:pt x="293" y="401"/>
                    <a:pt x="299" y="389"/>
                    <a:pt x="304" y="375"/>
                  </a:cubicBezTo>
                  <a:cubicBezTo>
                    <a:pt x="309" y="361"/>
                    <a:pt x="311" y="345"/>
                    <a:pt x="311" y="328"/>
                  </a:cubicBezTo>
                  <a:lnTo>
                    <a:pt x="311" y="23"/>
                  </a:lnTo>
                  <a:cubicBezTo>
                    <a:pt x="311" y="21"/>
                    <a:pt x="312" y="18"/>
                    <a:pt x="314" y="16"/>
                  </a:cubicBezTo>
                  <a:cubicBezTo>
                    <a:pt x="315" y="14"/>
                    <a:pt x="318" y="12"/>
                    <a:pt x="322" y="11"/>
                  </a:cubicBezTo>
                  <a:cubicBezTo>
                    <a:pt x="326" y="10"/>
                    <a:pt x="331" y="9"/>
                    <a:pt x="338" y="8"/>
                  </a:cubicBezTo>
                  <a:cubicBezTo>
                    <a:pt x="344" y="7"/>
                    <a:pt x="353" y="7"/>
                    <a:pt x="363" y="7"/>
                  </a:cubicBezTo>
                  <a:cubicBezTo>
                    <a:pt x="373" y="7"/>
                    <a:pt x="381" y="7"/>
                    <a:pt x="387" y="8"/>
                  </a:cubicBezTo>
                  <a:cubicBezTo>
                    <a:pt x="393" y="9"/>
                    <a:pt x="399" y="10"/>
                    <a:pt x="402" y="11"/>
                  </a:cubicBezTo>
                  <a:cubicBezTo>
                    <a:pt x="406" y="12"/>
                    <a:pt x="409" y="14"/>
                    <a:pt x="411" y="16"/>
                  </a:cubicBezTo>
                  <a:cubicBezTo>
                    <a:pt x="412" y="18"/>
                    <a:pt x="413" y="21"/>
                    <a:pt x="413" y="23"/>
                  </a:cubicBezTo>
                  <a:lnTo>
                    <a:pt x="413" y="326"/>
                  </a:lnTo>
                  <a:cubicBezTo>
                    <a:pt x="413" y="357"/>
                    <a:pt x="408" y="385"/>
                    <a:pt x="399" y="410"/>
                  </a:cubicBezTo>
                  <a:cubicBezTo>
                    <a:pt x="390" y="434"/>
                    <a:pt x="377" y="455"/>
                    <a:pt x="359" y="472"/>
                  </a:cubicBezTo>
                  <a:cubicBezTo>
                    <a:pt x="341" y="489"/>
                    <a:pt x="320" y="501"/>
                    <a:pt x="294" y="510"/>
                  </a:cubicBezTo>
                  <a:cubicBezTo>
                    <a:pt x="267" y="519"/>
                    <a:pt x="238" y="524"/>
                    <a:pt x="204" y="524"/>
                  </a:cubicBezTo>
                  <a:cubicBezTo>
                    <a:pt x="172" y="524"/>
                    <a:pt x="143" y="520"/>
                    <a:pt x="118" y="512"/>
                  </a:cubicBezTo>
                  <a:cubicBezTo>
                    <a:pt x="93" y="504"/>
                    <a:pt x="71" y="492"/>
                    <a:pt x="54" y="476"/>
                  </a:cubicBezTo>
                  <a:cubicBezTo>
                    <a:pt x="37" y="459"/>
                    <a:pt x="23" y="439"/>
                    <a:pt x="14" y="415"/>
                  </a:cubicBezTo>
                  <a:cubicBezTo>
                    <a:pt x="5" y="391"/>
                    <a:pt x="0" y="363"/>
                    <a:pt x="0" y="331"/>
                  </a:cubicBezTo>
                  <a:lnTo>
                    <a:pt x="0" y="23"/>
                  </a:lnTo>
                  <a:cubicBezTo>
                    <a:pt x="0" y="21"/>
                    <a:pt x="1" y="18"/>
                    <a:pt x="2" y="16"/>
                  </a:cubicBezTo>
                  <a:cubicBezTo>
                    <a:pt x="4" y="14"/>
                    <a:pt x="7" y="12"/>
                    <a:pt x="11" y="11"/>
                  </a:cubicBezTo>
                  <a:cubicBezTo>
                    <a:pt x="15" y="10"/>
                    <a:pt x="20" y="9"/>
                    <a:pt x="27" y="8"/>
                  </a:cubicBezTo>
                  <a:cubicBezTo>
                    <a:pt x="33" y="7"/>
                    <a:pt x="42" y="7"/>
                    <a:pt x="52" y="7"/>
                  </a:cubicBezTo>
                  <a:close/>
                  <a:moveTo>
                    <a:pt x="3199" y="1"/>
                  </a:moveTo>
                  <a:cubicBezTo>
                    <a:pt x="3213" y="1"/>
                    <a:pt x="3226" y="2"/>
                    <a:pt x="3239" y="4"/>
                  </a:cubicBezTo>
                  <a:cubicBezTo>
                    <a:pt x="3252" y="7"/>
                    <a:pt x="3264" y="10"/>
                    <a:pt x="3275" y="14"/>
                  </a:cubicBezTo>
                  <a:cubicBezTo>
                    <a:pt x="3287" y="17"/>
                    <a:pt x="3296" y="22"/>
                    <a:pt x="3305" y="27"/>
                  </a:cubicBezTo>
                  <a:cubicBezTo>
                    <a:pt x="3314" y="32"/>
                    <a:pt x="3320" y="36"/>
                    <a:pt x="3324" y="39"/>
                  </a:cubicBezTo>
                  <a:cubicBezTo>
                    <a:pt x="3327" y="43"/>
                    <a:pt x="3330" y="46"/>
                    <a:pt x="3331" y="48"/>
                  </a:cubicBezTo>
                  <a:cubicBezTo>
                    <a:pt x="3332" y="51"/>
                    <a:pt x="3333" y="54"/>
                    <a:pt x="3334" y="57"/>
                  </a:cubicBezTo>
                  <a:cubicBezTo>
                    <a:pt x="3335" y="61"/>
                    <a:pt x="3336" y="65"/>
                    <a:pt x="3336" y="70"/>
                  </a:cubicBezTo>
                  <a:cubicBezTo>
                    <a:pt x="3336" y="75"/>
                    <a:pt x="3337" y="81"/>
                    <a:pt x="3337" y="88"/>
                  </a:cubicBezTo>
                  <a:cubicBezTo>
                    <a:pt x="3337" y="96"/>
                    <a:pt x="3336" y="103"/>
                    <a:pt x="3336" y="108"/>
                  </a:cubicBezTo>
                  <a:cubicBezTo>
                    <a:pt x="3335" y="114"/>
                    <a:pt x="3334" y="118"/>
                    <a:pt x="3333" y="122"/>
                  </a:cubicBezTo>
                  <a:cubicBezTo>
                    <a:pt x="3332" y="125"/>
                    <a:pt x="3330" y="128"/>
                    <a:pt x="3328" y="129"/>
                  </a:cubicBezTo>
                  <a:cubicBezTo>
                    <a:pt x="3327" y="131"/>
                    <a:pt x="3324" y="131"/>
                    <a:pt x="3322" y="131"/>
                  </a:cubicBezTo>
                  <a:cubicBezTo>
                    <a:pt x="3318" y="131"/>
                    <a:pt x="3313" y="129"/>
                    <a:pt x="3307" y="125"/>
                  </a:cubicBezTo>
                  <a:cubicBezTo>
                    <a:pt x="3301" y="120"/>
                    <a:pt x="3294" y="115"/>
                    <a:pt x="3284" y="109"/>
                  </a:cubicBezTo>
                  <a:cubicBezTo>
                    <a:pt x="3275" y="104"/>
                    <a:pt x="3263" y="99"/>
                    <a:pt x="3250" y="94"/>
                  </a:cubicBezTo>
                  <a:cubicBezTo>
                    <a:pt x="3237" y="90"/>
                    <a:pt x="3221" y="87"/>
                    <a:pt x="3203" y="87"/>
                  </a:cubicBezTo>
                  <a:cubicBezTo>
                    <a:pt x="3183" y="87"/>
                    <a:pt x="3165" y="91"/>
                    <a:pt x="3149" y="100"/>
                  </a:cubicBezTo>
                  <a:cubicBezTo>
                    <a:pt x="3134" y="108"/>
                    <a:pt x="3120" y="120"/>
                    <a:pt x="3109" y="135"/>
                  </a:cubicBezTo>
                  <a:cubicBezTo>
                    <a:pt x="3098" y="150"/>
                    <a:pt x="3090" y="168"/>
                    <a:pt x="3084" y="190"/>
                  </a:cubicBezTo>
                  <a:cubicBezTo>
                    <a:pt x="3078" y="212"/>
                    <a:pt x="3075" y="236"/>
                    <a:pt x="3075" y="263"/>
                  </a:cubicBezTo>
                  <a:cubicBezTo>
                    <a:pt x="3075" y="293"/>
                    <a:pt x="3078" y="318"/>
                    <a:pt x="3084" y="340"/>
                  </a:cubicBezTo>
                  <a:cubicBezTo>
                    <a:pt x="3091" y="362"/>
                    <a:pt x="3099" y="380"/>
                    <a:pt x="3111" y="394"/>
                  </a:cubicBezTo>
                  <a:cubicBezTo>
                    <a:pt x="3122" y="408"/>
                    <a:pt x="3136" y="418"/>
                    <a:pt x="3152" y="425"/>
                  </a:cubicBezTo>
                  <a:cubicBezTo>
                    <a:pt x="3168" y="432"/>
                    <a:pt x="3186" y="436"/>
                    <a:pt x="3206" y="436"/>
                  </a:cubicBezTo>
                  <a:cubicBezTo>
                    <a:pt x="3224" y="436"/>
                    <a:pt x="3240" y="434"/>
                    <a:pt x="3253" y="429"/>
                  </a:cubicBezTo>
                  <a:cubicBezTo>
                    <a:pt x="3266" y="425"/>
                    <a:pt x="3278" y="420"/>
                    <a:pt x="3287" y="415"/>
                  </a:cubicBezTo>
                  <a:cubicBezTo>
                    <a:pt x="3297" y="410"/>
                    <a:pt x="3304" y="405"/>
                    <a:pt x="3311" y="401"/>
                  </a:cubicBezTo>
                  <a:cubicBezTo>
                    <a:pt x="3317" y="397"/>
                    <a:pt x="3321" y="395"/>
                    <a:pt x="3325" y="395"/>
                  </a:cubicBezTo>
                  <a:cubicBezTo>
                    <a:pt x="3327" y="395"/>
                    <a:pt x="3330" y="395"/>
                    <a:pt x="3331" y="396"/>
                  </a:cubicBezTo>
                  <a:cubicBezTo>
                    <a:pt x="3333" y="397"/>
                    <a:pt x="3334" y="399"/>
                    <a:pt x="3335" y="403"/>
                  </a:cubicBezTo>
                  <a:cubicBezTo>
                    <a:pt x="3336" y="406"/>
                    <a:pt x="3337" y="410"/>
                    <a:pt x="3337" y="416"/>
                  </a:cubicBezTo>
                  <a:cubicBezTo>
                    <a:pt x="3338" y="421"/>
                    <a:pt x="3338" y="429"/>
                    <a:pt x="3338" y="438"/>
                  </a:cubicBezTo>
                  <a:cubicBezTo>
                    <a:pt x="3338" y="445"/>
                    <a:pt x="3338" y="450"/>
                    <a:pt x="3338" y="455"/>
                  </a:cubicBezTo>
                  <a:cubicBezTo>
                    <a:pt x="3337" y="459"/>
                    <a:pt x="3337" y="463"/>
                    <a:pt x="3336" y="466"/>
                  </a:cubicBezTo>
                  <a:cubicBezTo>
                    <a:pt x="3335" y="470"/>
                    <a:pt x="3334" y="472"/>
                    <a:pt x="3333" y="475"/>
                  </a:cubicBezTo>
                  <a:cubicBezTo>
                    <a:pt x="3331" y="477"/>
                    <a:pt x="3329" y="480"/>
                    <a:pt x="3326" y="483"/>
                  </a:cubicBezTo>
                  <a:cubicBezTo>
                    <a:pt x="3324" y="486"/>
                    <a:pt x="3318" y="490"/>
                    <a:pt x="3310" y="494"/>
                  </a:cubicBezTo>
                  <a:cubicBezTo>
                    <a:pt x="3302" y="499"/>
                    <a:pt x="3292" y="503"/>
                    <a:pt x="3280" y="508"/>
                  </a:cubicBezTo>
                  <a:cubicBezTo>
                    <a:pt x="3268" y="512"/>
                    <a:pt x="3254" y="516"/>
                    <a:pt x="3239" y="519"/>
                  </a:cubicBezTo>
                  <a:cubicBezTo>
                    <a:pt x="3224" y="521"/>
                    <a:pt x="3207" y="523"/>
                    <a:pt x="3190" y="523"/>
                  </a:cubicBezTo>
                  <a:cubicBezTo>
                    <a:pt x="3155" y="523"/>
                    <a:pt x="3124" y="517"/>
                    <a:pt x="3096" y="507"/>
                  </a:cubicBezTo>
                  <a:cubicBezTo>
                    <a:pt x="3068" y="496"/>
                    <a:pt x="3044" y="480"/>
                    <a:pt x="3025" y="459"/>
                  </a:cubicBezTo>
                  <a:cubicBezTo>
                    <a:pt x="3005" y="438"/>
                    <a:pt x="2990" y="411"/>
                    <a:pt x="2980" y="379"/>
                  </a:cubicBezTo>
                  <a:cubicBezTo>
                    <a:pt x="2970" y="348"/>
                    <a:pt x="2964" y="311"/>
                    <a:pt x="2964" y="269"/>
                  </a:cubicBezTo>
                  <a:cubicBezTo>
                    <a:pt x="2964" y="226"/>
                    <a:pt x="2970" y="187"/>
                    <a:pt x="2982" y="154"/>
                  </a:cubicBezTo>
                  <a:cubicBezTo>
                    <a:pt x="2993" y="121"/>
                    <a:pt x="3009" y="93"/>
                    <a:pt x="3030" y="70"/>
                  </a:cubicBezTo>
                  <a:cubicBezTo>
                    <a:pt x="3050" y="47"/>
                    <a:pt x="3075" y="30"/>
                    <a:pt x="3104" y="19"/>
                  </a:cubicBezTo>
                  <a:cubicBezTo>
                    <a:pt x="3132" y="7"/>
                    <a:pt x="3164" y="1"/>
                    <a:pt x="3199" y="1"/>
                  </a:cubicBezTo>
                  <a:close/>
                  <a:moveTo>
                    <a:pt x="3633" y="0"/>
                  </a:moveTo>
                  <a:cubicBezTo>
                    <a:pt x="3671" y="0"/>
                    <a:pt x="3705" y="5"/>
                    <a:pt x="3734" y="15"/>
                  </a:cubicBezTo>
                  <a:cubicBezTo>
                    <a:pt x="3764" y="26"/>
                    <a:pt x="3788" y="41"/>
                    <a:pt x="3808" y="62"/>
                  </a:cubicBezTo>
                  <a:cubicBezTo>
                    <a:pt x="3827" y="83"/>
                    <a:pt x="3842" y="110"/>
                    <a:pt x="3852" y="142"/>
                  </a:cubicBezTo>
                  <a:cubicBezTo>
                    <a:pt x="3862" y="174"/>
                    <a:pt x="3867" y="212"/>
                    <a:pt x="3867" y="256"/>
                  </a:cubicBezTo>
                  <a:cubicBezTo>
                    <a:pt x="3867" y="298"/>
                    <a:pt x="3862" y="335"/>
                    <a:pt x="3852" y="369"/>
                  </a:cubicBezTo>
                  <a:cubicBezTo>
                    <a:pt x="3841" y="402"/>
                    <a:pt x="3826" y="430"/>
                    <a:pt x="3805" y="453"/>
                  </a:cubicBezTo>
                  <a:cubicBezTo>
                    <a:pt x="3785" y="476"/>
                    <a:pt x="3759" y="493"/>
                    <a:pt x="3729" y="505"/>
                  </a:cubicBezTo>
                  <a:cubicBezTo>
                    <a:pt x="3698" y="518"/>
                    <a:pt x="3663" y="524"/>
                    <a:pt x="3623" y="524"/>
                  </a:cubicBezTo>
                  <a:cubicBezTo>
                    <a:pt x="3584" y="524"/>
                    <a:pt x="3550" y="518"/>
                    <a:pt x="3521" y="508"/>
                  </a:cubicBezTo>
                  <a:cubicBezTo>
                    <a:pt x="3491" y="498"/>
                    <a:pt x="3467" y="482"/>
                    <a:pt x="3447" y="461"/>
                  </a:cubicBezTo>
                  <a:cubicBezTo>
                    <a:pt x="3428" y="440"/>
                    <a:pt x="3413" y="413"/>
                    <a:pt x="3403" y="381"/>
                  </a:cubicBezTo>
                  <a:cubicBezTo>
                    <a:pt x="3394" y="348"/>
                    <a:pt x="3389" y="310"/>
                    <a:pt x="3389" y="265"/>
                  </a:cubicBezTo>
                  <a:cubicBezTo>
                    <a:pt x="3389" y="224"/>
                    <a:pt x="3394" y="187"/>
                    <a:pt x="3404" y="155"/>
                  </a:cubicBezTo>
                  <a:cubicBezTo>
                    <a:pt x="3415" y="122"/>
                    <a:pt x="3430" y="94"/>
                    <a:pt x="3451" y="71"/>
                  </a:cubicBezTo>
                  <a:cubicBezTo>
                    <a:pt x="3471" y="48"/>
                    <a:pt x="3497" y="31"/>
                    <a:pt x="3527" y="19"/>
                  </a:cubicBezTo>
                  <a:cubicBezTo>
                    <a:pt x="3558" y="6"/>
                    <a:pt x="3593" y="0"/>
                    <a:pt x="3633" y="0"/>
                  </a:cubicBezTo>
                  <a:close/>
                  <a:moveTo>
                    <a:pt x="2485" y="0"/>
                  </a:moveTo>
                  <a:cubicBezTo>
                    <a:pt x="2523" y="0"/>
                    <a:pt x="2557" y="5"/>
                    <a:pt x="2586" y="15"/>
                  </a:cubicBezTo>
                  <a:cubicBezTo>
                    <a:pt x="2616" y="26"/>
                    <a:pt x="2640" y="41"/>
                    <a:pt x="2660" y="62"/>
                  </a:cubicBezTo>
                  <a:cubicBezTo>
                    <a:pt x="2679" y="83"/>
                    <a:pt x="2694" y="110"/>
                    <a:pt x="2704" y="142"/>
                  </a:cubicBezTo>
                  <a:cubicBezTo>
                    <a:pt x="2714" y="174"/>
                    <a:pt x="2719" y="212"/>
                    <a:pt x="2719" y="256"/>
                  </a:cubicBezTo>
                  <a:cubicBezTo>
                    <a:pt x="2719" y="298"/>
                    <a:pt x="2714" y="335"/>
                    <a:pt x="2704" y="369"/>
                  </a:cubicBezTo>
                  <a:cubicBezTo>
                    <a:pt x="2693" y="402"/>
                    <a:pt x="2678" y="430"/>
                    <a:pt x="2657" y="453"/>
                  </a:cubicBezTo>
                  <a:cubicBezTo>
                    <a:pt x="2637" y="476"/>
                    <a:pt x="2611" y="493"/>
                    <a:pt x="2581" y="505"/>
                  </a:cubicBezTo>
                  <a:cubicBezTo>
                    <a:pt x="2550" y="518"/>
                    <a:pt x="2515" y="524"/>
                    <a:pt x="2475" y="524"/>
                  </a:cubicBezTo>
                  <a:cubicBezTo>
                    <a:pt x="2436" y="524"/>
                    <a:pt x="2402" y="518"/>
                    <a:pt x="2373" y="508"/>
                  </a:cubicBezTo>
                  <a:cubicBezTo>
                    <a:pt x="2343" y="498"/>
                    <a:pt x="2319" y="482"/>
                    <a:pt x="2299" y="461"/>
                  </a:cubicBezTo>
                  <a:cubicBezTo>
                    <a:pt x="2280" y="440"/>
                    <a:pt x="2265" y="413"/>
                    <a:pt x="2255" y="381"/>
                  </a:cubicBezTo>
                  <a:cubicBezTo>
                    <a:pt x="2246" y="348"/>
                    <a:pt x="2241" y="310"/>
                    <a:pt x="2241" y="265"/>
                  </a:cubicBezTo>
                  <a:cubicBezTo>
                    <a:pt x="2241" y="224"/>
                    <a:pt x="2246" y="187"/>
                    <a:pt x="2256" y="155"/>
                  </a:cubicBezTo>
                  <a:cubicBezTo>
                    <a:pt x="2267" y="122"/>
                    <a:pt x="2282" y="94"/>
                    <a:pt x="2303" y="71"/>
                  </a:cubicBezTo>
                  <a:cubicBezTo>
                    <a:pt x="2323" y="48"/>
                    <a:pt x="2349" y="31"/>
                    <a:pt x="2379" y="19"/>
                  </a:cubicBezTo>
                  <a:cubicBezTo>
                    <a:pt x="2410" y="6"/>
                    <a:pt x="2445" y="0"/>
                    <a:pt x="2485" y="0"/>
                  </a:cubicBezTo>
                  <a:close/>
                </a:path>
              </a:pathLst>
            </a:custGeom>
            <a:noFill/>
            <a:ln w="9525" cap="flat">
              <a:solidFill>
                <a:srgbClr val="385D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015" name="Freeform 62"/>
            <p:cNvSpPr>
              <a:spLocks noEditPoints="1"/>
            </p:cNvSpPr>
            <p:nvPr/>
          </p:nvSpPr>
          <p:spPr bwMode="auto">
            <a:xfrm>
              <a:off x="5802313" y="3309938"/>
              <a:ext cx="2813050" cy="198437"/>
            </a:xfrm>
            <a:custGeom>
              <a:avLst/>
              <a:gdLst>
                <a:gd name="T0" fmla="*/ 217 w 7381"/>
                <a:gd name="T1" fmla="*/ 228 h 517"/>
                <a:gd name="T2" fmla="*/ 3419 w 7381"/>
                <a:gd name="T3" fmla="*/ 224 h 517"/>
                <a:gd name="T4" fmla="*/ 1838 w 7381"/>
                <a:gd name="T5" fmla="*/ 81 h 517"/>
                <a:gd name="T6" fmla="*/ 1884 w 7381"/>
                <a:gd name="T7" fmla="*/ 81 h 517"/>
                <a:gd name="T8" fmla="*/ 7201 w 7381"/>
                <a:gd name="T9" fmla="*/ 61 h 517"/>
                <a:gd name="T10" fmla="*/ 7381 w 7381"/>
                <a:gd name="T11" fmla="*/ 494 h 517"/>
                <a:gd name="T12" fmla="*/ 7283 w 7381"/>
                <a:gd name="T13" fmla="*/ 82 h 517"/>
                <a:gd name="T14" fmla="*/ 6890 w 7381"/>
                <a:gd name="T15" fmla="*/ 82 h 517"/>
                <a:gd name="T16" fmla="*/ 6792 w 7381"/>
                <a:gd name="T17" fmla="*/ 494 h 517"/>
                <a:gd name="T18" fmla="*/ 3603 w 7381"/>
                <a:gd name="T19" fmla="*/ 88 h 517"/>
                <a:gd name="T20" fmla="*/ 3629 w 7381"/>
                <a:gd name="T21" fmla="*/ 462 h 517"/>
                <a:gd name="T22" fmla="*/ 3528 w 7381"/>
                <a:gd name="T23" fmla="*/ 493 h 517"/>
                <a:gd name="T24" fmla="*/ 3340 w 7381"/>
                <a:gd name="T25" fmla="*/ 509 h 517"/>
                <a:gd name="T26" fmla="*/ 3154 w 7381"/>
                <a:gd name="T27" fmla="*/ 2 h 517"/>
                <a:gd name="T28" fmla="*/ 2974 w 7381"/>
                <a:gd name="T29" fmla="*/ 206 h 517"/>
                <a:gd name="T30" fmla="*/ 2974 w 7381"/>
                <a:gd name="T31" fmla="*/ 285 h 517"/>
                <a:gd name="T32" fmla="*/ 3156 w 7381"/>
                <a:gd name="T33" fmla="*/ 508 h 517"/>
                <a:gd name="T34" fmla="*/ 1953 w 7381"/>
                <a:gd name="T35" fmla="*/ 5 h 517"/>
                <a:gd name="T36" fmla="*/ 2026 w 7381"/>
                <a:gd name="T37" fmla="*/ 305 h 517"/>
                <a:gd name="T38" fmla="*/ 2027 w 7381"/>
                <a:gd name="T39" fmla="*/ 509 h 517"/>
                <a:gd name="T40" fmla="*/ 1838 w 7381"/>
                <a:gd name="T41" fmla="*/ 494 h 517"/>
                <a:gd name="T42" fmla="*/ 1744 w 7381"/>
                <a:gd name="T43" fmla="*/ 10 h 517"/>
                <a:gd name="T44" fmla="*/ 1453 w 7381"/>
                <a:gd name="T45" fmla="*/ 80 h 517"/>
                <a:gd name="T46" fmla="*/ 1430 w 7381"/>
                <a:gd name="T47" fmla="*/ 276 h 517"/>
                <a:gd name="T48" fmla="*/ 1462 w 7381"/>
                <a:gd name="T49" fmla="*/ 486 h 517"/>
                <a:gd name="T50" fmla="*/ 34 w 7381"/>
                <a:gd name="T51" fmla="*/ 2 h 517"/>
                <a:gd name="T52" fmla="*/ 231 w 7381"/>
                <a:gd name="T53" fmla="*/ 321 h 517"/>
                <a:gd name="T54" fmla="*/ 2 w 7381"/>
                <a:gd name="T55" fmla="*/ 501 h 517"/>
                <a:gd name="T56" fmla="*/ 1052 w 7381"/>
                <a:gd name="T57" fmla="*/ 472 h 517"/>
                <a:gd name="T58" fmla="*/ 768 w 7381"/>
                <a:gd name="T59" fmla="*/ 208 h 517"/>
                <a:gd name="T60" fmla="*/ 681 w 7381"/>
                <a:gd name="T61" fmla="*/ 510 h 517"/>
                <a:gd name="T62" fmla="*/ 771 w 7381"/>
                <a:gd name="T63" fmla="*/ 13 h 517"/>
                <a:gd name="T64" fmla="*/ 960 w 7381"/>
                <a:gd name="T65" fmla="*/ 254 h 517"/>
                <a:gd name="T66" fmla="*/ 6370 w 7381"/>
                <a:gd name="T67" fmla="*/ 16 h 517"/>
                <a:gd name="T68" fmla="*/ 6578 w 7381"/>
                <a:gd name="T69" fmla="*/ 16 h 517"/>
                <a:gd name="T70" fmla="*/ 6666 w 7381"/>
                <a:gd name="T71" fmla="*/ 403 h 517"/>
                <a:gd name="T72" fmla="*/ 6278 w 7381"/>
                <a:gd name="T73" fmla="*/ 4 h 517"/>
                <a:gd name="T74" fmla="*/ 6148 w 7381"/>
                <a:gd name="T75" fmla="*/ 506 h 517"/>
                <a:gd name="T76" fmla="*/ 6082 w 7381"/>
                <a:gd name="T77" fmla="*/ 1 h 517"/>
                <a:gd name="T78" fmla="*/ 5895 w 7381"/>
                <a:gd name="T79" fmla="*/ 10 h 517"/>
                <a:gd name="T80" fmla="*/ 5820 w 7381"/>
                <a:gd name="T81" fmla="*/ 507 h 517"/>
                <a:gd name="T82" fmla="*/ 5538 w 7381"/>
                <a:gd name="T83" fmla="*/ 18 h 517"/>
                <a:gd name="T84" fmla="*/ 5169 w 7381"/>
                <a:gd name="T85" fmla="*/ 367 h 517"/>
                <a:gd name="T86" fmla="*/ 5381 w 7381"/>
                <a:gd name="T87" fmla="*/ 4 h 517"/>
                <a:gd name="T88" fmla="*/ 5353 w 7381"/>
                <a:gd name="T89" fmla="*/ 503 h 517"/>
                <a:gd name="T90" fmla="*/ 5111 w 7381"/>
                <a:gd name="T91" fmla="*/ 0 h 517"/>
                <a:gd name="T92" fmla="*/ 4996 w 7381"/>
                <a:gd name="T93" fmla="*/ 445 h 517"/>
                <a:gd name="T94" fmla="*/ 4722 w 7381"/>
                <a:gd name="T95" fmla="*/ 9 h 517"/>
                <a:gd name="T96" fmla="*/ 4642 w 7381"/>
                <a:gd name="T97" fmla="*/ 423 h 517"/>
                <a:gd name="T98" fmla="*/ 4388 w 7381"/>
                <a:gd name="T99" fmla="*/ 500 h 517"/>
                <a:gd name="T100" fmla="*/ 4148 w 7381"/>
                <a:gd name="T101" fmla="*/ 10 h 517"/>
                <a:gd name="T102" fmla="*/ 4207 w 7381"/>
                <a:gd name="T103" fmla="*/ 494 h 517"/>
                <a:gd name="T104" fmla="*/ 3851 w 7381"/>
                <a:gd name="T105" fmla="*/ 490 h 517"/>
                <a:gd name="T106" fmla="*/ 2459 w 7381"/>
                <a:gd name="T107" fmla="*/ 9 h 517"/>
                <a:gd name="T108" fmla="*/ 2806 w 7381"/>
                <a:gd name="T109" fmla="*/ 7 h 517"/>
                <a:gd name="T110" fmla="*/ 2527 w 7381"/>
                <a:gd name="T111" fmla="*/ 506 h 517"/>
                <a:gd name="T112" fmla="*/ 2264 w 7381"/>
                <a:gd name="T113" fmla="*/ 1 h 517"/>
                <a:gd name="T114" fmla="*/ 2198 w 7381"/>
                <a:gd name="T115" fmla="*/ 506 h 517"/>
                <a:gd name="T116" fmla="*/ 516 w 7381"/>
                <a:gd name="T117" fmla="*/ 4 h 517"/>
                <a:gd name="T118" fmla="*/ 426 w 7381"/>
                <a:gd name="T119" fmla="*/ 501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381" h="517">
                  <a:moveTo>
                    <a:pt x="4077" y="99"/>
                  </a:moveTo>
                  <a:lnTo>
                    <a:pt x="4006" y="313"/>
                  </a:lnTo>
                  <a:lnTo>
                    <a:pt x="4149" y="313"/>
                  </a:lnTo>
                  <a:lnTo>
                    <a:pt x="4078" y="99"/>
                  </a:lnTo>
                  <a:lnTo>
                    <a:pt x="4077" y="99"/>
                  </a:lnTo>
                  <a:close/>
                  <a:moveTo>
                    <a:pt x="102" y="81"/>
                  </a:moveTo>
                  <a:lnTo>
                    <a:pt x="102" y="253"/>
                  </a:lnTo>
                  <a:lnTo>
                    <a:pt x="148" y="253"/>
                  </a:lnTo>
                  <a:cubicBezTo>
                    <a:pt x="165" y="253"/>
                    <a:pt x="179" y="251"/>
                    <a:pt x="190" y="246"/>
                  </a:cubicBezTo>
                  <a:cubicBezTo>
                    <a:pt x="201" y="242"/>
                    <a:pt x="210" y="236"/>
                    <a:pt x="217" y="228"/>
                  </a:cubicBezTo>
                  <a:cubicBezTo>
                    <a:pt x="224" y="220"/>
                    <a:pt x="229" y="210"/>
                    <a:pt x="233" y="199"/>
                  </a:cubicBezTo>
                  <a:cubicBezTo>
                    <a:pt x="236" y="188"/>
                    <a:pt x="238" y="176"/>
                    <a:pt x="238" y="163"/>
                  </a:cubicBezTo>
                  <a:cubicBezTo>
                    <a:pt x="238" y="145"/>
                    <a:pt x="235" y="131"/>
                    <a:pt x="229" y="119"/>
                  </a:cubicBezTo>
                  <a:cubicBezTo>
                    <a:pt x="223" y="108"/>
                    <a:pt x="215" y="99"/>
                    <a:pt x="206" y="94"/>
                  </a:cubicBezTo>
                  <a:cubicBezTo>
                    <a:pt x="197" y="88"/>
                    <a:pt x="187" y="85"/>
                    <a:pt x="177" y="84"/>
                  </a:cubicBezTo>
                  <a:cubicBezTo>
                    <a:pt x="167" y="82"/>
                    <a:pt x="157" y="81"/>
                    <a:pt x="146" y="81"/>
                  </a:cubicBezTo>
                  <a:lnTo>
                    <a:pt x="102" y="81"/>
                  </a:lnTo>
                  <a:close/>
                  <a:moveTo>
                    <a:pt x="3366" y="81"/>
                  </a:moveTo>
                  <a:lnTo>
                    <a:pt x="3366" y="224"/>
                  </a:lnTo>
                  <a:lnTo>
                    <a:pt x="3419" y="224"/>
                  </a:lnTo>
                  <a:cubicBezTo>
                    <a:pt x="3433" y="224"/>
                    <a:pt x="3446" y="222"/>
                    <a:pt x="3457" y="219"/>
                  </a:cubicBezTo>
                  <a:cubicBezTo>
                    <a:pt x="3468" y="215"/>
                    <a:pt x="3477" y="210"/>
                    <a:pt x="3484" y="204"/>
                  </a:cubicBezTo>
                  <a:cubicBezTo>
                    <a:pt x="3492" y="198"/>
                    <a:pt x="3497" y="190"/>
                    <a:pt x="3501" y="181"/>
                  </a:cubicBezTo>
                  <a:cubicBezTo>
                    <a:pt x="3504" y="172"/>
                    <a:pt x="3506" y="162"/>
                    <a:pt x="3506" y="151"/>
                  </a:cubicBezTo>
                  <a:cubicBezTo>
                    <a:pt x="3506" y="135"/>
                    <a:pt x="3502" y="121"/>
                    <a:pt x="3495" y="109"/>
                  </a:cubicBezTo>
                  <a:cubicBezTo>
                    <a:pt x="3487" y="98"/>
                    <a:pt x="3475" y="90"/>
                    <a:pt x="3458" y="85"/>
                  </a:cubicBezTo>
                  <a:cubicBezTo>
                    <a:pt x="3452" y="84"/>
                    <a:pt x="3447" y="83"/>
                    <a:pt x="3440" y="82"/>
                  </a:cubicBezTo>
                  <a:cubicBezTo>
                    <a:pt x="3433" y="81"/>
                    <a:pt x="3424" y="81"/>
                    <a:pt x="3412" y="81"/>
                  </a:cubicBezTo>
                  <a:lnTo>
                    <a:pt x="3366" y="81"/>
                  </a:lnTo>
                  <a:close/>
                  <a:moveTo>
                    <a:pt x="1838" y="81"/>
                  </a:moveTo>
                  <a:lnTo>
                    <a:pt x="1838" y="224"/>
                  </a:lnTo>
                  <a:lnTo>
                    <a:pt x="1891" y="224"/>
                  </a:lnTo>
                  <a:cubicBezTo>
                    <a:pt x="1905" y="224"/>
                    <a:pt x="1918" y="222"/>
                    <a:pt x="1929" y="219"/>
                  </a:cubicBezTo>
                  <a:cubicBezTo>
                    <a:pt x="1940" y="215"/>
                    <a:pt x="1949" y="210"/>
                    <a:pt x="1956" y="204"/>
                  </a:cubicBezTo>
                  <a:cubicBezTo>
                    <a:pt x="1964" y="198"/>
                    <a:pt x="1969" y="190"/>
                    <a:pt x="1973" y="181"/>
                  </a:cubicBezTo>
                  <a:cubicBezTo>
                    <a:pt x="1976" y="172"/>
                    <a:pt x="1978" y="162"/>
                    <a:pt x="1978" y="151"/>
                  </a:cubicBezTo>
                  <a:cubicBezTo>
                    <a:pt x="1978" y="135"/>
                    <a:pt x="1974" y="121"/>
                    <a:pt x="1967" y="109"/>
                  </a:cubicBezTo>
                  <a:cubicBezTo>
                    <a:pt x="1959" y="98"/>
                    <a:pt x="1947" y="90"/>
                    <a:pt x="1930" y="85"/>
                  </a:cubicBezTo>
                  <a:cubicBezTo>
                    <a:pt x="1924" y="84"/>
                    <a:pt x="1919" y="83"/>
                    <a:pt x="1912" y="82"/>
                  </a:cubicBezTo>
                  <a:cubicBezTo>
                    <a:pt x="1905" y="81"/>
                    <a:pt x="1896" y="81"/>
                    <a:pt x="1884" y="81"/>
                  </a:cubicBezTo>
                  <a:lnTo>
                    <a:pt x="1838" y="81"/>
                  </a:lnTo>
                  <a:close/>
                  <a:moveTo>
                    <a:pt x="6830" y="2"/>
                  </a:moveTo>
                  <a:lnTo>
                    <a:pt x="6897" y="2"/>
                  </a:lnTo>
                  <a:cubicBezTo>
                    <a:pt x="6909" y="2"/>
                    <a:pt x="6920" y="3"/>
                    <a:pt x="6928" y="5"/>
                  </a:cubicBezTo>
                  <a:cubicBezTo>
                    <a:pt x="6937" y="7"/>
                    <a:pt x="6944" y="10"/>
                    <a:pt x="6951" y="15"/>
                  </a:cubicBezTo>
                  <a:cubicBezTo>
                    <a:pt x="6957" y="19"/>
                    <a:pt x="6962" y="25"/>
                    <a:pt x="6966" y="33"/>
                  </a:cubicBezTo>
                  <a:cubicBezTo>
                    <a:pt x="6970" y="40"/>
                    <a:pt x="6974" y="49"/>
                    <a:pt x="6977" y="60"/>
                  </a:cubicBezTo>
                  <a:lnTo>
                    <a:pt x="7086" y="362"/>
                  </a:lnTo>
                  <a:lnTo>
                    <a:pt x="7088" y="362"/>
                  </a:lnTo>
                  <a:lnTo>
                    <a:pt x="7201" y="61"/>
                  </a:lnTo>
                  <a:cubicBezTo>
                    <a:pt x="7205" y="50"/>
                    <a:pt x="7208" y="41"/>
                    <a:pt x="7212" y="33"/>
                  </a:cubicBezTo>
                  <a:cubicBezTo>
                    <a:pt x="7216" y="26"/>
                    <a:pt x="7221" y="20"/>
                    <a:pt x="7226" y="15"/>
                  </a:cubicBezTo>
                  <a:cubicBezTo>
                    <a:pt x="7232" y="10"/>
                    <a:pt x="7238" y="7"/>
                    <a:pt x="7245" y="5"/>
                  </a:cubicBezTo>
                  <a:cubicBezTo>
                    <a:pt x="7253" y="3"/>
                    <a:pt x="7261" y="2"/>
                    <a:pt x="7271" y="2"/>
                  </a:cubicBezTo>
                  <a:lnTo>
                    <a:pt x="7340" y="2"/>
                  </a:lnTo>
                  <a:cubicBezTo>
                    <a:pt x="7347" y="2"/>
                    <a:pt x="7353" y="3"/>
                    <a:pt x="7358" y="5"/>
                  </a:cubicBezTo>
                  <a:cubicBezTo>
                    <a:pt x="7363" y="7"/>
                    <a:pt x="7367" y="9"/>
                    <a:pt x="7371" y="13"/>
                  </a:cubicBezTo>
                  <a:cubicBezTo>
                    <a:pt x="7374" y="16"/>
                    <a:pt x="7376" y="21"/>
                    <a:pt x="7378" y="26"/>
                  </a:cubicBezTo>
                  <a:cubicBezTo>
                    <a:pt x="7380" y="31"/>
                    <a:pt x="7381" y="37"/>
                    <a:pt x="7381" y="43"/>
                  </a:cubicBezTo>
                  <a:lnTo>
                    <a:pt x="7381" y="494"/>
                  </a:lnTo>
                  <a:cubicBezTo>
                    <a:pt x="7381" y="496"/>
                    <a:pt x="7380" y="499"/>
                    <a:pt x="7378" y="501"/>
                  </a:cubicBezTo>
                  <a:cubicBezTo>
                    <a:pt x="7377" y="503"/>
                    <a:pt x="7374" y="504"/>
                    <a:pt x="7371" y="506"/>
                  </a:cubicBezTo>
                  <a:cubicBezTo>
                    <a:pt x="7367" y="507"/>
                    <a:pt x="7362" y="508"/>
                    <a:pt x="7356" y="509"/>
                  </a:cubicBezTo>
                  <a:cubicBezTo>
                    <a:pt x="7349" y="510"/>
                    <a:pt x="7341" y="510"/>
                    <a:pt x="7332" y="510"/>
                  </a:cubicBezTo>
                  <a:cubicBezTo>
                    <a:pt x="7322" y="510"/>
                    <a:pt x="7315" y="510"/>
                    <a:pt x="7308" y="509"/>
                  </a:cubicBezTo>
                  <a:cubicBezTo>
                    <a:pt x="7302" y="508"/>
                    <a:pt x="7297" y="507"/>
                    <a:pt x="7293" y="506"/>
                  </a:cubicBezTo>
                  <a:cubicBezTo>
                    <a:pt x="7290" y="504"/>
                    <a:pt x="7287" y="503"/>
                    <a:pt x="7286" y="501"/>
                  </a:cubicBezTo>
                  <a:cubicBezTo>
                    <a:pt x="7284" y="499"/>
                    <a:pt x="7283" y="496"/>
                    <a:pt x="7283" y="494"/>
                  </a:cubicBezTo>
                  <a:lnTo>
                    <a:pt x="7283" y="82"/>
                  </a:lnTo>
                  <a:lnTo>
                    <a:pt x="7283" y="82"/>
                  </a:lnTo>
                  <a:lnTo>
                    <a:pt x="7136" y="493"/>
                  </a:lnTo>
                  <a:cubicBezTo>
                    <a:pt x="7135" y="497"/>
                    <a:pt x="7133" y="499"/>
                    <a:pt x="7131" y="502"/>
                  </a:cubicBezTo>
                  <a:cubicBezTo>
                    <a:pt x="7129" y="504"/>
                    <a:pt x="7125" y="506"/>
                    <a:pt x="7121" y="507"/>
                  </a:cubicBezTo>
                  <a:cubicBezTo>
                    <a:pt x="7117" y="508"/>
                    <a:pt x="7112" y="509"/>
                    <a:pt x="7106" y="509"/>
                  </a:cubicBezTo>
                  <a:cubicBezTo>
                    <a:pt x="7100" y="510"/>
                    <a:pt x="7092" y="510"/>
                    <a:pt x="7083" y="510"/>
                  </a:cubicBezTo>
                  <a:cubicBezTo>
                    <a:pt x="7074" y="510"/>
                    <a:pt x="7067" y="510"/>
                    <a:pt x="7061" y="509"/>
                  </a:cubicBezTo>
                  <a:cubicBezTo>
                    <a:pt x="7054" y="508"/>
                    <a:pt x="7049" y="507"/>
                    <a:pt x="7045" y="506"/>
                  </a:cubicBezTo>
                  <a:cubicBezTo>
                    <a:pt x="7041" y="504"/>
                    <a:pt x="7038" y="503"/>
                    <a:pt x="7036" y="501"/>
                  </a:cubicBezTo>
                  <a:cubicBezTo>
                    <a:pt x="7033" y="499"/>
                    <a:pt x="7032" y="496"/>
                    <a:pt x="7031" y="493"/>
                  </a:cubicBezTo>
                  <a:lnTo>
                    <a:pt x="6890" y="82"/>
                  </a:lnTo>
                  <a:lnTo>
                    <a:pt x="6889" y="82"/>
                  </a:lnTo>
                  <a:lnTo>
                    <a:pt x="6889" y="494"/>
                  </a:lnTo>
                  <a:cubicBezTo>
                    <a:pt x="6889" y="496"/>
                    <a:pt x="6888" y="499"/>
                    <a:pt x="6887" y="501"/>
                  </a:cubicBezTo>
                  <a:cubicBezTo>
                    <a:pt x="6885" y="503"/>
                    <a:pt x="6883" y="504"/>
                    <a:pt x="6879" y="506"/>
                  </a:cubicBezTo>
                  <a:cubicBezTo>
                    <a:pt x="6875" y="507"/>
                    <a:pt x="6870" y="508"/>
                    <a:pt x="6864" y="509"/>
                  </a:cubicBezTo>
                  <a:cubicBezTo>
                    <a:pt x="6857" y="510"/>
                    <a:pt x="6850" y="510"/>
                    <a:pt x="6840" y="510"/>
                  </a:cubicBezTo>
                  <a:cubicBezTo>
                    <a:pt x="6831" y="510"/>
                    <a:pt x="6823" y="510"/>
                    <a:pt x="6817" y="509"/>
                  </a:cubicBezTo>
                  <a:cubicBezTo>
                    <a:pt x="6810" y="508"/>
                    <a:pt x="6805" y="507"/>
                    <a:pt x="6801" y="506"/>
                  </a:cubicBezTo>
                  <a:cubicBezTo>
                    <a:pt x="6798" y="504"/>
                    <a:pt x="6795" y="503"/>
                    <a:pt x="6794" y="501"/>
                  </a:cubicBezTo>
                  <a:cubicBezTo>
                    <a:pt x="6792" y="499"/>
                    <a:pt x="6792" y="496"/>
                    <a:pt x="6792" y="494"/>
                  </a:cubicBezTo>
                  <a:lnTo>
                    <a:pt x="6792" y="43"/>
                  </a:lnTo>
                  <a:cubicBezTo>
                    <a:pt x="6792" y="30"/>
                    <a:pt x="6795" y="20"/>
                    <a:pt x="6802" y="13"/>
                  </a:cubicBezTo>
                  <a:cubicBezTo>
                    <a:pt x="6809" y="6"/>
                    <a:pt x="6818" y="2"/>
                    <a:pt x="6830" y="2"/>
                  </a:cubicBezTo>
                  <a:close/>
                  <a:moveTo>
                    <a:pt x="3294" y="2"/>
                  </a:moveTo>
                  <a:lnTo>
                    <a:pt x="3425" y="2"/>
                  </a:lnTo>
                  <a:cubicBezTo>
                    <a:pt x="3438" y="2"/>
                    <a:pt x="3449" y="2"/>
                    <a:pt x="3458" y="3"/>
                  </a:cubicBezTo>
                  <a:cubicBezTo>
                    <a:pt x="3466" y="3"/>
                    <a:pt x="3474" y="4"/>
                    <a:pt x="3481" y="5"/>
                  </a:cubicBezTo>
                  <a:cubicBezTo>
                    <a:pt x="3501" y="8"/>
                    <a:pt x="3520" y="13"/>
                    <a:pt x="3536" y="20"/>
                  </a:cubicBezTo>
                  <a:cubicBezTo>
                    <a:pt x="3552" y="27"/>
                    <a:pt x="3566" y="36"/>
                    <a:pt x="3577" y="47"/>
                  </a:cubicBezTo>
                  <a:cubicBezTo>
                    <a:pt x="3589" y="59"/>
                    <a:pt x="3597" y="72"/>
                    <a:pt x="3603" y="88"/>
                  </a:cubicBezTo>
                  <a:cubicBezTo>
                    <a:pt x="3609" y="103"/>
                    <a:pt x="3612" y="121"/>
                    <a:pt x="3612" y="141"/>
                  </a:cubicBezTo>
                  <a:cubicBezTo>
                    <a:pt x="3612" y="158"/>
                    <a:pt x="3610" y="173"/>
                    <a:pt x="3606" y="187"/>
                  </a:cubicBezTo>
                  <a:cubicBezTo>
                    <a:pt x="3602" y="201"/>
                    <a:pt x="3595" y="213"/>
                    <a:pt x="3587" y="224"/>
                  </a:cubicBezTo>
                  <a:cubicBezTo>
                    <a:pt x="3579" y="235"/>
                    <a:pt x="3568" y="245"/>
                    <a:pt x="3556" y="253"/>
                  </a:cubicBezTo>
                  <a:cubicBezTo>
                    <a:pt x="3544" y="261"/>
                    <a:pt x="3530" y="268"/>
                    <a:pt x="3514" y="272"/>
                  </a:cubicBezTo>
                  <a:cubicBezTo>
                    <a:pt x="3522" y="276"/>
                    <a:pt x="3529" y="281"/>
                    <a:pt x="3536" y="286"/>
                  </a:cubicBezTo>
                  <a:cubicBezTo>
                    <a:pt x="3542" y="291"/>
                    <a:pt x="3548" y="297"/>
                    <a:pt x="3554" y="305"/>
                  </a:cubicBezTo>
                  <a:cubicBezTo>
                    <a:pt x="3560" y="312"/>
                    <a:pt x="3566" y="321"/>
                    <a:pt x="3571" y="330"/>
                  </a:cubicBezTo>
                  <a:cubicBezTo>
                    <a:pt x="3576" y="340"/>
                    <a:pt x="3581" y="350"/>
                    <a:pt x="3586" y="362"/>
                  </a:cubicBezTo>
                  <a:lnTo>
                    <a:pt x="3629" y="462"/>
                  </a:lnTo>
                  <a:cubicBezTo>
                    <a:pt x="3633" y="472"/>
                    <a:pt x="3635" y="479"/>
                    <a:pt x="3637" y="484"/>
                  </a:cubicBezTo>
                  <a:cubicBezTo>
                    <a:pt x="3638" y="488"/>
                    <a:pt x="3639" y="492"/>
                    <a:pt x="3639" y="494"/>
                  </a:cubicBezTo>
                  <a:cubicBezTo>
                    <a:pt x="3639" y="497"/>
                    <a:pt x="3638" y="500"/>
                    <a:pt x="3637" y="502"/>
                  </a:cubicBezTo>
                  <a:cubicBezTo>
                    <a:pt x="3636" y="504"/>
                    <a:pt x="3633" y="505"/>
                    <a:pt x="3630" y="506"/>
                  </a:cubicBezTo>
                  <a:cubicBezTo>
                    <a:pt x="3626" y="508"/>
                    <a:pt x="3620" y="509"/>
                    <a:pt x="3612" y="509"/>
                  </a:cubicBezTo>
                  <a:cubicBezTo>
                    <a:pt x="3605" y="510"/>
                    <a:pt x="3595" y="510"/>
                    <a:pt x="3582" y="510"/>
                  </a:cubicBezTo>
                  <a:cubicBezTo>
                    <a:pt x="3571" y="510"/>
                    <a:pt x="3562" y="510"/>
                    <a:pt x="3555" y="509"/>
                  </a:cubicBezTo>
                  <a:cubicBezTo>
                    <a:pt x="3549" y="509"/>
                    <a:pt x="3544" y="508"/>
                    <a:pt x="3540" y="506"/>
                  </a:cubicBezTo>
                  <a:cubicBezTo>
                    <a:pt x="3536" y="505"/>
                    <a:pt x="3533" y="503"/>
                    <a:pt x="3532" y="501"/>
                  </a:cubicBezTo>
                  <a:cubicBezTo>
                    <a:pt x="3530" y="499"/>
                    <a:pt x="3529" y="496"/>
                    <a:pt x="3528" y="493"/>
                  </a:cubicBezTo>
                  <a:lnTo>
                    <a:pt x="3483" y="380"/>
                  </a:lnTo>
                  <a:cubicBezTo>
                    <a:pt x="3477" y="367"/>
                    <a:pt x="3472" y="356"/>
                    <a:pt x="3467" y="346"/>
                  </a:cubicBezTo>
                  <a:cubicBezTo>
                    <a:pt x="3461" y="336"/>
                    <a:pt x="3456" y="328"/>
                    <a:pt x="3449" y="321"/>
                  </a:cubicBezTo>
                  <a:cubicBezTo>
                    <a:pt x="3443" y="314"/>
                    <a:pt x="3436" y="309"/>
                    <a:pt x="3427" y="306"/>
                  </a:cubicBezTo>
                  <a:cubicBezTo>
                    <a:pt x="3419" y="303"/>
                    <a:pt x="3409" y="301"/>
                    <a:pt x="3398" y="301"/>
                  </a:cubicBezTo>
                  <a:lnTo>
                    <a:pt x="3366" y="301"/>
                  </a:lnTo>
                  <a:lnTo>
                    <a:pt x="3366" y="494"/>
                  </a:lnTo>
                  <a:cubicBezTo>
                    <a:pt x="3366" y="496"/>
                    <a:pt x="3365" y="499"/>
                    <a:pt x="3364" y="501"/>
                  </a:cubicBezTo>
                  <a:cubicBezTo>
                    <a:pt x="3362" y="503"/>
                    <a:pt x="3359" y="504"/>
                    <a:pt x="3355" y="506"/>
                  </a:cubicBezTo>
                  <a:cubicBezTo>
                    <a:pt x="3351" y="507"/>
                    <a:pt x="3346" y="508"/>
                    <a:pt x="3340" y="509"/>
                  </a:cubicBezTo>
                  <a:cubicBezTo>
                    <a:pt x="3333" y="510"/>
                    <a:pt x="3325" y="510"/>
                    <a:pt x="3315" y="510"/>
                  </a:cubicBezTo>
                  <a:cubicBezTo>
                    <a:pt x="3305" y="510"/>
                    <a:pt x="3297" y="510"/>
                    <a:pt x="3290" y="509"/>
                  </a:cubicBezTo>
                  <a:cubicBezTo>
                    <a:pt x="3283" y="508"/>
                    <a:pt x="3278" y="507"/>
                    <a:pt x="3274" y="506"/>
                  </a:cubicBezTo>
                  <a:cubicBezTo>
                    <a:pt x="3270" y="504"/>
                    <a:pt x="3267" y="503"/>
                    <a:pt x="3266" y="501"/>
                  </a:cubicBezTo>
                  <a:cubicBezTo>
                    <a:pt x="3264" y="499"/>
                    <a:pt x="3264" y="496"/>
                    <a:pt x="3264" y="494"/>
                  </a:cubicBezTo>
                  <a:lnTo>
                    <a:pt x="3264" y="35"/>
                  </a:lnTo>
                  <a:cubicBezTo>
                    <a:pt x="3264" y="23"/>
                    <a:pt x="3266" y="15"/>
                    <a:pt x="3272" y="10"/>
                  </a:cubicBezTo>
                  <a:cubicBezTo>
                    <a:pt x="3278" y="5"/>
                    <a:pt x="3285" y="2"/>
                    <a:pt x="3294" y="2"/>
                  </a:cubicBezTo>
                  <a:close/>
                  <a:moveTo>
                    <a:pt x="2902" y="2"/>
                  </a:moveTo>
                  <a:lnTo>
                    <a:pt x="3154" y="2"/>
                  </a:lnTo>
                  <a:cubicBezTo>
                    <a:pt x="3157" y="2"/>
                    <a:pt x="3159" y="3"/>
                    <a:pt x="3161" y="4"/>
                  </a:cubicBezTo>
                  <a:cubicBezTo>
                    <a:pt x="3162" y="5"/>
                    <a:pt x="3164" y="8"/>
                    <a:pt x="3165" y="11"/>
                  </a:cubicBezTo>
                  <a:cubicBezTo>
                    <a:pt x="3167" y="14"/>
                    <a:pt x="3168" y="18"/>
                    <a:pt x="3168" y="23"/>
                  </a:cubicBezTo>
                  <a:cubicBezTo>
                    <a:pt x="3169" y="29"/>
                    <a:pt x="3169" y="35"/>
                    <a:pt x="3169" y="43"/>
                  </a:cubicBezTo>
                  <a:cubicBezTo>
                    <a:pt x="3169" y="50"/>
                    <a:pt x="3169" y="56"/>
                    <a:pt x="3168" y="61"/>
                  </a:cubicBezTo>
                  <a:cubicBezTo>
                    <a:pt x="3168" y="66"/>
                    <a:pt x="3167" y="71"/>
                    <a:pt x="3165" y="74"/>
                  </a:cubicBezTo>
                  <a:cubicBezTo>
                    <a:pt x="3164" y="77"/>
                    <a:pt x="3162" y="79"/>
                    <a:pt x="3161" y="80"/>
                  </a:cubicBezTo>
                  <a:cubicBezTo>
                    <a:pt x="3159" y="82"/>
                    <a:pt x="3157" y="83"/>
                    <a:pt x="3154" y="83"/>
                  </a:cubicBezTo>
                  <a:lnTo>
                    <a:pt x="2974" y="83"/>
                  </a:lnTo>
                  <a:lnTo>
                    <a:pt x="2974" y="206"/>
                  </a:lnTo>
                  <a:lnTo>
                    <a:pt x="3127" y="206"/>
                  </a:lnTo>
                  <a:cubicBezTo>
                    <a:pt x="3129" y="206"/>
                    <a:pt x="3131" y="207"/>
                    <a:pt x="3133" y="208"/>
                  </a:cubicBezTo>
                  <a:cubicBezTo>
                    <a:pt x="3135" y="210"/>
                    <a:pt x="3137" y="212"/>
                    <a:pt x="3138" y="215"/>
                  </a:cubicBezTo>
                  <a:cubicBezTo>
                    <a:pt x="3139" y="218"/>
                    <a:pt x="3140" y="222"/>
                    <a:pt x="3141" y="227"/>
                  </a:cubicBezTo>
                  <a:cubicBezTo>
                    <a:pt x="3142" y="232"/>
                    <a:pt x="3142" y="238"/>
                    <a:pt x="3142" y="246"/>
                  </a:cubicBezTo>
                  <a:cubicBezTo>
                    <a:pt x="3142" y="253"/>
                    <a:pt x="3142" y="259"/>
                    <a:pt x="3141" y="264"/>
                  </a:cubicBezTo>
                  <a:cubicBezTo>
                    <a:pt x="3140" y="269"/>
                    <a:pt x="3139" y="273"/>
                    <a:pt x="3138" y="276"/>
                  </a:cubicBezTo>
                  <a:cubicBezTo>
                    <a:pt x="3137" y="279"/>
                    <a:pt x="3135" y="281"/>
                    <a:pt x="3133" y="283"/>
                  </a:cubicBezTo>
                  <a:cubicBezTo>
                    <a:pt x="3131" y="284"/>
                    <a:pt x="3129" y="285"/>
                    <a:pt x="3127" y="285"/>
                  </a:cubicBezTo>
                  <a:lnTo>
                    <a:pt x="2974" y="285"/>
                  </a:lnTo>
                  <a:lnTo>
                    <a:pt x="2974" y="427"/>
                  </a:lnTo>
                  <a:lnTo>
                    <a:pt x="3156" y="427"/>
                  </a:lnTo>
                  <a:cubicBezTo>
                    <a:pt x="3158" y="427"/>
                    <a:pt x="3160" y="428"/>
                    <a:pt x="3162" y="429"/>
                  </a:cubicBezTo>
                  <a:cubicBezTo>
                    <a:pt x="3164" y="431"/>
                    <a:pt x="3166" y="433"/>
                    <a:pt x="3167" y="436"/>
                  </a:cubicBezTo>
                  <a:cubicBezTo>
                    <a:pt x="3169" y="439"/>
                    <a:pt x="3170" y="443"/>
                    <a:pt x="3170" y="448"/>
                  </a:cubicBezTo>
                  <a:cubicBezTo>
                    <a:pt x="3171" y="454"/>
                    <a:pt x="3171" y="460"/>
                    <a:pt x="3171" y="467"/>
                  </a:cubicBezTo>
                  <a:cubicBezTo>
                    <a:pt x="3171" y="475"/>
                    <a:pt x="3171" y="481"/>
                    <a:pt x="3170" y="486"/>
                  </a:cubicBezTo>
                  <a:cubicBezTo>
                    <a:pt x="3170" y="491"/>
                    <a:pt x="3169" y="496"/>
                    <a:pt x="3167" y="499"/>
                  </a:cubicBezTo>
                  <a:cubicBezTo>
                    <a:pt x="3166" y="502"/>
                    <a:pt x="3164" y="504"/>
                    <a:pt x="3162" y="505"/>
                  </a:cubicBezTo>
                  <a:cubicBezTo>
                    <a:pt x="3160" y="507"/>
                    <a:pt x="3158" y="508"/>
                    <a:pt x="3156" y="508"/>
                  </a:cubicBezTo>
                  <a:lnTo>
                    <a:pt x="2902" y="508"/>
                  </a:lnTo>
                  <a:cubicBezTo>
                    <a:pt x="2893" y="508"/>
                    <a:pt x="2886" y="505"/>
                    <a:pt x="2880" y="500"/>
                  </a:cubicBezTo>
                  <a:cubicBezTo>
                    <a:pt x="2874" y="495"/>
                    <a:pt x="2872" y="487"/>
                    <a:pt x="2872" y="475"/>
                  </a:cubicBezTo>
                  <a:lnTo>
                    <a:pt x="2872" y="35"/>
                  </a:lnTo>
                  <a:cubicBezTo>
                    <a:pt x="2872" y="23"/>
                    <a:pt x="2874" y="15"/>
                    <a:pt x="2880" y="10"/>
                  </a:cubicBezTo>
                  <a:cubicBezTo>
                    <a:pt x="2886" y="5"/>
                    <a:pt x="2893" y="2"/>
                    <a:pt x="2902" y="2"/>
                  </a:cubicBezTo>
                  <a:close/>
                  <a:moveTo>
                    <a:pt x="1766" y="2"/>
                  </a:moveTo>
                  <a:lnTo>
                    <a:pt x="1897" y="2"/>
                  </a:lnTo>
                  <a:cubicBezTo>
                    <a:pt x="1910" y="2"/>
                    <a:pt x="1921" y="2"/>
                    <a:pt x="1930" y="3"/>
                  </a:cubicBezTo>
                  <a:cubicBezTo>
                    <a:pt x="1938" y="3"/>
                    <a:pt x="1946" y="4"/>
                    <a:pt x="1953" y="5"/>
                  </a:cubicBezTo>
                  <a:cubicBezTo>
                    <a:pt x="1973" y="8"/>
                    <a:pt x="1992" y="13"/>
                    <a:pt x="2008" y="20"/>
                  </a:cubicBezTo>
                  <a:cubicBezTo>
                    <a:pt x="2024" y="27"/>
                    <a:pt x="2038" y="36"/>
                    <a:pt x="2049" y="47"/>
                  </a:cubicBezTo>
                  <a:cubicBezTo>
                    <a:pt x="2061" y="59"/>
                    <a:pt x="2069" y="72"/>
                    <a:pt x="2075" y="88"/>
                  </a:cubicBezTo>
                  <a:cubicBezTo>
                    <a:pt x="2081" y="103"/>
                    <a:pt x="2084" y="121"/>
                    <a:pt x="2084" y="141"/>
                  </a:cubicBezTo>
                  <a:cubicBezTo>
                    <a:pt x="2084" y="158"/>
                    <a:pt x="2082" y="173"/>
                    <a:pt x="2078" y="187"/>
                  </a:cubicBezTo>
                  <a:cubicBezTo>
                    <a:pt x="2074" y="201"/>
                    <a:pt x="2067" y="213"/>
                    <a:pt x="2059" y="224"/>
                  </a:cubicBezTo>
                  <a:cubicBezTo>
                    <a:pt x="2051" y="235"/>
                    <a:pt x="2040" y="245"/>
                    <a:pt x="2028" y="253"/>
                  </a:cubicBezTo>
                  <a:cubicBezTo>
                    <a:pt x="2016" y="261"/>
                    <a:pt x="2002" y="268"/>
                    <a:pt x="1986" y="272"/>
                  </a:cubicBezTo>
                  <a:cubicBezTo>
                    <a:pt x="1994" y="276"/>
                    <a:pt x="2001" y="281"/>
                    <a:pt x="2008" y="286"/>
                  </a:cubicBezTo>
                  <a:cubicBezTo>
                    <a:pt x="2014" y="291"/>
                    <a:pt x="2020" y="297"/>
                    <a:pt x="2026" y="305"/>
                  </a:cubicBezTo>
                  <a:cubicBezTo>
                    <a:pt x="2032" y="312"/>
                    <a:pt x="2038" y="321"/>
                    <a:pt x="2043" y="330"/>
                  </a:cubicBezTo>
                  <a:cubicBezTo>
                    <a:pt x="2048" y="340"/>
                    <a:pt x="2053" y="350"/>
                    <a:pt x="2058" y="362"/>
                  </a:cubicBezTo>
                  <a:lnTo>
                    <a:pt x="2101" y="462"/>
                  </a:lnTo>
                  <a:cubicBezTo>
                    <a:pt x="2105" y="472"/>
                    <a:pt x="2107" y="479"/>
                    <a:pt x="2109" y="484"/>
                  </a:cubicBezTo>
                  <a:cubicBezTo>
                    <a:pt x="2110" y="488"/>
                    <a:pt x="2111" y="492"/>
                    <a:pt x="2111" y="494"/>
                  </a:cubicBezTo>
                  <a:cubicBezTo>
                    <a:pt x="2111" y="497"/>
                    <a:pt x="2110" y="500"/>
                    <a:pt x="2109" y="502"/>
                  </a:cubicBezTo>
                  <a:cubicBezTo>
                    <a:pt x="2108" y="504"/>
                    <a:pt x="2105" y="505"/>
                    <a:pt x="2102" y="506"/>
                  </a:cubicBezTo>
                  <a:cubicBezTo>
                    <a:pt x="2098" y="508"/>
                    <a:pt x="2092" y="509"/>
                    <a:pt x="2084" y="509"/>
                  </a:cubicBezTo>
                  <a:cubicBezTo>
                    <a:pt x="2077" y="510"/>
                    <a:pt x="2067" y="510"/>
                    <a:pt x="2054" y="510"/>
                  </a:cubicBezTo>
                  <a:cubicBezTo>
                    <a:pt x="2043" y="510"/>
                    <a:pt x="2034" y="510"/>
                    <a:pt x="2027" y="509"/>
                  </a:cubicBezTo>
                  <a:cubicBezTo>
                    <a:pt x="2021" y="509"/>
                    <a:pt x="2016" y="508"/>
                    <a:pt x="2012" y="506"/>
                  </a:cubicBezTo>
                  <a:cubicBezTo>
                    <a:pt x="2008" y="505"/>
                    <a:pt x="2005" y="503"/>
                    <a:pt x="2004" y="501"/>
                  </a:cubicBezTo>
                  <a:cubicBezTo>
                    <a:pt x="2002" y="499"/>
                    <a:pt x="2001" y="496"/>
                    <a:pt x="2000" y="493"/>
                  </a:cubicBezTo>
                  <a:lnTo>
                    <a:pt x="1955" y="380"/>
                  </a:lnTo>
                  <a:cubicBezTo>
                    <a:pt x="1949" y="367"/>
                    <a:pt x="1944" y="356"/>
                    <a:pt x="1939" y="346"/>
                  </a:cubicBezTo>
                  <a:cubicBezTo>
                    <a:pt x="1933" y="336"/>
                    <a:pt x="1928" y="328"/>
                    <a:pt x="1921" y="321"/>
                  </a:cubicBezTo>
                  <a:cubicBezTo>
                    <a:pt x="1915" y="314"/>
                    <a:pt x="1908" y="309"/>
                    <a:pt x="1899" y="306"/>
                  </a:cubicBezTo>
                  <a:cubicBezTo>
                    <a:pt x="1891" y="303"/>
                    <a:pt x="1881" y="301"/>
                    <a:pt x="1870" y="301"/>
                  </a:cubicBezTo>
                  <a:lnTo>
                    <a:pt x="1838" y="301"/>
                  </a:lnTo>
                  <a:lnTo>
                    <a:pt x="1838" y="494"/>
                  </a:lnTo>
                  <a:cubicBezTo>
                    <a:pt x="1838" y="496"/>
                    <a:pt x="1837" y="499"/>
                    <a:pt x="1836" y="501"/>
                  </a:cubicBezTo>
                  <a:cubicBezTo>
                    <a:pt x="1834" y="503"/>
                    <a:pt x="1831" y="504"/>
                    <a:pt x="1827" y="506"/>
                  </a:cubicBezTo>
                  <a:cubicBezTo>
                    <a:pt x="1823" y="507"/>
                    <a:pt x="1818" y="508"/>
                    <a:pt x="1812" y="509"/>
                  </a:cubicBezTo>
                  <a:cubicBezTo>
                    <a:pt x="1805" y="510"/>
                    <a:pt x="1797" y="510"/>
                    <a:pt x="1787" y="510"/>
                  </a:cubicBezTo>
                  <a:cubicBezTo>
                    <a:pt x="1777" y="510"/>
                    <a:pt x="1769" y="510"/>
                    <a:pt x="1762" y="509"/>
                  </a:cubicBezTo>
                  <a:cubicBezTo>
                    <a:pt x="1755" y="508"/>
                    <a:pt x="1750" y="507"/>
                    <a:pt x="1746" y="506"/>
                  </a:cubicBezTo>
                  <a:cubicBezTo>
                    <a:pt x="1742" y="504"/>
                    <a:pt x="1739" y="503"/>
                    <a:pt x="1738" y="501"/>
                  </a:cubicBezTo>
                  <a:cubicBezTo>
                    <a:pt x="1736" y="499"/>
                    <a:pt x="1736" y="496"/>
                    <a:pt x="1736" y="494"/>
                  </a:cubicBezTo>
                  <a:lnTo>
                    <a:pt x="1736" y="35"/>
                  </a:lnTo>
                  <a:cubicBezTo>
                    <a:pt x="1736" y="23"/>
                    <a:pt x="1738" y="15"/>
                    <a:pt x="1744" y="10"/>
                  </a:cubicBezTo>
                  <a:cubicBezTo>
                    <a:pt x="1750" y="5"/>
                    <a:pt x="1757" y="2"/>
                    <a:pt x="1766" y="2"/>
                  </a:cubicBezTo>
                  <a:close/>
                  <a:moveTo>
                    <a:pt x="1194" y="2"/>
                  </a:moveTo>
                  <a:lnTo>
                    <a:pt x="1446" y="2"/>
                  </a:lnTo>
                  <a:cubicBezTo>
                    <a:pt x="1449" y="2"/>
                    <a:pt x="1451" y="3"/>
                    <a:pt x="1453" y="4"/>
                  </a:cubicBezTo>
                  <a:cubicBezTo>
                    <a:pt x="1454" y="5"/>
                    <a:pt x="1456" y="8"/>
                    <a:pt x="1457" y="11"/>
                  </a:cubicBezTo>
                  <a:cubicBezTo>
                    <a:pt x="1459" y="14"/>
                    <a:pt x="1460" y="18"/>
                    <a:pt x="1460" y="23"/>
                  </a:cubicBezTo>
                  <a:cubicBezTo>
                    <a:pt x="1461" y="29"/>
                    <a:pt x="1461" y="35"/>
                    <a:pt x="1461" y="43"/>
                  </a:cubicBezTo>
                  <a:cubicBezTo>
                    <a:pt x="1461" y="50"/>
                    <a:pt x="1461" y="56"/>
                    <a:pt x="1460" y="61"/>
                  </a:cubicBezTo>
                  <a:cubicBezTo>
                    <a:pt x="1460" y="66"/>
                    <a:pt x="1459" y="71"/>
                    <a:pt x="1457" y="74"/>
                  </a:cubicBezTo>
                  <a:cubicBezTo>
                    <a:pt x="1456" y="77"/>
                    <a:pt x="1454" y="79"/>
                    <a:pt x="1453" y="80"/>
                  </a:cubicBezTo>
                  <a:cubicBezTo>
                    <a:pt x="1451" y="82"/>
                    <a:pt x="1449" y="83"/>
                    <a:pt x="1446" y="83"/>
                  </a:cubicBezTo>
                  <a:lnTo>
                    <a:pt x="1266" y="83"/>
                  </a:lnTo>
                  <a:lnTo>
                    <a:pt x="1266" y="206"/>
                  </a:lnTo>
                  <a:lnTo>
                    <a:pt x="1419" y="206"/>
                  </a:lnTo>
                  <a:cubicBezTo>
                    <a:pt x="1421" y="206"/>
                    <a:pt x="1423" y="207"/>
                    <a:pt x="1425" y="208"/>
                  </a:cubicBezTo>
                  <a:cubicBezTo>
                    <a:pt x="1427" y="210"/>
                    <a:pt x="1429" y="212"/>
                    <a:pt x="1430" y="215"/>
                  </a:cubicBezTo>
                  <a:cubicBezTo>
                    <a:pt x="1431" y="218"/>
                    <a:pt x="1432" y="222"/>
                    <a:pt x="1433" y="227"/>
                  </a:cubicBezTo>
                  <a:cubicBezTo>
                    <a:pt x="1434" y="232"/>
                    <a:pt x="1434" y="238"/>
                    <a:pt x="1434" y="246"/>
                  </a:cubicBezTo>
                  <a:cubicBezTo>
                    <a:pt x="1434" y="253"/>
                    <a:pt x="1434" y="259"/>
                    <a:pt x="1433" y="264"/>
                  </a:cubicBezTo>
                  <a:cubicBezTo>
                    <a:pt x="1432" y="269"/>
                    <a:pt x="1431" y="273"/>
                    <a:pt x="1430" y="276"/>
                  </a:cubicBezTo>
                  <a:cubicBezTo>
                    <a:pt x="1429" y="279"/>
                    <a:pt x="1427" y="281"/>
                    <a:pt x="1425" y="283"/>
                  </a:cubicBezTo>
                  <a:cubicBezTo>
                    <a:pt x="1423" y="284"/>
                    <a:pt x="1421" y="285"/>
                    <a:pt x="1419" y="285"/>
                  </a:cubicBezTo>
                  <a:lnTo>
                    <a:pt x="1266" y="285"/>
                  </a:lnTo>
                  <a:lnTo>
                    <a:pt x="1266" y="427"/>
                  </a:lnTo>
                  <a:lnTo>
                    <a:pt x="1448" y="427"/>
                  </a:lnTo>
                  <a:cubicBezTo>
                    <a:pt x="1450" y="427"/>
                    <a:pt x="1452" y="428"/>
                    <a:pt x="1454" y="429"/>
                  </a:cubicBezTo>
                  <a:cubicBezTo>
                    <a:pt x="1456" y="431"/>
                    <a:pt x="1458" y="433"/>
                    <a:pt x="1459" y="436"/>
                  </a:cubicBezTo>
                  <a:cubicBezTo>
                    <a:pt x="1461" y="439"/>
                    <a:pt x="1462" y="443"/>
                    <a:pt x="1462" y="448"/>
                  </a:cubicBezTo>
                  <a:cubicBezTo>
                    <a:pt x="1463" y="454"/>
                    <a:pt x="1463" y="460"/>
                    <a:pt x="1463" y="467"/>
                  </a:cubicBezTo>
                  <a:cubicBezTo>
                    <a:pt x="1463" y="475"/>
                    <a:pt x="1463" y="481"/>
                    <a:pt x="1462" y="486"/>
                  </a:cubicBezTo>
                  <a:cubicBezTo>
                    <a:pt x="1462" y="491"/>
                    <a:pt x="1461" y="496"/>
                    <a:pt x="1459" y="499"/>
                  </a:cubicBezTo>
                  <a:cubicBezTo>
                    <a:pt x="1458" y="502"/>
                    <a:pt x="1456" y="504"/>
                    <a:pt x="1454" y="505"/>
                  </a:cubicBezTo>
                  <a:cubicBezTo>
                    <a:pt x="1452" y="507"/>
                    <a:pt x="1450" y="508"/>
                    <a:pt x="1448" y="508"/>
                  </a:cubicBezTo>
                  <a:lnTo>
                    <a:pt x="1194" y="508"/>
                  </a:lnTo>
                  <a:cubicBezTo>
                    <a:pt x="1185" y="508"/>
                    <a:pt x="1178" y="505"/>
                    <a:pt x="1172" y="500"/>
                  </a:cubicBezTo>
                  <a:cubicBezTo>
                    <a:pt x="1166" y="495"/>
                    <a:pt x="1164" y="487"/>
                    <a:pt x="1164" y="475"/>
                  </a:cubicBezTo>
                  <a:lnTo>
                    <a:pt x="1164" y="35"/>
                  </a:lnTo>
                  <a:cubicBezTo>
                    <a:pt x="1164" y="23"/>
                    <a:pt x="1166" y="15"/>
                    <a:pt x="1172" y="10"/>
                  </a:cubicBezTo>
                  <a:cubicBezTo>
                    <a:pt x="1178" y="5"/>
                    <a:pt x="1185" y="2"/>
                    <a:pt x="1194" y="2"/>
                  </a:cubicBezTo>
                  <a:close/>
                  <a:moveTo>
                    <a:pt x="34" y="2"/>
                  </a:moveTo>
                  <a:lnTo>
                    <a:pt x="153" y="2"/>
                  </a:lnTo>
                  <a:cubicBezTo>
                    <a:pt x="165" y="2"/>
                    <a:pt x="177" y="3"/>
                    <a:pt x="188" y="4"/>
                  </a:cubicBezTo>
                  <a:cubicBezTo>
                    <a:pt x="198" y="4"/>
                    <a:pt x="211" y="6"/>
                    <a:pt x="226" y="9"/>
                  </a:cubicBezTo>
                  <a:cubicBezTo>
                    <a:pt x="242" y="12"/>
                    <a:pt x="257" y="18"/>
                    <a:pt x="272" y="26"/>
                  </a:cubicBezTo>
                  <a:cubicBezTo>
                    <a:pt x="288" y="34"/>
                    <a:pt x="301" y="44"/>
                    <a:pt x="312" y="57"/>
                  </a:cubicBezTo>
                  <a:cubicBezTo>
                    <a:pt x="323" y="69"/>
                    <a:pt x="331" y="83"/>
                    <a:pt x="337" y="100"/>
                  </a:cubicBezTo>
                  <a:cubicBezTo>
                    <a:pt x="343" y="117"/>
                    <a:pt x="346" y="135"/>
                    <a:pt x="346" y="156"/>
                  </a:cubicBezTo>
                  <a:cubicBezTo>
                    <a:pt x="346" y="184"/>
                    <a:pt x="341" y="209"/>
                    <a:pt x="332" y="231"/>
                  </a:cubicBezTo>
                  <a:cubicBezTo>
                    <a:pt x="323" y="253"/>
                    <a:pt x="311" y="271"/>
                    <a:pt x="294" y="286"/>
                  </a:cubicBezTo>
                  <a:cubicBezTo>
                    <a:pt x="277" y="301"/>
                    <a:pt x="256" y="313"/>
                    <a:pt x="231" y="321"/>
                  </a:cubicBezTo>
                  <a:cubicBezTo>
                    <a:pt x="207" y="328"/>
                    <a:pt x="178" y="332"/>
                    <a:pt x="144" y="332"/>
                  </a:cubicBezTo>
                  <a:lnTo>
                    <a:pt x="102" y="332"/>
                  </a:lnTo>
                  <a:lnTo>
                    <a:pt x="102" y="494"/>
                  </a:lnTo>
                  <a:cubicBezTo>
                    <a:pt x="102" y="496"/>
                    <a:pt x="101" y="499"/>
                    <a:pt x="100" y="501"/>
                  </a:cubicBezTo>
                  <a:cubicBezTo>
                    <a:pt x="98" y="503"/>
                    <a:pt x="95" y="504"/>
                    <a:pt x="91" y="506"/>
                  </a:cubicBezTo>
                  <a:cubicBezTo>
                    <a:pt x="87" y="507"/>
                    <a:pt x="82" y="508"/>
                    <a:pt x="76" y="509"/>
                  </a:cubicBezTo>
                  <a:cubicBezTo>
                    <a:pt x="69" y="510"/>
                    <a:pt x="61" y="510"/>
                    <a:pt x="51" y="510"/>
                  </a:cubicBezTo>
                  <a:cubicBezTo>
                    <a:pt x="41" y="510"/>
                    <a:pt x="33" y="510"/>
                    <a:pt x="26" y="509"/>
                  </a:cubicBezTo>
                  <a:cubicBezTo>
                    <a:pt x="19" y="508"/>
                    <a:pt x="14" y="507"/>
                    <a:pt x="10" y="506"/>
                  </a:cubicBezTo>
                  <a:cubicBezTo>
                    <a:pt x="6" y="504"/>
                    <a:pt x="3" y="503"/>
                    <a:pt x="2" y="501"/>
                  </a:cubicBezTo>
                  <a:cubicBezTo>
                    <a:pt x="0" y="499"/>
                    <a:pt x="0" y="496"/>
                    <a:pt x="0" y="494"/>
                  </a:cubicBezTo>
                  <a:lnTo>
                    <a:pt x="0" y="39"/>
                  </a:lnTo>
                  <a:cubicBezTo>
                    <a:pt x="0" y="27"/>
                    <a:pt x="3" y="17"/>
                    <a:pt x="9" y="11"/>
                  </a:cubicBezTo>
                  <a:cubicBezTo>
                    <a:pt x="15" y="5"/>
                    <a:pt x="24" y="2"/>
                    <a:pt x="34" y="2"/>
                  </a:cubicBezTo>
                  <a:close/>
                  <a:moveTo>
                    <a:pt x="1007" y="1"/>
                  </a:moveTo>
                  <a:cubicBezTo>
                    <a:pt x="1016" y="1"/>
                    <a:pt x="1024" y="1"/>
                    <a:pt x="1030" y="2"/>
                  </a:cubicBezTo>
                  <a:cubicBezTo>
                    <a:pt x="1036" y="2"/>
                    <a:pt x="1040" y="3"/>
                    <a:pt x="1044" y="5"/>
                  </a:cubicBezTo>
                  <a:cubicBezTo>
                    <a:pt x="1047" y="6"/>
                    <a:pt x="1049" y="8"/>
                    <a:pt x="1050" y="10"/>
                  </a:cubicBezTo>
                  <a:cubicBezTo>
                    <a:pt x="1052" y="12"/>
                    <a:pt x="1052" y="15"/>
                    <a:pt x="1052" y="17"/>
                  </a:cubicBezTo>
                  <a:lnTo>
                    <a:pt x="1052" y="472"/>
                  </a:lnTo>
                  <a:cubicBezTo>
                    <a:pt x="1052" y="478"/>
                    <a:pt x="1051" y="483"/>
                    <a:pt x="1049" y="488"/>
                  </a:cubicBezTo>
                  <a:cubicBezTo>
                    <a:pt x="1047" y="492"/>
                    <a:pt x="1044" y="496"/>
                    <a:pt x="1041" y="499"/>
                  </a:cubicBezTo>
                  <a:cubicBezTo>
                    <a:pt x="1037" y="503"/>
                    <a:pt x="1033" y="505"/>
                    <a:pt x="1028" y="506"/>
                  </a:cubicBezTo>
                  <a:cubicBezTo>
                    <a:pt x="1023" y="508"/>
                    <a:pt x="1019" y="508"/>
                    <a:pt x="1014" y="508"/>
                  </a:cubicBezTo>
                  <a:lnTo>
                    <a:pt x="970" y="508"/>
                  </a:lnTo>
                  <a:cubicBezTo>
                    <a:pt x="961" y="508"/>
                    <a:pt x="953" y="507"/>
                    <a:pt x="946" y="506"/>
                  </a:cubicBezTo>
                  <a:cubicBezTo>
                    <a:pt x="940" y="504"/>
                    <a:pt x="934" y="501"/>
                    <a:pt x="928" y="496"/>
                  </a:cubicBezTo>
                  <a:cubicBezTo>
                    <a:pt x="922" y="491"/>
                    <a:pt x="917" y="484"/>
                    <a:pt x="912" y="476"/>
                  </a:cubicBezTo>
                  <a:cubicBezTo>
                    <a:pt x="906" y="468"/>
                    <a:pt x="901" y="457"/>
                    <a:pt x="894" y="444"/>
                  </a:cubicBezTo>
                  <a:lnTo>
                    <a:pt x="768" y="208"/>
                  </a:lnTo>
                  <a:cubicBezTo>
                    <a:pt x="761" y="194"/>
                    <a:pt x="754" y="179"/>
                    <a:pt x="746" y="163"/>
                  </a:cubicBezTo>
                  <a:cubicBezTo>
                    <a:pt x="739" y="146"/>
                    <a:pt x="732" y="130"/>
                    <a:pt x="726" y="115"/>
                  </a:cubicBezTo>
                  <a:lnTo>
                    <a:pt x="725" y="115"/>
                  </a:lnTo>
                  <a:cubicBezTo>
                    <a:pt x="726" y="134"/>
                    <a:pt x="727" y="152"/>
                    <a:pt x="727" y="171"/>
                  </a:cubicBezTo>
                  <a:cubicBezTo>
                    <a:pt x="728" y="190"/>
                    <a:pt x="728" y="209"/>
                    <a:pt x="728" y="229"/>
                  </a:cubicBezTo>
                  <a:lnTo>
                    <a:pt x="728" y="493"/>
                  </a:lnTo>
                  <a:cubicBezTo>
                    <a:pt x="728" y="496"/>
                    <a:pt x="727" y="498"/>
                    <a:pt x="726" y="500"/>
                  </a:cubicBezTo>
                  <a:cubicBezTo>
                    <a:pt x="725" y="502"/>
                    <a:pt x="722" y="504"/>
                    <a:pt x="719" y="505"/>
                  </a:cubicBezTo>
                  <a:cubicBezTo>
                    <a:pt x="715" y="507"/>
                    <a:pt x="710" y="508"/>
                    <a:pt x="704" y="509"/>
                  </a:cubicBezTo>
                  <a:cubicBezTo>
                    <a:pt x="698" y="510"/>
                    <a:pt x="691" y="510"/>
                    <a:pt x="681" y="510"/>
                  </a:cubicBezTo>
                  <a:cubicBezTo>
                    <a:pt x="672" y="510"/>
                    <a:pt x="665" y="510"/>
                    <a:pt x="659" y="509"/>
                  </a:cubicBezTo>
                  <a:cubicBezTo>
                    <a:pt x="653" y="508"/>
                    <a:pt x="648" y="507"/>
                    <a:pt x="645" y="505"/>
                  </a:cubicBezTo>
                  <a:cubicBezTo>
                    <a:pt x="641" y="504"/>
                    <a:pt x="639" y="502"/>
                    <a:pt x="637" y="500"/>
                  </a:cubicBezTo>
                  <a:cubicBezTo>
                    <a:pt x="636" y="498"/>
                    <a:pt x="636" y="496"/>
                    <a:pt x="636" y="493"/>
                  </a:cubicBezTo>
                  <a:lnTo>
                    <a:pt x="636" y="39"/>
                  </a:lnTo>
                  <a:cubicBezTo>
                    <a:pt x="636" y="27"/>
                    <a:pt x="639" y="17"/>
                    <a:pt x="646" y="11"/>
                  </a:cubicBezTo>
                  <a:cubicBezTo>
                    <a:pt x="653" y="5"/>
                    <a:pt x="662" y="2"/>
                    <a:pt x="673" y="2"/>
                  </a:cubicBezTo>
                  <a:lnTo>
                    <a:pt x="728" y="2"/>
                  </a:lnTo>
                  <a:cubicBezTo>
                    <a:pt x="738" y="2"/>
                    <a:pt x="746" y="3"/>
                    <a:pt x="753" y="5"/>
                  </a:cubicBezTo>
                  <a:cubicBezTo>
                    <a:pt x="759" y="6"/>
                    <a:pt x="766" y="9"/>
                    <a:pt x="771" y="13"/>
                  </a:cubicBezTo>
                  <a:cubicBezTo>
                    <a:pt x="776" y="17"/>
                    <a:pt x="781" y="22"/>
                    <a:pt x="786" y="29"/>
                  </a:cubicBezTo>
                  <a:cubicBezTo>
                    <a:pt x="791" y="36"/>
                    <a:pt x="795" y="45"/>
                    <a:pt x="800" y="55"/>
                  </a:cubicBezTo>
                  <a:lnTo>
                    <a:pt x="899" y="240"/>
                  </a:lnTo>
                  <a:cubicBezTo>
                    <a:pt x="905" y="251"/>
                    <a:pt x="910" y="262"/>
                    <a:pt x="916" y="273"/>
                  </a:cubicBezTo>
                  <a:cubicBezTo>
                    <a:pt x="921" y="283"/>
                    <a:pt x="927" y="294"/>
                    <a:pt x="932" y="305"/>
                  </a:cubicBezTo>
                  <a:cubicBezTo>
                    <a:pt x="937" y="316"/>
                    <a:pt x="942" y="327"/>
                    <a:pt x="947" y="337"/>
                  </a:cubicBezTo>
                  <a:cubicBezTo>
                    <a:pt x="952" y="347"/>
                    <a:pt x="957" y="358"/>
                    <a:pt x="962" y="368"/>
                  </a:cubicBezTo>
                  <a:lnTo>
                    <a:pt x="962" y="368"/>
                  </a:lnTo>
                  <a:cubicBezTo>
                    <a:pt x="961" y="350"/>
                    <a:pt x="961" y="331"/>
                    <a:pt x="960" y="311"/>
                  </a:cubicBezTo>
                  <a:cubicBezTo>
                    <a:pt x="960" y="291"/>
                    <a:pt x="960" y="272"/>
                    <a:pt x="960" y="254"/>
                  </a:cubicBezTo>
                  <a:lnTo>
                    <a:pt x="960" y="17"/>
                  </a:lnTo>
                  <a:cubicBezTo>
                    <a:pt x="960" y="15"/>
                    <a:pt x="961" y="12"/>
                    <a:pt x="962" y="10"/>
                  </a:cubicBezTo>
                  <a:cubicBezTo>
                    <a:pt x="964" y="8"/>
                    <a:pt x="966" y="6"/>
                    <a:pt x="970" y="5"/>
                  </a:cubicBezTo>
                  <a:cubicBezTo>
                    <a:pt x="974" y="3"/>
                    <a:pt x="978" y="2"/>
                    <a:pt x="984" y="2"/>
                  </a:cubicBezTo>
                  <a:cubicBezTo>
                    <a:pt x="990" y="1"/>
                    <a:pt x="998" y="1"/>
                    <a:pt x="1007" y="1"/>
                  </a:cubicBezTo>
                  <a:close/>
                  <a:moveTo>
                    <a:pt x="6319" y="0"/>
                  </a:moveTo>
                  <a:cubicBezTo>
                    <a:pt x="6329" y="0"/>
                    <a:pt x="6337" y="0"/>
                    <a:pt x="6343" y="1"/>
                  </a:cubicBezTo>
                  <a:cubicBezTo>
                    <a:pt x="6350" y="2"/>
                    <a:pt x="6355" y="3"/>
                    <a:pt x="6359" y="4"/>
                  </a:cubicBezTo>
                  <a:cubicBezTo>
                    <a:pt x="6363" y="5"/>
                    <a:pt x="6366" y="7"/>
                    <a:pt x="6367" y="9"/>
                  </a:cubicBezTo>
                  <a:cubicBezTo>
                    <a:pt x="6369" y="11"/>
                    <a:pt x="6370" y="14"/>
                    <a:pt x="6370" y="16"/>
                  </a:cubicBezTo>
                  <a:lnTo>
                    <a:pt x="6370" y="315"/>
                  </a:lnTo>
                  <a:cubicBezTo>
                    <a:pt x="6370" y="335"/>
                    <a:pt x="6372" y="352"/>
                    <a:pt x="6377" y="367"/>
                  </a:cubicBezTo>
                  <a:cubicBezTo>
                    <a:pt x="6382" y="382"/>
                    <a:pt x="6389" y="394"/>
                    <a:pt x="6399" y="403"/>
                  </a:cubicBezTo>
                  <a:cubicBezTo>
                    <a:pt x="6408" y="413"/>
                    <a:pt x="6419" y="420"/>
                    <a:pt x="6432" y="425"/>
                  </a:cubicBezTo>
                  <a:cubicBezTo>
                    <a:pt x="6445" y="430"/>
                    <a:pt x="6459" y="432"/>
                    <a:pt x="6475" y="432"/>
                  </a:cubicBezTo>
                  <a:cubicBezTo>
                    <a:pt x="6491" y="432"/>
                    <a:pt x="6506" y="430"/>
                    <a:pt x="6518" y="425"/>
                  </a:cubicBezTo>
                  <a:cubicBezTo>
                    <a:pt x="6531" y="420"/>
                    <a:pt x="6542" y="413"/>
                    <a:pt x="6551" y="403"/>
                  </a:cubicBezTo>
                  <a:cubicBezTo>
                    <a:pt x="6560" y="394"/>
                    <a:pt x="6566" y="382"/>
                    <a:pt x="6571" y="368"/>
                  </a:cubicBezTo>
                  <a:cubicBezTo>
                    <a:pt x="6576" y="354"/>
                    <a:pt x="6578" y="338"/>
                    <a:pt x="6578" y="321"/>
                  </a:cubicBezTo>
                  <a:lnTo>
                    <a:pt x="6578" y="16"/>
                  </a:lnTo>
                  <a:cubicBezTo>
                    <a:pt x="6578" y="14"/>
                    <a:pt x="6579" y="11"/>
                    <a:pt x="6581" y="9"/>
                  </a:cubicBezTo>
                  <a:cubicBezTo>
                    <a:pt x="6582" y="7"/>
                    <a:pt x="6585" y="5"/>
                    <a:pt x="6589" y="4"/>
                  </a:cubicBezTo>
                  <a:cubicBezTo>
                    <a:pt x="6593" y="3"/>
                    <a:pt x="6598" y="2"/>
                    <a:pt x="6605" y="1"/>
                  </a:cubicBezTo>
                  <a:cubicBezTo>
                    <a:pt x="6611" y="0"/>
                    <a:pt x="6620" y="0"/>
                    <a:pt x="6630" y="0"/>
                  </a:cubicBezTo>
                  <a:cubicBezTo>
                    <a:pt x="6640" y="0"/>
                    <a:pt x="6648" y="0"/>
                    <a:pt x="6654" y="1"/>
                  </a:cubicBezTo>
                  <a:cubicBezTo>
                    <a:pt x="6660" y="2"/>
                    <a:pt x="6666" y="3"/>
                    <a:pt x="6669" y="4"/>
                  </a:cubicBezTo>
                  <a:cubicBezTo>
                    <a:pt x="6673" y="5"/>
                    <a:pt x="6676" y="7"/>
                    <a:pt x="6678" y="9"/>
                  </a:cubicBezTo>
                  <a:cubicBezTo>
                    <a:pt x="6679" y="11"/>
                    <a:pt x="6680" y="14"/>
                    <a:pt x="6680" y="16"/>
                  </a:cubicBezTo>
                  <a:lnTo>
                    <a:pt x="6680" y="319"/>
                  </a:lnTo>
                  <a:cubicBezTo>
                    <a:pt x="6680" y="350"/>
                    <a:pt x="6675" y="378"/>
                    <a:pt x="6666" y="403"/>
                  </a:cubicBezTo>
                  <a:cubicBezTo>
                    <a:pt x="6657" y="427"/>
                    <a:pt x="6644" y="448"/>
                    <a:pt x="6626" y="465"/>
                  </a:cubicBezTo>
                  <a:cubicBezTo>
                    <a:pt x="6608" y="482"/>
                    <a:pt x="6587" y="494"/>
                    <a:pt x="6561" y="503"/>
                  </a:cubicBezTo>
                  <a:cubicBezTo>
                    <a:pt x="6534" y="512"/>
                    <a:pt x="6505" y="517"/>
                    <a:pt x="6471" y="517"/>
                  </a:cubicBezTo>
                  <a:cubicBezTo>
                    <a:pt x="6439" y="517"/>
                    <a:pt x="6410" y="513"/>
                    <a:pt x="6385" y="505"/>
                  </a:cubicBezTo>
                  <a:cubicBezTo>
                    <a:pt x="6360" y="497"/>
                    <a:pt x="6338" y="485"/>
                    <a:pt x="6321" y="469"/>
                  </a:cubicBezTo>
                  <a:cubicBezTo>
                    <a:pt x="6304" y="452"/>
                    <a:pt x="6290" y="432"/>
                    <a:pt x="6281" y="408"/>
                  </a:cubicBezTo>
                  <a:cubicBezTo>
                    <a:pt x="6272" y="384"/>
                    <a:pt x="6267" y="356"/>
                    <a:pt x="6267" y="324"/>
                  </a:cubicBezTo>
                  <a:lnTo>
                    <a:pt x="6267" y="16"/>
                  </a:lnTo>
                  <a:cubicBezTo>
                    <a:pt x="6267" y="14"/>
                    <a:pt x="6268" y="11"/>
                    <a:pt x="6269" y="9"/>
                  </a:cubicBezTo>
                  <a:cubicBezTo>
                    <a:pt x="6271" y="7"/>
                    <a:pt x="6274" y="5"/>
                    <a:pt x="6278" y="4"/>
                  </a:cubicBezTo>
                  <a:cubicBezTo>
                    <a:pt x="6282" y="3"/>
                    <a:pt x="6287" y="2"/>
                    <a:pt x="6294" y="1"/>
                  </a:cubicBezTo>
                  <a:cubicBezTo>
                    <a:pt x="6300" y="0"/>
                    <a:pt x="6309" y="0"/>
                    <a:pt x="6319" y="0"/>
                  </a:cubicBezTo>
                  <a:close/>
                  <a:moveTo>
                    <a:pt x="6107" y="0"/>
                  </a:moveTo>
                  <a:cubicBezTo>
                    <a:pt x="6117" y="0"/>
                    <a:pt x="6126" y="0"/>
                    <a:pt x="6132" y="1"/>
                  </a:cubicBezTo>
                  <a:cubicBezTo>
                    <a:pt x="6139" y="2"/>
                    <a:pt x="6144" y="3"/>
                    <a:pt x="6148" y="4"/>
                  </a:cubicBezTo>
                  <a:cubicBezTo>
                    <a:pt x="6152" y="5"/>
                    <a:pt x="6154" y="7"/>
                    <a:pt x="6156" y="9"/>
                  </a:cubicBezTo>
                  <a:cubicBezTo>
                    <a:pt x="6158" y="11"/>
                    <a:pt x="6159" y="14"/>
                    <a:pt x="6159" y="16"/>
                  </a:cubicBezTo>
                  <a:lnTo>
                    <a:pt x="6159" y="494"/>
                  </a:lnTo>
                  <a:cubicBezTo>
                    <a:pt x="6159" y="496"/>
                    <a:pt x="6158" y="499"/>
                    <a:pt x="6156" y="501"/>
                  </a:cubicBezTo>
                  <a:cubicBezTo>
                    <a:pt x="6154" y="503"/>
                    <a:pt x="6152" y="504"/>
                    <a:pt x="6148" y="506"/>
                  </a:cubicBezTo>
                  <a:cubicBezTo>
                    <a:pt x="6144" y="507"/>
                    <a:pt x="6139" y="508"/>
                    <a:pt x="6132" y="509"/>
                  </a:cubicBezTo>
                  <a:cubicBezTo>
                    <a:pt x="6126" y="510"/>
                    <a:pt x="6117" y="510"/>
                    <a:pt x="6107" y="510"/>
                  </a:cubicBezTo>
                  <a:cubicBezTo>
                    <a:pt x="6097" y="510"/>
                    <a:pt x="6089" y="510"/>
                    <a:pt x="6082" y="509"/>
                  </a:cubicBezTo>
                  <a:cubicBezTo>
                    <a:pt x="6076" y="508"/>
                    <a:pt x="6070" y="507"/>
                    <a:pt x="6066" y="506"/>
                  </a:cubicBezTo>
                  <a:cubicBezTo>
                    <a:pt x="6063" y="504"/>
                    <a:pt x="6060" y="503"/>
                    <a:pt x="6058" y="501"/>
                  </a:cubicBezTo>
                  <a:cubicBezTo>
                    <a:pt x="6056" y="499"/>
                    <a:pt x="6056" y="496"/>
                    <a:pt x="6056" y="494"/>
                  </a:cubicBezTo>
                  <a:lnTo>
                    <a:pt x="6056" y="16"/>
                  </a:lnTo>
                  <a:cubicBezTo>
                    <a:pt x="6056" y="14"/>
                    <a:pt x="6056" y="11"/>
                    <a:pt x="6058" y="9"/>
                  </a:cubicBezTo>
                  <a:cubicBezTo>
                    <a:pt x="6060" y="7"/>
                    <a:pt x="6063" y="5"/>
                    <a:pt x="6067" y="4"/>
                  </a:cubicBezTo>
                  <a:cubicBezTo>
                    <a:pt x="6071" y="3"/>
                    <a:pt x="6076" y="2"/>
                    <a:pt x="6082" y="1"/>
                  </a:cubicBezTo>
                  <a:cubicBezTo>
                    <a:pt x="6089" y="0"/>
                    <a:pt x="6097" y="0"/>
                    <a:pt x="6107" y="0"/>
                  </a:cubicBezTo>
                  <a:close/>
                  <a:moveTo>
                    <a:pt x="5591" y="0"/>
                  </a:moveTo>
                  <a:cubicBezTo>
                    <a:pt x="5603" y="0"/>
                    <a:pt x="5613" y="0"/>
                    <a:pt x="5619" y="1"/>
                  </a:cubicBezTo>
                  <a:cubicBezTo>
                    <a:pt x="5626" y="1"/>
                    <a:pt x="5631" y="2"/>
                    <a:pt x="5635" y="3"/>
                  </a:cubicBezTo>
                  <a:cubicBezTo>
                    <a:pt x="5639" y="5"/>
                    <a:pt x="5641" y="7"/>
                    <a:pt x="5643" y="9"/>
                  </a:cubicBezTo>
                  <a:cubicBezTo>
                    <a:pt x="5644" y="12"/>
                    <a:pt x="5646" y="15"/>
                    <a:pt x="5647" y="19"/>
                  </a:cubicBezTo>
                  <a:lnTo>
                    <a:pt x="5770" y="409"/>
                  </a:lnTo>
                  <a:lnTo>
                    <a:pt x="5770" y="409"/>
                  </a:lnTo>
                  <a:lnTo>
                    <a:pt x="5891" y="21"/>
                  </a:lnTo>
                  <a:cubicBezTo>
                    <a:pt x="5892" y="16"/>
                    <a:pt x="5893" y="13"/>
                    <a:pt x="5895" y="10"/>
                  </a:cubicBezTo>
                  <a:cubicBezTo>
                    <a:pt x="5896" y="7"/>
                    <a:pt x="5899" y="5"/>
                    <a:pt x="5903" y="4"/>
                  </a:cubicBezTo>
                  <a:cubicBezTo>
                    <a:pt x="5907" y="2"/>
                    <a:pt x="5912" y="1"/>
                    <a:pt x="5919" y="1"/>
                  </a:cubicBezTo>
                  <a:cubicBezTo>
                    <a:pt x="5926" y="0"/>
                    <a:pt x="5936" y="0"/>
                    <a:pt x="5948" y="0"/>
                  </a:cubicBezTo>
                  <a:cubicBezTo>
                    <a:pt x="5960" y="0"/>
                    <a:pt x="5969" y="0"/>
                    <a:pt x="5976" y="1"/>
                  </a:cubicBezTo>
                  <a:cubicBezTo>
                    <a:pt x="5983" y="2"/>
                    <a:pt x="5987" y="4"/>
                    <a:pt x="5990" y="7"/>
                  </a:cubicBezTo>
                  <a:cubicBezTo>
                    <a:pt x="5992" y="10"/>
                    <a:pt x="5993" y="14"/>
                    <a:pt x="5992" y="19"/>
                  </a:cubicBezTo>
                  <a:cubicBezTo>
                    <a:pt x="5991" y="25"/>
                    <a:pt x="5989" y="32"/>
                    <a:pt x="5986" y="41"/>
                  </a:cubicBezTo>
                  <a:lnTo>
                    <a:pt x="5835" y="490"/>
                  </a:lnTo>
                  <a:cubicBezTo>
                    <a:pt x="5834" y="494"/>
                    <a:pt x="5832" y="498"/>
                    <a:pt x="5830" y="500"/>
                  </a:cubicBezTo>
                  <a:cubicBezTo>
                    <a:pt x="5828" y="503"/>
                    <a:pt x="5825" y="505"/>
                    <a:pt x="5820" y="507"/>
                  </a:cubicBezTo>
                  <a:cubicBezTo>
                    <a:pt x="5815" y="508"/>
                    <a:pt x="5809" y="509"/>
                    <a:pt x="5801" y="509"/>
                  </a:cubicBezTo>
                  <a:cubicBezTo>
                    <a:pt x="5793" y="510"/>
                    <a:pt x="5782" y="510"/>
                    <a:pt x="5769" y="510"/>
                  </a:cubicBezTo>
                  <a:cubicBezTo>
                    <a:pt x="5759" y="510"/>
                    <a:pt x="5750" y="510"/>
                    <a:pt x="5742" y="510"/>
                  </a:cubicBezTo>
                  <a:cubicBezTo>
                    <a:pt x="5735" y="510"/>
                    <a:pt x="5729" y="509"/>
                    <a:pt x="5723" y="509"/>
                  </a:cubicBezTo>
                  <a:cubicBezTo>
                    <a:pt x="5718" y="508"/>
                    <a:pt x="5714" y="507"/>
                    <a:pt x="5711" y="506"/>
                  </a:cubicBezTo>
                  <a:cubicBezTo>
                    <a:pt x="5707" y="505"/>
                    <a:pt x="5705" y="504"/>
                    <a:pt x="5702" y="503"/>
                  </a:cubicBezTo>
                  <a:cubicBezTo>
                    <a:pt x="5700" y="501"/>
                    <a:pt x="5699" y="499"/>
                    <a:pt x="5697" y="497"/>
                  </a:cubicBezTo>
                  <a:cubicBezTo>
                    <a:pt x="5696" y="495"/>
                    <a:pt x="5695" y="492"/>
                    <a:pt x="5694" y="488"/>
                  </a:cubicBezTo>
                  <a:lnTo>
                    <a:pt x="5544" y="40"/>
                  </a:lnTo>
                  <a:cubicBezTo>
                    <a:pt x="5541" y="31"/>
                    <a:pt x="5539" y="24"/>
                    <a:pt x="5538" y="18"/>
                  </a:cubicBezTo>
                  <a:cubicBezTo>
                    <a:pt x="5537" y="13"/>
                    <a:pt x="5539" y="9"/>
                    <a:pt x="5542" y="6"/>
                  </a:cubicBezTo>
                  <a:cubicBezTo>
                    <a:pt x="5545" y="3"/>
                    <a:pt x="5551" y="1"/>
                    <a:pt x="5559" y="1"/>
                  </a:cubicBezTo>
                  <a:cubicBezTo>
                    <a:pt x="5566" y="0"/>
                    <a:pt x="5577" y="0"/>
                    <a:pt x="5591" y="0"/>
                  </a:cubicBezTo>
                  <a:close/>
                  <a:moveTo>
                    <a:pt x="5111" y="0"/>
                  </a:moveTo>
                  <a:cubicBezTo>
                    <a:pt x="5121" y="0"/>
                    <a:pt x="5129" y="0"/>
                    <a:pt x="5135" y="1"/>
                  </a:cubicBezTo>
                  <a:cubicBezTo>
                    <a:pt x="5142" y="2"/>
                    <a:pt x="5147" y="3"/>
                    <a:pt x="5151" y="4"/>
                  </a:cubicBezTo>
                  <a:cubicBezTo>
                    <a:pt x="5155" y="5"/>
                    <a:pt x="5158" y="7"/>
                    <a:pt x="5159" y="9"/>
                  </a:cubicBezTo>
                  <a:cubicBezTo>
                    <a:pt x="5161" y="11"/>
                    <a:pt x="5162" y="14"/>
                    <a:pt x="5162" y="16"/>
                  </a:cubicBezTo>
                  <a:lnTo>
                    <a:pt x="5162" y="315"/>
                  </a:lnTo>
                  <a:cubicBezTo>
                    <a:pt x="5162" y="335"/>
                    <a:pt x="5164" y="352"/>
                    <a:pt x="5169" y="367"/>
                  </a:cubicBezTo>
                  <a:cubicBezTo>
                    <a:pt x="5174" y="382"/>
                    <a:pt x="5181" y="394"/>
                    <a:pt x="5191" y="403"/>
                  </a:cubicBezTo>
                  <a:cubicBezTo>
                    <a:pt x="5200" y="413"/>
                    <a:pt x="5211" y="420"/>
                    <a:pt x="5224" y="425"/>
                  </a:cubicBezTo>
                  <a:cubicBezTo>
                    <a:pt x="5237" y="430"/>
                    <a:pt x="5251" y="432"/>
                    <a:pt x="5267" y="432"/>
                  </a:cubicBezTo>
                  <a:cubicBezTo>
                    <a:pt x="5283" y="432"/>
                    <a:pt x="5298" y="430"/>
                    <a:pt x="5310" y="425"/>
                  </a:cubicBezTo>
                  <a:cubicBezTo>
                    <a:pt x="5323" y="420"/>
                    <a:pt x="5334" y="413"/>
                    <a:pt x="5343" y="403"/>
                  </a:cubicBezTo>
                  <a:cubicBezTo>
                    <a:pt x="5352" y="394"/>
                    <a:pt x="5358" y="382"/>
                    <a:pt x="5363" y="368"/>
                  </a:cubicBezTo>
                  <a:cubicBezTo>
                    <a:pt x="5368" y="354"/>
                    <a:pt x="5370" y="338"/>
                    <a:pt x="5370" y="321"/>
                  </a:cubicBezTo>
                  <a:lnTo>
                    <a:pt x="5370" y="16"/>
                  </a:lnTo>
                  <a:cubicBezTo>
                    <a:pt x="5370" y="14"/>
                    <a:pt x="5371" y="11"/>
                    <a:pt x="5373" y="9"/>
                  </a:cubicBezTo>
                  <a:cubicBezTo>
                    <a:pt x="5374" y="7"/>
                    <a:pt x="5377" y="5"/>
                    <a:pt x="5381" y="4"/>
                  </a:cubicBezTo>
                  <a:cubicBezTo>
                    <a:pt x="5385" y="3"/>
                    <a:pt x="5390" y="2"/>
                    <a:pt x="5397" y="1"/>
                  </a:cubicBezTo>
                  <a:cubicBezTo>
                    <a:pt x="5403" y="0"/>
                    <a:pt x="5412" y="0"/>
                    <a:pt x="5422" y="0"/>
                  </a:cubicBezTo>
                  <a:cubicBezTo>
                    <a:pt x="5432" y="0"/>
                    <a:pt x="5440" y="0"/>
                    <a:pt x="5446" y="1"/>
                  </a:cubicBezTo>
                  <a:cubicBezTo>
                    <a:pt x="5452" y="2"/>
                    <a:pt x="5458" y="3"/>
                    <a:pt x="5461" y="4"/>
                  </a:cubicBezTo>
                  <a:cubicBezTo>
                    <a:pt x="5465" y="5"/>
                    <a:pt x="5468" y="7"/>
                    <a:pt x="5470" y="9"/>
                  </a:cubicBezTo>
                  <a:cubicBezTo>
                    <a:pt x="5471" y="11"/>
                    <a:pt x="5472" y="14"/>
                    <a:pt x="5472" y="16"/>
                  </a:cubicBezTo>
                  <a:lnTo>
                    <a:pt x="5472" y="319"/>
                  </a:lnTo>
                  <a:cubicBezTo>
                    <a:pt x="5472" y="350"/>
                    <a:pt x="5467" y="378"/>
                    <a:pt x="5458" y="403"/>
                  </a:cubicBezTo>
                  <a:cubicBezTo>
                    <a:pt x="5449" y="427"/>
                    <a:pt x="5436" y="448"/>
                    <a:pt x="5418" y="465"/>
                  </a:cubicBezTo>
                  <a:cubicBezTo>
                    <a:pt x="5400" y="482"/>
                    <a:pt x="5379" y="494"/>
                    <a:pt x="5353" y="503"/>
                  </a:cubicBezTo>
                  <a:cubicBezTo>
                    <a:pt x="5326" y="512"/>
                    <a:pt x="5297" y="517"/>
                    <a:pt x="5263" y="517"/>
                  </a:cubicBezTo>
                  <a:cubicBezTo>
                    <a:pt x="5231" y="517"/>
                    <a:pt x="5202" y="513"/>
                    <a:pt x="5177" y="505"/>
                  </a:cubicBezTo>
                  <a:cubicBezTo>
                    <a:pt x="5152" y="497"/>
                    <a:pt x="5130" y="485"/>
                    <a:pt x="5113" y="469"/>
                  </a:cubicBezTo>
                  <a:cubicBezTo>
                    <a:pt x="5096" y="452"/>
                    <a:pt x="5082" y="432"/>
                    <a:pt x="5073" y="408"/>
                  </a:cubicBezTo>
                  <a:cubicBezTo>
                    <a:pt x="5064" y="384"/>
                    <a:pt x="5059" y="356"/>
                    <a:pt x="5059" y="324"/>
                  </a:cubicBezTo>
                  <a:lnTo>
                    <a:pt x="5059" y="16"/>
                  </a:lnTo>
                  <a:cubicBezTo>
                    <a:pt x="5059" y="14"/>
                    <a:pt x="5060" y="11"/>
                    <a:pt x="5061" y="9"/>
                  </a:cubicBezTo>
                  <a:cubicBezTo>
                    <a:pt x="5063" y="7"/>
                    <a:pt x="5066" y="5"/>
                    <a:pt x="5070" y="4"/>
                  </a:cubicBezTo>
                  <a:cubicBezTo>
                    <a:pt x="5074" y="3"/>
                    <a:pt x="5079" y="2"/>
                    <a:pt x="5086" y="1"/>
                  </a:cubicBezTo>
                  <a:cubicBezTo>
                    <a:pt x="5092" y="0"/>
                    <a:pt x="5101" y="0"/>
                    <a:pt x="5111" y="0"/>
                  </a:cubicBezTo>
                  <a:close/>
                  <a:moveTo>
                    <a:pt x="4771" y="0"/>
                  </a:moveTo>
                  <a:cubicBezTo>
                    <a:pt x="4781" y="0"/>
                    <a:pt x="4790" y="0"/>
                    <a:pt x="4796" y="1"/>
                  </a:cubicBezTo>
                  <a:cubicBezTo>
                    <a:pt x="4803" y="2"/>
                    <a:pt x="4808" y="3"/>
                    <a:pt x="4812" y="4"/>
                  </a:cubicBezTo>
                  <a:cubicBezTo>
                    <a:pt x="4816" y="5"/>
                    <a:pt x="4818" y="7"/>
                    <a:pt x="4820" y="9"/>
                  </a:cubicBezTo>
                  <a:cubicBezTo>
                    <a:pt x="4822" y="11"/>
                    <a:pt x="4823" y="14"/>
                    <a:pt x="4823" y="16"/>
                  </a:cubicBezTo>
                  <a:lnTo>
                    <a:pt x="4823" y="423"/>
                  </a:lnTo>
                  <a:lnTo>
                    <a:pt x="4982" y="423"/>
                  </a:lnTo>
                  <a:cubicBezTo>
                    <a:pt x="4984" y="423"/>
                    <a:pt x="4987" y="424"/>
                    <a:pt x="4988" y="425"/>
                  </a:cubicBezTo>
                  <a:cubicBezTo>
                    <a:pt x="4990" y="426"/>
                    <a:pt x="4992" y="429"/>
                    <a:pt x="4993" y="432"/>
                  </a:cubicBezTo>
                  <a:cubicBezTo>
                    <a:pt x="4995" y="435"/>
                    <a:pt x="4996" y="440"/>
                    <a:pt x="4996" y="445"/>
                  </a:cubicBezTo>
                  <a:cubicBezTo>
                    <a:pt x="4997" y="450"/>
                    <a:pt x="4997" y="457"/>
                    <a:pt x="4997" y="465"/>
                  </a:cubicBezTo>
                  <a:cubicBezTo>
                    <a:pt x="4997" y="472"/>
                    <a:pt x="4997" y="479"/>
                    <a:pt x="4996" y="484"/>
                  </a:cubicBezTo>
                  <a:cubicBezTo>
                    <a:pt x="4996" y="490"/>
                    <a:pt x="4995" y="494"/>
                    <a:pt x="4993" y="498"/>
                  </a:cubicBezTo>
                  <a:cubicBezTo>
                    <a:pt x="4992" y="501"/>
                    <a:pt x="4990" y="504"/>
                    <a:pt x="4988" y="505"/>
                  </a:cubicBezTo>
                  <a:cubicBezTo>
                    <a:pt x="4987" y="507"/>
                    <a:pt x="4984" y="508"/>
                    <a:pt x="4982" y="508"/>
                  </a:cubicBezTo>
                  <a:lnTo>
                    <a:pt x="4750" y="508"/>
                  </a:lnTo>
                  <a:cubicBezTo>
                    <a:pt x="4741" y="508"/>
                    <a:pt x="4734" y="505"/>
                    <a:pt x="4728" y="500"/>
                  </a:cubicBezTo>
                  <a:cubicBezTo>
                    <a:pt x="4722" y="495"/>
                    <a:pt x="4720" y="487"/>
                    <a:pt x="4720" y="475"/>
                  </a:cubicBezTo>
                  <a:lnTo>
                    <a:pt x="4720" y="16"/>
                  </a:lnTo>
                  <a:cubicBezTo>
                    <a:pt x="4720" y="14"/>
                    <a:pt x="4720" y="11"/>
                    <a:pt x="4722" y="9"/>
                  </a:cubicBezTo>
                  <a:cubicBezTo>
                    <a:pt x="4724" y="7"/>
                    <a:pt x="4727" y="5"/>
                    <a:pt x="4730" y="4"/>
                  </a:cubicBezTo>
                  <a:cubicBezTo>
                    <a:pt x="4734" y="3"/>
                    <a:pt x="4740" y="2"/>
                    <a:pt x="4746" y="1"/>
                  </a:cubicBezTo>
                  <a:cubicBezTo>
                    <a:pt x="4753" y="0"/>
                    <a:pt x="4761" y="0"/>
                    <a:pt x="4771" y="0"/>
                  </a:cubicBezTo>
                  <a:close/>
                  <a:moveTo>
                    <a:pt x="4431" y="0"/>
                  </a:moveTo>
                  <a:cubicBezTo>
                    <a:pt x="4441" y="0"/>
                    <a:pt x="4450" y="0"/>
                    <a:pt x="4456" y="1"/>
                  </a:cubicBezTo>
                  <a:cubicBezTo>
                    <a:pt x="4463" y="2"/>
                    <a:pt x="4468" y="3"/>
                    <a:pt x="4472" y="4"/>
                  </a:cubicBezTo>
                  <a:cubicBezTo>
                    <a:pt x="4476" y="5"/>
                    <a:pt x="4478" y="7"/>
                    <a:pt x="4480" y="9"/>
                  </a:cubicBezTo>
                  <a:cubicBezTo>
                    <a:pt x="4482" y="11"/>
                    <a:pt x="4483" y="14"/>
                    <a:pt x="4483" y="16"/>
                  </a:cubicBezTo>
                  <a:lnTo>
                    <a:pt x="4483" y="423"/>
                  </a:lnTo>
                  <a:lnTo>
                    <a:pt x="4642" y="423"/>
                  </a:lnTo>
                  <a:cubicBezTo>
                    <a:pt x="4644" y="423"/>
                    <a:pt x="4647" y="424"/>
                    <a:pt x="4648" y="425"/>
                  </a:cubicBezTo>
                  <a:cubicBezTo>
                    <a:pt x="4650" y="426"/>
                    <a:pt x="4652" y="429"/>
                    <a:pt x="4653" y="432"/>
                  </a:cubicBezTo>
                  <a:cubicBezTo>
                    <a:pt x="4655" y="435"/>
                    <a:pt x="4656" y="440"/>
                    <a:pt x="4656" y="445"/>
                  </a:cubicBezTo>
                  <a:cubicBezTo>
                    <a:pt x="4657" y="450"/>
                    <a:pt x="4657" y="457"/>
                    <a:pt x="4657" y="465"/>
                  </a:cubicBezTo>
                  <a:cubicBezTo>
                    <a:pt x="4657" y="472"/>
                    <a:pt x="4657" y="479"/>
                    <a:pt x="4656" y="484"/>
                  </a:cubicBezTo>
                  <a:cubicBezTo>
                    <a:pt x="4656" y="490"/>
                    <a:pt x="4655" y="494"/>
                    <a:pt x="4653" y="498"/>
                  </a:cubicBezTo>
                  <a:cubicBezTo>
                    <a:pt x="4652" y="501"/>
                    <a:pt x="4650" y="504"/>
                    <a:pt x="4648" y="505"/>
                  </a:cubicBezTo>
                  <a:cubicBezTo>
                    <a:pt x="4647" y="507"/>
                    <a:pt x="4644" y="508"/>
                    <a:pt x="4642" y="508"/>
                  </a:cubicBezTo>
                  <a:lnTo>
                    <a:pt x="4410" y="508"/>
                  </a:lnTo>
                  <a:cubicBezTo>
                    <a:pt x="4401" y="508"/>
                    <a:pt x="4394" y="505"/>
                    <a:pt x="4388" y="500"/>
                  </a:cubicBezTo>
                  <a:cubicBezTo>
                    <a:pt x="4382" y="495"/>
                    <a:pt x="4380" y="487"/>
                    <a:pt x="4380" y="475"/>
                  </a:cubicBezTo>
                  <a:lnTo>
                    <a:pt x="4380" y="16"/>
                  </a:lnTo>
                  <a:cubicBezTo>
                    <a:pt x="4380" y="14"/>
                    <a:pt x="4380" y="11"/>
                    <a:pt x="4382" y="9"/>
                  </a:cubicBezTo>
                  <a:cubicBezTo>
                    <a:pt x="4384" y="7"/>
                    <a:pt x="4387" y="5"/>
                    <a:pt x="4390" y="4"/>
                  </a:cubicBezTo>
                  <a:cubicBezTo>
                    <a:pt x="4394" y="3"/>
                    <a:pt x="4400" y="2"/>
                    <a:pt x="4406" y="1"/>
                  </a:cubicBezTo>
                  <a:cubicBezTo>
                    <a:pt x="4413" y="0"/>
                    <a:pt x="4421" y="0"/>
                    <a:pt x="4431" y="0"/>
                  </a:cubicBezTo>
                  <a:close/>
                  <a:moveTo>
                    <a:pt x="4079" y="0"/>
                  </a:moveTo>
                  <a:cubicBezTo>
                    <a:pt x="4094" y="0"/>
                    <a:pt x="4106" y="0"/>
                    <a:pt x="4115" y="0"/>
                  </a:cubicBezTo>
                  <a:cubicBezTo>
                    <a:pt x="4125" y="1"/>
                    <a:pt x="4132" y="2"/>
                    <a:pt x="4137" y="3"/>
                  </a:cubicBezTo>
                  <a:cubicBezTo>
                    <a:pt x="4142" y="5"/>
                    <a:pt x="4145" y="7"/>
                    <a:pt x="4148" y="10"/>
                  </a:cubicBezTo>
                  <a:cubicBezTo>
                    <a:pt x="4150" y="12"/>
                    <a:pt x="4152" y="16"/>
                    <a:pt x="4153" y="21"/>
                  </a:cubicBezTo>
                  <a:lnTo>
                    <a:pt x="4310" y="469"/>
                  </a:lnTo>
                  <a:cubicBezTo>
                    <a:pt x="4313" y="479"/>
                    <a:pt x="4315" y="486"/>
                    <a:pt x="4315" y="492"/>
                  </a:cubicBezTo>
                  <a:cubicBezTo>
                    <a:pt x="4316" y="497"/>
                    <a:pt x="4315" y="501"/>
                    <a:pt x="4312" y="504"/>
                  </a:cubicBezTo>
                  <a:cubicBezTo>
                    <a:pt x="4309" y="507"/>
                    <a:pt x="4304" y="508"/>
                    <a:pt x="4297" y="509"/>
                  </a:cubicBezTo>
                  <a:cubicBezTo>
                    <a:pt x="4290" y="510"/>
                    <a:pt x="4280" y="510"/>
                    <a:pt x="4267" y="510"/>
                  </a:cubicBezTo>
                  <a:cubicBezTo>
                    <a:pt x="4254" y="510"/>
                    <a:pt x="4243" y="510"/>
                    <a:pt x="4236" y="509"/>
                  </a:cubicBezTo>
                  <a:cubicBezTo>
                    <a:pt x="4229" y="509"/>
                    <a:pt x="4223" y="508"/>
                    <a:pt x="4219" y="507"/>
                  </a:cubicBezTo>
                  <a:cubicBezTo>
                    <a:pt x="4215" y="506"/>
                    <a:pt x="4212" y="504"/>
                    <a:pt x="4211" y="502"/>
                  </a:cubicBezTo>
                  <a:cubicBezTo>
                    <a:pt x="4209" y="500"/>
                    <a:pt x="4208" y="497"/>
                    <a:pt x="4207" y="494"/>
                  </a:cubicBezTo>
                  <a:lnTo>
                    <a:pt x="4173" y="392"/>
                  </a:lnTo>
                  <a:lnTo>
                    <a:pt x="3983" y="392"/>
                  </a:lnTo>
                  <a:lnTo>
                    <a:pt x="3951" y="491"/>
                  </a:lnTo>
                  <a:cubicBezTo>
                    <a:pt x="3950" y="495"/>
                    <a:pt x="3949" y="498"/>
                    <a:pt x="3947" y="500"/>
                  </a:cubicBezTo>
                  <a:cubicBezTo>
                    <a:pt x="3945" y="503"/>
                    <a:pt x="3942" y="505"/>
                    <a:pt x="3939" y="506"/>
                  </a:cubicBezTo>
                  <a:cubicBezTo>
                    <a:pt x="3935" y="508"/>
                    <a:pt x="3930" y="509"/>
                    <a:pt x="3923" y="509"/>
                  </a:cubicBezTo>
                  <a:cubicBezTo>
                    <a:pt x="3916" y="510"/>
                    <a:pt x="3907" y="510"/>
                    <a:pt x="3896" y="510"/>
                  </a:cubicBezTo>
                  <a:cubicBezTo>
                    <a:pt x="3884" y="510"/>
                    <a:pt x="3874" y="510"/>
                    <a:pt x="3867" y="509"/>
                  </a:cubicBezTo>
                  <a:cubicBezTo>
                    <a:pt x="3861" y="508"/>
                    <a:pt x="3856" y="506"/>
                    <a:pt x="3853" y="503"/>
                  </a:cubicBezTo>
                  <a:cubicBezTo>
                    <a:pt x="3851" y="500"/>
                    <a:pt x="3850" y="496"/>
                    <a:pt x="3851" y="490"/>
                  </a:cubicBezTo>
                  <a:cubicBezTo>
                    <a:pt x="3851" y="485"/>
                    <a:pt x="3853" y="478"/>
                    <a:pt x="3856" y="469"/>
                  </a:cubicBezTo>
                  <a:lnTo>
                    <a:pt x="4012" y="20"/>
                  </a:lnTo>
                  <a:cubicBezTo>
                    <a:pt x="4014" y="16"/>
                    <a:pt x="4016" y="12"/>
                    <a:pt x="4018" y="9"/>
                  </a:cubicBezTo>
                  <a:cubicBezTo>
                    <a:pt x="4020" y="7"/>
                    <a:pt x="4023" y="5"/>
                    <a:pt x="4028" y="3"/>
                  </a:cubicBezTo>
                  <a:cubicBezTo>
                    <a:pt x="4032" y="2"/>
                    <a:pt x="4039" y="1"/>
                    <a:pt x="4047" y="0"/>
                  </a:cubicBezTo>
                  <a:cubicBezTo>
                    <a:pt x="4055" y="0"/>
                    <a:pt x="4065" y="0"/>
                    <a:pt x="4079" y="0"/>
                  </a:cubicBezTo>
                  <a:close/>
                  <a:moveTo>
                    <a:pt x="2407" y="0"/>
                  </a:moveTo>
                  <a:cubicBezTo>
                    <a:pt x="2419" y="0"/>
                    <a:pt x="2429" y="0"/>
                    <a:pt x="2435" y="1"/>
                  </a:cubicBezTo>
                  <a:cubicBezTo>
                    <a:pt x="2442" y="1"/>
                    <a:pt x="2447" y="2"/>
                    <a:pt x="2451" y="3"/>
                  </a:cubicBezTo>
                  <a:cubicBezTo>
                    <a:pt x="2455" y="5"/>
                    <a:pt x="2457" y="7"/>
                    <a:pt x="2459" y="9"/>
                  </a:cubicBezTo>
                  <a:cubicBezTo>
                    <a:pt x="2460" y="12"/>
                    <a:pt x="2462" y="15"/>
                    <a:pt x="2463" y="19"/>
                  </a:cubicBezTo>
                  <a:lnTo>
                    <a:pt x="2586" y="409"/>
                  </a:lnTo>
                  <a:lnTo>
                    <a:pt x="2586" y="409"/>
                  </a:lnTo>
                  <a:lnTo>
                    <a:pt x="2707" y="21"/>
                  </a:lnTo>
                  <a:cubicBezTo>
                    <a:pt x="2708" y="16"/>
                    <a:pt x="2709" y="13"/>
                    <a:pt x="2711" y="10"/>
                  </a:cubicBezTo>
                  <a:cubicBezTo>
                    <a:pt x="2712" y="7"/>
                    <a:pt x="2715" y="5"/>
                    <a:pt x="2719" y="4"/>
                  </a:cubicBezTo>
                  <a:cubicBezTo>
                    <a:pt x="2723" y="2"/>
                    <a:pt x="2728" y="1"/>
                    <a:pt x="2735" y="1"/>
                  </a:cubicBezTo>
                  <a:cubicBezTo>
                    <a:pt x="2742" y="0"/>
                    <a:pt x="2752" y="0"/>
                    <a:pt x="2764" y="0"/>
                  </a:cubicBezTo>
                  <a:cubicBezTo>
                    <a:pt x="2776" y="0"/>
                    <a:pt x="2785" y="0"/>
                    <a:pt x="2792" y="1"/>
                  </a:cubicBezTo>
                  <a:cubicBezTo>
                    <a:pt x="2799" y="2"/>
                    <a:pt x="2803" y="4"/>
                    <a:pt x="2806" y="7"/>
                  </a:cubicBezTo>
                  <a:cubicBezTo>
                    <a:pt x="2808" y="10"/>
                    <a:pt x="2809" y="14"/>
                    <a:pt x="2808" y="19"/>
                  </a:cubicBezTo>
                  <a:cubicBezTo>
                    <a:pt x="2807" y="25"/>
                    <a:pt x="2805" y="32"/>
                    <a:pt x="2802" y="41"/>
                  </a:cubicBezTo>
                  <a:lnTo>
                    <a:pt x="2651" y="490"/>
                  </a:lnTo>
                  <a:cubicBezTo>
                    <a:pt x="2650" y="494"/>
                    <a:pt x="2648" y="498"/>
                    <a:pt x="2646" y="500"/>
                  </a:cubicBezTo>
                  <a:cubicBezTo>
                    <a:pt x="2644" y="503"/>
                    <a:pt x="2641" y="505"/>
                    <a:pt x="2636" y="507"/>
                  </a:cubicBezTo>
                  <a:cubicBezTo>
                    <a:pt x="2631" y="508"/>
                    <a:pt x="2625" y="509"/>
                    <a:pt x="2617" y="509"/>
                  </a:cubicBezTo>
                  <a:cubicBezTo>
                    <a:pt x="2609" y="510"/>
                    <a:pt x="2598" y="510"/>
                    <a:pt x="2585" y="510"/>
                  </a:cubicBezTo>
                  <a:cubicBezTo>
                    <a:pt x="2575" y="510"/>
                    <a:pt x="2566" y="510"/>
                    <a:pt x="2558" y="510"/>
                  </a:cubicBezTo>
                  <a:cubicBezTo>
                    <a:pt x="2551" y="510"/>
                    <a:pt x="2545" y="509"/>
                    <a:pt x="2539" y="509"/>
                  </a:cubicBezTo>
                  <a:cubicBezTo>
                    <a:pt x="2534" y="508"/>
                    <a:pt x="2530" y="507"/>
                    <a:pt x="2527" y="506"/>
                  </a:cubicBezTo>
                  <a:cubicBezTo>
                    <a:pt x="2523" y="505"/>
                    <a:pt x="2521" y="504"/>
                    <a:pt x="2518" y="503"/>
                  </a:cubicBezTo>
                  <a:cubicBezTo>
                    <a:pt x="2516" y="501"/>
                    <a:pt x="2515" y="499"/>
                    <a:pt x="2513" y="497"/>
                  </a:cubicBezTo>
                  <a:cubicBezTo>
                    <a:pt x="2512" y="495"/>
                    <a:pt x="2511" y="492"/>
                    <a:pt x="2510" y="488"/>
                  </a:cubicBezTo>
                  <a:lnTo>
                    <a:pt x="2360" y="40"/>
                  </a:lnTo>
                  <a:cubicBezTo>
                    <a:pt x="2357" y="31"/>
                    <a:pt x="2355" y="24"/>
                    <a:pt x="2354" y="18"/>
                  </a:cubicBezTo>
                  <a:cubicBezTo>
                    <a:pt x="2353" y="13"/>
                    <a:pt x="2355" y="9"/>
                    <a:pt x="2358" y="6"/>
                  </a:cubicBezTo>
                  <a:cubicBezTo>
                    <a:pt x="2361" y="3"/>
                    <a:pt x="2367" y="1"/>
                    <a:pt x="2375" y="1"/>
                  </a:cubicBezTo>
                  <a:cubicBezTo>
                    <a:pt x="2382" y="0"/>
                    <a:pt x="2393" y="0"/>
                    <a:pt x="2407" y="0"/>
                  </a:cubicBezTo>
                  <a:close/>
                  <a:moveTo>
                    <a:pt x="2239" y="0"/>
                  </a:moveTo>
                  <a:cubicBezTo>
                    <a:pt x="2249" y="0"/>
                    <a:pt x="2258" y="0"/>
                    <a:pt x="2264" y="1"/>
                  </a:cubicBezTo>
                  <a:cubicBezTo>
                    <a:pt x="2271" y="2"/>
                    <a:pt x="2276" y="3"/>
                    <a:pt x="2280" y="4"/>
                  </a:cubicBezTo>
                  <a:cubicBezTo>
                    <a:pt x="2284" y="5"/>
                    <a:pt x="2286" y="7"/>
                    <a:pt x="2288" y="9"/>
                  </a:cubicBezTo>
                  <a:cubicBezTo>
                    <a:pt x="2290" y="11"/>
                    <a:pt x="2291" y="14"/>
                    <a:pt x="2291" y="16"/>
                  </a:cubicBezTo>
                  <a:lnTo>
                    <a:pt x="2291" y="494"/>
                  </a:lnTo>
                  <a:cubicBezTo>
                    <a:pt x="2291" y="496"/>
                    <a:pt x="2290" y="499"/>
                    <a:pt x="2288" y="501"/>
                  </a:cubicBezTo>
                  <a:cubicBezTo>
                    <a:pt x="2286" y="503"/>
                    <a:pt x="2284" y="504"/>
                    <a:pt x="2280" y="506"/>
                  </a:cubicBezTo>
                  <a:cubicBezTo>
                    <a:pt x="2276" y="507"/>
                    <a:pt x="2271" y="508"/>
                    <a:pt x="2264" y="509"/>
                  </a:cubicBezTo>
                  <a:cubicBezTo>
                    <a:pt x="2258" y="510"/>
                    <a:pt x="2249" y="510"/>
                    <a:pt x="2239" y="510"/>
                  </a:cubicBezTo>
                  <a:cubicBezTo>
                    <a:pt x="2229" y="510"/>
                    <a:pt x="2221" y="510"/>
                    <a:pt x="2214" y="509"/>
                  </a:cubicBezTo>
                  <a:cubicBezTo>
                    <a:pt x="2208" y="508"/>
                    <a:pt x="2202" y="507"/>
                    <a:pt x="2198" y="506"/>
                  </a:cubicBezTo>
                  <a:cubicBezTo>
                    <a:pt x="2195" y="504"/>
                    <a:pt x="2192" y="503"/>
                    <a:pt x="2190" y="501"/>
                  </a:cubicBezTo>
                  <a:cubicBezTo>
                    <a:pt x="2188" y="499"/>
                    <a:pt x="2188" y="496"/>
                    <a:pt x="2188" y="494"/>
                  </a:cubicBezTo>
                  <a:lnTo>
                    <a:pt x="2188" y="16"/>
                  </a:lnTo>
                  <a:cubicBezTo>
                    <a:pt x="2188" y="14"/>
                    <a:pt x="2188" y="11"/>
                    <a:pt x="2190" y="9"/>
                  </a:cubicBezTo>
                  <a:cubicBezTo>
                    <a:pt x="2192" y="7"/>
                    <a:pt x="2195" y="5"/>
                    <a:pt x="2199" y="4"/>
                  </a:cubicBezTo>
                  <a:cubicBezTo>
                    <a:pt x="2203" y="3"/>
                    <a:pt x="2208" y="2"/>
                    <a:pt x="2214" y="1"/>
                  </a:cubicBezTo>
                  <a:cubicBezTo>
                    <a:pt x="2221" y="0"/>
                    <a:pt x="2229" y="0"/>
                    <a:pt x="2239" y="0"/>
                  </a:cubicBezTo>
                  <a:close/>
                  <a:moveTo>
                    <a:pt x="475" y="0"/>
                  </a:moveTo>
                  <a:cubicBezTo>
                    <a:pt x="485" y="0"/>
                    <a:pt x="494" y="0"/>
                    <a:pt x="500" y="1"/>
                  </a:cubicBezTo>
                  <a:cubicBezTo>
                    <a:pt x="507" y="2"/>
                    <a:pt x="512" y="3"/>
                    <a:pt x="516" y="4"/>
                  </a:cubicBezTo>
                  <a:cubicBezTo>
                    <a:pt x="520" y="5"/>
                    <a:pt x="522" y="7"/>
                    <a:pt x="524" y="9"/>
                  </a:cubicBezTo>
                  <a:cubicBezTo>
                    <a:pt x="526" y="11"/>
                    <a:pt x="527" y="14"/>
                    <a:pt x="527" y="16"/>
                  </a:cubicBezTo>
                  <a:lnTo>
                    <a:pt x="527" y="494"/>
                  </a:lnTo>
                  <a:cubicBezTo>
                    <a:pt x="527" y="496"/>
                    <a:pt x="526" y="499"/>
                    <a:pt x="524" y="501"/>
                  </a:cubicBezTo>
                  <a:cubicBezTo>
                    <a:pt x="522" y="503"/>
                    <a:pt x="520" y="504"/>
                    <a:pt x="516" y="506"/>
                  </a:cubicBezTo>
                  <a:cubicBezTo>
                    <a:pt x="512" y="507"/>
                    <a:pt x="507" y="508"/>
                    <a:pt x="500" y="509"/>
                  </a:cubicBezTo>
                  <a:cubicBezTo>
                    <a:pt x="494" y="510"/>
                    <a:pt x="485" y="510"/>
                    <a:pt x="475" y="510"/>
                  </a:cubicBezTo>
                  <a:cubicBezTo>
                    <a:pt x="465" y="510"/>
                    <a:pt x="457" y="510"/>
                    <a:pt x="450" y="509"/>
                  </a:cubicBezTo>
                  <a:cubicBezTo>
                    <a:pt x="444" y="508"/>
                    <a:pt x="438" y="507"/>
                    <a:pt x="434" y="506"/>
                  </a:cubicBezTo>
                  <a:cubicBezTo>
                    <a:pt x="431" y="504"/>
                    <a:pt x="428" y="503"/>
                    <a:pt x="426" y="501"/>
                  </a:cubicBezTo>
                  <a:cubicBezTo>
                    <a:pt x="424" y="499"/>
                    <a:pt x="424" y="496"/>
                    <a:pt x="424" y="494"/>
                  </a:cubicBezTo>
                  <a:lnTo>
                    <a:pt x="424" y="16"/>
                  </a:lnTo>
                  <a:cubicBezTo>
                    <a:pt x="424" y="14"/>
                    <a:pt x="424" y="11"/>
                    <a:pt x="426" y="9"/>
                  </a:cubicBezTo>
                  <a:cubicBezTo>
                    <a:pt x="428" y="7"/>
                    <a:pt x="431" y="5"/>
                    <a:pt x="435" y="4"/>
                  </a:cubicBezTo>
                  <a:cubicBezTo>
                    <a:pt x="439" y="3"/>
                    <a:pt x="444" y="2"/>
                    <a:pt x="450" y="1"/>
                  </a:cubicBezTo>
                  <a:cubicBezTo>
                    <a:pt x="457" y="0"/>
                    <a:pt x="465" y="0"/>
                    <a:pt x="475" y="0"/>
                  </a:cubicBezTo>
                  <a:close/>
                </a:path>
              </a:pathLst>
            </a:custGeom>
            <a:solidFill>
              <a:srgbClr val="33CC33"/>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24" name="Freeform 63"/>
            <p:cNvSpPr>
              <a:spLocks noEditPoints="1"/>
            </p:cNvSpPr>
            <p:nvPr/>
          </p:nvSpPr>
          <p:spPr bwMode="auto">
            <a:xfrm>
              <a:off x="5802313" y="3309938"/>
              <a:ext cx="2813050" cy="198437"/>
            </a:xfrm>
            <a:custGeom>
              <a:avLst/>
              <a:gdLst>
                <a:gd name="T0" fmla="*/ 217 w 7381"/>
                <a:gd name="T1" fmla="*/ 228 h 517"/>
                <a:gd name="T2" fmla="*/ 3419 w 7381"/>
                <a:gd name="T3" fmla="*/ 224 h 517"/>
                <a:gd name="T4" fmla="*/ 1838 w 7381"/>
                <a:gd name="T5" fmla="*/ 81 h 517"/>
                <a:gd name="T6" fmla="*/ 1884 w 7381"/>
                <a:gd name="T7" fmla="*/ 81 h 517"/>
                <a:gd name="T8" fmla="*/ 7201 w 7381"/>
                <a:gd name="T9" fmla="*/ 61 h 517"/>
                <a:gd name="T10" fmla="*/ 7381 w 7381"/>
                <a:gd name="T11" fmla="*/ 494 h 517"/>
                <a:gd name="T12" fmla="*/ 7283 w 7381"/>
                <a:gd name="T13" fmla="*/ 82 h 517"/>
                <a:gd name="T14" fmla="*/ 6890 w 7381"/>
                <a:gd name="T15" fmla="*/ 82 h 517"/>
                <a:gd name="T16" fmla="*/ 6792 w 7381"/>
                <a:gd name="T17" fmla="*/ 494 h 517"/>
                <a:gd name="T18" fmla="*/ 3603 w 7381"/>
                <a:gd name="T19" fmla="*/ 88 h 517"/>
                <a:gd name="T20" fmla="*/ 3629 w 7381"/>
                <a:gd name="T21" fmla="*/ 462 h 517"/>
                <a:gd name="T22" fmla="*/ 3528 w 7381"/>
                <a:gd name="T23" fmla="*/ 493 h 517"/>
                <a:gd name="T24" fmla="*/ 3340 w 7381"/>
                <a:gd name="T25" fmla="*/ 509 h 517"/>
                <a:gd name="T26" fmla="*/ 3154 w 7381"/>
                <a:gd name="T27" fmla="*/ 2 h 517"/>
                <a:gd name="T28" fmla="*/ 2974 w 7381"/>
                <a:gd name="T29" fmla="*/ 206 h 517"/>
                <a:gd name="T30" fmla="*/ 2974 w 7381"/>
                <a:gd name="T31" fmla="*/ 285 h 517"/>
                <a:gd name="T32" fmla="*/ 3156 w 7381"/>
                <a:gd name="T33" fmla="*/ 508 h 517"/>
                <a:gd name="T34" fmla="*/ 1953 w 7381"/>
                <a:gd name="T35" fmla="*/ 5 h 517"/>
                <a:gd name="T36" fmla="*/ 2026 w 7381"/>
                <a:gd name="T37" fmla="*/ 305 h 517"/>
                <a:gd name="T38" fmla="*/ 2027 w 7381"/>
                <a:gd name="T39" fmla="*/ 509 h 517"/>
                <a:gd name="T40" fmla="*/ 1838 w 7381"/>
                <a:gd name="T41" fmla="*/ 494 h 517"/>
                <a:gd name="T42" fmla="*/ 1744 w 7381"/>
                <a:gd name="T43" fmla="*/ 10 h 517"/>
                <a:gd name="T44" fmla="*/ 1453 w 7381"/>
                <a:gd name="T45" fmla="*/ 80 h 517"/>
                <a:gd name="T46" fmla="*/ 1430 w 7381"/>
                <a:gd name="T47" fmla="*/ 276 h 517"/>
                <a:gd name="T48" fmla="*/ 1462 w 7381"/>
                <a:gd name="T49" fmla="*/ 486 h 517"/>
                <a:gd name="T50" fmla="*/ 34 w 7381"/>
                <a:gd name="T51" fmla="*/ 2 h 517"/>
                <a:gd name="T52" fmla="*/ 231 w 7381"/>
                <a:gd name="T53" fmla="*/ 321 h 517"/>
                <a:gd name="T54" fmla="*/ 2 w 7381"/>
                <a:gd name="T55" fmla="*/ 501 h 517"/>
                <a:gd name="T56" fmla="*/ 1052 w 7381"/>
                <a:gd name="T57" fmla="*/ 472 h 517"/>
                <a:gd name="T58" fmla="*/ 768 w 7381"/>
                <a:gd name="T59" fmla="*/ 208 h 517"/>
                <a:gd name="T60" fmla="*/ 681 w 7381"/>
                <a:gd name="T61" fmla="*/ 510 h 517"/>
                <a:gd name="T62" fmla="*/ 771 w 7381"/>
                <a:gd name="T63" fmla="*/ 13 h 517"/>
                <a:gd name="T64" fmla="*/ 960 w 7381"/>
                <a:gd name="T65" fmla="*/ 254 h 517"/>
                <a:gd name="T66" fmla="*/ 6370 w 7381"/>
                <a:gd name="T67" fmla="*/ 16 h 517"/>
                <a:gd name="T68" fmla="*/ 6578 w 7381"/>
                <a:gd name="T69" fmla="*/ 16 h 517"/>
                <a:gd name="T70" fmla="*/ 6666 w 7381"/>
                <a:gd name="T71" fmla="*/ 403 h 517"/>
                <a:gd name="T72" fmla="*/ 6278 w 7381"/>
                <a:gd name="T73" fmla="*/ 4 h 517"/>
                <a:gd name="T74" fmla="*/ 6148 w 7381"/>
                <a:gd name="T75" fmla="*/ 506 h 517"/>
                <a:gd name="T76" fmla="*/ 6082 w 7381"/>
                <a:gd name="T77" fmla="*/ 1 h 517"/>
                <a:gd name="T78" fmla="*/ 5895 w 7381"/>
                <a:gd name="T79" fmla="*/ 10 h 517"/>
                <a:gd name="T80" fmla="*/ 5820 w 7381"/>
                <a:gd name="T81" fmla="*/ 507 h 517"/>
                <a:gd name="T82" fmla="*/ 5538 w 7381"/>
                <a:gd name="T83" fmla="*/ 18 h 517"/>
                <a:gd name="T84" fmla="*/ 5169 w 7381"/>
                <a:gd name="T85" fmla="*/ 367 h 517"/>
                <a:gd name="T86" fmla="*/ 5381 w 7381"/>
                <a:gd name="T87" fmla="*/ 4 h 517"/>
                <a:gd name="T88" fmla="*/ 5353 w 7381"/>
                <a:gd name="T89" fmla="*/ 503 h 517"/>
                <a:gd name="T90" fmla="*/ 5111 w 7381"/>
                <a:gd name="T91" fmla="*/ 0 h 517"/>
                <a:gd name="T92" fmla="*/ 4996 w 7381"/>
                <a:gd name="T93" fmla="*/ 445 h 517"/>
                <a:gd name="T94" fmla="*/ 4722 w 7381"/>
                <a:gd name="T95" fmla="*/ 9 h 517"/>
                <a:gd name="T96" fmla="*/ 4642 w 7381"/>
                <a:gd name="T97" fmla="*/ 423 h 517"/>
                <a:gd name="T98" fmla="*/ 4388 w 7381"/>
                <a:gd name="T99" fmla="*/ 500 h 517"/>
                <a:gd name="T100" fmla="*/ 4148 w 7381"/>
                <a:gd name="T101" fmla="*/ 10 h 517"/>
                <a:gd name="T102" fmla="*/ 4207 w 7381"/>
                <a:gd name="T103" fmla="*/ 494 h 517"/>
                <a:gd name="T104" fmla="*/ 3851 w 7381"/>
                <a:gd name="T105" fmla="*/ 490 h 517"/>
                <a:gd name="T106" fmla="*/ 2459 w 7381"/>
                <a:gd name="T107" fmla="*/ 9 h 517"/>
                <a:gd name="T108" fmla="*/ 2806 w 7381"/>
                <a:gd name="T109" fmla="*/ 7 h 517"/>
                <a:gd name="T110" fmla="*/ 2527 w 7381"/>
                <a:gd name="T111" fmla="*/ 506 h 517"/>
                <a:gd name="T112" fmla="*/ 2264 w 7381"/>
                <a:gd name="T113" fmla="*/ 1 h 517"/>
                <a:gd name="T114" fmla="*/ 2198 w 7381"/>
                <a:gd name="T115" fmla="*/ 506 h 517"/>
                <a:gd name="T116" fmla="*/ 516 w 7381"/>
                <a:gd name="T117" fmla="*/ 4 h 517"/>
                <a:gd name="T118" fmla="*/ 426 w 7381"/>
                <a:gd name="T119" fmla="*/ 501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381" h="517">
                  <a:moveTo>
                    <a:pt x="4077" y="99"/>
                  </a:moveTo>
                  <a:lnTo>
                    <a:pt x="4006" y="313"/>
                  </a:lnTo>
                  <a:lnTo>
                    <a:pt x="4149" y="313"/>
                  </a:lnTo>
                  <a:lnTo>
                    <a:pt x="4078" y="99"/>
                  </a:lnTo>
                  <a:lnTo>
                    <a:pt x="4077" y="99"/>
                  </a:lnTo>
                  <a:close/>
                  <a:moveTo>
                    <a:pt x="102" y="81"/>
                  </a:moveTo>
                  <a:lnTo>
                    <a:pt x="102" y="253"/>
                  </a:lnTo>
                  <a:lnTo>
                    <a:pt x="148" y="253"/>
                  </a:lnTo>
                  <a:cubicBezTo>
                    <a:pt x="165" y="253"/>
                    <a:pt x="179" y="251"/>
                    <a:pt x="190" y="246"/>
                  </a:cubicBezTo>
                  <a:cubicBezTo>
                    <a:pt x="201" y="242"/>
                    <a:pt x="210" y="236"/>
                    <a:pt x="217" y="228"/>
                  </a:cubicBezTo>
                  <a:cubicBezTo>
                    <a:pt x="224" y="220"/>
                    <a:pt x="229" y="210"/>
                    <a:pt x="233" y="199"/>
                  </a:cubicBezTo>
                  <a:cubicBezTo>
                    <a:pt x="236" y="188"/>
                    <a:pt x="238" y="176"/>
                    <a:pt x="238" y="163"/>
                  </a:cubicBezTo>
                  <a:cubicBezTo>
                    <a:pt x="238" y="145"/>
                    <a:pt x="235" y="131"/>
                    <a:pt x="229" y="119"/>
                  </a:cubicBezTo>
                  <a:cubicBezTo>
                    <a:pt x="223" y="108"/>
                    <a:pt x="215" y="99"/>
                    <a:pt x="206" y="94"/>
                  </a:cubicBezTo>
                  <a:cubicBezTo>
                    <a:pt x="197" y="88"/>
                    <a:pt x="187" y="85"/>
                    <a:pt x="177" y="84"/>
                  </a:cubicBezTo>
                  <a:cubicBezTo>
                    <a:pt x="167" y="82"/>
                    <a:pt x="157" y="81"/>
                    <a:pt x="146" y="81"/>
                  </a:cubicBezTo>
                  <a:lnTo>
                    <a:pt x="102" y="81"/>
                  </a:lnTo>
                  <a:close/>
                  <a:moveTo>
                    <a:pt x="3366" y="81"/>
                  </a:moveTo>
                  <a:lnTo>
                    <a:pt x="3366" y="224"/>
                  </a:lnTo>
                  <a:lnTo>
                    <a:pt x="3419" y="224"/>
                  </a:lnTo>
                  <a:cubicBezTo>
                    <a:pt x="3433" y="224"/>
                    <a:pt x="3446" y="222"/>
                    <a:pt x="3457" y="219"/>
                  </a:cubicBezTo>
                  <a:cubicBezTo>
                    <a:pt x="3468" y="215"/>
                    <a:pt x="3477" y="210"/>
                    <a:pt x="3484" y="204"/>
                  </a:cubicBezTo>
                  <a:cubicBezTo>
                    <a:pt x="3492" y="198"/>
                    <a:pt x="3497" y="190"/>
                    <a:pt x="3501" y="181"/>
                  </a:cubicBezTo>
                  <a:cubicBezTo>
                    <a:pt x="3504" y="172"/>
                    <a:pt x="3506" y="162"/>
                    <a:pt x="3506" y="151"/>
                  </a:cubicBezTo>
                  <a:cubicBezTo>
                    <a:pt x="3506" y="135"/>
                    <a:pt x="3502" y="121"/>
                    <a:pt x="3495" y="109"/>
                  </a:cubicBezTo>
                  <a:cubicBezTo>
                    <a:pt x="3487" y="98"/>
                    <a:pt x="3475" y="90"/>
                    <a:pt x="3458" y="85"/>
                  </a:cubicBezTo>
                  <a:cubicBezTo>
                    <a:pt x="3452" y="84"/>
                    <a:pt x="3447" y="83"/>
                    <a:pt x="3440" y="82"/>
                  </a:cubicBezTo>
                  <a:cubicBezTo>
                    <a:pt x="3433" y="81"/>
                    <a:pt x="3424" y="81"/>
                    <a:pt x="3412" y="81"/>
                  </a:cubicBezTo>
                  <a:lnTo>
                    <a:pt x="3366" y="81"/>
                  </a:lnTo>
                  <a:close/>
                  <a:moveTo>
                    <a:pt x="1838" y="81"/>
                  </a:moveTo>
                  <a:lnTo>
                    <a:pt x="1838" y="224"/>
                  </a:lnTo>
                  <a:lnTo>
                    <a:pt x="1891" y="224"/>
                  </a:lnTo>
                  <a:cubicBezTo>
                    <a:pt x="1905" y="224"/>
                    <a:pt x="1918" y="222"/>
                    <a:pt x="1929" y="219"/>
                  </a:cubicBezTo>
                  <a:cubicBezTo>
                    <a:pt x="1940" y="215"/>
                    <a:pt x="1949" y="210"/>
                    <a:pt x="1956" y="204"/>
                  </a:cubicBezTo>
                  <a:cubicBezTo>
                    <a:pt x="1964" y="198"/>
                    <a:pt x="1969" y="190"/>
                    <a:pt x="1973" y="181"/>
                  </a:cubicBezTo>
                  <a:cubicBezTo>
                    <a:pt x="1976" y="172"/>
                    <a:pt x="1978" y="162"/>
                    <a:pt x="1978" y="151"/>
                  </a:cubicBezTo>
                  <a:cubicBezTo>
                    <a:pt x="1978" y="135"/>
                    <a:pt x="1974" y="121"/>
                    <a:pt x="1967" y="109"/>
                  </a:cubicBezTo>
                  <a:cubicBezTo>
                    <a:pt x="1959" y="98"/>
                    <a:pt x="1947" y="90"/>
                    <a:pt x="1930" y="85"/>
                  </a:cubicBezTo>
                  <a:cubicBezTo>
                    <a:pt x="1924" y="84"/>
                    <a:pt x="1919" y="83"/>
                    <a:pt x="1912" y="82"/>
                  </a:cubicBezTo>
                  <a:cubicBezTo>
                    <a:pt x="1905" y="81"/>
                    <a:pt x="1896" y="81"/>
                    <a:pt x="1884" y="81"/>
                  </a:cubicBezTo>
                  <a:lnTo>
                    <a:pt x="1838" y="81"/>
                  </a:lnTo>
                  <a:close/>
                  <a:moveTo>
                    <a:pt x="6830" y="2"/>
                  </a:moveTo>
                  <a:lnTo>
                    <a:pt x="6897" y="2"/>
                  </a:lnTo>
                  <a:cubicBezTo>
                    <a:pt x="6909" y="2"/>
                    <a:pt x="6920" y="3"/>
                    <a:pt x="6928" y="5"/>
                  </a:cubicBezTo>
                  <a:cubicBezTo>
                    <a:pt x="6937" y="7"/>
                    <a:pt x="6944" y="10"/>
                    <a:pt x="6951" y="15"/>
                  </a:cubicBezTo>
                  <a:cubicBezTo>
                    <a:pt x="6957" y="19"/>
                    <a:pt x="6962" y="25"/>
                    <a:pt x="6966" y="33"/>
                  </a:cubicBezTo>
                  <a:cubicBezTo>
                    <a:pt x="6970" y="40"/>
                    <a:pt x="6974" y="49"/>
                    <a:pt x="6977" y="60"/>
                  </a:cubicBezTo>
                  <a:lnTo>
                    <a:pt x="7086" y="362"/>
                  </a:lnTo>
                  <a:lnTo>
                    <a:pt x="7088" y="362"/>
                  </a:lnTo>
                  <a:lnTo>
                    <a:pt x="7201" y="61"/>
                  </a:lnTo>
                  <a:cubicBezTo>
                    <a:pt x="7205" y="50"/>
                    <a:pt x="7208" y="41"/>
                    <a:pt x="7212" y="33"/>
                  </a:cubicBezTo>
                  <a:cubicBezTo>
                    <a:pt x="7216" y="26"/>
                    <a:pt x="7221" y="20"/>
                    <a:pt x="7226" y="15"/>
                  </a:cubicBezTo>
                  <a:cubicBezTo>
                    <a:pt x="7232" y="10"/>
                    <a:pt x="7238" y="7"/>
                    <a:pt x="7245" y="5"/>
                  </a:cubicBezTo>
                  <a:cubicBezTo>
                    <a:pt x="7253" y="3"/>
                    <a:pt x="7261" y="2"/>
                    <a:pt x="7271" y="2"/>
                  </a:cubicBezTo>
                  <a:lnTo>
                    <a:pt x="7340" y="2"/>
                  </a:lnTo>
                  <a:cubicBezTo>
                    <a:pt x="7347" y="2"/>
                    <a:pt x="7353" y="3"/>
                    <a:pt x="7358" y="5"/>
                  </a:cubicBezTo>
                  <a:cubicBezTo>
                    <a:pt x="7363" y="7"/>
                    <a:pt x="7367" y="9"/>
                    <a:pt x="7371" y="13"/>
                  </a:cubicBezTo>
                  <a:cubicBezTo>
                    <a:pt x="7374" y="16"/>
                    <a:pt x="7376" y="21"/>
                    <a:pt x="7378" y="26"/>
                  </a:cubicBezTo>
                  <a:cubicBezTo>
                    <a:pt x="7380" y="31"/>
                    <a:pt x="7381" y="37"/>
                    <a:pt x="7381" y="43"/>
                  </a:cubicBezTo>
                  <a:lnTo>
                    <a:pt x="7381" y="494"/>
                  </a:lnTo>
                  <a:cubicBezTo>
                    <a:pt x="7381" y="496"/>
                    <a:pt x="7380" y="499"/>
                    <a:pt x="7378" y="501"/>
                  </a:cubicBezTo>
                  <a:cubicBezTo>
                    <a:pt x="7377" y="503"/>
                    <a:pt x="7374" y="504"/>
                    <a:pt x="7371" y="506"/>
                  </a:cubicBezTo>
                  <a:cubicBezTo>
                    <a:pt x="7367" y="507"/>
                    <a:pt x="7362" y="508"/>
                    <a:pt x="7356" y="509"/>
                  </a:cubicBezTo>
                  <a:cubicBezTo>
                    <a:pt x="7349" y="510"/>
                    <a:pt x="7341" y="510"/>
                    <a:pt x="7332" y="510"/>
                  </a:cubicBezTo>
                  <a:cubicBezTo>
                    <a:pt x="7322" y="510"/>
                    <a:pt x="7315" y="510"/>
                    <a:pt x="7308" y="509"/>
                  </a:cubicBezTo>
                  <a:cubicBezTo>
                    <a:pt x="7302" y="508"/>
                    <a:pt x="7297" y="507"/>
                    <a:pt x="7293" y="506"/>
                  </a:cubicBezTo>
                  <a:cubicBezTo>
                    <a:pt x="7290" y="504"/>
                    <a:pt x="7287" y="503"/>
                    <a:pt x="7286" y="501"/>
                  </a:cubicBezTo>
                  <a:cubicBezTo>
                    <a:pt x="7284" y="499"/>
                    <a:pt x="7283" y="496"/>
                    <a:pt x="7283" y="494"/>
                  </a:cubicBezTo>
                  <a:lnTo>
                    <a:pt x="7283" y="82"/>
                  </a:lnTo>
                  <a:lnTo>
                    <a:pt x="7283" y="82"/>
                  </a:lnTo>
                  <a:lnTo>
                    <a:pt x="7136" y="493"/>
                  </a:lnTo>
                  <a:cubicBezTo>
                    <a:pt x="7135" y="497"/>
                    <a:pt x="7133" y="499"/>
                    <a:pt x="7131" y="502"/>
                  </a:cubicBezTo>
                  <a:cubicBezTo>
                    <a:pt x="7129" y="504"/>
                    <a:pt x="7125" y="506"/>
                    <a:pt x="7121" y="507"/>
                  </a:cubicBezTo>
                  <a:cubicBezTo>
                    <a:pt x="7117" y="508"/>
                    <a:pt x="7112" y="509"/>
                    <a:pt x="7106" y="509"/>
                  </a:cubicBezTo>
                  <a:cubicBezTo>
                    <a:pt x="7100" y="510"/>
                    <a:pt x="7092" y="510"/>
                    <a:pt x="7083" y="510"/>
                  </a:cubicBezTo>
                  <a:cubicBezTo>
                    <a:pt x="7074" y="510"/>
                    <a:pt x="7067" y="510"/>
                    <a:pt x="7061" y="509"/>
                  </a:cubicBezTo>
                  <a:cubicBezTo>
                    <a:pt x="7054" y="508"/>
                    <a:pt x="7049" y="507"/>
                    <a:pt x="7045" y="506"/>
                  </a:cubicBezTo>
                  <a:cubicBezTo>
                    <a:pt x="7041" y="504"/>
                    <a:pt x="7038" y="503"/>
                    <a:pt x="7036" y="501"/>
                  </a:cubicBezTo>
                  <a:cubicBezTo>
                    <a:pt x="7033" y="499"/>
                    <a:pt x="7032" y="496"/>
                    <a:pt x="7031" y="493"/>
                  </a:cubicBezTo>
                  <a:lnTo>
                    <a:pt x="6890" y="82"/>
                  </a:lnTo>
                  <a:lnTo>
                    <a:pt x="6889" y="82"/>
                  </a:lnTo>
                  <a:lnTo>
                    <a:pt x="6889" y="494"/>
                  </a:lnTo>
                  <a:cubicBezTo>
                    <a:pt x="6889" y="496"/>
                    <a:pt x="6888" y="499"/>
                    <a:pt x="6887" y="501"/>
                  </a:cubicBezTo>
                  <a:cubicBezTo>
                    <a:pt x="6885" y="503"/>
                    <a:pt x="6883" y="504"/>
                    <a:pt x="6879" y="506"/>
                  </a:cubicBezTo>
                  <a:cubicBezTo>
                    <a:pt x="6875" y="507"/>
                    <a:pt x="6870" y="508"/>
                    <a:pt x="6864" y="509"/>
                  </a:cubicBezTo>
                  <a:cubicBezTo>
                    <a:pt x="6857" y="510"/>
                    <a:pt x="6850" y="510"/>
                    <a:pt x="6840" y="510"/>
                  </a:cubicBezTo>
                  <a:cubicBezTo>
                    <a:pt x="6831" y="510"/>
                    <a:pt x="6823" y="510"/>
                    <a:pt x="6817" y="509"/>
                  </a:cubicBezTo>
                  <a:cubicBezTo>
                    <a:pt x="6810" y="508"/>
                    <a:pt x="6805" y="507"/>
                    <a:pt x="6801" y="506"/>
                  </a:cubicBezTo>
                  <a:cubicBezTo>
                    <a:pt x="6798" y="504"/>
                    <a:pt x="6795" y="503"/>
                    <a:pt x="6794" y="501"/>
                  </a:cubicBezTo>
                  <a:cubicBezTo>
                    <a:pt x="6792" y="499"/>
                    <a:pt x="6792" y="496"/>
                    <a:pt x="6792" y="494"/>
                  </a:cubicBezTo>
                  <a:lnTo>
                    <a:pt x="6792" y="43"/>
                  </a:lnTo>
                  <a:cubicBezTo>
                    <a:pt x="6792" y="30"/>
                    <a:pt x="6795" y="20"/>
                    <a:pt x="6802" y="13"/>
                  </a:cubicBezTo>
                  <a:cubicBezTo>
                    <a:pt x="6809" y="6"/>
                    <a:pt x="6818" y="2"/>
                    <a:pt x="6830" y="2"/>
                  </a:cubicBezTo>
                  <a:close/>
                  <a:moveTo>
                    <a:pt x="3294" y="2"/>
                  </a:moveTo>
                  <a:lnTo>
                    <a:pt x="3425" y="2"/>
                  </a:lnTo>
                  <a:cubicBezTo>
                    <a:pt x="3438" y="2"/>
                    <a:pt x="3449" y="2"/>
                    <a:pt x="3458" y="3"/>
                  </a:cubicBezTo>
                  <a:cubicBezTo>
                    <a:pt x="3466" y="3"/>
                    <a:pt x="3474" y="4"/>
                    <a:pt x="3481" y="5"/>
                  </a:cubicBezTo>
                  <a:cubicBezTo>
                    <a:pt x="3501" y="8"/>
                    <a:pt x="3520" y="13"/>
                    <a:pt x="3536" y="20"/>
                  </a:cubicBezTo>
                  <a:cubicBezTo>
                    <a:pt x="3552" y="27"/>
                    <a:pt x="3566" y="36"/>
                    <a:pt x="3577" y="47"/>
                  </a:cubicBezTo>
                  <a:cubicBezTo>
                    <a:pt x="3589" y="59"/>
                    <a:pt x="3597" y="72"/>
                    <a:pt x="3603" y="88"/>
                  </a:cubicBezTo>
                  <a:cubicBezTo>
                    <a:pt x="3609" y="103"/>
                    <a:pt x="3612" y="121"/>
                    <a:pt x="3612" y="141"/>
                  </a:cubicBezTo>
                  <a:cubicBezTo>
                    <a:pt x="3612" y="158"/>
                    <a:pt x="3610" y="173"/>
                    <a:pt x="3606" y="187"/>
                  </a:cubicBezTo>
                  <a:cubicBezTo>
                    <a:pt x="3602" y="201"/>
                    <a:pt x="3595" y="213"/>
                    <a:pt x="3587" y="224"/>
                  </a:cubicBezTo>
                  <a:cubicBezTo>
                    <a:pt x="3579" y="235"/>
                    <a:pt x="3568" y="245"/>
                    <a:pt x="3556" y="253"/>
                  </a:cubicBezTo>
                  <a:cubicBezTo>
                    <a:pt x="3544" y="261"/>
                    <a:pt x="3530" y="268"/>
                    <a:pt x="3514" y="272"/>
                  </a:cubicBezTo>
                  <a:cubicBezTo>
                    <a:pt x="3522" y="276"/>
                    <a:pt x="3529" y="281"/>
                    <a:pt x="3536" y="286"/>
                  </a:cubicBezTo>
                  <a:cubicBezTo>
                    <a:pt x="3542" y="291"/>
                    <a:pt x="3548" y="297"/>
                    <a:pt x="3554" y="305"/>
                  </a:cubicBezTo>
                  <a:cubicBezTo>
                    <a:pt x="3560" y="312"/>
                    <a:pt x="3566" y="321"/>
                    <a:pt x="3571" y="330"/>
                  </a:cubicBezTo>
                  <a:cubicBezTo>
                    <a:pt x="3576" y="340"/>
                    <a:pt x="3581" y="350"/>
                    <a:pt x="3586" y="362"/>
                  </a:cubicBezTo>
                  <a:lnTo>
                    <a:pt x="3629" y="462"/>
                  </a:lnTo>
                  <a:cubicBezTo>
                    <a:pt x="3633" y="472"/>
                    <a:pt x="3635" y="479"/>
                    <a:pt x="3637" y="484"/>
                  </a:cubicBezTo>
                  <a:cubicBezTo>
                    <a:pt x="3638" y="488"/>
                    <a:pt x="3639" y="492"/>
                    <a:pt x="3639" y="494"/>
                  </a:cubicBezTo>
                  <a:cubicBezTo>
                    <a:pt x="3639" y="497"/>
                    <a:pt x="3638" y="500"/>
                    <a:pt x="3637" y="502"/>
                  </a:cubicBezTo>
                  <a:cubicBezTo>
                    <a:pt x="3636" y="504"/>
                    <a:pt x="3633" y="505"/>
                    <a:pt x="3630" y="506"/>
                  </a:cubicBezTo>
                  <a:cubicBezTo>
                    <a:pt x="3626" y="508"/>
                    <a:pt x="3620" y="509"/>
                    <a:pt x="3612" y="509"/>
                  </a:cubicBezTo>
                  <a:cubicBezTo>
                    <a:pt x="3605" y="510"/>
                    <a:pt x="3595" y="510"/>
                    <a:pt x="3582" y="510"/>
                  </a:cubicBezTo>
                  <a:cubicBezTo>
                    <a:pt x="3571" y="510"/>
                    <a:pt x="3562" y="510"/>
                    <a:pt x="3555" y="509"/>
                  </a:cubicBezTo>
                  <a:cubicBezTo>
                    <a:pt x="3549" y="509"/>
                    <a:pt x="3544" y="508"/>
                    <a:pt x="3540" y="506"/>
                  </a:cubicBezTo>
                  <a:cubicBezTo>
                    <a:pt x="3536" y="505"/>
                    <a:pt x="3533" y="503"/>
                    <a:pt x="3532" y="501"/>
                  </a:cubicBezTo>
                  <a:cubicBezTo>
                    <a:pt x="3530" y="499"/>
                    <a:pt x="3529" y="496"/>
                    <a:pt x="3528" y="493"/>
                  </a:cubicBezTo>
                  <a:lnTo>
                    <a:pt x="3483" y="380"/>
                  </a:lnTo>
                  <a:cubicBezTo>
                    <a:pt x="3477" y="367"/>
                    <a:pt x="3472" y="356"/>
                    <a:pt x="3467" y="346"/>
                  </a:cubicBezTo>
                  <a:cubicBezTo>
                    <a:pt x="3461" y="336"/>
                    <a:pt x="3456" y="328"/>
                    <a:pt x="3449" y="321"/>
                  </a:cubicBezTo>
                  <a:cubicBezTo>
                    <a:pt x="3443" y="314"/>
                    <a:pt x="3436" y="309"/>
                    <a:pt x="3427" y="306"/>
                  </a:cubicBezTo>
                  <a:cubicBezTo>
                    <a:pt x="3419" y="303"/>
                    <a:pt x="3409" y="301"/>
                    <a:pt x="3398" y="301"/>
                  </a:cubicBezTo>
                  <a:lnTo>
                    <a:pt x="3366" y="301"/>
                  </a:lnTo>
                  <a:lnTo>
                    <a:pt x="3366" y="494"/>
                  </a:lnTo>
                  <a:cubicBezTo>
                    <a:pt x="3366" y="496"/>
                    <a:pt x="3365" y="499"/>
                    <a:pt x="3364" y="501"/>
                  </a:cubicBezTo>
                  <a:cubicBezTo>
                    <a:pt x="3362" y="503"/>
                    <a:pt x="3359" y="504"/>
                    <a:pt x="3355" y="506"/>
                  </a:cubicBezTo>
                  <a:cubicBezTo>
                    <a:pt x="3351" y="507"/>
                    <a:pt x="3346" y="508"/>
                    <a:pt x="3340" y="509"/>
                  </a:cubicBezTo>
                  <a:cubicBezTo>
                    <a:pt x="3333" y="510"/>
                    <a:pt x="3325" y="510"/>
                    <a:pt x="3315" y="510"/>
                  </a:cubicBezTo>
                  <a:cubicBezTo>
                    <a:pt x="3305" y="510"/>
                    <a:pt x="3297" y="510"/>
                    <a:pt x="3290" y="509"/>
                  </a:cubicBezTo>
                  <a:cubicBezTo>
                    <a:pt x="3283" y="508"/>
                    <a:pt x="3278" y="507"/>
                    <a:pt x="3274" y="506"/>
                  </a:cubicBezTo>
                  <a:cubicBezTo>
                    <a:pt x="3270" y="504"/>
                    <a:pt x="3267" y="503"/>
                    <a:pt x="3266" y="501"/>
                  </a:cubicBezTo>
                  <a:cubicBezTo>
                    <a:pt x="3264" y="499"/>
                    <a:pt x="3264" y="496"/>
                    <a:pt x="3264" y="494"/>
                  </a:cubicBezTo>
                  <a:lnTo>
                    <a:pt x="3264" y="35"/>
                  </a:lnTo>
                  <a:cubicBezTo>
                    <a:pt x="3264" y="23"/>
                    <a:pt x="3266" y="15"/>
                    <a:pt x="3272" y="10"/>
                  </a:cubicBezTo>
                  <a:cubicBezTo>
                    <a:pt x="3278" y="5"/>
                    <a:pt x="3285" y="2"/>
                    <a:pt x="3294" y="2"/>
                  </a:cubicBezTo>
                  <a:close/>
                  <a:moveTo>
                    <a:pt x="2902" y="2"/>
                  </a:moveTo>
                  <a:lnTo>
                    <a:pt x="3154" y="2"/>
                  </a:lnTo>
                  <a:cubicBezTo>
                    <a:pt x="3157" y="2"/>
                    <a:pt x="3159" y="3"/>
                    <a:pt x="3161" y="4"/>
                  </a:cubicBezTo>
                  <a:cubicBezTo>
                    <a:pt x="3162" y="5"/>
                    <a:pt x="3164" y="8"/>
                    <a:pt x="3165" y="11"/>
                  </a:cubicBezTo>
                  <a:cubicBezTo>
                    <a:pt x="3167" y="14"/>
                    <a:pt x="3168" y="18"/>
                    <a:pt x="3168" y="23"/>
                  </a:cubicBezTo>
                  <a:cubicBezTo>
                    <a:pt x="3169" y="29"/>
                    <a:pt x="3169" y="35"/>
                    <a:pt x="3169" y="43"/>
                  </a:cubicBezTo>
                  <a:cubicBezTo>
                    <a:pt x="3169" y="50"/>
                    <a:pt x="3169" y="56"/>
                    <a:pt x="3168" y="61"/>
                  </a:cubicBezTo>
                  <a:cubicBezTo>
                    <a:pt x="3168" y="66"/>
                    <a:pt x="3167" y="71"/>
                    <a:pt x="3165" y="74"/>
                  </a:cubicBezTo>
                  <a:cubicBezTo>
                    <a:pt x="3164" y="77"/>
                    <a:pt x="3162" y="79"/>
                    <a:pt x="3161" y="80"/>
                  </a:cubicBezTo>
                  <a:cubicBezTo>
                    <a:pt x="3159" y="82"/>
                    <a:pt x="3157" y="83"/>
                    <a:pt x="3154" y="83"/>
                  </a:cubicBezTo>
                  <a:lnTo>
                    <a:pt x="2974" y="83"/>
                  </a:lnTo>
                  <a:lnTo>
                    <a:pt x="2974" y="206"/>
                  </a:lnTo>
                  <a:lnTo>
                    <a:pt x="3127" y="206"/>
                  </a:lnTo>
                  <a:cubicBezTo>
                    <a:pt x="3129" y="206"/>
                    <a:pt x="3131" y="207"/>
                    <a:pt x="3133" y="208"/>
                  </a:cubicBezTo>
                  <a:cubicBezTo>
                    <a:pt x="3135" y="210"/>
                    <a:pt x="3137" y="212"/>
                    <a:pt x="3138" y="215"/>
                  </a:cubicBezTo>
                  <a:cubicBezTo>
                    <a:pt x="3139" y="218"/>
                    <a:pt x="3140" y="222"/>
                    <a:pt x="3141" y="227"/>
                  </a:cubicBezTo>
                  <a:cubicBezTo>
                    <a:pt x="3142" y="232"/>
                    <a:pt x="3142" y="238"/>
                    <a:pt x="3142" y="246"/>
                  </a:cubicBezTo>
                  <a:cubicBezTo>
                    <a:pt x="3142" y="253"/>
                    <a:pt x="3142" y="259"/>
                    <a:pt x="3141" y="264"/>
                  </a:cubicBezTo>
                  <a:cubicBezTo>
                    <a:pt x="3140" y="269"/>
                    <a:pt x="3139" y="273"/>
                    <a:pt x="3138" y="276"/>
                  </a:cubicBezTo>
                  <a:cubicBezTo>
                    <a:pt x="3137" y="279"/>
                    <a:pt x="3135" y="281"/>
                    <a:pt x="3133" y="283"/>
                  </a:cubicBezTo>
                  <a:cubicBezTo>
                    <a:pt x="3131" y="284"/>
                    <a:pt x="3129" y="285"/>
                    <a:pt x="3127" y="285"/>
                  </a:cubicBezTo>
                  <a:lnTo>
                    <a:pt x="2974" y="285"/>
                  </a:lnTo>
                  <a:lnTo>
                    <a:pt x="2974" y="427"/>
                  </a:lnTo>
                  <a:lnTo>
                    <a:pt x="3156" y="427"/>
                  </a:lnTo>
                  <a:cubicBezTo>
                    <a:pt x="3158" y="427"/>
                    <a:pt x="3160" y="428"/>
                    <a:pt x="3162" y="429"/>
                  </a:cubicBezTo>
                  <a:cubicBezTo>
                    <a:pt x="3164" y="431"/>
                    <a:pt x="3166" y="433"/>
                    <a:pt x="3167" y="436"/>
                  </a:cubicBezTo>
                  <a:cubicBezTo>
                    <a:pt x="3169" y="439"/>
                    <a:pt x="3170" y="443"/>
                    <a:pt x="3170" y="448"/>
                  </a:cubicBezTo>
                  <a:cubicBezTo>
                    <a:pt x="3171" y="454"/>
                    <a:pt x="3171" y="460"/>
                    <a:pt x="3171" y="467"/>
                  </a:cubicBezTo>
                  <a:cubicBezTo>
                    <a:pt x="3171" y="475"/>
                    <a:pt x="3171" y="481"/>
                    <a:pt x="3170" y="486"/>
                  </a:cubicBezTo>
                  <a:cubicBezTo>
                    <a:pt x="3170" y="491"/>
                    <a:pt x="3169" y="496"/>
                    <a:pt x="3167" y="499"/>
                  </a:cubicBezTo>
                  <a:cubicBezTo>
                    <a:pt x="3166" y="502"/>
                    <a:pt x="3164" y="504"/>
                    <a:pt x="3162" y="505"/>
                  </a:cubicBezTo>
                  <a:cubicBezTo>
                    <a:pt x="3160" y="507"/>
                    <a:pt x="3158" y="508"/>
                    <a:pt x="3156" y="508"/>
                  </a:cubicBezTo>
                  <a:lnTo>
                    <a:pt x="2902" y="508"/>
                  </a:lnTo>
                  <a:cubicBezTo>
                    <a:pt x="2893" y="508"/>
                    <a:pt x="2886" y="505"/>
                    <a:pt x="2880" y="500"/>
                  </a:cubicBezTo>
                  <a:cubicBezTo>
                    <a:pt x="2874" y="495"/>
                    <a:pt x="2872" y="487"/>
                    <a:pt x="2872" y="475"/>
                  </a:cubicBezTo>
                  <a:lnTo>
                    <a:pt x="2872" y="35"/>
                  </a:lnTo>
                  <a:cubicBezTo>
                    <a:pt x="2872" y="23"/>
                    <a:pt x="2874" y="15"/>
                    <a:pt x="2880" y="10"/>
                  </a:cubicBezTo>
                  <a:cubicBezTo>
                    <a:pt x="2886" y="5"/>
                    <a:pt x="2893" y="2"/>
                    <a:pt x="2902" y="2"/>
                  </a:cubicBezTo>
                  <a:close/>
                  <a:moveTo>
                    <a:pt x="1766" y="2"/>
                  </a:moveTo>
                  <a:lnTo>
                    <a:pt x="1897" y="2"/>
                  </a:lnTo>
                  <a:cubicBezTo>
                    <a:pt x="1910" y="2"/>
                    <a:pt x="1921" y="2"/>
                    <a:pt x="1930" y="3"/>
                  </a:cubicBezTo>
                  <a:cubicBezTo>
                    <a:pt x="1938" y="3"/>
                    <a:pt x="1946" y="4"/>
                    <a:pt x="1953" y="5"/>
                  </a:cubicBezTo>
                  <a:cubicBezTo>
                    <a:pt x="1973" y="8"/>
                    <a:pt x="1992" y="13"/>
                    <a:pt x="2008" y="20"/>
                  </a:cubicBezTo>
                  <a:cubicBezTo>
                    <a:pt x="2024" y="27"/>
                    <a:pt x="2038" y="36"/>
                    <a:pt x="2049" y="47"/>
                  </a:cubicBezTo>
                  <a:cubicBezTo>
                    <a:pt x="2061" y="59"/>
                    <a:pt x="2069" y="72"/>
                    <a:pt x="2075" y="88"/>
                  </a:cubicBezTo>
                  <a:cubicBezTo>
                    <a:pt x="2081" y="103"/>
                    <a:pt x="2084" y="121"/>
                    <a:pt x="2084" y="141"/>
                  </a:cubicBezTo>
                  <a:cubicBezTo>
                    <a:pt x="2084" y="158"/>
                    <a:pt x="2082" y="173"/>
                    <a:pt x="2078" y="187"/>
                  </a:cubicBezTo>
                  <a:cubicBezTo>
                    <a:pt x="2074" y="201"/>
                    <a:pt x="2067" y="213"/>
                    <a:pt x="2059" y="224"/>
                  </a:cubicBezTo>
                  <a:cubicBezTo>
                    <a:pt x="2051" y="235"/>
                    <a:pt x="2040" y="245"/>
                    <a:pt x="2028" y="253"/>
                  </a:cubicBezTo>
                  <a:cubicBezTo>
                    <a:pt x="2016" y="261"/>
                    <a:pt x="2002" y="268"/>
                    <a:pt x="1986" y="272"/>
                  </a:cubicBezTo>
                  <a:cubicBezTo>
                    <a:pt x="1994" y="276"/>
                    <a:pt x="2001" y="281"/>
                    <a:pt x="2008" y="286"/>
                  </a:cubicBezTo>
                  <a:cubicBezTo>
                    <a:pt x="2014" y="291"/>
                    <a:pt x="2020" y="297"/>
                    <a:pt x="2026" y="305"/>
                  </a:cubicBezTo>
                  <a:cubicBezTo>
                    <a:pt x="2032" y="312"/>
                    <a:pt x="2038" y="321"/>
                    <a:pt x="2043" y="330"/>
                  </a:cubicBezTo>
                  <a:cubicBezTo>
                    <a:pt x="2048" y="340"/>
                    <a:pt x="2053" y="350"/>
                    <a:pt x="2058" y="362"/>
                  </a:cubicBezTo>
                  <a:lnTo>
                    <a:pt x="2101" y="462"/>
                  </a:lnTo>
                  <a:cubicBezTo>
                    <a:pt x="2105" y="472"/>
                    <a:pt x="2107" y="479"/>
                    <a:pt x="2109" y="484"/>
                  </a:cubicBezTo>
                  <a:cubicBezTo>
                    <a:pt x="2110" y="488"/>
                    <a:pt x="2111" y="492"/>
                    <a:pt x="2111" y="494"/>
                  </a:cubicBezTo>
                  <a:cubicBezTo>
                    <a:pt x="2111" y="497"/>
                    <a:pt x="2110" y="500"/>
                    <a:pt x="2109" y="502"/>
                  </a:cubicBezTo>
                  <a:cubicBezTo>
                    <a:pt x="2108" y="504"/>
                    <a:pt x="2105" y="505"/>
                    <a:pt x="2102" y="506"/>
                  </a:cubicBezTo>
                  <a:cubicBezTo>
                    <a:pt x="2098" y="508"/>
                    <a:pt x="2092" y="509"/>
                    <a:pt x="2084" y="509"/>
                  </a:cubicBezTo>
                  <a:cubicBezTo>
                    <a:pt x="2077" y="510"/>
                    <a:pt x="2067" y="510"/>
                    <a:pt x="2054" y="510"/>
                  </a:cubicBezTo>
                  <a:cubicBezTo>
                    <a:pt x="2043" y="510"/>
                    <a:pt x="2034" y="510"/>
                    <a:pt x="2027" y="509"/>
                  </a:cubicBezTo>
                  <a:cubicBezTo>
                    <a:pt x="2021" y="509"/>
                    <a:pt x="2016" y="508"/>
                    <a:pt x="2012" y="506"/>
                  </a:cubicBezTo>
                  <a:cubicBezTo>
                    <a:pt x="2008" y="505"/>
                    <a:pt x="2005" y="503"/>
                    <a:pt x="2004" y="501"/>
                  </a:cubicBezTo>
                  <a:cubicBezTo>
                    <a:pt x="2002" y="499"/>
                    <a:pt x="2001" y="496"/>
                    <a:pt x="2000" y="493"/>
                  </a:cubicBezTo>
                  <a:lnTo>
                    <a:pt x="1955" y="380"/>
                  </a:lnTo>
                  <a:cubicBezTo>
                    <a:pt x="1949" y="367"/>
                    <a:pt x="1944" y="356"/>
                    <a:pt x="1939" y="346"/>
                  </a:cubicBezTo>
                  <a:cubicBezTo>
                    <a:pt x="1933" y="336"/>
                    <a:pt x="1928" y="328"/>
                    <a:pt x="1921" y="321"/>
                  </a:cubicBezTo>
                  <a:cubicBezTo>
                    <a:pt x="1915" y="314"/>
                    <a:pt x="1908" y="309"/>
                    <a:pt x="1899" y="306"/>
                  </a:cubicBezTo>
                  <a:cubicBezTo>
                    <a:pt x="1891" y="303"/>
                    <a:pt x="1881" y="301"/>
                    <a:pt x="1870" y="301"/>
                  </a:cubicBezTo>
                  <a:lnTo>
                    <a:pt x="1838" y="301"/>
                  </a:lnTo>
                  <a:lnTo>
                    <a:pt x="1838" y="494"/>
                  </a:lnTo>
                  <a:cubicBezTo>
                    <a:pt x="1838" y="496"/>
                    <a:pt x="1837" y="499"/>
                    <a:pt x="1836" y="501"/>
                  </a:cubicBezTo>
                  <a:cubicBezTo>
                    <a:pt x="1834" y="503"/>
                    <a:pt x="1831" y="504"/>
                    <a:pt x="1827" y="506"/>
                  </a:cubicBezTo>
                  <a:cubicBezTo>
                    <a:pt x="1823" y="507"/>
                    <a:pt x="1818" y="508"/>
                    <a:pt x="1812" y="509"/>
                  </a:cubicBezTo>
                  <a:cubicBezTo>
                    <a:pt x="1805" y="510"/>
                    <a:pt x="1797" y="510"/>
                    <a:pt x="1787" y="510"/>
                  </a:cubicBezTo>
                  <a:cubicBezTo>
                    <a:pt x="1777" y="510"/>
                    <a:pt x="1769" y="510"/>
                    <a:pt x="1762" y="509"/>
                  </a:cubicBezTo>
                  <a:cubicBezTo>
                    <a:pt x="1755" y="508"/>
                    <a:pt x="1750" y="507"/>
                    <a:pt x="1746" y="506"/>
                  </a:cubicBezTo>
                  <a:cubicBezTo>
                    <a:pt x="1742" y="504"/>
                    <a:pt x="1739" y="503"/>
                    <a:pt x="1738" y="501"/>
                  </a:cubicBezTo>
                  <a:cubicBezTo>
                    <a:pt x="1736" y="499"/>
                    <a:pt x="1736" y="496"/>
                    <a:pt x="1736" y="494"/>
                  </a:cubicBezTo>
                  <a:lnTo>
                    <a:pt x="1736" y="35"/>
                  </a:lnTo>
                  <a:cubicBezTo>
                    <a:pt x="1736" y="23"/>
                    <a:pt x="1738" y="15"/>
                    <a:pt x="1744" y="10"/>
                  </a:cubicBezTo>
                  <a:cubicBezTo>
                    <a:pt x="1750" y="5"/>
                    <a:pt x="1757" y="2"/>
                    <a:pt x="1766" y="2"/>
                  </a:cubicBezTo>
                  <a:close/>
                  <a:moveTo>
                    <a:pt x="1194" y="2"/>
                  </a:moveTo>
                  <a:lnTo>
                    <a:pt x="1446" y="2"/>
                  </a:lnTo>
                  <a:cubicBezTo>
                    <a:pt x="1449" y="2"/>
                    <a:pt x="1451" y="3"/>
                    <a:pt x="1453" y="4"/>
                  </a:cubicBezTo>
                  <a:cubicBezTo>
                    <a:pt x="1454" y="5"/>
                    <a:pt x="1456" y="8"/>
                    <a:pt x="1457" y="11"/>
                  </a:cubicBezTo>
                  <a:cubicBezTo>
                    <a:pt x="1459" y="14"/>
                    <a:pt x="1460" y="18"/>
                    <a:pt x="1460" y="23"/>
                  </a:cubicBezTo>
                  <a:cubicBezTo>
                    <a:pt x="1461" y="29"/>
                    <a:pt x="1461" y="35"/>
                    <a:pt x="1461" y="43"/>
                  </a:cubicBezTo>
                  <a:cubicBezTo>
                    <a:pt x="1461" y="50"/>
                    <a:pt x="1461" y="56"/>
                    <a:pt x="1460" y="61"/>
                  </a:cubicBezTo>
                  <a:cubicBezTo>
                    <a:pt x="1460" y="66"/>
                    <a:pt x="1459" y="71"/>
                    <a:pt x="1457" y="74"/>
                  </a:cubicBezTo>
                  <a:cubicBezTo>
                    <a:pt x="1456" y="77"/>
                    <a:pt x="1454" y="79"/>
                    <a:pt x="1453" y="80"/>
                  </a:cubicBezTo>
                  <a:cubicBezTo>
                    <a:pt x="1451" y="82"/>
                    <a:pt x="1449" y="83"/>
                    <a:pt x="1446" y="83"/>
                  </a:cubicBezTo>
                  <a:lnTo>
                    <a:pt x="1266" y="83"/>
                  </a:lnTo>
                  <a:lnTo>
                    <a:pt x="1266" y="206"/>
                  </a:lnTo>
                  <a:lnTo>
                    <a:pt x="1419" y="206"/>
                  </a:lnTo>
                  <a:cubicBezTo>
                    <a:pt x="1421" y="206"/>
                    <a:pt x="1423" y="207"/>
                    <a:pt x="1425" y="208"/>
                  </a:cubicBezTo>
                  <a:cubicBezTo>
                    <a:pt x="1427" y="210"/>
                    <a:pt x="1429" y="212"/>
                    <a:pt x="1430" y="215"/>
                  </a:cubicBezTo>
                  <a:cubicBezTo>
                    <a:pt x="1431" y="218"/>
                    <a:pt x="1432" y="222"/>
                    <a:pt x="1433" y="227"/>
                  </a:cubicBezTo>
                  <a:cubicBezTo>
                    <a:pt x="1434" y="232"/>
                    <a:pt x="1434" y="238"/>
                    <a:pt x="1434" y="246"/>
                  </a:cubicBezTo>
                  <a:cubicBezTo>
                    <a:pt x="1434" y="253"/>
                    <a:pt x="1434" y="259"/>
                    <a:pt x="1433" y="264"/>
                  </a:cubicBezTo>
                  <a:cubicBezTo>
                    <a:pt x="1432" y="269"/>
                    <a:pt x="1431" y="273"/>
                    <a:pt x="1430" y="276"/>
                  </a:cubicBezTo>
                  <a:cubicBezTo>
                    <a:pt x="1429" y="279"/>
                    <a:pt x="1427" y="281"/>
                    <a:pt x="1425" y="283"/>
                  </a:cubicBezTo>
                  <a:cubicBezTo>
                    <a:pt x="1423" y="284"/>
                    <a:pt x="1421" y="285"/>
                    <a:pt x="1419" y="285"/>
                  </a:cubicBezTo>
                  <a:lnTo>
                    <a:pt x="1266" y="285"/>
                  </a:lnTo>
                  <a:lnTo>
                    <a:pt x="1266" y="427"/>
                  </a:lnTo>
                  <a:lnTo>
                    <a:pt x="1448" y="427"/>
                  </a:lnTo>
                  <a:cubicBezTo>
                    <a:pt x="1450" y="427"/>
                    <a:pt x="1452" y="428"/>
                    <a:pt x="1454" y="429"/>
                  </a:cubicBezTo>
                  <a:cubicBezTo>
                    <a:pt x="1456" y="431"/>
                    <a:pt x="1458" y="433"/>
                    <a:pt x="1459" y="436"/>
                  </a:cubicBezTo>
                  <a:cubicBezTo>
                    <a:pt x="1461" y="439"/>
                    <a:pt x="1462" y="443"/>
                    <a:pt x="1462" y="448"/>
                  </a:cubicBezTo>
                  <a:cubicBezTo>
                    <a:pt x="1463" y="454"/>
                    <a:pt x="1463" y="460"/>
                    <a:pt x="1463" y="467"/>
                  </a:cubicBezTo>
                  <a:cubicBezTo>
                    <a:pt x="1463" y="475"/>
                    <a:pt x="1463" y="481"/>
                    <a:pt x="1462" y="486"/>
                  </a:cubicBezTo>
                  <a:cubicBezTo>
                    <a:pt x="1462" y="491"/>
                    <a:pt x="1461" y="496"/>
                    <a:pt x="1459" y="499"/>
                  </a:cubicBezTo>
                  <a:cubicBezTo>
                    <a:pt x="1458" y="502"/>
                    <a:pt x="1456" y="504"/>
                    <a:pt x="1454" y="505"/>
                  </a:cubicBezTo>
                  <a:cubicBezTo>
                    <a:pt x="1452" y="507"/>
                    <a:pt x="1450" y="508"/>
                    <a:pt x="1448" y="508"/>
                  </a:cubicBezTo>
                  <a:lnTo>
                    <a:pt x="1194" y="508"/>
                  </a:lnTo>
                  <a:cubicBezTo>
                    <a:pt x="1185" y="508"/>
                    <a:pt x="1178" y="505"/>
                    <a:pt x="1172" y="500"/>
                  </a:cubicBezTo>
                  <a:cubicBezTo>
                    <a:pt x="1166" y="495"/>
                    <a:pt x="1164" y="487"/>
                    <a:pt x="1164" y="475"/>
                  </a:cubicBezTo>
                  <a:lnTo>
                    <a:pt x="1164" y="35"/>
                  </a:lnTo>
                  <a:cubicBezTo>
                    <a:pt x="1164" y="23"/>
                    <a:pt x="1166" y="15"/>
                    <a:pt x="1172" y="10"/>
                  </a:cubicBezTo>
                  <a:cubicBezTo>
                    <a:pt x="1178" y="5"/>
                    <a:pt x="1185" y="2"/>
                    <a:pt x="1194" y="2"/>
                  </a:cubicBezTo>
                  <a:close/>
                  <a:moveTo>
                    <a:pt x="34" y="2"/>
                  </a:moveTo>
                  <a:lnTo>
                    <a:pt x="153" y="2"/>
                  </a:lnTo>
                  <a:cubicBezTo>
                    <a:pt x="165" y="2"/>
                    <a:pt x="177" y="3"/>
                    <a:pt x="188" y="4"/>
                  </a:cubicBezTo>
                  <a:cubicBezTo>
                    <a:pt x="198" y="4"/>
                    <a:pt x="211" y="6"/>
                    <a:pt x="226" y="9"/>
                  </a:cubicBezTo>
                  <a:cubicBezTo>
                    <a:pt x="242" y="12"/>
                    <a:pt x="257" y="18"/>
                    <a:pt x="272" y="26"/>
                  </a:cubicBezTo>
                  <a:cubicBezTo>
                    <a:pt x="288" y="34"/>
                    <a:pt x="301" y="44"/>
                    <a:pt x="312" y="57"/>
                  </a:cubicBezTo>
                  <a:cubicBezTo>
                    <a:pt x="323" y="69"/>
                    <a:pt x="331" y="83"/>
                    <a:pt x="337" y="100"/>
                  </a:cubicBezTo>
                  <a:cubicBezTo>
                    <a:pt x="343" y="117"/>
                    <a:pt x="346" y="135"/>
                    <a:pt x="346" y="156"/>
                  </a:cubicBezTo>
                  <a:cubicBezTo>
                    <a:pt x="346" y="184"/>
                    <a:pt x="341" y="209"/>
                    <a:pt x="332" y="231"/>
                  </a:cubicBezTo>
                  <a:cubicBezTo>
                    <a:pt x="323" y="253"/>
                    <a:pt x="311" y="271"/>
                    <a:pt x="294" y="286"/>
                  </a:cubicBezTo>
                  <a:cubicBezTo>
                    <a:pt x="277" y="301"/>
                    <a:pt x="256" y="313"/>
                    <a:pt x="231" y="321"/>
                  </a:cubicBezTo>
                  <a:cubicBezTo>
                    <a:pt x="207" y="328"/>
                    <a:pt x="178" y="332"/>
                    <a:pt x="144" y="332"/>
                  </a:cubicBezTo>
                  <a:lnTo>
                    <a:pt x="102" y="332"/>
                  </a:lnTo>
                  <a:lnTo>
                    <a:pt x="102" y="494"/>
                  </a:lnTo>
                  <a:cubicBezTo>
                    <a:pt x="102" y="496"/>
                    <a:pt x="101" y="499"/>
                    <a:pt x="100" y="501"/>
                  </a:cubicBezTo>
                  <a:cubicBezTo>
                    <a:pt x="98" y="503"/>
                    <a:pt x="95" y="504"/>
                    <a:pt x="91" y="506"/>
                  </a:cubicBezTo>
                  <a:cubicBezTo>
                    <a:pt x="87" y="507"/>
                    <a:pt x="82" y="508"/>
                    <a:pt x="76" y="509"/>
                  </a:cubicBezTo>
                  <a:cubicBezTo>
                    <a:pt x="69" y="510"/>
                    <a:pt x="61" y="510"/>
                    <a:pt x="51" y="510"/>
                  </a:cubicBezTo>
                  <a:cubicBezTo>
                    <a:pt x="41" y="510"/>
                    <a:pt x="33" y="510"/>
                    <a:pt x="26" y="509"/>
                  </a:cubicBezTo>
                  <a:cubicBezTo>
                    <a:pt x="19" y="508"/>
                    <a:pt x="14" y="507"/>
                    <a:pt x="10" y="506"/>
                  </a:cubicBezTo>
                  <a:cubicBezTo>
                    <a:pt x="6" y="504"/>
                    <a:pt x="3" y="503"/>
                    <a:pt x="2" y="501"/>
                  </a:cubicBezTo>
                  <a:cubicBezTo>
                    <a:pt x="0" y="499"/>
                    <a:pt x="0" y="496"/>
                    <a:pt x="0" y="494"/>
                  </a:cubicBezTo>
                  <a:lnTo>
                    <a:pt x="0" y="39"/>
                  </a:lnTo>
                  <a:cubicBezTo>
                    <a:pt x="0" y="27"/>
                    <a:pt x="3" y="17"/>
                    <a:pt x="9" y="11"/>
                  </a:cubicBezTo>
                  <a:cubicBezTo>
                    <a:pt x="15" y="5"/>
                    <a:pt x="24" y="2"/>
                    <a:pt x="34" y="2"/>
                  </a:cubicBezTo>
                  <a:close/>
                  <a:moveTo>
                    <a:pt x="1007" y="1"/>
                  </a:moveTo>
                  <a:cubicBezTo>
                    <a:pt x="1016" y="1"/>
                    <a:pt x="1024" y="1"/>
                    <a:pt x="1030" y="2"/>
                  </a:cubicBezTo>
                  <a:cubicBezTo>
                    <a:pt x="1036" y="2"/>
                    <a:pt x="1040" y="3"/>
                    <a:pt x="1044" y="5"/>
                  </a:cubicBezTo>
                  <a:cubicBezTo>
                    <a:pt x="1047" y="6"/>
                    <a:pt x="1049" y="8"/>
                    <a:pt x="1050" y="10"/>
                  </a:cubicBezTo>
                  <a:cubicBezTo>
                    <a:pt x="1052" y="12"/>
                    <a:pt x="1052" y="15"/>
                    <a:pt x="1052" y="17"/>
                  </a:cubicBezTo>
                  <a:lnTo>
                    <a:pt x="1052" y="472"/>
                  </a:lnTo>
                  <a:cubicBezTo>
                    <a:pt x="1052" y="478"/>
                    <a:pt x="1051" y="483"/>
                    <a:pt x="1049" y="488"/>
                  </a:cubicBezTo>
                  <a:cubicBezTo>
                    <a:pt x="1047" y="492"/>
                    <a:pt x="1044" y="496"/>
                    <a:pt x="1041" y="499"/>
                  </a:cubicBezTo>
                  <a:cubicBezTo>
                    <a:pt x="1037" y="503"/>
                    <a:pt x="1033" y="505"/>
                    <a:pt x="1028" y="506"/>
                  </a:cubicBezTo>
                  <a:cubicBezTo>
                    <a:pt x="1023" y="508"/>
                    <a:pt x="1019" y="508"/>
                    <a:pt x="1014" y="508"/>
                  </a:cubicBezTo>
                  <a:lnTo>
                    <a:pt x="970" y="508"/>
                  </a:lnTo>
                  <a:cubicBezTo>
                    <a:pt x="961" y="508"/>
                    <a:pt x="953" y="507"/>
                    <a:pt x="946" y="506"/>
                  </a:cubicBezTo>
                  <a:cubicBezTo>
                    <a:pt x="940" y="504"/>
                    <a:pt x="934" y="501"/>
                    <a:pt x="928" y="496"/>
                  </a:cubicBezTo>
                  <a:cubicBezTo>
                    <a:pt x="922" y="491"/>
                    <a:pt x="917" y="484"/>
                    <a:pt x="912" y="476"/>
                  </a:cubicBezTo>
                  <a:cubicBezTo>
                    <a:pt x="906" y="468"/>
                    <a:pt x="901" y="457"/>
                    <a:pt x="894" y="444"/>
                  </a:cubicBezTo>
                  <a:lnTo>
                    <a:pt x="768" y="208"/>
                  </a:lnTo>
                  <a:cubicBezTo>
                    <a:pt x="761" y="194"/>
                    <a:pt x="754" y="179"/>
                    <a:pt x="746" y="163"/>
                  </a:cubicBezTo>
                  <a:cubicBezTo>
                    <a:pt x="739" y="146"/>
                    <a:pt x="732" y="130"/>
                    <a:pt x="726" y="115"/>
                  </a:cubicBezTo>
                  <a:lnTo>
                    <a:pt x="725" y="115"/>
                  </a:lnTo>
                  <a:cubicBezTo>
                    <a:pt x="726" y="134"/>
                    <a:pt x="727" y="152"/>
                    <a:pt x="727" y="171"/>
                  </a:cubicBezTo>
                  <a:cubicBezTo>
                    <a:pt x="728" y="190"/>
                    <a:pt x="728" y="209"/>
                    <a:pt x="728" y="229"/>
                  </a:cubicBezTo>
                  <a:lnTo>
                    <a:pt x="728" y="493"/>
                  </a:lnTo>
                  <a:cubicBezTo>
                    <a:pt x="728" y="496"/>
                    <a:pt x="727" y="498"/>
                    <a:pt x="726" y="500"/>
                  </a:cubicBezTo>
                  <a:cubicBezTo>
                    <a:pt x="725" y="502"/>
                    <a:pt x="722" y="504"/>
                    <a:pt x="719" y="505"/>
                  </a:cubicBezTo>
                  <a:cubicBezTo>
                    <a:pt x="715" y="507"/>
                    <a:pt x="710" y="508"/>
                    <a:pt x="704" y="509"/>
                  </a:cubicBezTo>
                  <a:cubicBezTo>
                    <a:pt x="698" y="510"/>
                    <a:pt x="691" y="510"/>
                    <a:pt x="681" y="510"/>
                  </a:cubicBezTo>
                  <a:cubicBezTo>
                    <a:pt x="672" y="510"/>
                    <a:pt x="665" y="510"/>
                    <a:pt x="659" y="509"/>
                  </a:cubicBezTo>
                  <a:cubicBezTo>
                    <a:pt x="653" y="508"/>
                    <a:pt x="648" y="507"/>
                    <a:pt x="645" y="505"/>
                  </a:cubicBezTo>
                  <a:cubicBezTo>
                    <a:pt x="641" y="504"/>
                    <a:pt x="639" y="502"/>
                    <a:pt x="637" y="500"/>
                  </a:cubicBezTo>
                  <a:cubicBezTo>
                    <a:pt x="636" y="498"/>
                    <a:pt x="636" y="496"/>
                    <a:pt x="636" y="493"/>
                  </a:cubicBezTo>
                  <a:lnTo>
                    <a:pt x="636" y="39"/>
                  </a:lnTo>
                  <a:cubicBezTo>
                    <a:pt x="636" y="27"/>
                    <a:pt x="639" y="17"/>
                    <a:pt x="646" y="11"/>
                  </a:cubicBezTo>
                  <a:cubicBezTo>
                    <a:pt x="653" y="5"/>
                    <a:pt x="662" y="2"/>
                    <a:pt x="673" y="2"/>
                  </a:cubicBezTo>
                  <a:lnTo>
                    <a:pt x="728" y="2"/>
                  </a:lnTo>
                  <a:cubicBezTo>
                    <a:pt x="738" y="2"/>
                    <a:pt x="746" y="3"/>
                    <a:pt x="753" y="5"/>
                  </a:cubicBezTo>
                  <a:cubicBezTo>
                    <a:pt x="759" y="6"/>
                    <a:pt x="766" y="9"/>
                    <a:pt x="771" y="13"/>
                  </a:cubicBezTo>
                  <a:cubicBezTo>
                    <a:pt x="776" y="17"/>
                    <a:pt x="781" y="22"/>
                    <a:pt x="786" y="29"/>
                  </a:cubicBezTo>
                  <a:cubicBezTo>
                    <a:pt x="791" y="36"/>
                    <a:pt x="795" y="45"/>
                    <a:pt x="800" y="55"/>
                  </a:cubicBezTo>
                  <a:lnTo>
                    <a:pt x="899" y="240"/>
                  </a:lnTo>
                  <a:cubicBezTo>
                    <a:pt x="905" y="251"/>
                    <a:pt x="910" y="262"/>
                    <a:pt x="916" y="273"/>
                  </a:cubicBezTo>
                  <a:cubicBezTo>
                    <a:pt x="921" y="283"/>
                    <a:pt x="927" y="294"/>
                    <a:pt x="932" y="305"/>
                  </a:cubicBezTo>
                  <a:cubicBezTo>
                    <a:pt x="937" y="316"/>
                    <a:pt x="942" y="327"/>
                    <a:pt x="947" y="337"/>
                  </a:cubicBezTo>
                  <a:cubicBezTo>
                    <a:pt x="952" y="347"/>
                    <a:pt x="957" y="358"/>
                    <a:pt x="962" y="368"/>
                  </a:cubicBezTo>
                  <a:lnTo>
                    <a:pt x="962" y="368"/>
                  </a:lnTo>
                  <a:cubicBezTo>
                    <a:pt x="961" y="350"/>
                    <a:pt x="961" y="331"/>
                    <a:pt x="960" y="311"/>
                  </a:cubicBezTo>
                  <a:cubicBezTo>
                    <a:pt x="960" y="291"/>
                    <a:pt x="960" y="272"/>
                    <a:pt x="960" y="254"/>
                  </a:cubicBezTo>
                  <a:lnTo>
                    <a:pt x="960" y="17"/>
                  </a:lnTo>
                  <a:cubicBezTo>
                    <a:pt x="960" y="15"/>
                    <a:pt x="961" y="12"/>
                    <a:pt x="962" y="10"/>
                  </a:cubicBezTo>
                  <a:cubicBezTo>
                    <a:pt x="964" y="8"/>
                    <a:pt x="966" y="6"/>
                    <a:pt x="970" y="5"/>
                  </a:cubicBezTo>
                  <a:cubicBezTo>
                    <a:pt x="974" y="3"/>
                    <a:pt x="978" y="2"/>
                    <a:pt x="984" y="2"/>
                  </a:cubicBezTo>
                  <a:cubicBezTo>
                    <a:pt x="990" y="1"/>
                    <a:pt x="998" y="1"/>
                    <a:pt x="1007" y="1"/>
                  </a:cubicBezTo>
                  <a:close/>
                  <a:moveTo>
                    <a:pt x="6319" y="0"/>
                  </a:moveTo>
                  <a:cubicBezTo>
                    <a:pt x="6329" y="0"/>
                    <a:pt x="6337" y="0"/>
                    <a:pt x="6343" y="1"/>
                  </a:cubicBezTo>
                  <a:cubicBezTo>
                    <a:pt x="6350" y="2"/>
                    <a:pt x="6355" y="3"/>
                    <a:pt x="6359" y="4"/>
                  </a:cubicBezTo>
                  <a:cubicBezTo>
                    <a:pt x="6363" y="5"/>
                    <a:pt x="6366" y="7"/>
                    <a:pt x="6367" y="9"/>
                  </a:cubicBezTo>
                  <a:cubicBezTo>
                    <a:pt x="6369" y="11"/>
                    <a:pt x="6370" y="14"/>
                    <a:pt x="6370" y="16"/>
                  </a:cubicBezTo>
                  <a:lnTo>
                    <a:pt x="6370" y="315"/>
                  </a:lnTo>
                  <a:cubicBezTo>
                    <a:pt x="6370" y="335"/>
                    <a:pt x="6372" y="352"/>
                    <a:pt x="6377" y="367"/>
                  </a:cubicBezTo>
                  <a:cubicBezTo>
                    <a:pt x="6382" y="382"/>
                    <a:pt x="6389" y="394"/>
                    <a:pt x="6399" y="403"/>
                  </a:cubicBezTo>
                  <a:cubicBezTo>
                    <a:pt x="6408" y="413"/>
                    <a:pt x="6419" y="420"/>
                    <a:pt x="6432" y="425"/>
                  </a:cubicBezTo>
                  <a:cubicBezTo>
                    <a:pt x="6445" y="430"/>
                    <a:pt x="6459" y="432"/>
                    <a:pt x="6475" y="432"/>
                  </a:cubicBezTo>
                  <a:cubicBezTo>
                    <a:pt x="6491" y="432"/>
                    <a:pt x="6506" y="430"/>
                    <a:pt x="6518" y="425"/>
                  </a:cubicBezTo>
                  <a:cubicBezTo>
                    <a:pt x="6531" y="420"/>
                    <a:pt x="6542" y="413"/>
                    <a:pt x="6551" y="403"/>
                  </a:cubicBezTo>
                  <a:cubicBezTo>
                    <a:pt x="6560" y="394"/>
                    <a:pt x="6566" y="382"/>
                    <a:pt x="6571" y="368"/>
                  </a:cubicBezTo>
                  <a:cubicBezTo>
                    <a:pt x="6576" y="354"/>
                    <a:pt x="6578" y="338"/>
                    <a:pt x="6578" y="321"/>
                  </a:cubicBezTo>
                  <a:lnTo>
                    <a:pt x="6578" y="16"/>
                  </a:lnTo>
                  <a:cubicBezTo>
                    <a:pt x="6578" y="14"/>
                    <a:pt x="6579" y="11"/>
                    <a:pt x="6581" y="9"/>
                  </a:cubicBezTo>
                  <a:cubicBezTo>
                    <a:pt x="6582" y="7"/>
                    <a:pt x="6585" y="5"/>
                    <a:pt x="6589" y="4"/>
                  </a:cubicBezTo>
                  <a:cubicBezTo>
                    <a:pt x="6593" y="3"/>
                    <a:pt x="6598" y="2"/>
                    <a:pt x="6605" y="1"/>
                  </a:cubicBezTo>
                  <a:cubicBezTo>
                    <a:pt x="6611" y="0"/>
                    <a:pt x="6620" y="0"/>
                    <a:pt x="6630" y="0"/>
                  </a:cubicBezTo>
                  <a:cubicBezTo>
                    <a:pt x="6640" y="0"/>
                    <a:pt x="6648" y="0"/>
                    <a:pt x="6654" y="1"/>
                  </a:cubicBezTo>
                  <a:cubicBezTo>
                    <a:pt x="6660" y="2"/>
                    <a:pt x="6666" y="3"/>
                    <a:pt x="6669" y="4"/>
                  </a:cubicBezTo>
                  <a:cubicBezTo>
                    <a:pt x="6673" y="5"/>
                    <a:pt x="6676" y="7"/>
                    <a:pt x="6678" y="9"/>
                  </a:cubicBezTo>
                  <a:cubicBezTo>
                    <a:pt x="6679" y="11"/>
                    <a:pt x="6680" y="14"/>
                    <a:pt x="6680" y="16"/>
                  </a:cubicBezTo>
                  <a:lnTo>
                    <a:pt x="6680" y="319"/>
                  </a:lnTo>
                  <a:cubicBezTo>
                    <a:pt x="6680" y="350"/>
                    <a:pt x="6675" y="378"/>
                    <a:pt x="6666" y="403"/>
                  </a:cubicBezTo>
                  <a:cubicBezTo>
                    <a:pt x="6657" y="427"/>
                    <a:pt x="6644" y="448"/>
                    <a:pt x="6626" y="465"/>
                  </a:cubicBezTo>
                  <a:cubicBezTo>
                    <a:pt x="6608" y="482"/>
                    <a:pt x="6587" y="494"/>
                    <a:pt x="6561" y="503"/>
                  </a:cubicBezTo>
                  <a:cubicBezTo>
                    <a:pt x="6534" y="512"/>
                    <a:pt x="6505" y="517"/>
                    <a:pt x="6471" y="517"/>
                  </a:cubicBezTo>
                  <a:cubicBezTo>
                    <a:pt x="6439" y="517"/>
                    <a:pt x="6410" y="513"/>
                    <a:pt x="6385" y="505"/>
                  </a:cubicBezTo>
                  <a:cubicBezTo>
                    <a:pt x="6360" y="497"/>
                    <a:pt x="6338" y="485"/>
                    <a:pt x="6321" y="469"/>
                  </a:cubicBezTo>
                  <a:cubicBezTo>
                    <a:pt x="6304" y="452"/>
                    <a:pt x="6290" y="432"/>
                    <a:pt x="6281" y="408"/>
                  </a:cubicBezTo>
                  <a:cubicBezTo>
                    <a:pt x="6272" y="384"/>
                    <a:pt x="6267" y="356"/>
                    <a:pt x="6267" y="324"/>
                  </a:cubicBezTo>
                  <a:lnTo>
                    <a:pt x="6267" y="16"/>
                  </a:lnTo>
                  <a:cubicBezTo>
                    <a:pt x="6267" y="14"/>
                    <a:pt x="6268" y="11"/>
                    <a:pt x="6269" y="9"/>
                  </a:cubicBezTo>
                  <a:cubicBezTo>
                    <a:pt x="6271" y="7"/>
                    <a:pt x="6274" y="5"/>
                    <a:pt x="6278" y="4"/>
                  </a:cubicBezTo>
                  <a:cubicBezTo>
                    <a:pt x="6282" y="3"/>
                    <a:pt x="6287" y="2"/>
                    <a:pt x="6294" y="1"/>
                  </a:cubicBezTo>
                  <a:cubicBezTo>
                    <a:pt x="6300" y="0"/>
                    <a:pt x="6309" y="0"/>
                    <a:pt x="6319" y="0"/>
                  </a:cubicBezTo>
                  <a:close/>
                  <a:moveTo>
                    <a:pt x="6107" y="0"/>
                  </a:moveTo>
                  <a:cubicBezTo>
                    <a:pt x="6117" y="0"/>
                    <a:pt x="6126" y="0"/>
                    <a:pt x="6132" y="1"/>
                  </a:cubicBezTo>
                  <a:cubicBezTo>
                    <a:pt x="6139" y="2"/>
                    <a:pt x="6144" y="3"/>
                    <a:pt x="6148" y="4"/>
                  </a:cubicBezTo>
                  <a:cubicBezTo>
                    <a:pt x="6152" y="5"/>
                    <a:pt x="6154" y="7"/>
                    <a:pt x="6156" y="9"/>
                  </a:cubicBezTo>
                  <a:cubicBezTo>
                    <a:pt x="6158" y="11"/>
                    <a:pt x="6159" y="14"/>
                    <a:pt x="6159" y="16"/>
                  </a:cubicBezTo>
                  <a:lnTo>
                    <a:pt x="6159" y="494"/>
                  </a:lnTo>
                  <a:cubicBezTo>
                    <a:pt x="6159" y="496"/>
                    <a:pt x="6158" y="499"/>
                    <a:pt x="6156" y="501"/>
                  </a:cubicBezTo>
                  <a:cubicBezTo>
                    <a:pt x="6154" y="503"/>
                    <a:pt x="6152" y="504"/>
                    <a:pt x="6148" y="506"/>
                  </a:cubicBezTo>
                  <a:cubicBezTo>
                    <a:pt x="6144" y="507"/>
                    <a:pt x="6139" y="508"/>
                    <a:pt x="6132" y="509"/>
                  </a:cubicBezTo>
                  <a:cubicBezTo>
                    <a:pt x="6126" y="510"/>
                    <a:pt x="6117" y="510"/>
                    <a:pt x="6107" y="510"/>
                  </a:cubicBezTo>
                  <a:cubicBezTo>
                    <a:pt x="6097" y="510"/>
                    <a:pt x="6089" y="510"/>
                    <a:pt x="6082" y="509"/>
                  </a:cubicBezTo>
                  <a:cubicBezTo>
                    <a:pt x="6076" y="508"/>
                    <a:pt x="6070" y="507"/>
                    <a:pt x="6066" y="506"/>
                  </a:cubicBezTo>
                  <a:cubicBezTo>
                    <a:pt x="6063" y="504"/>
                    <a:pt x="6060" y="503"/>
                    <a:pt x="6058" y="501"/>
                  </a:cubicBezTo>
                  <a:cubicBezTo>
                    <a:pt x="6056" y="499"/>
                    <a:pt x="6056" y="496"/>
                    <a:pt x="6056" y="494"/>
                  </a:cubicBezTo>
                  <a:lnTo>
                    <a:pt x="6056" y="16"/>
                  </a:lnTo>
                  <a:cubicBezTo>
                    <a:pt x="6056" y="14"/>
                    <a:pt x="6056" y="11"/>
                    <a:pt x="6058" y="9"/>
                  </a:cubicBezTo>
                  <a:cubicBezTo>
                    <a:pt x="6060" y="7"/>
                    <a:pt x="6063" y="5"/>
                    <a:pt x="6067" y="4"/>
                  </a:cubicBezTo>
                  <a:cubicBezTo>
                    <a:pt x="6071" y="3"/>
                    <a:pt x="6076" y="2"/>
                    <a:pt x="6082" y="1"/>
                  </a:cubicBezTo>
                  <a:cubicBezTo>
                    <a:pt x="6089" y="0"/>
                    <a:pt x="6097" y="0"/>
                    <a:pt x="6107" y="0"/>
                  </a:cubicBezTo>
                  <a:close/>
                  <a:moveTo>
                    <a:pt x="5591" y="0"/>
                  </a:moveTo>
                  <a:cubicBezTo>
                    <a:pt x="5603" y="0"/>
                    <a:pt x="5613" y="0"/>
                    <a:pt x="5619" y="1"/>
                  </a:cubicBezTo>
                  <a:cubicBezTo>
                    <a:pt x="5626" y="1"/>
                    <a:pt x="5631" y="2"/>
                    <a:pt x="5635" y="3"/>
                  </a:cubicBezTo>
                  <a:cubicBezTo>
                    <a:pt x="5639" y="5"/>
                    <a:pt x="5641" y="7"/>
                    <a:pt x="5643" y="9"/>
                  </a:cubicBezTo>
                  <a:cubicBezTo>
                    <a:pt x="5644" y="12"/>
                    <a:pt x="5646" y="15"/>
                    <a:pt x="5647" y="19"/>
                  </a:cubicBezTo>
                  <a:lnTo>
                    <a:pt x="5770" y="409"/>
                  </a:lnTo>
                  <a:lnTo>
                    <a:pt x="5770" y="409"/>
                  </a:lnTo>
                  <a:lnTo>
                    <a:pt x="5891" y="21"/>
                  </a:lnTo>
                  <a:cubicBezTo>
                    <a:pt x="5892" y="16"/>
                    <a:pt x="5893" y="13"/>
                    <a:pt x="5895" y="10"/>
                  </a:cubicBezTo>
                  <a:cubicBezTo>
                    <a:pt x="5896" y="7"/>
                    <a:pt x="5899" y="5"/>
                    <a:pt x="5903" y="4"/>
                  </a:cubicBezTo>
                  <a:cubicBezTo>
                    <a:pt x="5907" y="2"/>
                    <a:pt x="5912" y="1"/>
                    <a:pt x="5919" y="1"/>
                  </a:cubicBezTo>
                  <a:cubicBezTo>
                    <a:pt x="5926" y="0"/>
                    <a:pt x="5936" y="0"/>
                    <a:pt x="5948" y="0"/>
                  </a:cubicBezTo>
                  <a:cubicBezTo>
                    <a:pt x="5960" y="0"/>
                    <a:pt x="5969" y="0"/>
                    <a:pt x="5976" y="1"/>
                  </a:cubicBezTo>
                  <a:cubicBezTo>
                    <a:pt x="5983" y="2"/>
                    <a:pt x="5987" y="4"/>
                    <a:pt x="5990" y="7"/>
                  </a:cubicBezTo>
                  <a:cubicBezTo>
                    <a:pt x="5992" y="10"/>
                    <a:pt x="5993" y="14"/>
                    <a:pt x="5992" y="19"/>
                  </a:cubicBezTo>
                  <a:cubicBezTo>
                    <a:pt x="5991" y="25"/>
                    <a:pt x="5989" y="32"/>
                    <a:pt x="5986" y="41"/>
                  </a:cubicBezTo>
                  <a:lnTo>
                    <a:pt x="5835" y="490"/>
                  </a:lnTo>
                  <a:cubicBezTo>
                    <a:pt x="5834" y="494"/>
                    <a:pt x="5832" y="498"/>
                    <a:pt x="5830" y="500"/>
                  </a:cubicBezTo>
                  <a:cubicBezTo>
                    <a:pt x="5828" y="503"/>
                    <a:pt x="5825" y="505"/>
                    <a:pt x="5820" y="507"/>
                  </a:cubicBezTo>
                  <a:cubicBezTo>
                    <a:pt x="5815" y="508"/>
                    <a:pt x="5809" y="509"/>
                    <a:pt x="5801" y="509"/>
                  </a:cubicBezTo>
                  <a:cubicBezTo>
                    <a:pt x="5793" y="510"/>
                    <a:pt x="5782" y="510"/>
                    <a:pt x="5769" y="510"/>
                  </a:cubicBezTo>
                  <a:cubicBezTo>
                    <a:pt x="5759" y="510"/>
                    <a:pt x="5750" y="510"/>
                    <a:pt x="5742" y="510"/>
                  </a:cubicBezTo>
                  <a:cubicBezTo>
                    <a:pt x="5735" y="510"/>
                    <a:pt x="5729" y="509"/>
                    <a:pt x="5723" y="509"/>
                  </a:cubicBezTo>
                  <a:cubicBezTo>
                    <a:pt x="5718" y="508"/>
                    <a:pt x="5714" y="507"/>
                    <a:pt x="5711" y="506"/>
                  </a:cubicBezTo>
                  <a:cubicBezTo>
                    <a:pt x="5707" y="505"/>
                    <a:pt x="5705" y="504"/>
                    <a:pt x="5702" y="503"/>
                  </a:cubicBezTo>
                  <a:cubicBezTo>
                    <a:pt x="5700" y="501"/>
                    <a:pt x="5699" y="499"/>
                    <a:pt x="5697" y="497"/>
                  </a:cubicBezTo>
                  <a:cubicBezTo>
                    <a:pt x="5696" y="495"/>
                    <a:pt x="5695" y="492"/>
                    <a:pt x="5694" y="488"/>
                  </a:cubicBezTo>
                  <a:lnTo>
                    <a:pt x="5544" y="40"/>
                  </a:lnTo>
                  <a:cubicBezTo>
                    <a:pt x="5541" y="31"/>
                    <a:pt x="5539" y="24"/>
                    <a:pt x="5538" y="18"/>
                  </a:cubicBezTo>
                  <a:cubicBezTo>
                    <a:pt x="5537" y="13"/>
                    <a:pt x="5539" y="9"/>
                    <a:pt x="5542" y="6"/>
                  </a:cubicBezTo>
                  <a:cubicBezTo>
                    <a:pt x="5545" y="3"/>
                    <a:pt x="5551" y="1"/>
                    <a:pt x="5559" y="1"/>
                  </a:cubicBezTo>
                  <a:cubicBezTo>
                    <a:pt x="5566" y="0"/>
                    <a:pt x="5577" y="0"/>
                    <a:pt x="5591" y="0"/>
                  </a:cubicBezTo>
                  <a:close/>
                  <a:moveTo>
                    <a:pt x="5111" y="0"/>
                  </a:moveTo>
                  <a:cubicBezTo>
                    <a:pt x="5121" y="0"/>
                    <a:pt x="5129" y="0"/>
                    <a:pt x="5135" y="1"/>
                  </a:cubicBezTo>
                  <a:cubicBezTo>
                    <a:pt x="5142" y="2"/>
                    <a:pt x="5147" y="3"/>
                    <a:pt x="5151" y="4"/>
                  </a:cubicBezTo>
                  <a:cubicBezTo>
                    <a:pt x="5155" y="5"/>
                    <a:pt x="5158" y="7"/>
                    <a:pt x="5159" y="9"/>
                  </a:cubicBezTo>
                  <a:cubicBezTo>
                    <a:pt x="5161" y="11"/>
                    <a:pt x="5162" y="14"/>
                    <a:pt x="5162" y="16"/>
                  </a:cubicBezTo>
                  <a:lnTo>
                    <a:pt x="5162" y="315"/>
                  </a:lnTo>
                  <a:cubicBezTo>
                    <a:pt x="5162" y="335"/>
                    <a:pt x="5164" y="352"/>
                    <a:pt x="5169" y="367"/>
                  </a:cubicBezTo>
                  <a:cubicBezTo>
                    <a:pt x="5174" y="382"/>
                    <a:pt x="5181" y="394"/>
                    <a:pt x="5191" y="403"/>
                  </a:cubicBezTo>
                  <a:cubicBezTo>
                    <a:pt x="5200" y="413"/>
                    <a:pt x="5211" y="420"/>
                    <a:pt x="5224" y="425"/>
                  </a:cubicBezTo>
                  <a:cubicBezTo>
                    <a:pt x="5237" y="430"/>
                    <a:pt x="5251" y="432"/>
                    <a:pt x="5267" y="432"/>
                  </a:cubicBezTo>
                  <a:cubicBezTo>
                    <a:pt x="5283" y="432"/>
                    <a:pt x="5298" y="430"/>
                    <a:pt x="5310" y="425"/>
                  </a:cubicBezTo>
                  <a:cubicBezTo>
                    <a:pt x="5323" y="420"/>
                    <a:pt x="5334" y="413"/>
                    <a:pt x="5343" y="403"/>
                  </a:cubicBezTo>
                  <a:cubicBezTo>
                    <a:pt x="5352" y="394"/>
                    <a:pt x="5358" y="382"/>
                    <a:pt x="5363" y="368"/>
                  </a:cubicBezTo>
                  <a:cubicBezTo>
                    <a:pt x="5368" y="354"/>
                    <a:pt x="5370" y="338"/>
                    <a:pt x="5370" y="321"/>
                  </a:cubicBezTo>
                  <a:lnTo>
                    <a:pt x="5370" y="16"/>
                  </a:lnTo>
                  <a:cubicBezTo>
                    <a:pt x="5370" y="14"/>
                    <a:pt x="5371" y="11"/>
                    <a:pt x="5373" y="9"/>
                  </a:cubicBezTo>
                  <a:cubicBezTo>
                    <a:pt x="5374" y="7"/>
                    <a:pt x="5377" y="5"/>
                    <a:pt x="5381" y="4"/>
                  </a:cubicBezTo>
                  <a:cubicBezTo>
                    <a:pt x="5385" y="3"/>
                    <a:pt x="5390" y="2"/>
                    <a:pt x="5397" y="1"/>
                  </a:cubicBezTo>
                  <a:cubicBezTo>
                    <a:pt x="5403" y="0"/>
                    <a:pt x="5412" y="0"/>
                    <a:pt x="5422" y="0"/>
                  </a:cubicBezTo>
                  <a:cubicBezTo>
                    <a:pt x="5432" y="0"/>
                    <a:pt x="5440" y="0"/>
                    <a:pt x="5446" y="1"/>
                  </a:cubicBezTo>
                  <a:cubicBezTo>
                    <a:pt x="5452" y="2"/>
                    <a:pt x="5458" y="3"/>
                    <a:pt x="5461" y="4"/>
                  </a:cubicBezTo>
                  <a:cubicBezTo>
                    <a:pt x="5465" y="5"/>
                    <a:pt x="5468" y="7"/>
                    <a:pt x="5470" y="9"/>
                  </a:cubicBezTo>
                  <a:cubicBezTo>
                    <a:pt x="5471" y="11"/>
                    <a:pt x="5472" y="14"/>
                    <a:pt x="5472" y="16"/>
                  </a:cubicBezTo>
                  <a:lnTo>
                    <a:pt x="5472" y="319"/>
                  </a:lnTo>
                  <a:cubicBezTo>
                    <a:pt x="5472" y="350"/>
                    <a:pt x="5467" y="378"/>
                    <a:pt x="5458" y="403"/>
                  </a:cubicBezTo>
                  <a:cubicBezTo>
                    <a:pt x="5449" y="427"/>
                    <a:pt x="5436" y="448"/>
                    <a:pt x="5418" y="465"/>
                  </a:cubicBezTo>
                  <a:cubicBezTo>
                    <a:pt x="5400" y="482"/>
                    <a:pt x="5379" y="494"/>
                    <a:pt x="5353" y="503"/>
                  </a:cubicBezTo>
                  <a:cubicBezTo>
                    <a:pt x="5326" y="512"/>
                    <a:pt x="5297" y="517"/>
                    <a:pt x="5263" y="517"/>
                  </a:cubicBezTo>
                  <a:cubicBezTo>
                    <a:pt x="5231" y="517"/>
                    <a:pt x="5202" y="513"/>
                    <a:pt x="5177" y="505"/>
                  </a:cubicBezTo>
                  <a:cubicBezTo>
                    <a:pt x="5152" y="497"/>
                    <a:pt x="5130" y="485"/>
                    <a:pt x="5113" y="469"/>
                  </a:cubicBezTo>
                  <a:cubicBezTo>
                    <a:pt x="5096" y="452"/>
                    <a:pt x="5082" y="432"/>
                    <a:pt x="5073" y="408"/>
                  </a:cubicBezTo>
                  <a:cubicBezTo>
                    <a:pt x="5064" y="384"/>
                    <a:pt x="5059" y="356"/>
                    <a:pt x="5059" y="324"/>
                  </a:cubicBezTo>
                  <a:lnTo>
                    <a:pt x="5059" y="16"/>
                  </a:lnTo>
                  <a:cubicBezTo>
                    <a:pt x="5059" y="14"/>
                    <a:pt x="5060" y="11"/>
                    <a:pt x="5061" y="9"/>
                  </a:cubicBezTo>
                  <a:cubicBezTo>
                    <a:pt x="5063" y="7"/>
                    <a:pt x="5066" y="5"/>
                    <a:pt x="5070" y="4"/>
                  </a:cubicBezTo>
                  <a:cubicBezTo>
                    <a:pt x="5074" y="3"/>
                    <a:pt x="5079" y="2"/>
                    <a:pt x="5086" y="1"/>
                  </a:cubicBezTo>
                  <a:cubicBezTo>
                    <a:pt x="5092" y="0"/>
                    <a:pt x="5101" y="0"/>
                    <a:pt x="5111" y="0"/>
                  </a:cubicBezTo>
                  <a:close/>
                  <a:moveTo>
                    <a:pt x="4771" y="0"/>
                  </a:moveTo>
                  <a:cubicBezTo>
                    <a:pt x="4781" y="0"/>
                    <a:pt x="4790" y="0"/>
                    <a:pt x="4796" y="1"/>
                  </a:cubicBezTo>
                  <a:cubicBezTo>
                    <a:pt x="4803" y="2"/>
                    <a:pt x="4808" y="3"/>
                    <a:pt x="4812" y="4"/>
                  </a:cubicBezTo>
                  <a:cubicBezTo>
                    <a:pt x="4816" y="5"/>
                    <a:pt x="4818" y="7"/>
                    <a:pt x="4820" y="9"/>
                  </a:cubicBezTo>
                  <a:cubicBezTo>
                    <a:pt x="4822" y="11"/>
                    <a:pt x="4823" y="14"/>
                    <a:pt x="4823" y="16"/>
                  </a:cubicBezTo>
                  <a:lnTo>
                    <a:pt x="4823" y="423"/>
                  </a:lnTo>
                  <a:lnTo>
                    <a:pt x="4982" y="423"/>
                  </a:lnTo>
                  <a:cubicBezTo>
                    <a:pt x="4984" y="423"/>
                    <a:pt x="4987" y="424"/>
                    <a:pt x="4988" y="425"/>
                  </a:cubicBezTo>
                  <a:cubicBezTo>
                    <a:pt x="4990" y="426"/>
                    <a:pt x="4992" y="429"/>
                    <a:pt x="4993" y="432"/>
                  </a:cubicBezTo>
                  <a:cubicBezTo>
                    <a:pt x="4995" y="435"/>
                    <a:pt x="4996" y="440"/>
                    <a:pt x="4996" y="445"/>
                  </a:cubicBezTo>
                  <a:cubicBezTo>
                    <a:pt x="4997" y="450"/>
                    <a:pt x="4997" y="457"/>
                    <a:pt x="4997" y="465"/>
                  </a:cubicBezTo>
                  <a:cubicBezTo>
                    <a:pt x="4997" y="472"/>
                    <a:pt x="4997" y="479"/>
                    <a:pt x="4996" y="484"/>
                  </a:cubicBezTo>
                  <a:cubicBezTo>
                    <a:pt x="4996" y="490"/>
                    <a:pt x="4995" y="494"/>
                    <a:pt x="4993" y="498"/>
                  </a:cubicBezTo>
                  <a:cubicBezTo>
                    <a:pt x="4992" y="501"/>
                    <a:pt x="4990" y="504"/>
                    <a:pt x="4988" y="505"/>
                  </a:cubicBezTo>
                  <a:cubicBezTo>
                    <a:pt x="4987" y="507"/>
                    <a:pt x="4984" y="508"/>
                    <a:pt x="4982" y="508"/>
                  </a:cubicBezTo>
                  <a:lnTo>
                    <a:pt x="4750" y="508"/>
                  </a:lnTo>
                  <a:cubicBezTo>
                    <a:pt x="4741" y="508"/>
                    <a:pt x="4734" y="505"/>
                    <a:pt x="4728" y="500"/>
                  </a:cubicBezTo>
                  <a:cubicBezTo>
                    <a:pt x="4722" y="495"/>
                    <a:pt x="4720" y="487"/>
                    <a:pt x="4720" y="475"/>
                  </a:cubicBezTo>
                  <a:lnTo>
                    <a:pt x="4720" y="16"/>
                  </a:lnTo>
                  <a:cubicBezTo>
                    <a:pt x="4720" y="14"/>
                    <a:pt x="4720" y="11"/>
                    <a:pt x="4722" y="9"/>
                  </a:cubicBezTo>
                  <a:cubicBezTo>
                    <a:pt x="4724" y="7"/>
                    <a:pt x="4727" y="5"/>
                    <a:pt x="4730" y="4"/>
                  </a:cubicBezTo>
                  <a:cubicBezTo>
                    <a:pt x="4734" y="3"/>
                    <a:pt x="4740" y="2"/>
                    <a:pt x="4746" y="1"/>
                  </a:cubicBezTo>
                  <a:cubicBezTo>
                    <a:pt x="4753" y="0"/>
                    <a:pt x="4761" y="0"/>
                    <a:pt x="4771" y="0"/>
                  </a:cubicBezTo>
                  <a:close/>
                  <a:moveTo>
                    <a:pt x="4431" y="0"/>
                  </a:moveTo>
                  <a:cubicBezTo>
                    <a:pt x="4441" y="0"/>
                    <a:pt x="4450" y="0"/>
                    <a:pt x="4456" y="1"/>
                  </a:cubicBezTo>
                  <a:cubicBezTo>
                    <a:pt x="4463" y="2"/>
                    <a:pt x="4468" y="3"/>
                    <a:pt x="4472" y="4"/>
                  </a:cubicBezTo>
                  <a:cubicBezTo>
                    <a:pt x="4476" y="5"/>
                    <a:pt x="4478" y="7"/>
                    <a:pt x="4480" y="9"/>
                  </a:cubicBezTo>
                  <a:cubicBezTo>
                    <a:pt x="4482" y="11"/>
                    <a:pt x="4483" y="14"/>
                    <a:pt x="4483" y="16"/>
                  </a:cubicBezTo>
                  <a:lnTo>
                    <a:pt x="4483" y="423"/>
                  </a:lnTo>
                  <a:lnTo>
                    <a:pt x="4642" y="423"/>
                  </a:lnTo>
                  <a:cubicBezTo>
                    <a:pt x="4644" y="423"/>
                    <a:pt x="4647" y="424"/>
                    <a:pt x="4648" y="425"/>
                  </a:cubicBezTo>
                  <a:cubicBezTo>
                    <a:pt x="4650" y="426"/>
                    <a:pt x="4652" y="429"/>
                    <a:pt x="4653" y="432"/>
                  </a:cubicBezTo>
                  <a:cubicBezTo>
                    <a:pt x="4655" y="435"/>
                    <a:pt x="4656" y="440"/>
                    <a:pt x="4656" y="445"/>
                  </a:cubicBezTo>
                  <a:cubicBezTo>
                    <a:pt x="4657" y="450"/>
                    <a:pt x="4657" y="457"/>
                    <a:pt x="4657" y="465"/>
                  </a:cubicBezTo>
                  <a:cubicBezTo>
                    <a:pt x="4657" y="472"/>
                    <a:pt x="4657" y="479"/>
                    <a:pt x="4656" y="484"/>
                  </a:cubicBezTo>
                  <a:cubicBezTo>
                    <a:pt x="4656" y="490"/>
                    <a:pt x="4655" y="494"/>
                    <a:pt x="4653" y="498"/>
                  </a:cubicBezTo>
                  <a:cubicBezTo>
                    <a:pt x="4652" y="501"/>
                    <a:pt x="4650" y="504"/>
                    <a:pt x="4648" y="505"/>
                  </a:cubicBezTo>
                  <a:cubicBezTo>
                    <a:pt x="4647" y="507"/>
                    <a:pt x="4644" y="508"/>
                    <a:pt x="4642" y="508"/>
                  </a:cubicBezTo>
                  <a:lnTo>
                    <a:pt x="4410" y="508"/>
                  </a:lnTo>
                  <a:cubicBezTo>
                    <a:pt x="4401" y="508"/>
                    <a:pt x="4394" y="505"/>
                    <a:pt x="4388" y="500"/>
                  </a:cubicBezTo>
                  <a:cubicBezTo>
                    <a:pt x="4382" y="495"/>
                    <a:pt x="4380" y="487"/>
                    <a:pt x="4380" y="475"/>
                  </a:cubicBezTo>
                  <a:lnTo>
                    <a:pt x="4380" y="16"/>
                  </a:lnTo>
                  <a:cubicBezTo>
                    <a:pt x="4380" y="14"/>
                    <a:pt x="4380" y="11"/>
                    <a:pt x="4382" y="9"/>
                  </a:cubicBezTo>
                  <a:cubicBezTo>
                    <a:pt x="4384" y="7"/>
                    <a:pt x="4387" y="5"/>
                    <a:pt x="4390" y="4"/>
                  </a:cubicBezTo>
                  <a:cubicBezTo>
                    <a:pt x="4394" y="3"/>
                    <a:pt x="4400" y="2"/>
                    <a:pt x="4406" y="1"/>
                  </a:cubicBezTo>
                  <a:cubicBezTo>
                    <a:pt x="4413" y="0"/>
                    <a:pt x="4421" y="0"/>
                    <a:pt x="4431" y="0"/>
                  </a:cubicBezTo>
                  <a:close/>
                  <a:moveTo>
                    <a:pt x="4079" y="0"/>
                  </a:moveTo>
                  <a:cubicBezTo>
                    <a:pt x="4094" y="0"/>
                    <a:pt x="4106" y="0"/>
                    <a:pt x="4115" y="0"/>
                  </a:cubicBezTo>
                  <a:cubicBezTo>
                    <a:pt x="4125" y="1"/>
                    <a:pt x="4132" y="2"/>
                    <a:pt x="4137" y="3"/>
                  </a:cubicBezTo>
                  <a:cubicBezTo>
                    <a:pt x="4142" y="5"/>
                    <a:pt x="4145" y="7"/>
                    <a:pt x="4148" y="10"/>
                  </a:cubicBezTo>
                  <a:cubicBezTo>
                    <a:pt x="4150" y="12"/>
                    <a:pt x="4152" y="16"/>
                    <a:pt x="4153" y="21"/>
                  </a:cubicBezTo>
                  <a:lnTo>
                    <a:pt x="4310" y="469"/>
                  </a:lnTo>
                  <a:cubicBezTo>
                    <a:pt x="4313" y="479"/>
                    <a:pt x="4315" y="486"/>
                    <a:pt x="4315" y="492"/>
                  </a:cubicBezTo>
                  <a:cubicBezTo>
                    <a:pt x="4316" y="497"/>
                    <a:pt x="4315" y="501"/>
                    <a:pt x="4312" y="504"/>
                  </a:cubicBezTo>
                  <a:cubicBezTo>
                    <a:pt x="4309" y="507"/>
                    <a:pt x="4304" y="508"/>
                    <a:pt x="4297" y="509"/>
                  </a:cubicBezTo>
                  <a:cubicBezTo>
                    <a:pt x="4290" y="510"/>
                    <a:pt x="4280" y="510"/>
                    <a:pt x="4267" y="510"/>
                  </a:cubicBezTo>
                  <a:cubicBezTo>
                    <a:pt x="4254" y="510"/>
                    <a:pt x="4243" y="510"/>
                    <a:pt x="4236" y="509"/>
                  </a:cubicBezTo>
                  <a:cubicBezTo>
                    <a:pt x="4229" y="509"/>
                    <a:pt x="4223" y="508"/>
                    <a:pt x="4219" y="507"/>
                  </a:cubicBezTo>
                  <a:cubicBezTo>
                    <a:pt x="4215" y="506"/>
                    <a:pt x="4212" y="504"/>
                    <a:pt x="4211" y="502"/>
                  </a:cubicBezTo>
                  <a:cubicBezTo>
                    <a:pt x="4209" y="500"/>
                    <a:pt x="4208" y="497"/>
                    <a:pt x="4207" y="494"/>
                  </a:cubicBezTo>
                  <a:lnTo>
                    <a:pt x="4173" y="392"/>
                  </a:lnTo>
                  <a:lnTo>
                    <a:pt x="3983" y="392"/>
                  </a:lnTo>
                  <a:lnTo>
                    <a:pt x="3951" y="491"/>
                  </a:lnTo>
                  <a:cubicBezTo>
                    <a:pt x="3950" y="495"/>
                    <a:pt x="3949" y="498"/>
                    <a:pt x="3947" y="500"/>
                  </a:cubicBezTo>
                  <a:cubicBezTo>
                    <a:pt x="3945" y="503"/>
                    <a:pt x="3942" y="505"/>
                    <a:pt x="3939" y="506"/>
                  </a:cubicBezTo>
                  <a:cubicBezTo>
                    <a:pt x="3935" y="508"/>
                    <a:pt x="3930" y="509"/>
                    <a:pt x="3923" y="509"/>
                  </a:cubicBezTo>
                  <a:cubicBezTo>
                    <a:pt x="3916" y="510"/>
                    <a:pt x="3907" y="510"/>
                    <a:pt x="3896" y="510"/>
                  </a:cubicBezTo>
                  <a:cubicBezTo>
                    <a:pt x="3884" y="510"/>
                    <a:pt x="3874" y="510"/>
                    <a:pt x="3867" y="509"/>
                  </a:cubicBezTo>
                  <a:cubicBezTo>
                    <a:pt x="3861" y="508"/>
                    <a:pt x="3856" y="506"/>
                    <a:pt x="3853" y="503"/>
                  </a:cubicBezTo>
                  <a:cubicBezTo>
                    <a:pt x="3851" y="500"/>
                    <a:pt x="3850" y="496"/>
                    <a:pt x="3851" y="490"/>
                  </a:cubicBezTo>
                  <a:cubicBezTo>
                    <a:pt x="3851" y="485"/>
                    <a:pt x="3853" y="478"/>
                    <a:pt x="3856" y="469"/>
                  </a:cubicBezTo>
                  <a:lnTo>
                    <a:pt x="4012" y="20"/>
                  </a:lnTo>
                  <a:cubicBezTo>
                    <a:pt x="4014" y="16"/>
                    <a:pt x="4016" y="12"/>
                    <a:pt x="4018" y="9"/>
                  </a:cubicBezTo>
                  <a:cubicBezTo>
                    <a:pt x="4020" y="7"/>
                    <a:pt x="4023" y="5"/>
                    <a:pt x="4028" y="3"/>
                  </a:cubicBezTo>
                  <a:cubicBezTo>
                    <a:pt x="4032" y="2"/>
                    <a:pt x="4039" y="1"/>
                    <a:pt x="4047" y="0"/>
                  </a:cubicBezTo>
                  <a:cubicBezTo>
                    <a:pt x="4055" y="0"/>
                    <a:pt x="4065" y="0"/>
                    <a:pt x="4079" y="0"/>
                  </a:cubicBezTo>
                  <a:close/>
                  <a:moveTo>
                    <a:pt x="2407" y="0"/>
                  </a:moveTo>
                  <a:cubicBezTo>
                    <a:pt x="2419" y="0"/>
                    <a:pt x="2429" y="0"/>
                    <a:pt x="2435" y="1"/>
                  </a:cubicBezTo>
                  <a:cubicBezTo>
                    <a:pt x="2442" y="1"/>
                    <a:pt x="2447" y="2"/>
                    <a:pt x="2451" y="3"/>
                  </a:cubicBezTo>
                  <a:cubicBezTo>
                    <a:pt x="2455" y="5"/>
                    <a:pt x="2457" y="7"/>
                    <a:pt x="2459" y="9"/>
                  </a:cubicBezTo>
                  <a:cubicBezTo>
                    <a:pt x="2460" y="12"/>
                    <a:pt x="2462" y="15"/>
                    <a:pt x="2463" y="19"/>
                  </a:cubicBezTo>
                  <a:lnTo>
                    <a:pt x="2586" y="409"/>
                  </a:lnTo>
                  <a:lnTo>
                    <a:pt x="2586" y="409"/>
                  </a:lnTo>
                  <a:lnTo>
                    <a:pt x="2707" y="21"/>
                  </a:lnTo>
                  <a:cubicBezTo>
                    <a:pt x="2708" y="16"/>
                    <a:pt x="2709" y="13"/>
                    <a:pt x="2711" y="10"/>
                  </a:cubicBezTo>
                  <a:cubicBezTo>
                    <a:pt x="2712" y="7"/>
                    <a:pt x="2715" y="5"/>
                    <a:pt x="2719" y="4"/>
                  </a:cubicBezTo>
                  <a:cubicBezTo>
                    <a:pt x="2723" y="2"/>
                    <a:pt x="2728" y="1"/>
                    <a:pt x="2735" y="1"/>
                  </a:cubicBezTo>
                  <a:cubicBezTo>
                    <a:pt x="2742" y="0"/>
                    <a:pt x="2752" y="0"/>
                    <a:pt x="2764" y="0"/>
                  </a:cubicBezTo>
                  <a:cubicBezTo>
                    <a:pt x="2776" y="0"/>
                    <a:pt x="2785" y="0"/>
                    <a:pt x="2792" y="1"/>
                  </a:cubicBezTo>
                  <a:cubicBezTo>
                    <a:pt x="2799" y="2"/>
                    <a:pt x="2803" y="4"/>
                    <a:pt x="2806" y="7"/>
                  </a:cubicBezTo>
                  <a:cubicBezTo>
                    <a:pt x="2808" y="10"/>
                    <a:pt x="2809" y="14"/>
                    <a:pt x="2808" y="19"/>
                  </a:cubicBezTo>
                  <a:cubicBezTo>
                    <a:pt x="2807" y="25"/>
                    <a:pt x="2805" y="32"/>
                    <a:pt x="2802" y="41"/>
                  </a:cubicBezTo>
                  <a:lnTo>
                    <a:pt x="2651" y="490"/>
                  </a:lnTo>
                  <a:cubicBezTo>
                    <a:pt x="2650" y="494"/>
                    <a:pt x="2648" y="498"/>
                    <a:pt x="2646" y="500"/>
                  </a:cubicBezTo>
                  <a:cubicBezTo>
                    <a:pt x="2644" y="503"/>
                    <a:pt x="2641" y="505"/>
                    <a:pt x="2636" y="507"/>
                  </a:cubicBezTo>
                  <a:cubicBezTo>
                    <a:pt x="2631" y="508"/>
                    <a:pt x="2625" y="509"/>
                    <a:pt x="2617" y="509"/>
                  </a:cubicBezTo>
                  <a:cubicBezTo>
                    <a:pt x="2609" y="510"/>
                    <a:pt x="2598" y="510"/>
                    <a:pt x="2585" y="510"/>
                  </a:cubicBezTo>
                  <a:cubicBezTo>
                    <a:pt x="2575" y="510"/>
                    <a:pt x="2566" y="510"/>
                    <a:pt x="2558" y="510"/>
                  </a:cubicBezTo>
                  <a:cubicBezTo>
                    <a:pt x="2551" y="510"/>
                    <a:pt x="2545" y="509"/>
                    <a:pt x="2539" y="509"/>
                  </a:cubicBezTo>
                  <a:cubicBezTo>
                    <a:pt x="2534" y="508"/>
                    <a:pt x="2530" y="507"/>
                    <a:pt x="2527" y="506"/>
                  </a:cubicBezTo>
                  <a:cubicBezTo>
                    <a:pt x="2523" y="505"/>
                    <a:pt x="2521" y="504"/>
                    <a:pt x="2518" y="503"/>
                  </a:cubicBezTo>
                  <a:cubicBezTo>
                    <a:pt x="2516" y="501"/>
                    <a:pt x="2515" y="499"/>
                    <a:pt x="2513" y="497"/>
                  </a:cubicBezTo>
                  <a:cubicBezTo>
                    <a:pt x="2512" y="495"/>
                    <a:pt x="2511" y="492"/>
                    <a:pt x="2510" y="488"/>
                  </a:cubicBezTo>
                  <a:lnTo>
                    <a:pt x="2360" y="40"/>
                  </a:lnTo>
                  <a:cubicBezTo>
                    <a:pt x="2357" y="31"/>
                    <a:pt x="2355" y="24"/>
                    <a:pt x="2354" y="18"/>
                  </a:cubicBezTo>
                  <a:cubicBezTo>
                    <a:pt x="2353" y="13"/>
                    <a:pt x="2355" y="9"/>
                    <a:pt x="2358" y="6"/>
                  </a:cubicBezTo>
                  <a:cubicBezTo>
                    <a:pt x="2361" y="3"/>
                    <a:pt x="2367" y="1"/>
                    <a:pt x="2375" y="1"/>
                  </a:cubicBezTo>
                  <a:cubicBezTo>
                    <a:pt x="2382" y="0"/>
                    <a:pt x="2393" y="0"/>
                    <a:pt x="2407" y="0"/>
                  </a:cubicBezTo>
                  <a:close/>
                  <a:moveTo>
                    <a:pt x="2239" y="0"/>
                  </a:moveTo>
                  <a:cubicBezTo>
                    <a:pt x="2249" y="0"/>
                    <a:pt x="2258" y="0"/>
                    <a:pt x="2264" y="1"/>
                  </a:cubicBezTo>
                  <a:cubicBezTo>
                    <a:pt x="2271" y="2"/>
                    <a:pt x="2276" y="3"/>
                    <a:pt x="2280" y="4"/>
                  </a:cubicBezTo>
                  <a:cubicBezTo>
                    <a:pt x="2284" y="5"/>
                    <a:pt x="2286" y="7"/>
                    <a:pt x="2288" y="9"/>
                  </a:cubicBezTo>
                  <a:cubicBezTo>
                    <a:pt x="2290" y="11"/>
                    <a:pt x="2291" y="14"/>
                    <a:pt x="2291" y="16"/>
                  </a:cubicBezTo>
                  <a:lnTo>
                    <a:pt x="2291" y="494"/>
                  </a:lnTo>
                  <a:cubicBezTo>
                    <a:pt x="2291" y="496"/>
                    <a:pt x="2290" y="499"/>
                    <a:pt x="2288" y="501"/>
                  </a:cubicBezTo>
                  <a:cubicBezTo>
                    <a:pt x="2286" y="503"/>
                    <a:pt x="2284" y="504"/>
                    <a:pt x="2280" y="506"/>
                  </a:cubicBezTo>
                  <a:cubicBezTo>
                    <a:pt x="2276" y="507"/>
                    <a:pt x="2271" y="508"/>
                    <a:pt x="2264" y="509"/>
                  </a:cubicBezTo>
                  <a:cubicBezTo>
                    <a:pt x="2258" y="510"/>
                    <a:pt x="2249" y="510"/>
                    <a:pt x="2239" y="510"/>
                  </a:cubicBezTo>
                  <a:cubicBezTo>
                    <a:pt x="2229" y="510"/>
                    <a:pt x="2221" y="510"/>
                    <a:pt x="2214" y="509"/>
                  </a:cubicBezTo>
                  <a:cubicBezTo>
                    <a:pt x="2208" y="508"/>
                    <a:pt x="2202" y="507"/>
                    <a:pt x="2198" y="506"/>
                  </a:cubicBezTo>
                  <a:cubicBezTo>
                    <a:pt x="2195" y="504"/>
                    <a:pt x="2192" y="503"/>
                    <a:pt x="2190" y="501"/>
                  </a:cubicBezTo>
                  <a:cubicBezTo>
                    <a:pt x="2188" y="499"/>
                    <a:pt x="2188" y="496"/>
                    <a:pt x="2188" y="494"/>
                  </a:cubicBezTo>
                  <a:lnTo>
                    <a:pt x="2188" y="16"/>
                  </a:lnTo>
                  <a:cubicBezTo>
                    <a:pt x="2188" y="14"/>
                    <a:pt x="2188" y="11"/>
                    <a:pt x="2190" y="9"/>
                  </a:cubicBezTo>
                  <a:cubicBezTo>
                    <a:pt x="2192" y="7"/>
                    <a:pt x="2195" y="5"/>
                    <a:pt x="2199" y="4"/>
                  </a:cubicBezTo>
                  <a:cubicBezTo>
                    <a:pt x="2203" y="3"/>
                    <a:pt x="2208" y="2"/>
                    <a:pt x="2214" y="1"/>
                  </a:cubicBezTo>
                  <a:cubicBezTo>
                    <a:pt x="2221" y="0"/>
                    <a:pt x="2229" y="0"/>
                    <a:pt x="2239" y="0"/>
                  </a:cubicBezTo>
                  <a:close/>
                  <a:moveTo>
                    <a:pt x="475" y="0"/>
                  </a:moveTo>
                  <a:cubicBezTo>
                    <a:pt x="485" y="0"/>
                    <a:pt x="494" y="0"/>
                    <a:pt x="500" y="1"/>
                  </a:cubicBezTo>
                  <a:cubicBezTo>
                    <a:pt x="507" y="2"/>
                    <a:pt x="512" y="3"/>
                    <a:pt x="516" y="4"/>
                  </a:cubicBezTo>
                  <a:cubicBezTo>
                    <a:pt x="520" y="5"/>
                    <a:pt x="522" y="7"/>
                    <a:pt x="524" y="9"/>
                  </a:cubicBezTo>
                  <a:cubicBezTo>
                    <a:pt x="526" y="11"/>
                    <a:pt x="527" y="14"/>
                    <a:pt x="527" y="16"/>
                  </a:cubicBezTo>
                  <a:lnTo>
                    <a:pt x="527" y="494"/>
                  </a:lnTo>
                  <a:cubicBezTo>
                    <a:pt x="527" y="496"/>
                    <a:pt x="526" y="499"/>
                    <a:pt x="524" y="501"/>
                  </a:cubicBezTo>
                  <a:cubicBezTo>
                    <a:pt x="522" y="503"/>
                    <a:pt x="520" y="504"/>
                    <a:pt x="516" y="506"/>
                  </a:cubicBezTo>
                  <a:cubicBezTo>
                    <a:pt x="512" y="507"/>
                    <a:pt x="507" y="508"/>
                    <a:pt x="500" y="509"/>
                  </a:cubicBezTo>
                  <a:cubicBezTo>
                    <a:pt x="494" y="510"/>
                    <a:pt x="485" y="510"/>
                    <a:pt x="475" y="510"/>
                  </a:cubicBezTo>
                  <a:cubicBezTo>
                    <a:pt x="465" y="510"/>
                    <a:pt x="457" y="510"/>
                    <a:pt x="450" y="509"/>
                  </a:cubicBezTo>
                  <a:cubicBezTo>
                    <a:pt x="444" y="508"/>
                    <a:pt x="438" y="507"/>
                    <a:pt x="434" y="506"/>
                  </a:cubicBezTo>
                  <a:cubicBezTo>
                    <a:pt x="431" y="504"/>
                    <a:pt x="428" y="503"/>
                    <a:pt x="426" y="501"/>
                  </a:cubicBezTo>
                  <a:cubicBezTo>
                    <a:pt x="424" y="499"/>
                    <a:pt x="424" y="496"/>
                    <a:pt x="424" y="494"/>
                  </a:cubicBezTo>
                  <a:lnTo>
                    <a:pt x="424" y="16"/>
                  </a:lnTo>
                  <a:cubicBezTo>
                    <a:pt x="424" y="14"/>
                    <a:pt x="424" y="11"/>
                    <a:pt x="426" y="9"/>
                  </a:cubicBezTo>
                  <a:cubicBezTo>
                    <a:pt x="428" y="7"/>
                    <a:pt x="431" y="5"/>
                    <a:pt x="435" y="4"/>
                  </a:cubicBezTo>
                  <a:cubicBezTo>
                    <a:pt x="439" y="3"/>
                    <a:pt x="444" y="2"/>
                    <a:pt x="450" y="1"/>
                  </a:cubicBezTo>
                  <a:cubicBezTo>
                    <a:pt x="457" y="0"/>
                    <a:pt x="465" y="0"/>
                    <a:pt x="475" y="0"/>
                  </a:cubicBezTo>
                  <a:close/>
                </a:path>
              </a:pathLst>
            </a:custGeom>
            <a:noFill/>
            <a:ln w="9525" cap="flat">
              <a:solidFill>
                <a:srgbClr val="385D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8" name="Freeform 66"/>
            <p:cNvSpPr>
              <a:spLocks noEditPoints="1"/>
            </p:cNvSpPr>
            <p:nvPr/>
          </p:nvSpPr>
          <p:spPr bwMode="auto">
            <a:xfrm>
              <a:off x="5972175" y="1812925"/>
              <a:ext cx="2401888" cy="198437"/>
            </a:xfrm>
            <a:custGeom>
              <a:avLst/>
              <a:gdLst>
                <a:gd name="T0" fmla="*/ 1016 w 6302"/>
                <a:gd name="T1" fmla="*/ 313 h 517"/>
                <a:gd name="T2" fmla="*/ 6187 w 6302"/>
                <a:gd name="T3" fmla="*/ 328 h 517"/>
                <a:gd name="T4" fmla="*/ 3049 w 6302"/>
                <a:gd name="T5" fmla="*/ 224 h 517"/>
                <a:gd name="T6" fmla="*/ 3123 w 6302"/>
                <a:gd name="T7" fmla="*/ 82 h 517"/>
                <a:gd name="T8" fmla="*/ 1484 w 6302"/>
                <a:gd name="T9" fmla="*/ 181 h 517"/>
                <a:gd name="T10" fmla="*/ 6043 w 6302"/>
                <a:gd name="T11" fmla="*/ 2 h 517"/>
                <a:gd name="T12" fmla="*/ 6034 w 6302"/>
                <a:gd name="T13" fmla="*/ 508 h 517"/>
                <a:gd name="T14" fmla="*/ 4456 w 6302"/>
                <a:gd name="T15" fmla="*/ 2 h 517"/>
                <a:gd name="T16" fmla="*/ 4456 w 6302"/>
                <a:gd name="T17" fmla="*/ 86 h 517"/>
                <a:gd name="T18" fmla="*/ 4237 w 6302"/>
                <a:gd name="T19" fmla="*/ 506 h 517"/>
                <a:gd name="T20" fmla="*/ 4084 w 6302"/>
                <a:gd name="T21" fmla="*/ 44 h 517"/>
                <a:gd name="T22" fmla="*/ 3164 w 6302"/>
                <a:gd name="T23" fmla="*/ 5 h 517"/>
                <a:gd name="T24" fmla="*/ 3197 w 6302"/>
                <a:gd name="T25" fmla="*/ 272 h 517"/>
                <a:gd name="T26" fmla="*/ 3320 w 6302"/>
                <a:gd name="T27" fmla="*/ 502 h 517"/>
                <a:gd name="T28" fmla="*/ 3166 w 6302"/>
                <a:gd name="T29" fmla="*/ 380 h 517"/>
                <a:gd name="T30" fmla="*/ 3038 w 6302"/>
                <a:gd name="T31" fmla="*/ 506 h 517"/>
                <a:gd name="T32" fmla="*/ 2955 w 6302"/>
                <a:gd name="T33" fmla="*/ 10 h 517"/>
                <a:gd name="T34" fmla="*/ 2861 w 6302"/>
                <a:gd name="T35" fmla="*/ 64 h 517"/>
                <a:gd name="T36" fmla="*/ 2848 w 6302"/>
                <a:gd name="T37" fmla="*/ 231 h 517"/>
                <a:gd name="T38" fmla="*/ 2682 w 6302"/>
                <a:gd name="T39" fmla="*/ 493 h 517"/>
                <a:gd name="T40" fmla="*/ 2579 w 6302"/>
                <a:gd name="T41" fmla="*/ 493 h 517"/>
                <a:gd name="T42" fmla="*/ 1873 w 6302"/>
                <a:gd name="T43" fmla="*/ 33 h 517"/>
                <a:gd name="T44" fmla="*/ 2178 w 6302"/>
                <a:gd name="T45" fmla="*/ 2 h 517"/>
                <a:gd name="T46" fmla="*/ 2278 w 6302"/>
                <a:gd name="T47" fmla="*/ 506 h 517"/>
                <a:gd name="T48" fmla="*/ 2190 w 6302"/>
                <a:gd name="T49" fmla="*/ 82 h 517"/>
                <a:gd name="T50" fmla="*/ 1943 w 6302"/>
                <a:gd name="T51" fmla="*/ 501 h 517"/>
                <a:gd name="T52" fmla="*/ 1747 w 6302"/>
                <a:gd name="T53" fmla="*/ 510 h 517"/>
                <a:gd name="T54" fmla="*/ 1277 w 6302"/>
                <a:gd name="T55" fmla="*/ 2 h 517"/>
                <a:gd name="T56" fmla="*/ 1589 w 6302"/>
                <a:gd name="T57" fmla="*/ 187 h 517"/>
                <a:gd name="T58" fmla="*/ 1612 w 6302"/>
                <a:gd name="T59" fmla="*/ 462 h 517"/>
                <a:gd name="T60" fmla="*/ 1523 w 6302"/>
                <a:gd name="T61" fmla="*/ 506 h 517"/>
                <a:gd name="T62" fmla="*/ 1349 w 6302"/>
                <a:gd name="T63" fmla="*/ 301 h 517"/>
                <a:gd name="T64" fmla="*/ 1249 w 6302"/>
                <a:gd name="T65" fmla="*/ 501 h 517"/>
                <a:gd name="T66" fmla="*/ 5769 w 6302"/>
                <a:gd name="T67" fmla="*/ 10 h 517"/>
                <a:gd name="T68" fmla="*/ 5665 w 6302"/>
                <a:gd name="T69" fmla="*/ 506 h 517"/>
                <a:gd name="T70" fmla="*/ 5446 w 6302"/>
                <a:gd name="T71" fmla="*/ 171 h 517"/>
                <a:gd name="T72" fmla="*/ 5364 w 6302"/>
                <a:gd name="T73" fmla="*/ 505 h 517"/>
                <a:gd name="T74" fmla="*/ 5490 w 6302"/>
                <a:gd name="T75" fmla="*/ 13 h 517"/>
                <a:gd name="T76" fmla="*/ 5681 w 6302"/>
                <a:gd name="T77" fmla="*/ 368 h 517"/>
                <a:gd name="T78" fmla="*/ 5054 w 6302"/>
                <a:gd name="T79" fmla="*/ 0 h 517"/>
                <a:gd name="T80" fmla="*/ 5272 w 6302"/>
                <a:gd name="T81" fmla="*/ 509 h 517"/>
                <a:gd name="T82" fmla="*/ 4926 w 6302"/>
                <a:gd name="T83" fmla="*/ 491 h 517"/>
                <a:gd name="T84" fmla="*/ 4831 w 6302"/>
                <a:gd name="T85" fmla="*/ 469 h 517"/>
                <a:gd name="T86" fmla="*/ 4623 w 6302"/>
                <a:gd name="T87" fmla="*/ 4 h 517"/>
                <a:gd name="T88" fmla="*/ 4808 w 6302"/>
                <a:gd name="T89" fmla="*/ 465 h 517"/>
                <a:gd name="T90" fmla="*/ 4531 w 6302"/>
                <a:gd name="T91" fmla="*/ 16 h 517"/>
                <a:gd name="T92" fmla="*/ 4023 w 6302"/>
                <a:gd name="T93" fmla="*/ 9 h 517"/>
                <a:gd name="T94" fmla="*/ 3933 w 6302"/>
                <a:gd name="T95" fmla="*/ 506 h 517"/>
                <a:gd name="T96" fmla="*/ 3450 w 6302"/>
                <a:gd name="T97" fmla="*/ 0 h 517"/>
                <a:gd name="T98" fmla="*/ 3563 w 6302"/>
                <a:gd name="T99" fmla="*/ 425 h 517"/>
                <a:gd name="T100" fmla="*/ 3720 w 6302"/>
                <a:gd name="T101" fmla="*/ 4 h 517"/>
                <a:gd name="T102" fmla="*/ 3797 w 6302"/>
                <a:gd name="T103" fmla="*/ 403 h 517"/>
                <a:gd name="T104" fmla="*/ 3398 w 6302"/>
                <a:gd name="T105" fmla="*/ 16 h 517"/>
                <a:gd name="T106" fmla="*/ 1015 w 6302"/>
                <a:gd name="T107" fmla="*/ 10 h 517"/>
                <a:gd name="T108" fmla="*/ 1086 w 6302"/>
                <a:gd name="T109" fmla="*/ 507 h 517"/>
                <a:gd name="T110" fmla="*/ 790 w 6302"/>
                <a:gd name="T111" fmla="*/ 509 h 517"/>
                <a:gd name="T112" fmla="*/ 895 w 6302"/>
                <a:gd name="T113" fmla="*/ 3 h 517"/>
                <a:gd name="T114" fmla="*/ 197 w 6302"/>
                <a:gd name="T115" fmla="*/ 408 h 517"/>
                <a:gd name="T116" fmla="*/ 394 w 6302"/>
                <a:gd name="T117" fmla="*/ 4 h 517"/>
                <a:gd name="T118" fmla="*/ 618 w 6302"/>
                <a:gd name="T119" fmla="*/ 1 h 517"/>
                <a:gd name="T120" fmla="*/ 552 w 6302"/>
                <a:gd name="T121" fmla="*/ 505 h 517"/>
                <a:gd name="T122" fmla="*/ 342 w 6302"/>
                <a:gd name="T123" fmla="*/ 161 h 517"/>
                <a:gd name="T124" fmla="*/ 125 w 6302"/>
                <a:gd name="T125" fmla="*/ 496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302" h="517">
                  <a:moveTo>
                    <a:pt x="5052" y="99"/>
                  </a:moveTo>
                  <a:lnTo>
                    <a:pt x="4981" y="313"/>
                  </a:lnTo>
                  <a:lnTo>
                    <a:pt x="5124" y="313"/>
                  </a:lnTo>
                  <a:lnTo>
                    <a:pt x="5053" y="99"/>
                  </a:lnTo>
                  <a:lnTo>
                    <a:pt x="5052" y="99"/>
                  </a:lnTo>
                  <a:close/>
                  <a:moveTo>
                    <a:pt x="944" y="99"/>
                  </a:moveTo>
                  <a:lnTo>
                    <a:pt x="873" y="313"/>
                  </a:lnTo>
                  <a:lnTo>
                    <a:pt x="1016" y="313"/>
                  </a:lnTo>
                  <a:lnTo>
                    <a:pt x="945" y="99"/>
                  </a:lnTo>
                  <a:lnTo>
                    <a:pt x="944" y="99"/>
                  </a:lnTo>
                  <a:close/>
                  <a:moveTo>
                    <a:pt x="5985" y="83"/>
                  </a:moveTo>
                  <a:lnTo>
                    <a:pt x="5985" y="426"/>
                  </a:lnTo>
                  <a:lnTo>
                    <a:pt x="6038" y="426"/>
                  </a:lnTo>
                  <a:cubicBezTo>
                    <a:pt x="6067" y="426"/>
                    <a:pt x="6090" y="423"/>
                    <a:pt x="6109" y="415"/>
                  </a:cubicBezTo>
                  <a:cubicBezTo>
                    <a:pt x="6129" y="408"/>
                    <a:pt x="6145" y="397"/>
                    <a:pt x="6158" y="382"/>
                  </a:cubicBezTo>
                  <a:cubicBezTo>
                    <a:pt x="6171" y="368"/>
                    <a:pt x="6180" y="349"/>
                    <a:pt x="6187" y="328"/>
                  </a:cubicBezTo>
                  <a:cubicBezTo>
                    <a:pt x="6193" y="306"/>
                    <a:pt x="6196" y="280"/>
                    <a:pt x="6196" y="251"/>
                  </a:cubicBezTo>
                  <a:cubicBezTo>
                    <a:pt x="6196" y="227"/>
                    <a:pt x="6193" y="205"/>
                    <a:pt x="6188" y="184"/>
                  </a:cubicBezTo>
                  <a:cubicBezTo>
                    <a:pt x="6182" y="164"/>
                    <a:pt x="6173" y="146"/>
                    <a:pt x="6161" y="131"/>
                  </a:cubicBezTo>
                  <a:cubicBezTo>
                    <a:pt x="6148" y="116"/>
                    <a:pt x="6133" y="104"/>
                    <a:pt x="6113" y="95"/>
                  </a:cubicBezTo>
                  <a:cubicBezTo>
                    <a:pt x="6094" y="87"/>
                    <a:pt x="6068" y="83"/>
                    <a:pt x="6037" y="83"/>
                  </a:cubicBezTo>
                  <a:lnTo>
                    <a:pt x="5985" y="83"/>
                  </a:lnTo>
                  <a:close/>
                  <a:moveTo>
                    <a:pt x="3049" y="81"/>
                  </a:moveTo>
                  <a:lnTo>
                    <a:pt x="3049" y="224"/>
                  </a:lnTo>
                  <a:lnTo>
                    <a:pt x="3102" y="224"/>
                  </a:lnTo>
                  <a:cubicBezTo>
                    <a:pt x="3116" y="224"/>
                    <a:pt x="3129" y="222"/>
                    <a:pt x="3140" y="219"/>
                  </a:cubicBezTo>
                  <a:cubicBezTo>
                    <a:pt x="3151" y="215"/>
                    <a:pt x="3160" y="210"/>
                    <a:pt x="3167" y="204"/>
                  </a:cubicBezTo>
                  <a:cubicBezTo>
                    <a:pt x="3175" y="198"/>
                    <a:pt x="3180" y="190"/>
                    <a:pt x="3184" y="181"/>
                  </a:cubicBezTo>
                  <a:cubicBezTo>
                    <a:pt x="3187" y="172"/>
                    <a:pt x="3189" y="162"/>
                    <a:pt x="3189" y="151"/>
                  </a:cubicBezTo>
                  <a:cubicBezTo>
                    <a:pt x="3189" y="135"/>
                    <a:pt x="3185" y="121"/>
                    <a:pt x="3178" y="109"/>
                  </a:cubicBezTo>
                  <a:cubicBezTo>
                    <a:pt x="3170" y="98"/>
                    <a:pt x="3158" y="90"/>
                    <a:pt x="3141" y="85"/>
                  </a:cubicBezTo>
                  <a:cubicBezTo>
                    <a:pt x="3135" y="84"/>
                    <a:pt x="3130" y="83"/>
                    <a:pt x="3123" y="82"/>
                  </a:cubicBezTo>
                  <a:cubicBezTo>
                    <a:pt x="3116" y="81"/>
                    <a:pt x="3107" y="81"/>
                    <a:pt x="3095" y="81"/>
                  </a:cubicBezTo>
                  <a:lnTo>
                    <a:pt x="3049" y="81"/>
                  </a:lnTo>
                  <a:close/>
                  <a:moveTo>
                    <a:pt x="1349" y="81"/>
                  </a:moveTo>
                  <a:lnTo>
                    <a:pt x="1349" y="224"/>
                  </a:lnTo>
                  <a:lnTo>
                    <a:pt x="1402" y="224"/>
                  </a:lnTo>
                  <a:cubicBezTo>
                    <a:pt x="1416" y="224"/>
                    <a:pt x="1429" y="222"/>
                    <a:pt x="1440" y="219"/>
                  </a:cubicBezTo>
                  <a:cubicBezTo>
                    <a:pt x="1451" y="215"/>
                    <a:pt x="1460" y="210"/>
                    <a:pt x="1467" y="204"/>
                  </a:cubicBezTo>
                  <a:cubicBezTo>
                    <a:pt x="1475" y="198"/>
                    <a:pt x="1480" y="190"/>
                    <a:pt x="1484" y="181"/>
                  </a:cubicBezTo>
                  <a:cubicBezTo>
                    <a:pt x="1487" y="172"/>
                    <a:pt x="1489" y="162"/>
                    <a:pt x="1489" y="151"/>
                  </a:cubicBezTo>
                  <a:cubicBezTo>
                    <a:pt x="1489" y="135"/>
                    <a:pt x="1485" y="121"/>
                    <a:pt x="1478" y="109"/>
                  </a:cubicBezTo>
                  <a:cubicBezTo>
                    <a:pt x="1470" y="98"/>
                    <a:pt x="1458" y="90"/>
                    <a:pt x="1441" y="85"/>
                  </a:cubicBezTo>
                  <a:cubicBezTo>
                    <a:pt x="1435" y="84"/>
                    <a:pt x="1430" y="83"/>
                    <a:pt x="1423" y="82"/>
                  </a:cubicBezTo>
                  <a:cubicBezTo>
                    <a:pt x="1416" y="81"/>
                    <a:pt x="1407" y="81"/>
                    <a:pt x="1395" y="81"/>
                  </a:cubicBezTo>
                  <a:lnTo>
                    <a:pt x="1349" y="81"/>
                  </a:lnTo>
                  <a:close/>
                  <a:moveTo>
                    <a:pt x="5913" y="2"/>
                  </a:moveTo>
                  <a:lnTo>
                    <a:pt x="6043" y="2"/>
                  </a:lnTo>
                  <a:cubicBezTo>
                    <a:pt x="6088" y="2"/>
                    <a:pt x="6126" y="7"/>
                    <a:pt x="6157" y="18"/>
                  </a:cubicBezTo>
                  <a:cubicBezTo>
                    <a:pt x="6189" y="29"/>
                    <a:pt x="6215" y="44"/>
                    <a:pt x="6237" y="65"/>
                  </a:cubicBezTo>
                  <a:cubicBezTo>
                    <a:pt x="6258" y="86"/>
                    <a:pt x="6274" y="111"/>
                    <a:pt x="6286" y="142"/>
                  </a:cubicBezTo>
                  <a:cubicBezTo>
                    <a:pt x="6297" y="172"/>
                    <a:pt x="6302" y="207"/>
                    <a:pt x="6302" y="247"/>
                  </a:cubicBezTo>
                  <a:cubicBezTo>
                    <a:pt x="6302" y="294"/>
                    <a:pt x="6296" y="333"/>
                    <a:pt x="6284" y="366"/>
                  </a:cubicBezTo>
                  <a:cubicBezTo>
                    <a:pt x="6272" y="399"/>
                    <a:pt x="6255" y="426"/>
                    <a:pt x="6232" y="447"/>
                  </a:cubicBezTo>
                  <a:cubicBezTo>
                    <a:pt x="6209" y="468"/>
                    <a:pt x="6182" y="483"/>
                    <a:pt x="6150" y="493"/>
                  </a:cubicBezTo>
                  <a:cubicBezTo>
                    <a:pt x="6117" y="503"/>
                    <a:pt x="6078" y="508"/>
                    <a:pt x="6034" y="508"/>
                  </a:cubicBezTo>
                  <a:lnTo>
                    <a:pt x="5913" y="508"/>
                  </a:lnTo>
                  <a:cubicBezTo>
                    <a:pt x="5904" y="508"/>
                    <a:pt x="5897" y="505"/>
                    <a:pt x="5891" y="500"/>
                  </a:cubicBezTo>
                  <a:cubicBezTo>
                    <a:pt x="5885" y="495"/>
                    <a:pt x="5883" y="487"/>
                    <a:pt x="5883" y="475"/>
                  </a:cubicBezTo>
                  <a:lnTo>
                    <a:pt x="5883" y="35"/>
                  </a:lnTo>
                  <a:cubicBezTo>
                    <a:pt x="5883" y="23"/>
                    <a:pt x="5885" y="15"/>
                    <a:pt x="5891" y="10"/>
                  </a:cubicBezTo>
                  <a:cubicBezTo>
                    <a:pt x="5897" y="5"/>
                    <a:pt x="5904" y="2"/>
                    <a:pt x="5913" y="2"/>
                  </a:cubicBezTo>
                  <a:close/>
                  <a:moveTo>
                    <a:pt x="4099" y="2"/>
                  </a:moveTo>
                  <a:lnTo>
                    <a:pt x="4456" y="2"/>
                  </a:lnTo>
                  <a:cubicBezTo>
                    <a:pt x="4458" y="2"/>
                    <a:pt x="4460" y="3"/>
                    <a:pt x="4462" y="4"/>
                  </a:cubicBezTo>
                  <a:cubicBezTo>
                    <a:pt x="4464" y="6"/>
                    <a:pt x="4466" y="8"/>
                    <a:pt x="4467" y="11"/>
                  </a:cubicBezTo>
                  <a:cubicBezTo>
                    <a:pt x="4468" y="15"/>
                    <a:pt x="4469" y="19"/>
                    <a:pt x="4470" y="24"/>
                  </a:cubicBezTo>
                  <a:cubicBezTo>
                    <a:pt x="4471" y="30"/>
                    <a:pt x="4471" y="37"/>
                    <a:pt x="4471" y="44"/>
                  </a:cubicBezTo>
                  <a:cubicBezTo>
                    <a:pt x="4471" y="52"/>
                    <a:pt x="4471" y="58"/>
                    <a:pt x="4470" y="64"/>
                  </a:cubicBezTo>
                  <a:cubicBezTo>
                    <a:pt x="4469" y="69"/>
                    <a:pt x="4468" y="73"/>
                    <a:pt x="4467" y="77"/>
                  </a:cubicBezTo>
                  <a:cubicBezTo>
                    <a:pt x="4466" y="80"/>
                    <a:pt x="4464" y="82"/>
                    <a:pt x="4462" y="84"/>
                  </a:cubicBezTo>
                  <a:cubicBezTo>
                    <a:pt x="4460" y="85"/>
                    <a:pt x="4458" y="86"/>
                    <a:pt x="4456" y="86"/>
                  </a:cubicBezTo>
                  <a:lnTo>
                    <a:pt x="4329" y="86"/>
                  </a:lnTo>
                  <a:lnTo>
                    <a:pt x="4329" y="494"/>
                  </a:lnTo>
                  <a:cubicBezTo>
                    <a:pt x="4329" y="496"/>
                    <a:pt x="4328" y="499"/>
                    <a:pt x="4327" y="501"/>
                  </a:cubicBezTo>
                  <a:cubicBezTo>
                    <a:pt x="4325" y="503"/>
                    <a:pt x="4322" y="504"/>
                    <a:pt x="4318" y="506"/>
                  </a:cubicBezTo>
                  <a:cubicBezTo>
                    <a:pt x="4314" y="507"/>
                    <a:pt x="4309" y="508"/>
                    <a:pt x="4302" y="509"/>
                  </a:cubicBezTo>
                  <a:cubicBezTo>
                    <a:pt x="4296" y="510"/>
                    <a:pt x="4287" y="510"/>
                    <a:pt x="4278" y="510"/>
                  </a:cubicBezTo>
                  <a:cubicBezTo>
                    <a:pt x="4268" y="510"/>
                    <a:pt x="4259" y="510"/>
                    <a:pt x="4253" y="509"/>
                  </a:cubicBezTo>
                  <a:cubicBezTo>
                    <a:pt x="4246" y="508"/>
                    <a:pt x="4241" y="507"/>
                    <a:pt x="4237" y="506"/>
                  </a:cubicBezTo>
                  <a:cubicBezTo>
                    <a:pt x="4233" y="504"/>
                    <a:pt x="4230" y="503"/>
                    <a:pt x="4228" y="501"/>
                  </a:cubicBezTo>
                  <a:cubicBezTo>
                    <a:pt x="4227" y="499"/>
                    <a:pt x="4226" y="496"/>
                    <a:pt x="4226" y="494"/>
                  </a:cubicBezTo>
                  <a:lnTo>
                    <a:pt x="4226" y="86"/>
                  </a:lnTo>
                  <a:lnTo>
                    <a:pt x="4099" y="86"/>
                  </a:lnTo>
                  <a:cubicBezTo>
                    <a:pt x="4097" y="86"/>
                    <a:pt x="4095" y="85"/>
                    <a:pt x="4093" y="84"/>
                  </a:cubicBezTo>
                  <a:cubicBezTo>
                    <a:pt x="4091" y="82"/>
                    <a:pt x="4089" y="80"/>
                    <a:pt x="4088" y="77"/>
                  </a:cubicBezTo>
                  <a:cubicBezTo>
                    <a:pt x="4087" y="73"/>
                    <a:pt x="4086" y="69"/>
                    <a:pt x="4085" y="64"/>
                  </a:cubicBezTo>
                  <a:cubicBezTo>
                    <a:pt x="4084" y="58"/>
                    <a:pt x="4084" y="52"/>
                    <a:pt x="4084" y="44"/>
                  </a:cubicBezTo>
                  <a:cubicBezTo>
                    <a:pt x="4084" y="37"/>
                    <a:pt x="4084" y="30"/>
                    <a:pt x="4085" y="24"/>
                  </a:cubicBezTo>
                  <a:cubicBezTo>
                    <a:pt x="4086" y="19"/>
                    <a:pt x="4087" y="15"/>
                    <a:pt x="4088" y="11"/>
                  </a:cubicBezTo>
                  <a:cubicBezTo>
                    <a:pt x="4089" y="8"/>
                    <a:pt x="4091" y="6"/>
                    <a:pt x="4093" y="4"/>
                  </a:cubicBezTo>
                  <a:cubicBezTo>
                    <a:pt x="4095" y="3"/>
                    <a:pt x="4097" y="2"/>
                    <a:pt x="4099" y="2"/>
                  </a:cubicBezTo>
                  <a:close/>
                  <a:moveTo>
                    <a:pt x="2977" y="2"/>
                  </a:moveTo>
                  <a:lnTo>
                    <a:pt x="3108" y="2"/>
                  </a:lnTo>
                  <a:cubicBezTo>
                    <a:pt x="3121" y="2"/>
                    <a:pt x="3132" y="2"/>
                    <a:pt x="3141" y="3"/>
                  </a:cubicBezTo>
                  <a:cubicBezTo>
                    <a:pt x="3149" y="3"/>
                    <a:pt x="3157" y="4"/>
                    <a:pt x="3164" y="5"/>
                  </a:cubicBezTo>
                  <a:cubicBezTo>
                    <a:pt x="3184" y="8"/>
                    <a:pt x="3203" y="13"/>
                    <a:pt x="3219" y="20"/>
                  </a:cubicBezTo>
                  <a:cubicBezTo>
                    <a:pt x="3235" y="27"/>
                    <a:pt x="3249" y="36"/>
                    <a:pt x="3260" y="47"/>
                  </a:cubicBezTo>
                  <a:cubicBezTo>
                    <a:pt x="3272" y="59"/>
                    <a:pt x="3280" y="72"/>
                    <a:pt x="3286" y="88"/>
                  </a:cubicBezTo>
                  <a:cubicBezTo>
                    <a:pt x="3292" y="103"/>
                    <a:pt x="3295" y="121"/>
                    <a:pt x="3295" y="141"/>
                  </a:cubicBezTo>
                  <a:cubicBezTo>
                    <a:pt x="3295" y="158"/>
                    <a:pt x="3293" y="173"/>
                    <a:pt x="3289" y="187"/>
                  </a:cubicBezTo>
                  <a:cubicBezTo>
                    <a:pt x="3285" y="201"/>
                    <a:pt x="3278" y="213"/>
                    <a:pt x="3270" y="224"/>
                  </a:cubicBezTo>
                  <a:cubicBezTo>
                    <a:pt x="3262" y="235"/>
                    <a:pt x="3251" y="245"/>
                    <a:pt x="3239" y="253"/>
                  </a:cubicBezTo>
                  <a:cubicBezTo>
                    <a:pt x="3227" y="261"/>
                    <a:pt x="3213" y="268"/>
                    <a:pt x="3197" y="272"/>
                  </a:cubicBezTo>
                  <a:cubicBezTo>
                    <a:pt x="3205" y="276"/>
                    <a:pt x="3212" y="281"/>
                    <a:pt x="3219" y="286"/>
                  </a:cubicBezTo>
                  <a:cubicBezTo>
                    <a:pt x="3225" y="291"/>
                    <a:pt x="3231" y="297"/>
                    <a:pt x="3237" y="305"/>
                  </a:cubicBezTo>
                  <a:cubicBezTo>
                    <a:pt x="3243" y="312"/>
                    <a:pt x="3249" y="321"/>
                    <a:pt x="3254" y="330"/>
                  </a:cubicBezTo>
                  <a:cubicBezTo>
                    <a:pt x="3259" y="340"/>
                    <a:pt x="3264" y="350"/>
                    <a:pt x="3269" y="362"/>
                  </a:cubicBezTo>
                  <a:lnTo>
                    <a:pt x="3312" y="462"/>
                  </a:lnTo>
                  <a:cubicBezTo>
                    <a:pt x="3316" y="472"/>
                    <a:pt x="3318" y="479"/>
                    <a:pt x="3320" y="484"/>
                  </a:cubicBezTo>
                  <a:cubicBezTo>
                    <a:pt x="3321" y="488"/>
                    <a:pt x="3322" y="492"/>
                    <a:pt x="3322" y="494"/>
                  </a:cubicBezTo>
                  <a:cubicBezTo>
                    <a:pt x="3322" y="497"/>
                    <a:pt x="3321" y="500"/>
                    <a:pt x="3320" y="502"/>
                  </a:cubicBezTo>
                  <a:cubicBezTo>
                    <a:pt x="3319" y="504"/>
                    <a:pt x="3316" y="505"/>
                    <a:pt x="3313" y="506"/>
                  </a:cubicBezTo>
                  <a:cubicBezTo>
                    <a:pt x="3309" y="508"/>
                    <a:pt x="3303" y="509"/>
                    <a:pt x="3295" y="509"/>
                  </a:cubicBezTo>
                  <a:cubicBezTo>
                    <a:pt x="3288" y="510"/>
                    <a:pt x="3278" y="510"/>
                    <a:pt x="3265" y="510"/>
                  </a:cubicBezTo>
                  <a:cubicBezTo>
                    <a:pt x="3254" y="510"/>
                    <a:pt x="3245" y="510"/>
                    <a:pt x="3238" y="509"/>
                  </a:cubicBezTo>
                  <a:cubicBezTo>
                    <a:pt x="3232" y="509"/>
                    <a:pt x="3227" y="508"/>
                    <a:pt x="3223" y="506"/>
                  </a:cubicBezTo>
                  <a:cubicBezTo>
                    <a:pt x="3219" y="505"/>
                    <a:pt x="3216" y="503"/>
                    <a:pt x="3215" y="501"/>
                  </a:cubicBezTo>
                  <a:cubicBezTo>
                    <a:pt x="3213" y="499"/>
                    <a:pt x="3212" y="496"/>
                    <a:pt x="3211" y="493"/>
                  </a:cubicBezTo>
                  <a:lnTo>
                    <a:pt x="3166" y="380"/>
                  </a:lnTo>
                  <a:cubicBezTo>
                    <a:pt x="3160" y="367"/>
                    <a:pt x="3155" y="356"/>
                    <a:pt x="3150" y="346"/>
                  </a:cubicBezTo>
                  <a:cubicBezTo>
                    <a:pt x="3144" y="336"/>
                    <a:pt x="3139" y="328"/>
                    <a:pt x="3132" y="321"/>
                  </a:cubicBezTo>
                  <a:cubicBezTo>
                    <a:pt x="3126" y="314"/>
                    <a:pt x="3119" y="309"/>
                    <a:pt x="3110" y="306"/>
                  </a:cubicBezTo>
                  <a:cubicBezTo>
                    <a:pt x="3102" y="303"/>
                    <a:pt x="3092" y="301"/>
                    <a:pt x="3081" y="301"/>
                  </a:cubicBezTo>
                  <a:lnTo>
                    <a:pt x="3049" y="301"/>
                  </a:lnTo>
                  <a:lnTo>
                    <a:pt x="3049" y="494"/>
                  </a:lnTo>
                  <a:cubicBezTo>
                    <a:pt x="3049" y="496"/>
                    <a:pt x="3048" y="499"/>
                    <a:pt x="3047" y="501"/>
                  </a:cubicBezTo>
                  <a:cubicBezTo>
                    <a:pt x="3045" y="503"/>
                    <a:pt x="3042" y="504"/>
                    <a:pt x="3038" y="506"/>
                  </a:cubicBezTo>
                  <a:cubicBezTo>
                    <a:pt x="3034" y="507"/>
                    <a:pt x="3029" y="508"/>
                    <a:pt x="3023" y="509"/>
                  </a:cubicBezTo>
                  <a:cubicBezTo>
                    <a:pt x="3016" y="510"/>
                    <a:pt x="3008" y="510"/>
                    <a:pt x="2998" y="510"/>
                  </a:cubicBezTo>
                  <a:cubicBezTo>
                    <a:pt x="2988" y="510"/>
                    <a:pt x="2980" y="510"/>
                    <a:pt x="2973" y="509"/>
                  </a:cubicBezTo>
                  <a:cubicBezTo>
                    <a:pt x="2966" y="508"/>
                    <a:pt x="2961" y="507"/>
                    <a:pt x="2957" y="506"/>
                  </a:cubicBezTo>
                  <a:cubicBezTo>
                    <a:pt x="2953" y="504"/>
                    <a:pt x="2950" y="503"/>
                    <a:pt x="2949" y="501"/>
                  </a:cubicBezTo>
                  <a:cubicBezTo>
                    <a:pt x="2947" y="499"/>
                    <a:pt x="2947" y="496"/>
                    <a:pt x="2947" y="494"/>
                  </a:cubicBezTo>
                  <a:lnTo>
                    <a:pt x="2947" y="35"/>
                  </a:lnTo>
                  <a:cubicBezTo>
                    <a:pt x="2947" y="23"/>
                    <a:pt x="2949" y="15"/>
                    <a:pt x="2955" y="10"/>
                  </a:cubicBezTo>
                  <a:cubicBezTo>
                    <a:pt x="2961" y="5"/>
                    <a:pt x="2968" y="2"/>
                    <a:pt x="2977" y="2"/>
                  </a:cubicBezTo>
                  <a:close/>
                  <a:moveTo>
                    <a:pt x="2609" y="2"/>
                  </a:moveTo>
                  <a:lnTo>
                    <a:pt x="2847" y="2"/>
                  </a:lnTo>
                  <a:cubicBezTo>
                    <a:pt x="2849" y="2"/>
                    <a:pt x="2851" y="3"/>
                    <a:pt x="2853" y="4"/>
                  </a:cubicBezTo>
                  <a:cubicBezTo>
                    <a:pt x="2855" y="6"/>
                    <a:pt x="2857" y="8"/>
                    <a:pt x="2858" y="11"/>
                  </a:cubicBezTo>
                  <a:cubicBezTo>
                    <a:pt x="2859" y="15"/>
                    <a:pt x="2861" y="19"/>
                    <a:pt x="2861" y="24"/>
                  </a:cubicBezTo>
                  <a:cubicBezTo>
                    <a:pt x="2862" y="30"/>
                    <a:pt x="2862" y="37"/>
                    <a:pt x="2862" y="44"/>
                  </a:cubicBezTo>
                  <a:cubicBezTo>
                    <a:pt x="2862" y="52"/>
                    <a:pt x="2862" y="59"/>
                    <a:pt x="2861" y="64"/>
                  </a:cubicBezTo>
                  <a:cubicBezTo>
                    <a:pt x="2861" y="69"/>
                    <a:pt x="2859" y="74"/>
                    <a:pt x="2858" y="77"/>
                  </a:cubicBezTo>
                  <a:cubicBezTo>
                    <a:pt x="2857" y="80"/>
                    <a:pt x="2855" y="82"/>
                    <a:pt x="2853" y="84"/>
                  </a:cubicBezTo>
                  <a:cubicBezTo>
                    <a:pt x="2851" y="85"/>
                    <a:pt x="2849" y="86"/>
                    <a:pt x="2847" y="86"/>
                  </a:cubicBezTo>
                  <a:lnTo>
                    <a:pt x="2682" y="86"/>
                  </a:lnTo>
                  <a:lnTo>
                    <a:pt x="2682" y="222"/>
                  </a:lnTo>
                  <a:lnTo>
                    <a:pt x="2837" y="222"/>
                  </a:lnTo>
                  <a:cubicBezTo>
                    <a:pt x="2839" y="222"/>
                    <a:pt x="2841" y="223"/>
                    <a:pt x="2843" y="224"/>
                  </a:cubicBezTo>
                  <a:cubicBezTo>
                    <a:pt x="2845" y="225"/>
                    <a:pt x="2846" y="228"/>
                    <a:pt x="2848" y="231"/>
                  </a:cubicBezTo>
                  <a:cubicBezTo>
                    <a:pt x="2849" y="234"/>
                    <a:pt x="2850" y="238"/>
                    <a:pt x="2851" y="243"/>
                  </a:cubicBezTo>
                  <a:cubicBezTo>
                    <a:pt x="2852" y="248"/>
                    <a:pt x="2852" y="255"/>
                    <a:pt x="2852" y="263"/>
                  </a:cubicBezTo>
                  <a:cubicBezTo>
                    <a:pt x="2852" y="271"/>
                    <a:pt x="2852" y="277"/>
                    <a:pt x="2851" y="282"/>
                  </a:cubicBezTo>
                  <a:cubicBezTo>
                    <a:pt x="2850" y="287"/>
                    <a:pt x="2849" y="292"/>
                    <a:pt x="2848" y="295"/>
                  </a:cubicBezTo>
                  <a:cubicBezTo>
                    <a:pt x="2846" y="299"/>
                    <a:pt x="2845" y="301"/>
                    <a:pt x="2843" y="302"/>
                  </a:cubicBezTo>
                  <a:cubicBezTo>
                    <a:pt x="2841" y="304"/>
                    <a:pt x="2839" y="304"/>
                    <a:pt x="2837" y="304"/>
                  </a:cubicBezTo>
                  <a:lnTo>
                    <a:pt x="2682" y="304"/>
                  </a:lnTo>
                  <a:lnTo>
                    <a:pt x="2682" y="493"/>
                  </a:lnTo>
                  <a:cubicBezTo>
                    <a:pt x="2682" y="496"/>
                    <a:pt x="2681" y="498"/>
                    <a:pt x="2679" y="500"/>
                  </a:cubicBezTo>
                  <a:cubicBezTo>
                    <a:pt x="2678" y="502"/>
                    <a:pt x="2675" y="504"/>
                    <a:pt x="2671" y="505"/>
                  </a:cubicBezTo>
                  <a:cubicBezTo>
                    <a:pt x="2667" y="507"/>
                    <a:pt x="2662" y="508"/>
                    <a:pt x="2655" y="509"/>
                  </a:cubicBezTo>
                  <a:cubicBezTo>
                    <a:pt x="2649" y="510"/>
                    <a:pt x="2640" y="510"/>
                    <a:pt x="2630" y="510"/>
                  </a:cubicBezTo>
                  <a:cubicBezTo>
                    <a:pt x="2620" y="510"/>
                    <a:pt x="2612" y="510"/>
                    <a:pt x="2605" y="509"/>
                  </a:cubicBezTo>
                  <a:cubicBezTo>
                    <a:pt x="2599" y="508"/>
                    <a:pt x="2593" y="507"/>
                    <a:pt x="2589" y="505"/>
                  </a:cubicBezTo>
                  <a:cubicBezTo>
                    <a:pt x="2586" y="504"/>
                    <a:pt x="2583" y="502"/>
                    <a:pt x="2581" y="500"/>
                  </a:cubicBezTo>
                  <a:cubicBezTo>
                    <a:pt x="2579" y="498"/>
                    <a:pt x="2579" y="496"/>
                    <a:pt x="2579" y="493"/>
                  </a:cubicBezTo>
                  <a:lnTo>
                    <a:pt x="2579" y="35"/>
                  </a:lnTo>
                  <a:cubicBezTo>
                    <a:pt x="2579" y="23"/>
                    <a:pt x="2581" y="15"/>
                    <a:pt x="2587" y="10"/>
                  </a:cubicBezTo>
                  <a:cubicBezTo>
                    <a:pt x="2593" y="5"/>
                    <a:pt x="2600" y="2"/>
                    <a:pt x="2609" y="2"/>
                  </a:cubicBezTo>
                  <a:close/>
                  <a:moveTo>
                    <a:pt x="1737" y="2"/>
                  </a:moveTo>
                  <a:lnTo>
                    <a:pt x="1804" y="2"/>
                  </a:lnTo>
                  <a:cubicBezTo>
                    <a:pt x="1816" y="2"/>
                    <a:pt x="1827" y="3"/>
                    <a:pt x="1835" y="5"/>
                  </a:cubicBezTo>
                  <a:cubicBezTo>
                    <a:pt x="1844" y="7"/>
                    <a:pt x="1851" y="10"/>
                    <a:pt x="1858" y="15"/>
                  </a:cubicBezTo>
                  <a:cubicBezTo>
                    <a:pt x="1864" y="19"/>
                    <a:pt x="1869" y="25"/>
                    <a:pt x="1873" y="33"/>
                  </a:cubicBezTo>
                  <a:cubicBezTo>
                    <a:pt x="1877" y="40"/>
                    <a:pt x="1881" y="49"/>
                    <a:pt x="1884" y="60"/>
                  </a:cubicBezTo>
                  <a:lnTo>
                    <a:pt x="1993" y="362"/>
                  </a:lnTo>
                  <a:lnTo>
                    <a:pt x="1995" y="362"/>
                  </a:lnTo>
                  <a:lnTo>
                    <a:pt x="2108" y="61"/>
                  </a:lnTo>
                  <a:cubicBezTo>
                    <a:pt x="2112" y="50"/>
                    <a:pt x="2115" y="41"/>
                    <a:pt x="2119" y="33"/>
                  </a:cubicBezTo>
                  <a:cubicBezTo>
                    <a:pt x="2123" y="26"/>
                    <a:pt x="2128" y="20"/>
                    <a:pt x="2133" y="15"/>
                  </a:cubicBezTo>
                  <a:cubicBezTo>
                    <a:pt x="2139" y="10"/>
                    <a:pt x="2145" y="7"/>
                    <a:pt x="2152" y="5"/>
                  </a:cubicBezTo>
                  <a:cubicBezTo>
                    <a:pt x="2160" y="3"/>
                    <a:pt x="2168" y="2"/>
                    <a:pt x="2178" y="2"/>
                  </a:cubicBezTo>
                  <a:lnTo>
                    <a:pt x="2247" y="2"/>
                  </a:lnTo>
                  <a:cubicBezTo>
                    <a:pt x="2254" y="2"/>
                    <a:pt x="2260" y="3"/>
                    <a:pt x="2265" y="5"/>
                  </a:cubicBezTo>
                  <a:cubicBezTo>
                    <a:pt x="2270" y="7"/>
                    <a:pt x="2274" y="9"/>
                    <a:pt x="2278" y="13"/>
                  </a:cubicBezTo>
                  <a:cubicBezTo>
                    <a:pt x="2281" y="16"/>
                    <a:pt x="2283" y="21"/>
                    <a:pt x="2285" y="26"/>
                  </a:cubicBezTo>
                  <a:cubicBezTo>
                    <a:pt x="2287" y="31"/>
                    <a:pt x="2288" y="37"/>
                    <a:pt x="2288" y="43"/>
                  </a:cubicBezTo>
                  <a:lnTo>
                    <a:pt x="2288" y="494"/>
                  </a:lnTo>
                  <a:cubicBezTo>
                    <a:pt x="2288" y="496"/>
                    <a:pt x="2287" y="499"/>
                    <a:pt x="2285" y="501"/>
                  </a:cubicBezTo>
                  <a:cubicBezTo>
                    <a:pt x="2284" y="503"/>
                    <a:pt x="2281" y="504"/>
                    <a:pt x="2278" y="506"/>
                  </a:cubicBezTo>
                  <a:cubicBezTo>
                    <a:pt x="2274" y="507"/>
                    <a:pt x="2269" y="508"/>
                    <a:pt x="2263" y="509"/>
                  </a:cubicBezTo>
                  <a:cubicBezTo>
                    <a:pt x="2256" y="510"/>
                    <a:pt x="2248" y="510"/>
                    <a:pt x="2239" y="510"/>
                  </a:cubicBezTo>
                  <a:cubicBezTo>
                    <a:pt x="2229" y="510"/>
                    <a:pt x="2222" y="510"/>
                    <a:pt x="2215" y="509"/>
                  </a:cubicBezTo>
                  <a:cubicBezTo>
                    <a:pt x="2209" y="508"/>
                    <a:pt x="2204" y="507"/>
                    <a:pt x="2200" y="506"/>
                  </a:cubicBezTo>
                  <a:cubicBezTo>
                    <a:pt x="2197" y="504"/>
                    <a:pt x="2194" y="503"/>
                    <a:pt x="2193" y="501"/>
                  </a:cubicBezTo>
                  <a:cubicBezTo>
                    <a:pt x="2191" y="499"/>
                    <a:pt x="2190" y="496"/>
                    <a:pt x="2190" y="494"/>
                  </a:cubicBezTo>
                  <a:lnTo>
                    <a:pt x="2190" y="82"/>
                  </a:lnTo>
                  <a:lnTo>
                    <a:pt x="2190" y="82"/>
                  </a:lnTo>
                  <a:lnTo>
                    <a:pt x="2043" y="493"/>
                  </a:lnTo>
                  <a:cubicBezTo>
                    <a:pt x="2042" y="497"/>
                    <a:pt x="2040" y="499"/>
                    <a:pt x="2038" y="502"/>
                  </a:cubicBezTo>
                  <a:cubicBezTo>
                    <a:pt x="2036" y="504"/>
                    <a:pt x="2032" y="506"/>
                    <a:pt x="2028" y="507"/>
                  </a:cubicBezTo>
                  <a:cubicBezTo>
                    <a:pt x="2024" y="508"/>
                    <a:pt x="2019" y="509"/>
                    <a:pt x="2013" y="509"/>
                  </a:cubicBezTo>
                  <a:cubicBezTo>
                    <a:pt x="2007" y="510"/>
                    <a:pt x="1999" y="510"/>
                    <a:pt x="1990" y="510"/>
                  </a:cubicBezTo>
                  <a:cubicBezTo>
                    <a:pt x="1981" y="510"/>
                    <a:pt x="1974" y="510"/>
                    <a:pt x="1968" y="509"/>
                  </a:cubicBezTo>
                  <a:cubicBezTo>
                    <a:pt x="1961" y="508"/>
                    <a:pt x="1956" y="507"/>
                    <a:pt x="1952" y="506"/>
                  </a:cubicBezTo>
                  <a:cubicBezTo>
                    <a:pt x="1948" y="504"/>
                    <a:pt x="1945" y="503"/>
                    <a:pt x="1943" y="501"/>
                  </a:cubicBezTo>
                  <a:cubicBezTo>
                    <a:pt x="1940" y="499"/>
                    <a:pt x="1939" y="496"/>
                    <a:pt x="1938" y="493"/>
                  </a:cubicBezTo>
                  <a:lnTo>
                    <a:pt x="1797" y="82"/>
                  </a:lnTo>
                  <a:lnTo>
                    <a:pt x="1796" y="82"/>
                  </a:lnTo>
                  <a:lnTo>
                    <a:pt x="1796" y="494"/>
                  </a:lnTo>
                  <a:cubicBezTo>
                    <a:pt x="1796" y="496"/>
                    <a:pt x="1795" y="499"/>
                    <a:pt x="1794" y="501"/>
                  </a:cubicBezTo>
                  <a:cubicBezTo>
                    <a:pt x="1792" y="503"/>
                    <a:pt x="1790" y="504"/>
                    <a:pt x="1786" y="506"/>
                  </a:cubicBezTo>
                  <a:cubicBezTo>
                    <a:pt x="1782" y="507"/>
                    <a:pt x="1777" y="508"/>
                    <a:pt x="1771" y="509"/>
                  </a:cubicBezTo>
                  <a:cubicBezTo>
                    <a:pt x="1764" y="510"/>
                    <a:pt x="1757" y="510"/>
                    <a:pt x="1747" y="510"/>
                  </a:cubicBezTo>
                  <a:cubicBezTo>
                    <a:pt x="1738" y="510"/>
                    <a:pt x="1730" y="510"/>
                    <a:pt x="1724" y="509"/>
                  </a:cubicBezTo>
                  <a:cubicBezTo>
                    <a:pt x="1717" y="508"/>
                    <a:pt x="1712" y="507"/>
                    <a:pt x="1708" y="506"/>
                  </a:cubicBezTo>
                  <a:cubicBezTo>
                    <a:pt x="1705" y="504"/>
                    <a:pt x="1702" y="503"/>
                    <a:pt x="1701" y="501"/>
                  </a:cubicBezTo>
                  <a:cubicBezTo>
                    <a:pt x="1699" y="499"/>
                    <a:pt x="1699" y="496"/>
                    <a:pt x="1699" y="494"/>
                  </a:cubicBezTo>
                  <a:lnTo>
                    <a:pt x="1699" y="43"/>
                  </a:lnTo>
                  <a:cubicBezTo>
                    <a:pt x="1699" y="30"/>
                    <a:pt x="1702" y="20"/>
                    <a:pt x="1709" y="13"/>
                  </a:cubicBezTo>
                  <a:cubicBezTo>
                    <a:pt x="1716" y="6"/>
                    <a:pt x="1725" y="2"/>
                    <a:pt x="1737" y="2"/>
                  </a:cubicBezTo>
                  <a:close/>
                  <a:moveTo>
                    <a:pt x="1277" y="2"/>
                  </a:moveTo>
                  <a:lnTo>
                    <a:pt x="1408" y="2"/>
                  </a:lnTo>
                  <a:cubicBezTo>
                    <a:pt x="1421" y="2"/>
                    <a:pt x="1432" y="2"/>
                    <a:pt x="1441" y="3"/>
                  </a:cubicBezTo>
                  <a:cubicBezTo>
                    <a:pt x="1449" y="3"/>
                    <a:pt x="1457" y="4"/>
                    <a:pt x="1464" y="5"/>
                  </a:cubicBezTo>
                  <a:cubicBezTo>
                    <a:pt x="1484" y="8"/>
                    <a:pt x="1503" y="13"/>
                    <a:pt x="1519" y="20"/>
                  </a:cubicBezTo>
                  <a:cubicBezTo>
                    <a:pt x="1535" y="27"/>
                    <a:pt x="1549" y="36"/>
                    <a:pt x="1560" y="47"/>
                  </a:cubicBezTo>
                  <a:cubicBezTo>
                    <a:pt x="1572" y="59"/>
                    <a:pt x="1580" y="72"/>
                    <a:pt x="1586" y="88"/>
                  </a:cubicBezTo>
                  <a:cubicBezTo>
                    <a:pt x="1592" y="103"/>
                    <a:pt x="1595" y="121"/>
                    <a:pt x="1595" y="141"/>
                  </a:cubicBezTo>
                  <a:cubicBezTo>
                    <a:pt x="1595" y="158"/>
                    <a:pt x="1593" y="173"/>
                    <a:pt x="1589" y="187"/>
                  </a:cubicBezTo>
                  <a:cubicBezTo>
                    <a:pt x="1585" y="201"/>
                    <a:pt x="1578" y="213"/>
                    <a:pt x="1570" y="224"/>
                  </a:cubicBezTo>
                  <a:cubicBezTo>
                    <a:pt x="1562" y="235"/>
                    <a:pt x="1551" y="245"/>
                    <a:pt x="1539" y="253"/>
                  </a:cubicBezTo>
                  <a:cubicBezTo>
                    <a:pt x="1527" y="261"/>
                    <a:pt x="1513" y="268"/>
                    <a:pt x="1497" y="272"/>
                  </a:cubicBezTo>
                  <a:cubicBezTo>
                    <a:pt x="1505" y="276"/>
                    <a:pt x="1512" y="281"/>
                    <a:pt x="1519" y="286"/>
                  </a:cubicBezTo>
                  <a:cubicBezTo>
                    <a:pt x="1525" y="291"/>
                    <a:pt x="1531" y="297"/>
                    <a:pt x="1537" y="305"/>
                  </a:cubicBezTo>
                  <a:cubicBezTo>
                    <a:pt x="1543" y="312"/>
                    <a:pt x="1549" y="321"/>
                    <a:pt x="1554" y="330"/>
                  </a:cubicBezTo>
                  <a:cubicBezTo>
                    <a:pt x="1559" y="340"/>
                    <a:pt x="1564" y="350"/>
                    <a:pt x="1569" y="362"/>
                  </a:cubicBezTo>
                  <a:lnTo>
                    <a:pt x="1612" y="462"/>
                  </a:lnTo>
                  <a:cubicBezTo>
                    <a:pt x="1616" y="472"/>
                    <a:pt x="1618" y="479"/>
                    <a:pt x="1620" y="484"/>
                  </a:cubicBezTo>
                  <a:cubicBezTo>
                    <a:pt x="1621" y="488"/>
                    <a:pt x="1622" y="492"/>
                    <a:pt x="1622" y="494"/>
                  </a:cubicBezTo>
                  <a:cubicBezTo>
                    <a:pt x="1622" y="497"/>
                    <a:pt x="1621" y="500"/>
                    <a:pt x="1620" y="502"/>
                  </a:cubicBezTo>
                  <a:cubicBezTo>
                    <a:pt x="1619" y="504"/>
                    <a:pt x="1616" y="505"/>
                    <a:pt x="1613" y="506"/>
                  </a:cubicBezTo>
                  <a:cubicBezTo>
                    <a:pt x="1609" y="508"/>
                    <a:pt x="1603" y="509"/>
                    <a:pt x="1595" y="509"/>
                  </a:cubicBezTo>
                  <a:cubicBezTo>
                    <a:pt x="1588" y="510"/>
                    <a:pt x="1578" y="510"/>
                    <a:pt x="1565" y="510"/>
                  </a:cubicBezTo>
                  <a:cubicBezTo>
                    <a:pt x="1554" y="510"/>
                    <a:pt x="1545" y="510"/>
                    <a:pt x="1538" y="509"/>
                  </a:cubicBezTo>
                  <a:cubicBezTo>
                    <a:pt x="1532" y="509"/>
                    <a:pt x="1527" y="508"/>
                    <a:pt x="1523" y="506"/>
                  </a:cubicBezTo>
                  <a:cubicBezTo>
                    <a:pt x="1519" y="505"/>
                    <a:pt x="1516" y="503"/>
                    <a:pt x="1515" y="501"/>
                  </a:cubicBezTo>
                  <a:cubicBezTo>
                    <a:pt x="1513" y="499"/>
                    <a:pt x="1512" y="496"/>
                    <a:pt x="1511" y="493"/>
                  </a:cubicBezTo>
                  <a:lnTo>
                    <a:pt x="1466" y="380"/>
                  </a:lnTo>
                  <a:cubicBezTo>
                    <a:pt x="1460" y="367"/>
                    <a:pt x="1455" y="356"/>
                    <a:pt x="1450" y="346"/>
                  </a:cubicBezTo>
                  <a:cubicBezTo>
                    <a:pt x="1444" y="336"/>
                    <a:pt x="1439" y="328"/>
                    <a:pt x="1432" y="321"/>
                  </a:cubicBezTo>
                  <a:cubicBezTo>
                    <a:pt x="1426" y="314"/>
                    <a:pt x="1419" y="309"/>
                    <a:pt x="1410" y="306"/>
                  </a:cubicBezTo>
                  <a:cubicBezTo>
                    <a:pt x="1402" y="303"/>
                    <a:pt x="1392" y="301"/>
                    <a:pt x="1381" y="301"/>
                  </a:cubicBezTo>
                  <a:lnTo>
                    <a:pt x="1349" y="301"/>
                  </a:lnTo>
                  <a:lnTo>
                    <a:pt x="1349" y="494"/>
                  </a:lnTo>
                  <a:cubicBezTo>
                    <a:pt x="1349" y="496"/>
                    <a:pt x="1348" y="499"/>
                    <a:pt x="1347" y="501"/>
                  </a:cubicBezTo>
                  <a:cubicBezTo>
                    <a:pt x="1345" y="503"/>
                    <a:pt x="1342" y="504"/>
                    <a:pt x="1338" y="506"/>
                  </a:cubicBezTo>
                  <a:cubicBezTo>
                    <a:pt x="1334" y="507"/>
                    <a:pt x="1329" y="508"/>
                    <a:pt x="1323" y="509"/>
                  </a:cubicBezTo>
                  <a:cubicBezTo>
                    <a:pt x="1316" y="510"/>
                    <a:pt x="1308" y="510"/>
                    <a:pt x="1298" y="510"/>
                  </a:cubicBezTo>
                  <a:cubicBezTo>
                    <a:pt x="1288" y="510"/>
                    <a:pt x="1280" y="510"/>
                    <a:pt x="1273" y="509"/>
                  </a:cubicBezTo>
                  <a:cubicBezTo>
                    <a:pt x="1266" y="508"/>
                    <a:pt x="1261" y="507"/>
                    <a:pt x="1257" y="506"/>
                  </a:cubicBezTo>
                  <a:cubicBezTo>
                    <a:pt x="1253" y="504"/>
                    <a:pt x="1250" y="503"/>
                    <a:pt x="1249" y="501"/>
                  </a:cubicBezTo>
                  <a:cubicBezTo>
                    <a:pt x="1247" y="499"/>
                    <a:pt x="1247" y="496"/>
                    <a:pt x="1247" y="494"/>
                  </a:cubicBezTo>
                  <a:lnTo>
                    <a:pt x="1247" y="35"/>
                  </a:lnTo>
                  <a:cubicBezTo>
                    <a:pt x="1247" y="23"/>
                    <a:pt x="1249" y="15"/>
                    <a:pt x="1255" y="10"/>
                  </a:cubicBezTo>
                  <a:cubicBezTo>
                    <a:pt x="1261" y="5"/>
                    <a:pt x="1268" y="2"/>
                    <a:pt x="1277" y="2"/>
                  </a:cubicBezTo>
                  <a:close/>
                  <a:moveTo>
                    <a:pt x="5726" y="1"/>
                  </a:moveTo>
                  <a:cubicBezTo>
                    <a:pt x="5735" y="1"/>
                    <a:pt x="5743" y="1"/>
                    <a:pt x="5749" y="2"/>
                  </a:cubicBezTo>
                  <a:cubicBezTo>
                    <a:pt x="5755" y="2"/>
                    <a:pt x="5759" y="3"/>
                    <a:pt x="5763" y="5"/>
                  </a:cubicBezTo>
                  <a:cubicBezTo>
                    <a:pt x="5766" y="6"/>
                    <a:pt x="5768" y="8"/>
                    <a:pt x="5769" y="10"/>
                  </a:cubicBezTo>
                  <a:cubicBezTo>
                    <a:pt x="5771" y="12"/>
                    <a:pt x="5771" y="15"/>
                    <a:pt x="5771" y="17"/>
                  </a:cubicBezTo>
                  <a:lnTo>
                    <a:pt x="5771" y="472"/>
                  </a:lnTo>
                  <a:cubicBezTo>
                    <a:pt x="5771" y="478"/>
                    <a:pt x="5770" y="483"/>
                    <a:pt x="5768" y="488"/>
                  </a:cubicBezTo>
                  <a:cubicBezTo>
                    <a:pt x="5766" y="492"/>
                    <a:pt x="5763" y="496"/>
                    <a:pt x="5760" y="499"/>
                  </a:cubicBezTo>
                  <a:cubicBezTo>
                    <a:pt x="5756" y="503"/>
                    <a:pt x="5752" y="505"/>
                    <a:pt x="5747" y="506"/>
                  </a:cubicBezTo>
                  <a:cubicBezTo>
                    <a:pt x="5742" y="508"/>
                    <a:pt x="5738" y="508"/>
                    <a:pt x="5733" y="508"/>
                  </a:cubicBezTo>
                  <a:lnTo>
                    <a:pt x="5689" y="508"/>
                  </a:lnTo>
                  <a:cubicBezTo>
                    <a:pt x="5680" y="508"/>
                    <a:pt x="5672" y="507"/>
                    <a:pt x="5665" y="506"/>
                  </a:cubicBezTo>
                  <a:cubicBezTo>
                    <a:pt x="5659" y="504"/>
                    <a:pt x="5653" y="501"/>
                    <a:pt x="5647" y="496"/>
                  </a:cubicBezTo>
                  <a:cubicBezTo>
                    <a:pt x="5641" y="491"/>
                    <a:pt x="5636" y="484"/>
                    <a:pt x="5631" y="476"/>
                  </a:cubicBezTo>
                  <a:cubicBezTo>
                    <a:pt x="5625" y="468"/>
                    <a:pt x="5620" y="457"/>
                    <a:pt x="5613" y="444"/>
                  </a:cubicBezTo>
                  <a:lnTo>
                    <a:pt x="5487" y="208"/>
                  </a:lnTo>
                  <a:cubicBezTo>
                    <a:pt x="5480" y="194"/>
                    <a:pt x="5473" y="179"/>
                    <a:pt x="5465" y="163"/>
                  </a:cubicBezTo>
                  <a:cubicBezTo>
                    <a:pt x="5458" y="146"/>
                    <a:pt x="5451" y="130"/>
                    <a:pt x="5445" y="115"/>
                  </a:cubicBezTo>
                  <a:lnTo>
                    <a:pt x="5444" y="115"/>
                  </a:lnTo>
                  <a:cubicBezTo>
                    <a:pt x="5445" y="134"/>
                    <a:pt x="5446" y="152"/>
                    <a:pt x="5446" y="171"/>
                  </a:cubicBezTo>
                  <a:cubicBezTo>
                    <a:pt x="5447" y="190"/>
                    <a:pt x="5447" y="209"/>
                    <a:pt x="5447" y="229"/>
                  </a:cubicBezTo>
                  <a:lnTo>
                    <a:pt x="5447" y="493"/>
                  </a:lnTo>
                  <a:cubicBezTo>
                    <a:pt x="5447" y="496"/>
                    <a:pt x="5446" y="498"/>
                    <a:pt x="5445" y="500"/>
                  </a:cubicBezTo>
                  <a:cubicBezTo>
                    <a:pt x="5444" y="502"/>
                    <a:pt x="5441" y="504"/>
                    <a:pt x="5438" y="505"/>
                  </a:cubicBezTo>
                  <a:cubicBezTo>
                    <a:pt x="5434" y="507"/>
                    <a:pt x="5429" y="508"/>
                    <a:pt x="5423" y="509"/>
                  </a:cubicBezTo>
                  <a:cubicBezTo>
                    <a:pt x="5417" y="510"/>
                    <a:pt x="5410" y="510"/>
                    <a:pt x="5400" y="510"/>
                  </a:cubicBezTo>
                  <a:cubicBezTo>
                    <a:pt x="5391" y="510"/>
                    <a:pt x="5384" y="510"/>
                    <a:pt x="5378" y="509"/>
                  </a:cubicBezTo>
                  <a:cubicBezTo>
                    <a:pt x="5372" y="508"/>
                    <a:pt x="5367" y="507"/>
                    <a:pt x="5364" y="505"/>
                  </a:cubicBezTo>
                  <a:cubicBezTo>
                    <a:pt x="5360" y="504"/>
                    <a:pt x="5358" y="502"/>
                    <a:pt x="5356" y="500"/>
                  </a:cubicBezTo>
                  <a:cubicBezTo>
                    <a:pt x="5355" y="498"/>
                    <a:pt x="5355" y="496"/>
                    <a:pt x="5355" y="493"/>
                  </a:cubicBezTo>
                  <a:lnTo>
                    <a:pt x="5355" y="39"/>
                  </a:lnTo>
                  <a:cubicBezTo>
                    <a:pt x="5355" y="27"/>
                    <a:pt x="5358" y="17"/>
                    <a:pt x="5365" y="11"/>
                  </a:cubicBezTo>
                  <a:cubicBezTo>
                    <a:pt x="5372" y="5"/>
                    <a:pt x="5381" y="2"/>
                    <a:pt x="5392" y="2"/>
                  </a:cubicBezTo>
                  <a:lnTo>
                    <a:pt x="5447" y="2"/>
                  </a:lnTo>
                  <a:cubicBezTo>
                    <a:pt x="5457" y="2"/>
                    <a:pt x="5465" y="3"/>
                    <a:pt x="5472" y="5"/>
                  </a:cubicBezTo>
                  <a:cubicBezTo>
                    <a:pt x="5478" y="6"/>
                    <a:pt x="5485" y="9"/>
                    <a:pt x="5490" y="13"/>
                  </a:cubicBezTo>
                  <a:cubicBezTo>
                    <a:pt x="5495" y="17"/>
                    <a:pt x="5500" y="22"/>
                    <a:pt x="5505" y="29"/>
                  </a:cubicBezTo>
                  <a:cubicBezTo>
                    <a:pt x="5510" y="36"/>
                    <a:pt x="5514" y="45"/>
                    <a:pt x="5519" y="55"/>
                  </a:cubicBezTo>
                  <a:lnTo>
                    <a:pt x="5618" y="240"/>
                  </a:lnTo>
                  <a:cubicBezTo>
                    <a:pt x="5624" y="251"/>
                    <a:pt x="5629" y="262"/>
                    <a:pt x="5635" y="273"/>
                  </a:cubicBezTo>
                  <a:cubicBezTo>
                    <a:pt x="5640" y="283"/>
                    <a:pt x="5646" y="294"/>
                    <a:pt x="5651" y="305"/>
                  </a:cubicBezTo>
                  <a:cubicBezTo>
                    <a:pt x="5656" y="316"/>
                    <a:pt x="5661" y="327"/>
                    <a:pt x="5666" y="337"/>
                  </a:cubicBezTo>
                  <a:cubicBezTo>
                    <a:pt x="5671" y="347"/>
                    <a:pt x="5676" y="358"/>
                    <a:pt x="5681" y="368"/>
                  </a:cubicBezTo>
                  <a:lnTo>
                    <a:pt x="5681" y="368"/>
                  </a:lnTo>
                  <a:cubicBezTo>
                    <a:pt x="5680" y="350"/>
                    <a:pt x="5680" y="331"/>
                    <a:pt x="5679" y="311"/>
                  </a:cubicBezTo>
                  <a:cubicBezTo>
                    <a:pt x="5679" y="291"/>
                    <a:pt x="5679" y="272"/>
                    <a:pt x="5679" y="254"/>
                  </a:cubicBezTo>
                  <a:lnTo>
                    <a:pt x="5679" y="17"/>
                  </a:lnTo>
                  <a:cubicBezTo>
                    <a:pt x="5679" y="15"/>
                    <a:pt x="5680" y="12"/>
                    <a:pt x="5681" y="10"/>
                  </a:cubicBezTo>
                  <a:cubicBezTo>
                    <a:pt x="5683" y="8"/>
                    <a:pt x="5685" y="6"/>
                    <a:pt x="5689" y="5"/>
                  </a:cubicBezTo>
                  <a:cubicBezTo>
                    <a:pt x="5693" y="3"/>
                    <a:pt x="5697" y="2"/>
                    <a:pt x="5703" y="2"/>
                  </a:cubicBezTo>
                  <a:cubicBezTo>
                    <a:pt x="5709" y="1"/>
                    <a:pt x="5717" y="1"/>
                    <a:pt x="5726" y="1"/>
                  </a:cubicBezTo>
                  <a:close/>
                  <a:moveTo>
                    <a:pt x="5054" y="0"/>
                  </a:moveTo>
                  <a:cubicBezTo>
                    <a:pt x="5069" y="0"/>
                    <a:pt x="5081" y="0"/>
                    <a:pt x="5090" y="0"/>
                  </a:cubicBezTo>
                  <a:cubicBezTo>
                    <a:pt x="5100" y="1"/>
                    <a:pt x="5107" y="2"/>
                    <a:pt x="5112" y="3"/>
                  </a:cubicBezTo>
                  <a:cubicBezTo>
                    <a:pt x="5117" y="5"/>
                    <a:pt x="5120" y="7"/>
                    <a:pt x="5123" y="10"/>
                  </a:cubicBezTo>
                  <a:cubicBezTo>
                    <a:pt x="5125" y="12"/>
                    <a:pt x="5127" y="16"/>
                    <a:pt x="5128" y="21"/>
                  </a:cubicBezTo>
                  <a:lnTo>
                    <a:pt x="5285" y="469"/>
                  </a:lnTo>
                  <a:cubicBezTo>
                    <a:pt x="5288" y="479"/>
                    <a:pt x="5290" y="486"/>
                    <a:pt x="5290" y="492"/>
                  </a:cubicBezTo>
                  <a:cubicBezTo>
                    <a:pt x="5291" y="497"/>
                    <a:pt x="5290" y="501"/>
                    <a:pt x="5287" y="504"/>
                  </a:cubicBezTo>
                  <a:cubicBezTo>
                    <a:pt x="5284" y="507"/>
                    <a:pt x="5279" y="508"/>
                    <a:pt x="5272" y="509"/>
                  </a:cubicBezTo>
                  <a:cubicBezTo>
                    <a:pt x="5265" y="510"/>
                    <a:pt x="5255" y="510"/>
                    <a:pt x="5242" y="510"/>
                  </a:cubicBezTo>
                  <a:cubicBezTo>
                    <a:pt x="5229" y="510"/>
                    <a:pt x="5218" y="510"/>
                    <a:pt x="5211" y="509"/>
                  </a:cubicBezTo>
                  <a:cubicBezTo>
                    <a:pt x="5204" y="509"/>
                    <a:pt x="5198" y="508"/>
                    <a:pt x="5194" y="507"/>
                  </a:cubicBezTo>
                  <a:cubicBezTo>
                    <a:pt x="5190" y="506"/>
                    <a:pt x="5187" y="504"/>
                    <a:pt x="5186" y="502"/>
                  </a:cubicBezTo>
                  <a:cubicBezTo>
                    <a:pt x="5184" y="500"/>
                    <a:pt x="5183" y="497"/>
                    <a:pt x="5182" y="494"/>
                  </a:cubicBezTo>
                  <a:lnTo>
                    <a:pt x="5148" y="392"/>
                  </a:lnTo>
                  <a:lnTo>
                    <a:pt x="4958" y="392"/>
                  </a:lnTo>
                  <a:lnTo>
                    <a:pt x="4926" y="491"/>
                  </a:lnTo>
                  <a:cubicBezTo>
                    <a:pt x="4925" y="495"/>
                    <a:pt x="4924" y="498"/>
                    <a:pt x="4922" y="500"/>
                  </a:cubicBezTo>
                  <a:cubicBezTo>
                    <a:pt x="4920" y="503"/>
                    <a:pt x="4917" y="505"/>
                    <a:pt x="4914" y="506"/>
                  </a:cubicBezTo>
                  <a:cubicBezTo>
                    <a:pt x="4910" y="508"/>
                    <a:pt x="4905" y="509"/>
                    <a:pt x="4898" y="509"/>
                  </a:cubicBezTo>
                  <a:cubicBezTo>
                    <a:pt x="4891" y="510"/>
                    <a:pt x="4882" y="510"/>
                    <a:pt x="4871" y="510"/>
                  </a:cubicBezTo>
                  <a:cubicBezTo>
                    <a:pt x="4859" y="510"/>
                    <a:pt x="4849" y="510"/>
                    <a:pt x="4842" y="509"/>
                  </a:cubicBezTo>
                  <a:cubicBezTo>
                    <a:pt x="4836" y="508"/>
                    <a:pt x="4831" y="506"/>
                    <a:pt x="4828" y="503"/>
                  </a:cubicBezTo>
                  <a:cubicBezTo>
                    <a:pt x="4826" y="500"/>
                    <a:pt x="4825" y="496"/>
                    <a:pt x="4826" y="490"/>
                  </a:cubicBezTo>
                  <a:cubicBezTo>
                    <a:pt x="4826" y="485"/>
                    <a:pt x="4828" y="478"/>
                    <a:pt x="4831" y="469"/>
                  </a:cubicBezTo>
                  <a:lnTo>
                    <a:pt x="4987" y="20"/>
                  </a:lnTo>
                  <a:cubicBezTo>
                    <a:pt x="4989" y="16"/>
                    <a:pt x="4991" y="12"/>
                    <a:pt x="4993" y="9"/>
                  </a:cubicBezTo>
                  <a:cubicBezTo>
                    <a:pt x="4995" y="7"/>
                    <a:pt x="4998" y="5"/>
                    <a:pt x="5003" y="3"/>
                  </a:cubicBezTo>
                  <a:cubicBezTo>
                    <a:pt x="5007" y="2"/>
                    <a:pt x="5014" y="1"/>
                    <a:pt x="5022" y="0"/>
                  </a:cubicBezTo>
                  <a:cubicBezTo>
                    <a:pt x="5030" y="0"/>
                    <a:pt x="5040" y="0"/>
                    <a:pt x="5054" y="0"/>
                  </a:cubicBezTo>
                  <a:close/>
                  <a:moveTo>
                    <a:pt x="4582" y="0"/>
                  </a:moveTo>
                  <a:cubicBezTo>
                    <a:pt x="4592" y="0"/>
                    <a:pt x="4601" y="0"/>
                    <a:pt x="4607" y="1"/>
                  </a:cubicBezTo>
                  <a:cubicBezTo>
                    <a:pt x="4614" y="2"/>
                    <a:pt x="4619" y="3"/>
                    <a:pt x="4623" y="4"/>
                  </a:cubicBezTo>
                  <a:cubicBezTo>
                    <a:pt x="4627" y="5"/>
                    <a:pt x="4629" y="7"/>
                    <a:pt x="4631" y="9"/>
                  </a:cubicBezTo>
                  <a:cubicBezTo>
                    <a:pt x="4633" y="11"/>
                    <a:pt x="4634" y="14"/>
                    <a:pt x="4634" y="16"/>
                  </a:cubicBezTo>
                  <a:lnTo>
                    <a:pt x="4634" y="423"/>
                  </a:lnTo>
                  <a:lnTo>
                    <a:pt x="4793" y="423"/>
                  </a:lnTo>
                  <a:cubicBezTo>
                    <a:pt x="4795" y="423"/>
                    <a:pt x="4798" y="424"/>
                    <a:pt x="4799" y="425"/>
                  </a:cubicBezTo>
                  <a:cubicBezTo>
                    <a:pt x="4801" y="426"/>
                    <a:pt x="4803" y="429"/>
                    <a:pt x="4804" y="432"/>
                  </a:cubicBezTo>
                  <a:cubicBezTo>
                    <a:pt x="4806" y="435"/>
                    <a:pt x="4807" y="440"/>
                    <a:pt x="4807" y="445"/>
                  </a:cubicBezTo>
                  <a:cubicBezTo>
                    <a:pt x="4808" y="450"/>
                    <a:pt x="4808" y="457"/>
                    <a:pt x="4808" y="465"/>
                  </a:cubicBezTo>
                  <a:cubicBezTo>
                    <a:pt x="4808" y="472"/>
                    <a:pt x="4808" y="479"/>
                    <a:pt x="4807" y="484"/>
                  </a:cubicBezTo>
                  <a:cubicBezTo>
                    <a:pt x="4807" y="490"/>
                    <a:pt x="4806" y="494"/>
                    <a:pt x="4804" y="498"/>
                  </a:cubicBezTo>
                  <a:cubicBezTo>
                    <a:pt x="4803" y="501"/>
                    <a:pt x="4801" y="504"/>
                    <a:pt x="4799" y="505"/>
                  </a:cubicBezTo>
                  <a:cubicBezTo>
                    <a:pt x="4798" y="507"/>
                    <a:pt x="4795" y="508"/>
                    <a:pt x="4793" y="508"/>
                  </a:cubicBezTo>
                  <a:lnTo>
                    <a:pt x="4561" y="508"/>
                  </a:lnTo>
                  <a:cubicBezTo>
                    <a:pt x="4552" y="508"/>
                    <a:pt x="4545" y="505"/>
                    <a:pt x="4539" y="500"/>
                  </a:cubicBezTo>
                  <a:cubicBezTo>
                    <a:pt x="4533" y="495"/>
                    <a:pt x="4531" y="487"/>
                    <a:pt x="4531" y="475"/>
                  </a:cubicBezTo>
                  <a:lnTo>
                    <a:pt x="4531" y="16"/>
                  </a:lnTo>
                  <a:cubicBezTo>
                    <a:pt x="4531" y="14"/>
                    <a:pt x="4531" y="11"/>
                    <a:pt x="4533" y="9"/>
                  </a:cubicBezTo>
                  <a:cubicBezTo>
                    <a:pt x="4535" y="7"/>
                    <a:pt x="4538" y="5"/>
                    <a:pt x="4541" y="4"/>
                  </a:cubicBezTo>
                  <a:cubicBezTo>
                    <a:pt x="4545" y="3"/>
                    <a:pt x="4551" y="2"/>
                    <a:pt x="4557" y="1"/>
                  </a:cubicBezTo>
                  <a:cubicBezTo>
                    <a:pt x="4564" y="0"/>
                    <a:pt x="4572" y="0"/>
                    <a:pt x="4582" y="0"/>
                  </a:cubicBezTo>
                  <a:close/>
                  <a:moveTo>
                    <a:pt x="3974" y="0"/>
                  </a:moveTo>
                  <a:cubicBezTo>
                    <a:pt x="3984" y="0"/>
                    <a:pt x="3993" y="0"/>
                    <a:pt x="3999" y="1"/>
                  </a:cubicBezTo>
                  <a:cubicBezTo>
                    <a:pt x="4006" y="2"/>
                    <a:pt x="4011" y="3"/>
                    <a:pt x="4015" y="4"/>
                  </a:cubicBezTo>
                  <a:cubicBezTo>
                    <a:pt x="4019" y="5"/>
                    <a:pt x="4021" y="7"/>
                    <a:pt x="4023" y="9"/>
                  </a:cubicBezTo>
                  <a:cubicBezTo>
                    <a:pt x="4025" y="11"/>
                    <a:pt x="4026" y="14"/>
                    <a:pt x="4026" y="16"/>
                  </a:cubicBezTo>
                  <a:lnTo>
                    <a:pt x="4026" y="494"/>
                  </a:lnTo>
                  <a:cubicBezTo>
                    <a:pt x="4026" y="496"/>
                    <a:pt x="4025" y="499"/>
                    <a:pt x="4023" y="501"/>
                  </a:cubicBezTo>
                  <a:cubicBezTo>
                    <a:pt x="4021" y="503"/>
                    <a:pt x="4019" y="504"/>
                    <a:pt x="4015" y="506"/>
                  </a:cubicBezTo>
                  <a:cubicBezTo>
                    <a:pt x="4011" y="507"/>
                    <a:pt x="4006" y="508"/>
                    <a:pt x="3999" y="509"/>
                  </a:cubicBezTo>
                  <a:cubicBezTo>
                    <a:pt x="3993" y="510"/>
                    <a:pt x="3984" y="510"/>
                    <a:pt x="3974" y="510"/>
                  </a:cubicBezTo>
                  <a:cubicBezTo>
                    <a:pt x="3964" y="510"/>
                    <a:pt x="3956" y="510"/>
                    <a:pt x="3949" y="509"/>
                  </a:cubicBezTo>
                  <a:cubicBezTo>
                    <a:pt x="3943" y="508"/>
                    <a:pt x="3937" y="507"/>
                    <a:pt x="3933" y="506"/>
                  </a:cubicBezTo>
                  <a:cubicBezTo>
                    <a:pt x="3930" y="504"/>
                    <a:pt x="3927" y="503"/>
                    <a:pt x="3925" y="501"/>
                  </a:cubicBezTo>
                  <a:cubicBezTo>
                    <a:pt x="3923" y="499"/>
                    <a:pt x="3923" y="496"/>
                    <a:pt x="3923" y="494"/>
                  </a:cubicBezTo>
                  <a:lnTo>
                    <a:pt x="3923" y="16"/>
                  </a:lnTo>
                  <a:cubicBezTo>
                    <a:pt x="3923" y="14"/>
                    <a:pt x="3923" y="11"/>
                    <a:pt x="3925" y="9"/>
                  </a:cubicBezTo>
                  <a:cubicBezTo>
                    <a:pt x="3927" y="7"/>
                    <a:pt x="3930" y="5"/>
                    <a:pt x="3934" y="4"/>
                  </a:cubicBezTo>
                  <a:cubicBezTo>
                    <a:pt x="3938" y="3"/>
                    <a:pt x="3943" y="2"/>
                    <a:pt x="3949" y="1"/>
                  </a:cubicBezTo>
                  <a:cubicBezTo>
                    <a:pt x="3956" y="0"/>
                    <a:pt x="3964" y="0"/>
                    <a:pt x="3974" y="0"/>
                  </a:cubicBezTo>
                  <a:close/>
                  <a:moveTo>
                    <a:pt x="3450" y="0"/>
                  </a:moveTo>
                  <a:cubicBezTo>
                    <a:pt x="3460" y="0"/>
                    <a:pt x="3468" y="0"/>
                    <a:pt x="3474" y="1"/>
                  </a:cubicBezTo>
                  <a:cubicBezTo>
                    <a:pt x="3481" y="2"/>
                    <a:pt x="3486" y="3"/>
                    <a:pt x="3490" y="4"/>
                  </a:cubicBezTo>
                  <a:cubicBezTo>
                    <a:pt x="3494" y="5"/>
                    <a:pt x="3497" y="7"/>
                    <a:pt x="3498" y="9"/>
                  </a:cubicBezTo>
                  <a:cubicBezTo>
                    <a:pt x="3500" y="11"/>
                    <a:pt x="3501" y="14"/>
                    <a:pt x="3501" y="16"/>
                  </a:cubicBezTo>
                  <a:lnTo>
                    <a:pt x="3501" y="315"/>
                  </a:lnTo>
                  <a:cubicBezTo>
                    <a:pt x="3501" y="335"/>
                    <a:pt x="3503" y="352"/>
                    <a:pt x="3508" y="367"/>
                  </a:cubicBezTo>
                  <a:cubicBezTo>
                    <a:pt x="3513" y="382"/>
                    <a:pt x="3520" y="394"/>
                    <a:pt x="3530" y="403"/>
                  </a:cubicBezTo>
                  <a:cubicBezTo>
                    <a:pt x="3539" y="413"/>
                    <a:pt x="3550" y="420"/>
                    <a:pt x="3563" y="425"/>
                  </a:cubicBezTo>
                  <a:cubicBezTo>
                    <a:pt x="3576" y="430"/>
                    <a:pt x="3590" y="432"/>
                    <a:pt x="3606" y="432"/>
                  </a:cubicBezTo>
                  <a:cubicBezTo>
                    <a:pt x="3622" y="432"/>
                    <a:pt x="3637" y="430"/>
                    <a:pt x="3649" y="425"/>
                  </a:cubicBezTo>
                  <a:cubicBezTo>
                    <a:pt x="3662" y="420"/>
                    <a:pt x="3673" y="413"/>
                    <a:pt x="3682" y="403"/>
                  </a:cubicBezTo>
                  <a:cubicBezTo>
                    <a:pt x="3691" y="394"/>
                    <a:pt x="3697" y="382"/>
                    <a:pt x="3702" y="368"/>
                  </a:cubicBezTo>
                  <a:cubicBezTo>
                    <a:pt x="3707" y="354"/>
                    <a:pt x="3709" y="338"/>
                    <a:pt x="3709" y="321"/>
                  </a:cubicBezTo>
                  <a:lnTo>
                    <a:pt x="3709" y="16"/>
                  </a:lnTo>
                  <a:cubicBezTo>
                    <a:pt x="3709" y="14"/>
                    <a:pt x="3710" y="11"/>
                    <a:pt x="3712" y="9"/>
                  </a:cubicBezTo>
                  <a:cubicBezTo>
                    <a:pt x="3713" y="7"/>
                    <a:pt x="3716" y="5"/>
                    <a:pt x="3720" y="4"/>
                  </a:cubicBezTo>
                  <a:cubicBezTo>
                    <a:pt x="3724" y="3"/>
                    <a:pt x="3729" y="2"/>
                    <a:pt x="3736" y="1"/>
                  </a:cubicBezTo>
                  <a:cubicBezTo>
                    <a:pt x="3742" y="0"/>
                    <a:pt x="3751" y="0"/>
                    <a:pt x="3761" y="0"/>
                  </a:cubicBezTo>
                  <a:cubicBezTo>
                    <a:pt x="3771" y="0"/>
                    <a:pt x="3779" y="0"/>
                    <a:pt x="3785" y="1"/>
                  </a:cubicBezTo>
                  <a:cubicBezTo>
                    <a:pt x="3791" y="2"/>
                    <a:pt x="3797" y="3"/>
                    <a:pt x="3800" y="4"/>
                  </a:cubicBezTo>
                  <a:cubicBezTo>
                    <a:pt x="3804" y="5"/>
                    <a:pt x="3807" y="7"/>
                    <a:pt x="3809" y="9"/>
                  </a:cubicBezTo>
                  <a:cubicBezTo>
                    <a:pt x="3810" y="11"/>
                    <a:pt x="3811" y="14"/>
                    <a:pt x="3811" y="16"/>
                  </a:cubicBezTo>
                  <a:lnTo>
                    <a:pt x="3811" y="319"/>
                  </a:lnTo>
                  <a:cubicBezTo>
                    <a:pt x="3811" y="350"/>
                    <a:pt x="3806" y="378"/>
                    <a:pt x="3797" y="403"/>
                  </a:cubicBezTo>
                  <a:cubicBezTo>
                    <a:pt x="3788" y="427"/>
                    <a:pt x="3775" y="448"/>
                    <a:pt x="3757" y="465"/>
                  </a:cubicBezTo>
                  <a:cubicBezTo>
                    <a:pt x="3739" y="482"/>
                    <a:pt x="3718" y="494"/>
                    <a:pt x="3692" y="503"/>
                  </a:cubicBezTo>
                  <a:cubicBezTo>
                    <a:pt x="3665" y="512"/>
                    <a:pt x="3636" y="517"/>
                    <a:pt x="3602" y="517"/>
                  </a:cubicBezTo>
                  <a:cubicBezTo>
                    <a:pt x="3570" y="517"/>
                    <a:pt x="3541" y="513"/>
                    <a:pt x="3516" y="505"/>
                  </a:cubicBezTo>
                  <a:cubicBezTo>
                    <a:pt x="3491" y="497"/>
                    <a:pt x="3469" y="485"/>
                    <a:pt x="3452" y="469"/>
                  </a:cubicBezTo>
                  <a:cubicBezTo>
                    <a:pt x="3435" y="452"/>
                    <a:pt x="3421" y="432"/>
                    <a:pt x="3412" y="408"/>
                  </a:cubicBezTo>
                  <a:cubicBezTo>
                    <a:pt x="3403" y="384"/>
                    <a:pt x="3398" y="356"/>
                    <a:pt x="3398" y="324"/>
                  </a:cubicBezTo>
                  <a:lnTo>
                    <a:pt x="3398" y="16"/>
                  </a:lnTo>
                  <a:cubicBezTo>
                    <a:pt x="3398" y="14"/>
                    <a:pt x="3399" y="11"/>
                    <a:pt x="3400" y="9"/>
                  </a:cubicBezTo>
                  <a:cubicBezTo>
                    <a:pt x="3402" y="7"/>
                    <a:pt x="3405" y="5"/>
                    <a:pt x="3409" y="4"/>
                  </a:cubicBezTo>
                  <a:cubicBezTo>
                    <a:pt x="3413" y="3"/>
                    <a:pt x="3418" y="2"/>
                    <a:pt x="3425" y="1"/>
                  </a:cubicBezTo>
                  <a:cubicBezTo>
                    <a:pt x="3431" y="0"/>
                    <a:pt x="3440" y="0"/>
                    <a:pt x="3450" y="0"/>
                  </a:cubicBezTo>
                  <a:close/>
                  <a:moveTo>
                    <a:pt x="946" y="0"/>
                  </a:moveTo>
                  <a:cubicBezTo>
                    <a:pt x="961" y="0"/>
                    <a:pt x="973" y="0"/>
                    <a:pt x="982" y="0"/>
                  </a:cubicBezTo>
                  <a:cubicBezTo>
                    <a:pt x="992" y="1"/>
                    <a:pt x="999" y="2"/>
                    <a:pt x="1004" y="3"/>
                  </a:cubicBezTo>
                  <a:cubicBezTo>
                    <a:pt x="1009" y="5"/>
                    <a:pt x="1012" y="7"/>
                    <a:pt x="1015" y="10"/>
                  </a:cubicBezTo>
                  <a:cubicBezTo>
                    <a:pt x="1017" y="12"/>
                    <a:pt x="1019" y="16"/>
                    <a:pt x="1020" y="21"/>
                  </a:cubicBezTo>
                  <a:lnTo>
                    <a:pt x="1177" y="469"/>
                  </a:lnTo>
                  <a:cubicBezTo>
                    <a:pt x="1180" y="479"/>
                    <a:pt x="1182" y="486"/>
                    <a:pt x="1182" y="492"/>
                  </a:cubicBezTo>
                  <a:cubicBezTo>
                    <a:pt x="1183" y="497"/>
                    <a:pt x="1182" y="501"/>
                    <a:pt x="1179" y="504"/>
                  </a:cubicBezTo>
                  <a:cubicBezTo>
                    <a:pt x="1176" y="507"/>
                    <a:pt x="1171" y="508"/>
                    <a:pt x="1164" y="509"/>
                  </a:cubicBezTo>
                  <a:cubicBezTo>
                    <a:pt x="1157" y="510"/>
                    <a:pt x="1147" y="510"/>
                    <a:pt x="1134" y="510"/>
                  </a:cubicBezTo>
                  <a:cubicBezTo>
                    <a:pt x="1121" y="510"/>
                    <a:pt x="1110" y="510"/>
                    <a:pt x="1103" y="509"/>
                  </a:cubicBezTo>
                  <a:cubicBezTo>
                    <a:pt x="1096" y="509"/>
                    <a:pt x="1090" y="508"/>
                    <a:pt x="1086" y="507"/>
                  </a:cubicBezTo>
                  <a:cubicBezTo>
                    <a:pt x="1082" y="506"/>
                    <a:pt x="1079" y="504"/>
                    <a:pt x="1078" y="502"/>
                  </a:cubicBezTo>
                  <a:cubicBezTo>
                    <a:pt x="1076" y="500"/>
                    <a:pt x="1075" y="497"/>
                    <a:pt x="1074" y="494"/>
                  </a:cubicBezTo>
                  <a:lnTo>
                    <a:pt x="1040" y="392"/>
                  </a:lnTo>
                  <a:lnTo>
                    <a:pt x="850" y="392"/>
                  </a:lnTo>
                  <a:lnTo>
                    <a:pt x="818" y="491"/>
                  </a:lnTo>
                  <a:cubicBezTo>
                    <a:pt x="817" y="495"/>
                    <a:pt x="816" y="498"/>
                    <a:pt x="814" y="500"/>
                  </a:cubicBezTo>
                  <a:cubicBezTo>
                    <a:pt x="812" y="503"/>
                    <a:pt x="809" y="505"/>
                    <a:pt x="806" y="506"/>
                  </a:cubicBezTo>
                  <a:cubicBezTo>
                    <a:pt x="802" y="508"/>
                    <a:pt x="797" y="509"/>
                    <a:pt x="790" y="509"/>
                  </a:cubicBezTo>
                  <a:cubicBezTo>
                    <a:pt x="783" y="510"/>
                    <a:pt x="774" y="510"/>
                    <a:pt x="763" y="510"/>
                  </a:cubicBezTo>
                  <a:cubicBezTo>
                    <a:pt x="751" y="510"/>
                    <a:pt x="741" y="510"/>
                    <a:pt x="734" y="509"/>
                  </a:cubicBezTo>
                  <a:cubicBezTo>
                    <a:pt x="728" y="508"/>
                    <a:pt x="723" y="506"/>
                    <a:pt x="720" y="503"/>
                  </a:cubicBezTo>
                  <a:cubicBezTo>
                    <a:pt x="718" y="500"/>
                    <a:pt x="717" y="496"/>
                    <a:pt x="718" y="490"/>
                  </a:cubicBezTo>
                  <a:cubicBezTo>
                    <a:pt x="718" y="485"/>
                    <a:pt x="720" y="478"/>
                    <a:pt x="723" y="469"/>
                  </a:cubicBezTo>
                  <a:lnTo>
                    <a:pt x="879" y="20"/>
                  </a:lnTo>
                  <a:cubicBezTo>
                    <a:pt x="881" y="16"/>
                    <a:pt x="883" y="12"/>
                    <a:pt x="885" y="9"/>
                  </a:cubicBezTo>
                  <a:cubicBezTo>
                    <a:pt x="887" y="7"/>
                    <a:pt x="890" y="5"/>
                    <a:pt x="895" y="3"/>
                  </a:cubicBezTo>
                  <a:cubicBezTo>
                    <a:pt x="899" y="2"/>
                    <a:pt x="906" y="1"/>
                    <a:pt x="914" y="0"/>
                  </a:cubicBezTo>
                  <a:cubicBezTo>
                    <a:pt x="922" y="0"/>
                    <a:pt x="932" y="0"/>
                    <a:pt x="946" y="0"/>
                  </a:cubicBezTo>
                  <a:close/>
                  <a:moveTo>
                    <a:pt x="52" y="0"/>
                  </a:moveTo>
                  <a:cubicBezTo>
                    <a:pt x="64" y="0"/>
                    <a:pt x="74" y="0"/>
                    <a:pt x="81" y="0"/>
                  </a:cubicBezTo>
                  <a:cubicBezTo>
                    <a:pt x="88" y="1"/>
                    <a:pt x="94" y="2"/>
                    <a:pt x="98" y="3"/>
                  </a:cubicBezTo>
                  <a:cubicBezTo>
                    <a:pt x="101" y="5"/>
                    <a:pt x="104" y="7"/>
                    <a:pt x="105" y="9"/>
                  </a:cubicBezTo>
                  <a:cubicBezTo>
                    <a:pt x="106" y="12"/>
                    <a:pt x="107" y="16"/>
                    <a:pt x="108" y="21"/>
                  </a:cubicBezTo>
                  <a:lnTo>
                    <a:pt x="197" y="408"/>
                  </a:lnTo>
                  <a:lnTo>
                    <a:pt x="197" y="408"/>
                  </a:lnTo>
                  <a:lnTo>
                    <a:pt x="289" y="24"/>
                  </a:lnTo>
                  <a:cubicBezTo>
                    <a:pt x="290" y="19"/>
                    <a:pt x="292" y="15"/>
                    <a:pt x="293" y="12"/>
                  </a:cubicBezTo>
                  <a:cubicBezTo>
                    <a:pt x="295" y="8"/>
                    <a:pt x="298" y="6"/>
                    <a:pt x="302" y="4"/>
                  </a:cubicBezTo>
                  <a:cubicBezTo>
                    <a:pt x="306" y="3"/>
                    <a:pt x="312" y="1"/>
                    <a:pt x="319" y="1"/>
                  </a:cubicBezTo>
                  <a:cubicBezTo>
                    <a:pt x="326" y="0"/>
                    <a:pt x="335" y="0"/>
                    <a:pt x="347" y="0"/>
                  </a:cubicBezTo>
                  <a:cubicBezTo>
                    <a:pt x="359" y="0"/>
                    <a:pt x="369" y="0"/>
                    <a:pt x="377" y="1"/>
                  </a:cubicBezTo>
                  <a:cubicBezTo>
                    <a:pt x="384" y="1"/>
                    <a:pt x="390" y="2"/>
                    <a:pt x="394" y="4"/>
                  </a:cubicBezTo>
                  <a:cubicBezTo>
                    <a:pt x="398" y="6"/>
                    <a:pt x="401" y="8"/>
                    <a:pt x="403" y="11"/>
                  </a:cubicBezTo>
                  <a:cubicBezTo>
                    <a:pt x="404" y="14"/>
                    <a:pt x="406" y="18"/>
                    <a:pt x="407" y="24"/>
                  </a:cubicBezTo>
                  <a:lnTo>
                    <a:pt x="502" y="408"/>
                  </a:lnTo>
                  <a:lnTo>
                    <a:pt x="503" y="408"/>
                  </a:lnTo>
                  <a:lnTo>
                    <a:pt x="592" y="22"/>
                  </a:lnTo>
                  <a:cubicBezTo>
                    <a:pt x="592" y="18"/>
                    <a:pt x="593" y="14"/>
                    <a:pt x="595" y="11"/>
                  </a:cubicBezTo>
                  <a:cubicBezTo>
                    <a:pt x="596" y="8"/>
                    <a:pt x="599" y="6"/>
                    <a:pt x="602" y="4"/>
                  </a:cubicBezTo>
                  <a:cubicBezTo>
                    <a:pt x="606" y="3"/>
                    <a:pt x="611" y="1"/>
                    <a:pt x="618" y="1"/>
                  </a:cubicBezTo>
                  <a:cubicBezTo>
                    <a:pt x="625" y="0"/>
                    <a:pt x="634" y="0"/>
                    <a:pt x="646" y="0"/>
                  </a:cubicBezTo>
                  <a:cubicBezTo>
                    <a:pt x="658" y="0"/>
                    <a:pt x="667" y="0"/>
                    <a:pt x="673" y="1"/>
                  </a:cubicBezTo>
                  <a:cubicBezTo>
                    <a:pt x="679" y="1"/>
                    <a:pt x="684" y="3"/>
                    <a:pt x="687" y="6"/>
                  </a:cubicBezTo>
                  <a:cubicBezTo>
                    <a:pt x="690" y="9"/>
                    <a:pt x="691" y="13"/>
                    <a:pt x="691" y="19"/>
                  </a:cubicBezTo>
                  <a:cubicBezTo>
                    <a:pt x="690" y="24"/>
                    <a:pt x="689" y="32"/>
                    <a:pt x="687" y="42"/>
                  </a:cubicBezTo>
                  <a:lnTo>
                    <a:pt x="571" y="481"/>
                  </a:lnTo>
                  <a:cubicBezTo>
                    <a:pt x="569" y="488"/>
                    <a:pt x="567" y="493"/>
                    <a:pt x="564" y="496"/>
                  </a:cubicBezTo>
                  <a:cubicBezTo>
                    <a:pt x="561" y="500"/>
                    <a:pt x="557" y="503"/>
                    <a:pt x="552" y="505"/>
                  </a:cubicBezTo>
                  <a:cubicBezTo>
                    <a:pt x="546" y="507"/>
                    <a:pt x="539" y="508"/>
                    <a:pt x="531" y="509"/>
                  </a:cubicBezTo>
                  <a:cubicBezTo>
                    <a:pt x="522" y="510"/>
                    <a:pt x="511" y="510"/>
                    <a:pt x="498" y="510"/>
                  </a:cubicBezTo>
                  <a:cubicBezTo>
                    <a:pt x="483" y="510"/>
                    <a:pt x="471" y="510"/>
                    <a:pt x="462" y="509"/>
                  </a:cubicBezTo>
                  <a:cubicBezTo>
                    <a:pt x="453" y="508"/>
                    <a:pt x="446" y="507"/>
                    <a:pt x="441" y="505"/>
                  </a:cubicBezTo>
                  <a:cubicBezTo>
                    <a:pt x="436" y="503"/>
                    <a:pt x="432" y="500"/>
                    <a:pt x="430" y="496"/>
                  </a:cubicBezTo>
                  <a:cubicBezTo>
                    <a:pt x="427" y="493"/>
                    <a:pt x="425" y="488"/>
                    <a:pt x="424" y="481"/>
                  </a:cubicBezTo>
                  <a:lnTo>
                    <a:pt x="343" y="161"/>
                  </a:lnTo>
                  <a:lnTo>
                    <a:pt x="342" y="161"/>
                  </a:lnTo>
                  <a:lnTo>
                    <a:pt x="266" y="481"/>
                  </a:lnTo>
                  <a:cubicBezTo>
                    <a:pt x="265" y="487"/>
                    <a:pt x="263" y="492"/>
                    <a:pt x="260" y="496"/>
                  </a:cubicBezTo>
                  <a:cubicBezTo>
                    <a:pt x="258" y="500"/>
                    <a:pt x="254" y="503"/>
                    <a:pt x="249" y="505"/>
                  </a:cubicBezTo>
                  <a:cubicBezTo>
                    <a:pt x="244" y="507"/>
                    <a:pt x="237" y="508"/>
                    <a:pt x="229" y="509"/>
                  </a:cubicBezTo>
                  <a:cubicBezTo>
                    <a:pt x="220" y="510"/>
                    <a:pt x="208" y="510"/>
                    <a:pt x="194" y="510"/>
                  </a:cubicBezTo>
                  <a:cubicBezTo>
                    <a:pt x="179" y="510"/>
                    <a:pt x="167" y="510"/>
                    <a:pt x="158" y="509"/>
                  </a:cubicBezTo>
                  <a:cubicBezTo>
                    <a:pt x="149" y="508"/>
                    <a:pt x="142" y="507"/>
                    <a:pt x="137" y="505"/>
                  </a:cubicBezTo>
                  <a:cubicBezTo>
                    <a:pt x="131" y="503"/>
                    <a:pt x="128" y="500"/>
                    <a:pt x="125" y="496"/>
                  </a:cubicBezTo>
                  <a:cubicBezTo>
                    <a:pt x="123" y="493"/>
                    <a:pt x="121" y="488"/>
                    <a:pt x="119" y="481"/>
                  </a:cubicBezTo>
                  <a:lnTo>
                    <a:pt x="5" y="40"/>
                  </a:lnTo>
                  <a:cubicBezTo>
                    <a:pt x="2" y="31"/>
                    <a:pt x="1" y="24"/>
                    <a:pt x="1" y="18"/>
                  </a:cubicBezTo>
                  <a:cubicBezTo>
                    <a:pt x="0" y="13"/>
                    <a:pt x="2" y="9"/>
                    <a:pt x="5" y="6"/>
                  </a:cubicBezTo>
                  <a:cubicBezTo>
                    <a:pt x="8" y="3"/>
                    <a:pt x="14" y="1"/>
                    <a:pt x="21" y="1"/>
                  </a:cubicBezTo>
                  <a:cubicBezTo>
                    <a:pt x="29" y="0"/>
                    <a:pt x="39" y="0"/>
                    <a:pt x="52" y="0"/>
                  </a:cubicBezTo>
                  <a:close/>
                </a:path>
              </a:pathLst>
            </a:custGeom>
            <a:solidFill>
              <a:srgbClr val="33CC33"/>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0" name="Freeform 68"/>
            <p:cNvSpPr>
              <a:spLocks noEditPoints="1"/>
            </p:cNvSpPr>
            <p:nvPr/>
          </p:nvSpPr>
          <p:spPr bwMode="auto">
            <a:xfrm>
              <a:off x="6621463" y="2185988"/>
              <a:ext cx="1192213" cy="200025"/>
            </a:xfrm>
            <a:custGeom>
              <a:avLst/>
              <a:gdLst>
                <a:gd name="T0" fmla="*/ 236 w 3129"/>
                <a:gd name="T1" fmla="*/ 418 h 524"/>
                <a:gd name="T2" fmla="*/ 207 w 3129"/>
                <a:gd name="T3" fmla="*/ 297 h 524"/>
                <a:gd name="T4" fmla="*/ 995 w 3129"/>
                <a:gd name="T5" fmla="*/ 433 h 524"/>
                <a:gd name="T6" fmla="*/ 1145 w 3129"/>
                <a:gd name="T7" fmla="*/ 191 h 524"/>
                <a:gd name="T8" fmla="*/ 1446 w 3129"/>
                <a:gd name="T9" fmla="*/ 88 h 524"/>
                <a:gd name="T10" fmla="*/ 1581 w 3129"/>
                <a:gd name="T11" fmla="*/ 188 h 524"/>
                <a:gd name="T12" fmla="*/ 1492 w 3129"/>
                <a:gd name="T13" fmla="*/ 88 h 524"/>
                <a:gd name="T14" fmla="*/ 193 w 3129"/>
                <a:gd name="T15" fmla="*/ 212 h 524"/>
                <a:gd name="T16" fmla="*/ 214 w 3129"/>
                <a:gd name="T17" fmla="*/ 103 h 524"/>
                <a:gd name="T18" fmla="*/ 1949 w 3129"/>
                <a:gd name="T19" fmla="*/ 99 h 524"/>
                <a:gd name="T20" fmla="*/ 1907 w 3129"/>
                <a:gd name="T21" fmla="*/ 391 h 524"/>
                <a:gd name="T22" fmla="*/ 2136 w 3129"/>
                <a:gd name="T23" fmla="*/ 330 h 524"/>
                <a:gd name="T24" fmla="*/ 2012 w 3129"/>
                <a:gd name="T25" fmla="*/ 85 h 524"/>
                <a:gd name="T26" fmla="*/ 1616 w 3129"/>
                <a:gd name="T27" fmla="*/ 27 h 524"/>
                <a:gd name="T28" fmla="*/ 1667 w 3129"/>
                <a:gd name="T29" fmla="*/ 231 h 524"/>
                <a:gd name="T30" fmla="*/ 1651 w 3129"/>
                <a:gd name="T31" fmla="*/ 337 h 524"/>
                <a:gd name="T32" fmla="*/ 1717 w 3129"/>
                <a:gd name="T33" fmla="*/ 509 h 524"/>
                <a:gd name="T34" fmla="*/ 1620 w 3129"/>
                <a:gd name="T35" fmla="*/ 513 h 524"/>
                <a:gd name="T36" fmla="*/ 1529 w 3129"/>
                <a:gd name="T37" fmla="*/ 328 h 524"/>
                <a:gd name="T38" fmla="*/ 1444 w 3129"/>
                <a:gd name="T39" fmla="*/ 508 h 524"/>
                <a:gd name="T40" fmla="*/ 1354 w 3129"/>
                <a:gd name="T41" fmla="*/ 513 h 524"/>
                <a:gd name="T42" fmla="*/ 1374 w 3129"/>
                <a:gd name="T43" fmla="*/ 9 h 524"/>
                <a:gd name="T44" fmla="*/ 1243 w 3129"/>
                <a:gd name="T45" fmla="*/ 149 h 524"/>
                <a:gd name="T46" fmla="*/ 991 w 3129"/>
                <a:gd name="T47" fmla="*/ 515 h 524"/>
                <a:gd name="T48" fmla="*/ 848 w 3129"/>
                <a:gd name="T49" fmla="*/ 17 h 524"/>
                <a:gd name="T50" fmla="*/ 741 w 3129"/>
                <a:gd name="T51" fmla="*/ 18 h 524"/>
                <a:gd name="T52" fmla="*/ 737 w 3129"/>
                <a:gd name="T53" fmla="*/ 87 h 524"/>
                <a:gd name="T54" fmla="*/ 709 w 3129"/>
                <a:gd name="T55" fmla="*/ 215 h 524"/>
                <a:gd name="T56" fmla="*/ 714 w 3129"/>
                <a:gd name="T57" fmla="*/ 283 h 524"/>
                <a:gd name="T58" fmla="*/ 732 w 3129"/>
                <a:gd name="T59" fmla="*/ 434 h 524"/>
                <a:gd name="T60" fmla="*/ 746 w 3129"/>
                <a:gd name="T61" fmla="*/ 493 h 524"/>
                <a:gd name="T62" fmla="*/ 456 w 3129"/>
                <a:gd name="T63" fmla="*/ 507 h 524"/>
                <a:gd name="T64" fmla="*/ 30 w 3129"/>
                <a:gd name="T65" fmla="*/ 9 h 524"/>
                <a:gd name="T66" fmla="*/ 335 w 3129"/>
                <a:gd name="T67" fmla="*/ 138 h 524"/>
                <a:gd name="T68" fmla="*/ 305 w 3129"/>
                <a:gd name="T69" fmla="*/ 255 h 524"/>
                <a:gd name="T70" fmla="*/ 338 w 3129"/>
                <a:gd name="T71" fmla="*/ 451 h 524"/>
                <a:gd name="T72" fmla="*/ 30 w 3129"/>
                <a:gd name="T73" fmla="*/ 515 h 524"/>
                <a:gd name="T74" fmla="*/ 30 w 3129"/>
                <a:gd name="T75" fmla="*/ 9 h 524"/>
                <a:gd name="T76" fmla="*/ 2862 w 3129"/>
                <a:gd name="T77" fmla="*/ 24 h 524"/>
                <a:gd name="T78" fmla="*/ 3043 w 3129"/>
                <a:gd name="T79" fmla="*/ 8 h 524"/>
                <a:gd name="T80" fmla="*/ 3121 w 3129"/>
                <a:gd name="T81" fmla="*/ 24 h 524"/>
                <a:gd name="T82" fmla="*/ 3127 w 3129"/>
                <a:gd name="T83" fmla="*/ 491 h 524"/>
                <a:gd name="T84" fmla="*/ 3075 w 3129"/>
                <a:gd name="T85" fmla="*/ 517 h 524"/>
                <a:gd name="T86" fmla="*/ 2862 w 3129"/>
                <a:gd name="T87" fmla="*/ 500 h 524"/>
                <a:gd name="T88" fmla="*/ 2786 w 3129"/>
                <a:gd name="T89" fmla="*/ 516 h 524"/>
                <a:gd name="T90" fmla="*/ 2762 w 3129"/>
                <a:gd name="T91" fmla="*/ 16 h 524"/>
                <a:gd name="T92" fmla="*/ 2586 w 3129"/>
                <a:gd name="T93" fmla="*/ 4 h 524"/>
                <a:gd name="T94" fmla="*/ 2681 w 3129"/>
                <a:gd name="T95" fmla="*/ 57 h 524"/>
                <a:gd name="T96" fmla="*/ 2675 w 3129"/>
                <a:gd name="T97" fmla="*/ 129 h 524"/>
                <a:gd name="T98" fmla="*/ 2550 w 3129"/>
                <a:gd name="T99" fmla="*/ 87 h 524"/>
                <a:gd name="T100" fmla="*/ 2431 w 3129"/>
                <a:gd name="T101" fmla="*/ 340 h 524"/>
                <a:gd name="T102" fmla="*/ 2634 w 3129"/>
                <a:gd name="T103" fmla="*/ 415 h 524"/>
                <a:gd name="T104" fmla="*/ 2684 w 3129"/>
                <a:gd name="T105" fmla="*/ 416 h 524"/>
                <a:gd name="T106" fmla="*/ 2673 w 3129"/>
                <a:gd name="T107" fmla="*/ 483 h 524"/>
                <a:gd name="T108" fmla="*/ 2443 w 3129"/>
                <a:gd name="T109" fmla="*/ 507 h 524"/>
                <a:gd name="T110" fmla="*/ 2377 w 3129"/>
                <a:gd name="T111" fmla="*/ 70 h 524"/>
                <a:gd name="T112" fmla="*/ 2191 w 3129"/>
                <a:gd name="T113" fmla="*/ 62 h 524"/>
                <a:gd name="T114" fmla="*/ 2112 w 3129"/>
                <a:gd name="T115" fmla="*/ 505 h 524"/>
                <a:gd name="T116" fmla="*/ 1772 w 3129"/>
                <a:gd name="T117" fmla="*/ 265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9" h="524">
                  <a:moveTo>
                    <a:pt x="100" y="292"/>
                  </a:moveTo>
                  <a:lnTo>
                    <a:pt x="100" y="436"/>
                  </a:lnTo>
                  <a:lnTo>
                    <a:pt x="175" y="436"/>
                  </a:lnTo>
                  <a:cubicBezTo>
                    <a:pt x="189" y="436"/>
                    <a:pt x="201" y="435"/>
                    <a:pt x="211" y="432"/>
                  </a:cubicBezTo>
                  <a:cubicBezTo>
                    <a:pt x="220" y="429"/>
                    <a:pt x="229" y="424"/>
                    <a:pt x="236" y="418"/>
                  </a:cubicBezTo>
                  <a:cubicBezTo>
                    <a:pt x="243" y="412"/>
                    <a:pt x="249" y="405"/>
                    <a:pt x="253" y="396"/>
                  </a:cubicBezTo>
                  <a:cubicBezTo>
                    <a:pt x="257" y="388"/>
                    <a:pt x="259" y="378"/>
                    <a:pt x="259" y="367"/>
                  </a:cubicBezTo>
                  <a:cubicBezTo>
                    <a:pt x="259" y="355"/>
                    <a:pt x="257" y="344"/>
                    <a:pt x="253" y="335"/>
                  </a:cubicBezTo>
                  <a:cubicBezTo>
                    <a:pt x="249" y="326"/>
                    <a:pt x="243" y="318"/>
                    <a:pt x="236" y="312"/>
                  </a:cubicBezTo>
                  <a:cubicBezTo>
                    <a:pt x="228" y="306"/>
                    <a:pt x="219" y="301"/>
                    <a:pt x="207" y="297"/>
                  </a:cubicBezTo>
                  <a:cubicBezTo>
                    <a:pt x="195" y="294"/>
                    <a:pt x="180" y="292"/>
                    <a:pt x="161" y="292"/>
                  </a:cubicBezTo>
                  <a:lnTo>
                    <a:pt x="100" y="292"/>
                  </a:lnTo>
                  <a:close/>
                  <a:moveTo>
                    <a:pt x="942" y="90"/>
                  </a:moveTo>
                  <a:lnTo>
                    <a:pt x="942" y="433"/>
                  </a:lnTo>
                  <a:lnTo>
                    <a:pt x="995" y="433"/>
                  </a:lnTo>
                  <a:cubicBezTo>
                    <a:pt x="1024" y="433"/>
                    <a:pt x="1047" y="430"/>
                    <a:pt x="1066" y="422"/>
                  </a:cubicBezTo>
                  <a:cubicBezTo>
                    <a:pt x="1086" y="415"/>
                    <a:pt x="1102" y="404"/>
                    <a:pt x="1115" y="389"/>
                  </a:cubicBezTo>
                  <a:cubicBezTo>
                    <a:pt x="1128" y="375"/>
                    <a:pt x="1137" y="356"/>
                    <a:pt x="1144" y="335"/>
                  </a:cubicBezTo>
                  <a:cubicBezTo>
                    <a:pt x="1150" y="313"/>
                    <a:pt x="1153" y="287"/>
                    <a:pt x="1153" y="258"/>
                  </a:cubicBezTo>
                  <a:cubicBezTo>
                    <a:pt x="1153" y="234"/>
                    <a:pt x="1150" y="212"/>
                    <a:pt x="1145" y="191"/>
                  </a:cubicBezTo>
                  <a:cubicBezTo>
                    <a:pt x="1139" y="171"/>
                    <a:pt x="1130" y="153"/>
                    <a:pt x="1118" y="138"/>
                  </a:cubicBezTo>
                  <a:cubicBezTo>
                    <a:pt x="1105" y="123"/>
                    <a:pt x="1090" y="111"/>
                    <a:pt x="1070" y="102"/>
                  </a:cubicBezTo>
                  <a:cubicBezTo>
                    <a:pt x="1051" y="94"/>
                    <a:pt x="1025" y="90"/>
                    <a:pt x="994" y="90"/>
                  </a:cubicBezTo>
                  <a:lnTo>
                    <a:pt x="942" y="90"/>
                  </a:lnTo>
                  <a:close/>
                  <a:moveTo>
                    <a:pt x="1446" y="88"/>
                  </a:moveTo>
                  <a:lnTo>
                    <a:pt x="1446" y="231"/>
                  </a:lnTo>
                  <a:lnTo>
                    <a:pt x="1499" y="231"/>
                  </a:lnTo>
                  <a:cubicBezTo>
                    <a:pt x="1513" y="231"/>
                    <a:pt x="1526" y="229"/>
                    <a:pt x="1537" y="226"/>
                  </a:cubicBezTo>
                  <a:cubicBezTo>
                    <a:pt x="1548" y="222"/>
                    <a:pt x="1557" y="217"/>
                    <a:pt x="1564" y="211"/>
                  </a:cubicBezTo>
                  <a:cubicBezTo>
                    <a:pt x="1572" y="205"/>
                    <a:pt x="1577" y="197"/>
                    <a:pt x="1581" y="188"/>
                  </a:cubicBezTo>
                  <a:cubicBezTo>
                    <a:pt x="1584" y="179"/>
                    <a:pt x="1586" y="169"/>
                    <a:pt x="1586" y="158"/>
                  </a:cubicBezTo>
                  <a:cubicBezTo>
                    <a:pt x="1586" y="142"/>
                    <a:pt x="1582" y="128"/>
                    <a:pt x="1575" y="116"/>
                  </a:cubicBezTo>
                  <a:cubicBezTo>
                    <a:pt x="1567" y="105"/>
                    <a:pt x="1555" y="97"/>
                    <a:pt x="1538" y="92"/>
                  </a:cubicBezTo>
                  <a:cubicBezTo>
                    <a:pt x="1532" y="91"/>
                    <a:pt x="1527" y="90"/>
                    <a:pt x="1520" y="89"/>
                  </a:cubicBezTo>
                  <a:cubicBezTo>
                    <a:pt x="1513" y="88"/>
                    <a:pt x="1504" y="88"/>
                    <a:pt x="1492" y="88"/>
                  </a:cubicBezTo>
                  <a:lnTo>
                    <a:pt x="1446" y="88"/>
                  </a:lnTo>
                  <a:close/>
                  <a:moveTo>
                    <a:pt x="100" y="86"/>
                  </a:moveTo>
                  <a:lnTo>
                    <a:pt x="100" y="217"/>
                  </a:lnTo>
                  <a:lnTo>
                    <a:pt x="158" y="217"/>
                  </a:lnTo>
                  <a:cubicBezTo>
                    <a:pt x="173" y="217"/>
                    <a:pt x="184" y="216"/>
                    <a:pt x="193" y="212"/>
                  </a:cubicBezTo>
                  <a:cubicBezTo>
                    <a:pt x="202" y="209"/>
                    <a:pt x="209" y="204"/>
                    <a:pt x="215" y="198"/>
                  </a:cubicBezTo>
                  <a:cubicBezTo>
                    <a:pt x="221" y="192"/>
                    <a:pt x="226" y="184"/>
                    <a:pt x="228" y="176"/>
                  </a:cubicBezTo>
                  <a:cubicBezTo>
                    <a:pt x="231" y="168"/>
                    <a:pt x="233" y="159"/>
                    <a:pt x="233" y="150"/>
                  </a:cubicBezTo>
                  <a:cubicBezTo>
                    <a:pt x="233" y="140"/>
                    <a:pt x="231" y="131"/>
                    <a:pt x="228" y="123"/>
                  </a:cubicBezTo>
                  <a:cubicBezTo>
                    <a:pt x="225" y="115"/>
                    <a:pt x="220" y="108"/>
                    <a:pt x="214" y="103"/>
                  </a:cubicBezTo>
                  <a:cubicBezTo>
                    <a:pt x="208" y="97"/>
                    <a:pt x="200" y="93"/>
                    <a:pt x="190" y="90"/>
                  </a:cubicBezTo>
                  <a:cubicBezTo>
                    <a:pt x="181" y="88"/>
                    <a:pt x="168" y="86"/>
                    <a:pt x="152" y="86"/>
                  </a:cubicBezTo>
                  <a:lnTo>
                    <a:pt x="100" y="86"/>
                  </a:lnTo>
                  <a:close/>
                  <a:moveTo>
                    <a:pt x="2012" y="85"/>
                  </a:moveTo>
                  <a:cubicBezTo>
                    <a:pt x="1987" y="85"/>
                    <a:pt x="1966" y="89"/>
                    <a:pt x="1949" y="99"/>
                  </a:cubicBezTo>
                  <a:cubicBezTo>
                    <a:pt x="1932" y="108"/>
                    <a:pt x="1918" y="121"/>
                    <a:pt x="1908" y="137"/>
                  </a:cubicBezTo>
                  <a:cubicBezTo>
                    <a:pt x="1898" y="153"/>
                    <a:pt x="1890" y="171"/>
                    <a:pt x="1886" y="193"/>
                  </a:cubicBezTo>
                  <a:cubicBezTo>
                    <a:pt x="1882" y="214"/>
                    <a:pt x="1880" y="236"/>
                    <a:pt x="1880" y="260"/>
                  </a:cubicBezTo>
                  <a:cubicBezTo>
                    <a:pt x="1880" y="288"/>
                    <a:pt x="1882" y="312"/>
                    <a:pt x="1886" y="334"/>
                  </a:cubicBezTo>
                  <a:cubicBezTo>
                    <a:pt x="1890" y="356"/>
                    <a:pt x="1897" y="375"/>
                    <a:pt x="1907" y="391"/>
                  </a:cubicBezTo>
                  <a:cubicBezTo>
                    <a:pt x="1917" y="406"/>
                    <a:pt x="1930" y="418"/>
                    <a:pt x="1947" y="427"/>
                  </a:cubicBezTo>
                  <a:cubicBezTo>
                    <a:pt x="1963" y="435"/>
                    <a:pt x="1984" y="439"/>
                    <a:pt x="2010" y="439"/>
                  </a:cubicBezTo>
                  <a:cubicBezTo>
                    <a:pt x="2035" y="439"/>
                    <a:pt x="2056" y="434"/>
                    <a:pt x="2073" y="425"/>
                  </a:cubicBezTo>
                  <a:cubicBezTo>
                    <a:pt x="2090" y="415"/>
                    <a:pt x="2103" y="403"/>
                    <a:pt x="2114" y="386"/>
                  </a:cubicBezTo>
                  <a:cubicBezTo>
                    <a:pt x="2124" y="370"/>
                    <a:pt x="2132" y="352"/>
                    <a:pt x="2136" y="330"/>
                  </a:cubicBezTo>
                  <a:cubicBezTo>
                    <a:pt x="2140" y="309"/>
                    <a:pt x="2142" y="286"/>
                    <a:pt x="2142" y="261"/>
                  </a:cubicBezTo>
                  <a:cubicBezTo>
                    <a:pt x="2142" y="235"/>
                    <a:pt x="2140" y="211"/>
                    <a:pt x="2136" y="189"/>
                  </a:cubicBezTo>
                  <a:cubicBezTo>
                    <a:pt x="2132" y="167"/>
                    <a:pt x="2125" y="149"/>
                    <a:pt x="2115" y="133"/>
                  </a:cubicBezTo>
                  <a:cubicBezTo>
                    <a:pt x="2105" y="118"/>
                    <a:pt x="2091" y="106"/>
                    <a:pt x="2075" y="97"/>
                  </a:cubicBezTo>
                  <a:cubicBezTo>
                    <a:pt x="2058" y="89"/>
                    <a:pt x="2037" y="85"/>
                    <a:pt x="2012" y="85"/>
                  </a:cubicBezTo>
                  <a:close/>
                  <a:moveTo>
                    <a:pt x="1374" y="9"/>
                  </a:moveTo>
                  <a:lnTo>
                    <a:pt x="1505" y="9"/>
                  </a:lnTo>
                  <a:cubicBezTo>
                    <a:pt x="1518" y="9"/>
                    <a:pt x="1529" y="9"/>
                    <a:pt x="1538" y="10"/>
                  </a:cubicBezTo>
                  <a:cubicBezTo>
                    <a:pt x="1546" y="10"/>
                    <a:pt x="1554" y="11"/>
                    <a:pt x="1561" y="12"/>
                  </a:cubicBezTo>
                  <a:cubicBezTo>
                    <a:pt x="1581" y="15"/>
                    <a:pt x="1600" y="20"/>
                    <a:pt x="1616" y="27"/>
                  </a:cubicBezTo>
                  <a:cubicBezTo>
                    <a:pt x="1632" y="34"/>
                    <a:pt x="1646" y="43"/>
                    <a:pt x="1657" y="54"/>
                  </a:cubicBezTo>
                  <a:cubicBezTo>
                    <a:pt x="1669" y="66"/>
                    <a:pt x="1677" y="79"/>
                    <a:pt x="1683" y="95"/>
                  </a:cubicBezTo>
                  <a:cubicBezTo>
                    <a:pt x="1689" y="110"/>
                    <a:pt x="1692" y="128"/>
                    <a:pt x="1692" y="148"/>
                  </a:cubicBezTo>
                  <a:cubicBezTo>
                    <a:pt x="1692" y="165"/>
                    <a:pt x="1690" y="180"/>
                    <a:pt x="1686" y="194"/>
                  </a:cubicBezTo>
                  <a:cubicBezTo>
                    <a:pt x="1682" y="208"/>
                    <a:pt x="1675" y="220"/>
                    <a:pt x="1667" y="231"/>
                  </a:cubicBezTo>
                  <a:cubicBezTo>
                    <a:pt x="1659" y="242"/>
                    <a:pt x="1648" y="252"/>
                    <a:pt x="1636" y="260"/>
                  </a:cubicBezTo>
                  <a:cubicBezTo>
                    <a:pt x="1624" y="268"/>
                    <a:pt x="1610" y="275"/>
                    <a:pt x="1594" y="279"/>
                  </a:cubicBezTo>
                  <a:cubicBezTo>
                    <a:pt x="1602" y="283"/>
                    <a:pt x="1609" y="288"/>
                    <a:pt x="1616" y="293"/>
                  </a:cubicBezTo>
                  <a:cubicBezTo>
                    <a:pt x="1622" y="298"/>
                    <a:pt x="1628" y="304"/>
                    <a:pt x="1634" y="312"/>
                  </a:cubicBezTo>
                  <a:cubicBezTo>
                    <a:pt x="1640" y="319"/>
                    <a:pt x="1646" y="328"/>
                    <a:pt x="1651" y="337"/>
                  </a:cubicBezTo>
                  <a:cubicBezTo>
                    <a:pt x="1656" y="347"/>
                    <a:pt x="1661" y="357"/>
                    <a:pt x="1666" y="369"/>
                  </a:cubicBezTo>
                  <a:lnTo>
                    <a:pt x="1709" y="469"/>
                  </a:lnTo>
                  <a:cubicBezTo>
                    <a:pt x="1713" y="479"/>
                    <a:pt x="1715" y="486"/>
                    <a:pt x="1717" y="491"/>
                  </a:cubicBezTo>
                  <a:cubicBezTo>
                    <a:pt x="1718" y="495"/>
                    <a:pt x="1719" y="499"/>
                    <a:pt x="1719" y="501"/>
                  </a:cubicBezTo>
                  <a:cubicBezTo>
                    <a:pt x="1719" y="504"/>
                    <a:pt x="1718" y="507"/>
                    <a:pt x="1717" y="509"/>
                  </a:cubicBezTo>
                  <a:cubicBezTo>
                    <a:pt x="1716" y="511"/>
                    <a:pt x="1713" y="512"/>
                    <a:pt x="1710" y="513"/>
                  </a:cubicBezTo>
                  <a:cubicBezTo>
                    <a:pt x="1706" y="515"/>
                    <a:pt x="1700" y="516"/>
                    <a:pt x="1692" y="516"/>
                  </a:cubicBezTo>
                  <a:cubicBezTo>
                    <a:pt x="1685" y="517"/>
                    <a:pt x="1675" y="517"/>
                    <a:pt x="1662" y="517"/>
                  </a:cubicBezTo>
                  <a:cubicBezTo>
                    <a:pt x="1651" y="517"/>
                    <a:pt x="1642" y="517"/>
                    <a:pt x="1635" y="516"/>
                  </a:cubicBezTo>
                  <a:cubicBezTo>
                    <a:pt x="1629" y="516"/>
                    <a:pt x="1624" y="515"/>
                    <a:pt x="1620" y="513"/>
                  </a:cubicBezTo>
                  <a:cubicBezTo>
                    <a:pt x="1616" y="512"/>
                    <a:pt x="1613" y="510"/>
                    <a:pt x="1612" y="508"/>
                  </a:cubicBezTo>
                  <a:cubicBezTo>
                    <a:pt x="1610" y="506"/>
                    <a:pt x="1609" y="503"/>
                    <a:pt x="1608" y="500"/>
                  </a:cubicBezTo>
                  <a:lnTo>
                    <a:pt x="1563" y="387"/>
                  </a:lnTo>
                  <a:cubicBezTo>
                    <a:pt x="1557" y="374"/>
                    <a:pt x="1552" y="363"/>
                    <a:pt x="1547" y="353"/>
                  </a:cubicBezTo>
                  <a:cubicBezTo>
                    <a:pt x="1541" y="343"/>
                    <a:pt x="1536" y="335"/>
                    <a:pt x="1529" y="328"/>
                  </a:cubicBezTo>
                  <a:cubicBezTo>
                    <a:pt x="1523" y="321"/>
                    <a:pt x="1516" y="316"/>
                    <a:pt x="1507" y="313"/>
                  </a:cubicBezTo>
                  <a:cubicBezTo>
                    <a:pt x="1499" y="310"/>
                    <a:pt x="1489" y="308"/>
                    <a:pt x="1478" y="308"/>
                  </a:cubicBezTo>
                  <a:lnTo>
                    <a:pt x="1446" y="308"/>
                  </a:lnTo>
                  <a:lnTo>
                    <a:pt x="1446" y="501"/>
                  </a:lnTo>
                  <a:cubicBezTo>
                    <a:pt x="1446" y="503"/>
                    <a:pt x="1445" y="506"/>
                    <a:pt x="1444" y="508"/>
                  </a:cubicBezTo>
                  <a:cubicBezTo>
                    <a:pt x="1442" y="510"/>
                    <a:pt x="1439" y="511"/>
                    <a:pt x="1435" y="513"/>
                  </a:cubicBezTo>
                  <a:cubicBezTo>
                    <a:pt x="1431" y="514"/>
                    <a:pt x="1426" y="515"/>
                    <a:pt x="1420" y="516"/>
                  </a:cubicBezTo>
                  <a:cubicBezTo>
                    <a:pt x="1413" y="517"/>
                    <a:pt x="1405" y="517"/>
                    <a:pt x="1395" y="517"/>
                  </a:cubicBezTo>
                  <a:cubicBezTo>
                    <a:pt x="1385" y="517"/>
                    <a:pt x="1377" y="517"/>
                    <a:pt x="1370" y="516"/>
                  </a:cubicBezTo>
                  <a:cubicBezTo>
                    <a:pt x="1363" y="515"/>
                    <a:pt x="1358" y="514"/>
                    <a:pt x="1354" y="513"/>
                  </a:cubicBezTo>
                  <a:cubicBezTo>
                    <a:pt x="1350" y="511"/>
                    <a:pt x="1347" y="510"/>
                    <a:pt x="1346" y="508"/>
                  </a:cubicBezTo>
                  <a:cubicBezTo>
                    <a:pt x="1344" y="506"/>
                    <a:pt x="1344" y="503"/>
                    <a:pt x="1344" y="501"/>
                  </a:cubicBezTo>
                  <a:lnTo>
                    <a:pt x="1344" y="42"/>
                  </a:lnTo>
                  <a:cubicBezTo>
                    <a:pt x="1344" y="30"/>
                    <a:pt x="1346" y="22"/>
                    <a:pt x="1352" y="17"/>
                  </a:cubicBezTo>
                  <a:cubicBezTo>
                    <a:pt x="1358" y="12"/>
                    <a:pt x="1365" y="9"/>
                    <a:pt x="1374" y="9"/>
                  </a:cubicBezTo>
                  <a:close/>
                  <a:moveTo>
                    <a:pt x="870" y="9"/>
                  </a:moveTo>
                  <a:lnTo>
                    <a:pt x="1000" y="9"/>
                  </a:lnTo>
                  <a:cubicBezTo>
                    <a:pt x="1045" y="9"/>
                    <a:pt x="1083" y="14"/>
                    <a:pt x="1114" y="25"/>
                  </a:cubicBezTo>
                  <a:cubicBezTo>
                    <a:pt x="1146" y="36"/>
                    <a:pt x="1172" y="51"/>
                    <a:pt x="1194" y="72"/>
                  </a:cubicBezTo>
                  <a:cubicBezTo>
                    <a:pt x="1215" y="93"/>
                    <a:pt x="1231" y="118"/>
                    <a:pt x="1243" y="149"/>
                  </a:cubicBezTo>
                  <a:cubicBezTo>
                    <a:pt x="1254" y="179"/>
                    <a:pt x="1259" y="214"/>
                    <a:pt x="1259" y="254"/>
                  </a:cubicBezTo>
                  <a:cubicBezTo>
                    <a:pt x="1259" y="301"/>
                    <a:pt x="1253" y="340"/>
                    <a:pt x="1241" y="373"/>
                  </a:cubicBezTo>
                  <a:cubicBezTo>
                    <a:pt x="1229" y="406"/>
                    <a:pt x="1212" y="433"/>
                    <a:pt x="1189" y="454"/>
                  </a:cubicBezTo>
                  <a:cubicBezTo>
                    <a:pt x="1166" y="475"/>
                    <a:pt x="1139" y="490"/>
                    <a:pt x="1107" y="500"/>
                  </a:cubicBezTo>
                  <a:cubicBezTo>
                    <a:pt x="1074" y="510"/>
                    <a:pt x="1035" y="515"/>
                    <a:pt x="991" y="515"/>
                  </a:cubicBezTo>
                  <a:lnTo>
                    <a:pt x="870" y="515"/>
                  </a:lnTo>
                  <a:cubicBezTo>
                    <a:pt x="861" y="515"/>
                    <a:pt x="854" y="512"/>
                    <a:pt x="848" y="507"/>
                  </a:cubicBezTo>
                  <a:cubicBezTo>
                    <a:pt x="842" y="502"/>
                    <a:pt x="840" y="494"/>
                    <a:pt x="840" y="482"/>
                  </a:cubicBezTo>
                  <a:lnTo>
                    <a:pt x="840" y="42"/>
                  </a:lnTo>
                  <a:cubicBezTo>
                    <a:pt x="840" y="30"/>
                    <a:pt x="842" y="22"/>
                    <a:pt x="848" y="17"/>
                  </a:cubicBezTo>
                  <a:cubicBezTo>
                    <a:pt x="854" y="12"/>
                    <a:pt x="861" y="9"/>
                    <a:pt x="870" y="9"/>
                  </a:cubicBezTo>
                  <a:close/>
                  <a:moveTo>
                    <a:pt x="478" y="9"/>
                  </a:moveTo>
                  <a:lnTo>
                    <a:pt x="730" y="9"/>
                  </a:lnTo>
                  <a:cubicBezTo>
                    <a:pt x="733" y="9"/>
                    <a:pt x="735" y="10"/>
                    <a:pt x="737" y="11"/>
                  </a:cubicBezTo>
                  <a:cubicBezTo>
                    <a:pt x="738" y="12"/>
                    <a:pt x="740" y="15"/>
                    <a:pt x="741" y="18"/>
                  </a:cubicBezTo>
                  <a:cubicBezTo>
                    <a:pt x="743" y="21"/>
                    <a:pt x="744" y="25"/>
                    <a:pt x="744" y="30"/>
                  </a:cubicBezTo>
                  <a:cubicBezTo>
                    <a:pt x="745" y="36"/>
                    <a:pt x="745" y="42"/>
                    <a:pt x="745" y="50"/>
                  </a:cubicBezTo>
                  <a:cubicBezTo>
                    <a:pt x="745" y="57"/>
                    <a:pt x="745" y="63"/>
                    <a:pt x="744" y="68"/>
                  </a:cubicBezTo>
                  <a:cubicBezTo>
                    <a:pt x="744" y="73"/>
                    <a:pt x="743" y="78"/>
                    <a:pt x="741" y="81"/>
                  </a:cubicBezTo>
                  <a:cubicBezTo>
                    <a:pt x="740" y="84"/>
                    <a:pt x="738" y="86"/>
                    <a:pt x="737" y="87"/>
                  </a:cubicBezTo>
                  <a:cubicBezTo>
                    <a:pt x="735" y="89"/>
                    <a:pt x="733" y="90"/>
                    <a:pt x="730" y="90"/>
                  </a:cubicBezTo>
                  <a:lnTo>
                    <a:pt x="550" y="90"/>
                  </a:lnTo>
                  <a:lnTo>
                    <a:pt x="550" y="213"/>
                  </a:lnTo>
                  <a:lnTo>
                    <a:pt x="703" y="213"/>
                  </a:lnTo>
                  <a:cubicBezTo>
                    <a:pt x="705" y="213"/>
                    <a:pt x="707" y="214"/>
                    <a:pt x="709" y="215"/>
                  </a:cubicBezTo>
                  <a:cubicBezTo>
                    <a:pt x="711" y="217"/>
                    <a:pt x="713" y="219"/>
                    <a:pt x="714" y="222"/>
                  </a:cubicBezTo>
                  <a:cubicBezTo>
                    <a:pt x="715" y="225"/>
                    <a:pt x="716" y="229"/>
                    <a:pt x="717" y="234"/>
                  </a:cubicBezTo>
                  <a:cubicBezTo>
                    <a:pt x="718" y="239"/>
                    <a:pt x="718" y="245"/>
                    <a:pt x="718" y="253"/>
                  </a:cubicBezTo>
                  <a:cubicBezTo>
                    <a:pt x="718" y="260"/>
                    <a:pt x="718" y="266"/>
                    <a:pt x="717" y="271"/>
                  </a:cubicBezTo>
                  <a:cubicBezTo>
                    <a:pt x="716" y="276"/>
                    <a:pt x="715" y="280"/>
                    <a:pt x="714" y="283"/>
                  </a:cubicBezTo>
                  <a:cubicBezTo>
                    <a:pt x="713" y="286"/>
                    <a:pt x="711" y="288"/>
                    <a:pt x="709" y="290"/>
                  </a:cubicBezTo>
                  <a:cubicBezTo>
                    <a:pt x="707" y="291"/>
                    <a:pt x="705" y="292"/>
                    <a:pt x="703" y="292"/>
                  </a:cubicBezTo>
                  <a:lnTo>
                    <a:pt x="550" y="292"/>
                  </a:lnTo>
                  <a:lnTo>
                    <a:pt x="550" y="434"/>
                  </a:lnTo>
                  <a:lnTo>
                    <a:pt x="732" y="434"/>
                  </a:lnTo>
                  <a:cubicBezTo>
                    <a:pt x="734" y="434"/>
                    <a:pt x="736" y="435"/>
                    <a:pt x="738" y="436"/>
                  </a:cubicBezTo>
                  <a:cubicBezTo>
                    <a:pt x="740" y="438"/>
                    <a:pt x="742" y="440"/>
                    <a:pt x="743" y="443"/>
                  </a:cubicBezTo>
                  <a:cubicBezTo>
                    <a:pt x="745" y="446"/>
                    <a:pt x="746" y="450"/>
                    <a:pt x="746" y="455"/>
                  </a:cubicBezTo>
                  <a:cubicBezTo>
                    <a:pt x="747" y="461"/>
                    <a:pt x="747" y="467"/>
                    <a:pt x="747" y="474"/>
                  </a:cubicBezTo>
                  <a:cubicBezTo>
                    <a:pt x="747" y="482"/>
                    <a:pt x="747" y="488"/>
                    <a:pt x="746" y="493"/>
                  </a:cubicBezTo>
                  <a:cubicBezTo>
                    <a:pt x="746" y="498"/>
                    <a:pt x="745" y="503"/>
                    <a:pt x="743" y="506"/>
                  </a:cubicBezTo>
                  <a:cubicBezTo>
                    <a:pt x="742" y="509"/>
                    <a:pt x="740" y="511"/>
                    <a:pt x="738" y="512"/>
                  </a:cubicBezTo>
                  <a:cubicBezTo>
                    <a:pt x="736" y="514"/>
                    <a:pt x="734" y="515"/>
                    <a:pt x="732" y="515"/>
                  </a:cubicBezTo>
                  <a:lnTo>
                    <a:pt x="478" y="515"/>
                  </a:lnTo>
                  <a:cubicBezTo>
                    <a:pt x="469" y="515"/>
                    <a:pt x="462" y="512"/>
                    <a:pt x="456" y="507"/>
                  </a:cubicBezTo>
                  <a:cubicBezTo>
                    <a:pt x="450" y="502"/>
                    <a:pt x="448" y="494"/>
                    <a:pt x="448" y="482"/>
                  </a:cubicBezTo>
                  <a:lnTo>
                    <a:pt x="448" y="42"/>
                  </a:lnTo>
                  <a:cubicBezTo>
                    <a:pt x="448" y="30"/>
                    <a:pt x="450" y="22"/>
                    <a:pt x="456" y="17"/>
                  </a:cubicBezTo>
                  <a:cubicBezTo>
                    <a:pt x="462" y="12"/>
                    <a:pt x="469" y="9"/>
                    <a:pt x="478" y="9"/>
                  </a:cubicBezTo>
                  <a:close/>
                  <a:moveTo>
                    <a:pt x="30" y="9"/>
                  </a:moveTo>
                  <a:lnTo>
                    <a:pt x="157" y="9"/>
                  </a:lnTo>
                  <a:cubicBezTo>
                    <a:pt x="188" y="9"/>
                    <a:pt x="214" y="12"/>
                    <a:pt x="236" y="17"/>
                  </a:cubicBezTo>
                  <a:cubicBezTo>
                    <a:pt x="257" y="22"/>
                    <a:pt x="275" y="30"/>
                    <a:pt x="290" y="41"/>
                  </a:cubicBezTo>
                  <a:cubicBezTo>
                    <a:pt x="305" y="51"/>
                    <a:pt x="316" y="64"/>
                    <a:pt x="324" y="81"/>
                  </a:cubicBezTo>
                  <a:cubicBezTo>
                    <a:pt x="332" y="97"/>
                    <a:pt x="335" y="116"/>
                    <a:pt x="335" y="138"/>
                  </a:cubicBezTo>
                  <a:cubicBezTo>
                    <a:pt x="335" y="150"/>
                    <a:pt x="334" y="161"/>
                    <a:pt x="331" y="172"/>
                  </a:cubicBezTo>
                  <a:cubicBezTo>
                    <a:pt x="328" y="183"/>
                    <a:pt x="323" y="193"/>
                    <a:pt x="317" y="202"/>
                  </a:cubicBezTo>
                  <a:cubicBezTo>
                    <a:pt x="311" y="211"/>
                    <a:pt x="304" y="218"/>
                    <a:pt x="295" y="225"/>
                  </a:cubicBezTo>
                  <a:cubicBezTo>
                    <a:pt x="286" y="232"/>
                    <a:pt x="276" y="237"/>
                    <a:pt x="265" y="242"/>
                  </a:cubicBezTo>
                  <a:cubicBezTo>
                    <a:pt x="279" y="244"/>
                    <a:pt x="293" y="249"/>
                    <a:pt x="305" y="255"/>
                  </a:cubicBezTo>
                  <a:cubicBezTo>
                    <a:pt x="317" y="262"/>
                    <a:pt x="327" y="270"/>
                    <a:pt x="336" y="280"/>
                  </a:cubicBezTo>
                  <a:cubicBezTo>
                    <a:pt x="345" y="291"/>
                    <a:pt x="353" y="303"/>
                    <a:pt x="358" y="317"/>
                  </a:cubicBezTo>
                  <a:cubicBezTo>
                    <a:pt x="363" y="330"/>
                    <a:pt x="366" y="346"/>
                    <a:pt x="366" y="363"/>
                  </a:cubicBezTo>
                  <a:cubicBezTo>
                    <a:pt x="366" y="381"/>
                    <a:pt x="363" y="397"/>
                    <a:pt x="358" y="412"/>
                  </a:cubicBezTo>
                  <a:cubicBezTo>
                    <a:pt x="353" y="426"/>
                    <a:pt x="346" y="439"/>
                    <a:pt x="338" y="451"/>
                  </a:cubicBezTo>
                  <a:cubicBezTo>
                    <a:pt x="329" y="462"/>
                    <a:pt x="318" y="471"/>
                    <a:pt x="306" y="479"/>
                  </a:cubicBezTo>
                  <a:cubicBezTo>
                    <a:pt x="294" y="488"/>
                    <a:pt x="281" y="494"/>
                    <a:pt x="266" y="499"/>
                  </a:cubicBezTo>
                  <a:cubicBezTo>
                    <a:pt x="252" y="505"/>
                    <a:pt x="236" y="508"/>
                    <a:pt x="220" y="511"/>
                  </a:cubicBezTo>
                  <a:cubicBezTo>
                    <a:pt x="203" y="513"/>
                    <a:pt x="185" y="515"/>
                    <a:pt x="164" y="515"/>
                  </a:cubicBezTo>
                  <a:lnTo>
                    <a:pt x="30" y="515"/>
                  </a:lnTo>
                  <a:cubicBezTo>
                    <a:pt x="21" y="515"/>
                    <a:pt x="14" y="512"/>
                    <a:pt x="8" y="507"/>
                  </a:cubicBezTo>
                  <a:cubicBezTo>
                    <a:pt x="2" y="502"/>
                    <a:pt x="0" y="494"/>
                    <a:pt x="0" y="482"/>
                  </a:cubicBezTo>
                  <a:lnTo>
                    <a:pt x="0" y="42"/>
                  </a:lnTo>
                  <a:cubicBezTo>
                    <a:pt x="0" y="30"/>
                    <a:pt x="2" y="22"/>
                    <a:pt x="8" y="17"/>
                  </a:cubicBezTo>
                  <a:cubicBezTo>
                    <a:pt x="14" y="12"/>
                    <a:pt x="21" y="9"/>
                    <a:pt x="30" y="9"/>
                  </a:cubicBezTo>
                  <a:close/>
                  <a:moveTo>
                    <a:pt x="2811" y="7"/>
                  </a:moveTo>
                  <a:cubicBezTo>
                    <a:pt x="2821" y="7"/>
                    <a:pt x="2830" y="7"/>
                    <a:pt x="2836" y="8"/>
                  </a:cubicBezTo>
                  <a:cubicBezTo>
                    <a:pt x="2843" y="9"/>
                    <a:pt x="2848" y="10"/>
                    <a:pt x="2852" y="11"/>
                  </a:cubicBezTo>
                  <a:cubicBezTo>
                    <a:pt x="2856" y="12"/>
                    <a:pt x="2858" y="14"/>
                    <a:pt x="2860" y="16"/>
                  </a:cubicBezTo>
                  <a:cubicBezTo>
                    <a:pt x="2861" y="18"/>
                    <a:pt x="2862" y="21"/>
                    <a:pt x="2862" y="24"/>
                  </a:cubicBezTo>
                  <a:lnTo>
                    <a:pt x="2862" y="239"/>
                  </a:lnTo>
                  <a:lnTo>
                    <a:pt x="3010" y="24"/>
                  </a:lnTo>
                  <a:cubicBezTo>
                    <a:pt x="3012" y="21"/>
                    <a:pt x="3014" y="18"/>
                    <a:pt x="3017" y="16"/>
                  </a:cubicBezTo>
                  <a:cubicBezTo>
                    <a:pt x="3020" y="13"/>
                    <a:pt x="3023" y="12"/>
                    <a:pt x="3027" y="10"/>
                  </a:cubicBezTo>
                  <a:cubicBezTo>
                    <a:pt x="3031" y="9"/>
                    <a:pt x="3037" y="8"/>
                    <a:pt x="3043" y="8"/>
                  </a:cubicBezTo>
                  <a:cubicBezTo>
                    <a:pt x="3050" y="7"/>
                    <a:pt x="3058" y="7"/>
                    <a:pt x="3068" y="7"/>
                  </a:cubicBezTo>
                  <a:cubicBezTo>
                    <a:pt x="3079" y="7"/>
                    <a:pt x="3087" y="7"/>
                    <a:pt x="3094" y="8"/>
                  </a:cubicBezTo>
                  <a:cubicBezTo>
                    <a:pt x="3101" y="9"/>
                    <a:pt x="3106" y="10"/>
                    <a:pt x="3110" y="11"/>
                  </a:cubicBezTo>
                  <a:cubicBezTo>
                    <a:pt x="3114" y="13"/>
                    <a:pt x="3117" y="14"/>
                    <a:pt x="3119" y="17"/>
                  </a:cubicBezTo>
                  <a:cubicBezTo>
                    <a:pt x="3120" y="19"/>
                    <a:pt x="3121" y="21"/>
                    <a:pt x="3121" y="24"/>
                  </a:cubicBezTo>
                  <a:cubicBezTo>
                    <a:pt x="3121" y="28"/>
                    <a:pt x="3120" y="33"/>
                    <a:pt x="3117" y="37"/>
                  </a:cubicBezTo>
                  <a:cubicBezTo>
                    <a:pt x="3115" y="42"/>
                    <a:pt x="3111" y="49"/>
                    <a:pt x="3104" y="60"/>
                  </a:cubicBezTo>
                  <a:lnTo>
                    <a:pt x="2965" y="241"/>
                  </a:lnTo>
                  <a:lnTo>
                    <a:pt x="3117" y="470"/>
                  </a:lnTo>
                  <a:cubicBezTo>
                    <a:pt x="3122" y="480"/>
                    <a:pt x="3126" y="487"/>
                    <a:pt x="3127" y="491"/>
                  </a:cubicBezTo>
                  <a:cubicBezTo>
                    <a:pt x="3128" y="495"/>
                    <a:pt x="3129" y="497"/>
                    <a:pt x="3129" y="499"/>
                  </a:cubicBezTo>
                  <a:cubicBezTo>
                    <a:pt x="3129" y="502"/>
                    <a:pt x="3128" y="505"/>
                    <a:pt x="3127" y="507"/>
                  </a:cubicBezTo>
                  <a:cubicBezTo>
                    <a:pt x="3125" y="509"/>
                    <a:pt x="3122" y="511"/>
                    <a:pt x="3118" y="512"/>
                  </a:cubicBezTo>
                  <a:cubicBezTo>
                    <a:pt x="3114" y="514"/>
                    <a:pt x="3109" y="515"/>
                    <a:pt x="3102" y="516"/>
                  </a:cubicBezTo>
                  <a:cubicBezTo>
                    <a:pt x="3095" y="517"/>
                    <a:pt x="3086" y="517"/>
                    <a:pt x="3075" y="517"/>
                  </a:cubicBezTo>
                  <a:cubicBezTo>
                    <a:pt x="3058" y="517"/>
                    <a:pt x="3046" y="516"/>
                    <a:pt x="3039" y="515"/>
                  </a:cubicBezTo>
                  <a:cubicBezTo>
                    <a:pt x="3031" y="514"/>
                    <a:pt x="3026" y="512"/>
                    <a:pt x="3023" y="509"/>
                  </a:cubicBezTo>
                  <a:cubicBezTo>
                    <a:pt x="3019" y="507"/>
                    <a:pt x="3017" y="503"/>
                    <a:pt x="3015" y="500"/>
                  </a:cubicBezTo>
                  <a:lnTo>
                    <a:pt x="2862" y="260"/>
                  </a:lnTo>
                  <a:lnTo>
                    <a:pt x="2862" y="500"/>
                  </a:lnTo>
                  <a:cubicBezTo>
                    <a:pt x="2862" y="503"/>
                    <a:pt x="2861" y="505"/>
                    <a:pt x="2860" y="507"/>
                  </a:cubicBezTo>
                  <a:cubicBezTo>
                    <a:pt x="2858" y="509"/>
                    <a:pt x="2856" y="511"/>
                    <a:pt x="2852" y="512"/>
                  </a:cubicBezTo>
                  <a:cubicBezTo>
                    <a:pt x="2848" y="514"/>
                    <a:pt x="2843" y="515"/>
                    <a:pt x="2836" y="516"/>
                  </a:cubicBezTo>
                  <a:cubicBezTo>
                    <a:pt x="2830" y="517"/>
                    <a:pt x="2821" y="517"/>
                    <a:pt x="2811" y="517"/>
                  </a:cubicBezTo>
                  <a:cubicBezTo>
                    <a:pt x="2801" y="517"/>
                    <a:pt x="2793" y="517"/>
                    <a:pt x="2786" y="516"/>
                  </a:cubicBezTo>
                  <a:cubicBezTo>
                    <a:pt x="2780" y="515"/>
                    <a:pt x="2774" y="514"/>
                    <a:pt x="2770" y="512"/>
                  </a:cubicBezTo>
                  <a:cubicBezTo>
                    <a:pt x="2767" y="511"/>
                    <a:pt x="2764" y="509"/>
                    <a:pt x="2762" y="507"/>
                  </a:cubicBezTo>
                  <a:cubicBezTo>
                    <a:pt x="2760" y="505"/>
                    <a:pt x="2760" y="503"/>
                    <a:pt x="2760" y="500"/>
                  </a:cubicBezTo>
                  <a:lnTo>
                    <a:pt x="2760" y="24"/>
                  </a:lnTo>
                  <a:cubicBezTo>
                    <a:pt x="2760" y="21"/>
                    <a:pt x="2760" y="18"/>
                    <a:pt x="2762" y="16"/>
                  </a:cubicBezTo>
                  <a:cubicBezTo>
                    <a:pt x="2764" y="14"/>
                    <a:pt x="2767" y="12"/>
                    <a:pt x="2770" y="11"/>
                  </a:cubicBezTo>
                  <a:cubicBezTo>
                    <a:pt x="2774" y="10"/>
                    <a:pt x="2780" y="9"/>
                    <a:pt x="2786" y="8"/>
                  </a:cubicBezTo>
                  <a:cubicBezTo>
                    <a:pt x="2793" y="7"/>
                    <a:pt x="2801" y="7"/>
                    <a:pt x="2811" y="7"/>
                  </a:cubicBezTo>
                  <a:close/>
                  <a:moveTo>
                    <a:pt x="2546" y="1"/>
                  </a:moveTo>
                  <a:cubicBezTo>
                    <a:pt x="2560" y="1"/>
                    <a:pt x="2573" y="2"/>
                    <a:pt x="2586" y="4"/>
                  </a:cubicBezTo>
                  <a:cubicBezTo>
                    <a:pt x="2599" y="7"/>
                    <a:pt x="2611" y="10"/>
                    <a:pt x="2622" y="14"/>
                  </a:cubicBezTo>
                  <a:cubicBezTo>
                    <a:pt x="2634" y="17"/>
                    <a:pt x="2643" y="22"/>
                    <a:pt x="2652" y="27"/>
                  </a:cubicBezTo>
                  <a:cubicBezTo>
                    <a:pt x="2661" y="32"/>
                    <a:pt x="2667" y="36"/>
                    <a:pt x="2671" y="39"/>
                  </a:cubicBezTo>
                  <a:cubicBezTo>
                    <a:pt x="2674" y="43"/>
                    <a:pt x="2677" y="46"/>
                    <a:pt x="2678" y="48"/>
                  </a:cubicBezTo>
                  <a:cubicBezTo>
                    <a:pt x="2679" y="51"/>
                    <a:pt x="2680" y="54"/>
                    <a:pt x="2681" y="57"/>
                  </a:cubicBezTo>
                  <a:cubicBezTo>
                    <a:pt x="2682" y="61"/>
                    <a:pt x="2683" y="65"/>
                    <a:pt x="2683" y="70"/>
                  </a:cubicBezTo>
                  <a:cubicBezTo>
                    <a:pt x="2683" y="75"/>
                    <a:pt x="2684" y="81"/>
                    <a:pt x="2684" y="88"/>
                  </a:cubicBezTo>
                  <a:cubicBezTo>
                    <a:pt x="2684" y="96"/>
                    <a:pt x="2683" y="103"/>
                    <a:pt x="2683" y="108"/>
                  </a:cubicBezTo>
                  <a:cubicBezTo>
                    <a:pt x="2682" y="114"/>
                    <a:pt x="2681" y="118"/>
                    <a:pt x="2680" y="122"/>
                  </a:cubicBezTo>
                  <a:cubicBezTo>
                    <a:pt x="2679" y="125"/>
                    <a:pt x="2677" y="128"/>
                    <a:pt x="2675" y="129"/>
                  </a:cubicBezTo>
                  <a:cubicBezTo>
                    <a:pt x="2674" y="131"/>
                    <a:pt x="2671" y="131"/>
                    <a:pt x="2669" y="131"/>
                  </a:cubicBezTo>
                  <a:cubicBezTo>
                    <a:pt x="2665" y="131"/>
                    <a:pt x="2660" y="129"/>
                    <a:pt x="2654" y="125"/>
                  </a:cubicBezTo>
                  <a:cubicBezTo>
                    <a:pt x="2648" y="120"/>
                    <a:pt x="2641" y="115"/>
                    <a:pt x="2631" y="109"/>
                  </a:cubicBezTo>
                  <a:cubicBezTo>
                    <a:pt x="2622" y="104"/>
                    <a:pt x="2610" y="99"/>
                    <a:pt x="2597" y="94"/>
                  </a:cubicBezTo>
                  <a:cubicBezTo>
                    <a:pt x="2584" y="90"/>
                    <a:pt x="2568" y="87"/>
                    <a:pt x="2550" y="87"/>
                  </a:cubicBezTo>
                  <a:cubicBezTo>
                    <a:pt x="2530" y="87"/>
                    <a:pt x="2512" y="91"/>
                    <a:pt x="2496" y="100"/>
                  </a:cubicBezTo>
                  <a:cubicBezTo>
                    <a:pt x="2481" y="108"/>
                    <a:pt x="2467" y="120"/>
                    <a:pt x="2456" y="135"/>
                  </a:cubicBezTo>
                  <a:cubicBezTo>
                    <a:pt x="2445" y="150"/>
                    <a:pt x="2437" y="168"/>
                    <a:pt x="2431" y="190"/>
                  </a:cubicBezTo>
                  <a:cubicBezTo>
                    <a:pt x="2425" y="212"/>
                    <a:pt x="2422" y="236"/>
                    <a:pt x="2422" y="263"/>
                  </a:cubicBezTo>
                  <a:cubicBezTo>
                    <a:pt x="2422" y="293"/>
                    <a:pt x="2425" y="318"/>
                    <a:pt x="2431" y="340"/>
                  </a:cubicBezTo>
                  <a:cubicBezTo>
                    <a:pt x="2438" y="362"/>
                    <a:pt x="2446" y="380"/>
                    <a:pt x="2458" y="394"/>
                  </a:cubicBezTo>
                  <a:cubicBezTo>
                    <a:pt x="2469" y="408"/>
                    <a:pt x="2483" y="418"/>
                    <a:pt x="2499" y="425"/>
                  </a:cubicBezTo>
                  <a:cubicBezTo>
                    <a:pt x="2515" y="432"/>
                    <a:pt x="2533" y="436"/>
                    <a:pt x="2553" y="436"/>
                  </a:cubicBezTo>
                  <a:cubicBezTo>
                    <a:pt x="2571" y="436"/>
                    <a:pt x="2587" y="434"/>
                    <a:pt x="2600" y="429"/>
                  </a:cubicBezTo>
                  <a:cubicBezTo>
                    <a:pt x="2613" y="425"/>
                    <a:pt x="2625" y="420"/>
                    <a:pt x="2634" y="415"/>
                  </a:cubicBezTo>
                  <a:cubicBezTo>
                    <a:pt x="2644" y="410"/>
                    <a:pt x="2651" y="405"/>
                    <a:pt x="2658" y="401"/>
                  </a:cubicBezTo>
                  <a:cubicBezTo>
                    <a:pt x="2664" y="397"/>
                    <a:pt x="2668" y="395"/>
                    <a:pt x="2672" y="395"/>
                  </a:cubicBezTo>
                  <a:cubicBezTo>
                    <a:pt x="2674" y="395"/>
                    <a:pt x="2677" y="395"/>
                    <a:pt x="2678" y="396"/>
                  </a:cubicBezTo>
                  <a:cubicBezTo>
                    <a:pt x="2680" y="397"/>
                    <a:pt x="2681" y="399"/>
                    <a:pt x="2682" y="403"/>
                  </a:cubicBezTo>
                  <a:cubicBezTo>
                    <a:pt x="2683" y="406"/>
                    <a:pt x="2684" y="410"/>
                    <a:pt x="2684" y="416"/>
                  </a:cubicBezTo>
                  <a:cubicBezTo>
                    <a:pt x="2685" y="421"/>
                    <a:pt x="2685" y="429"/>
                    <a:pt x="2685" y="438"/>
                  </a:cubicBezTo>
                  <a:cubicBezTo>
                    <a:pt x="2685" y="445"/>
                    <a:pt x="2685" y="450"/>
                    <a:pt x="2685" y="455"/>
                  </a:cubicBezTo>
                  <a:cubicBezTo>
                    <a:pt x="2684" y="459"/>
                    <a:pt x="2684" y="463"/>
                    <a:pt x="2683" y="466"/>
                  </a:cubicBezTo>
                  <a:cubicBezTo>
                    <a:pt x="2682" y="470"/>
                    <a:pt x="2681" y="472"/>
                    <a:pt x="2680" y="475"/>
                  </a:cubicBezTo>
                  <a:cubicBezTo>
                    <a:pt x="2678" y="477"/>
                    <a:pt x="2676" y="480"/>
                    <a:pt x="2673" y="483"/>
                  </a:cubicBezTo>
                  <a:cubicBezTo>
                    <a:pt x="2671" y="486"/>
                    <a:pt x="2665" y="490"/>
                    <a:pt x="2657" y="494"/>
                  </a:cubicBezTo>
                  <a:cubicBezTo>
                    <a:pt x="2649" y="499"/>
                    <a:pt x="2639" y="503"/>
                    <a:pt x="2627" y="508"/>
                  </a:cubicBezTo>
                  <a:cubicBezTo>
                    <a:pt x="2615" y="512"/>
                    <a:pt x="2601" y="516"/>
                    <a:pt x="2586" y="519"/>
                  </a:cubicBezTo>
                  <a:cubicBezTo>
                    <a:pt x="2571" y="521"/>
                    <a:pt x="2554" y="523"/>
                    <a:pt x="2537" y="523"/>
                  </a:cubicBezTo>
                  <a:cubicBezTo>
                    <a:pt x="2502" y="523"/>
                    <a:pt x="2471" y="517"/>
                    <a:pt x="2443" y="507"/>
                  </a:cubicBezTo>
                  <a:cubicBezTo>
                    <a:pt x="2415" y="496"/>
                    <a:pt x="2391" y="480"/>
                    <a:pt x="2372" y="459"/>
                  </a:cubicBezTo>
                  <a:cubicBezTo>
                    <a:pt x="2352" y="438"/>
                    <a:pt x="2337" y="411"/>
                    <a:pt x="2327" y="379"/>
                  </a:cubicBezTo>
                  <a:cubicBezTo>
                    <a:pt x="2317" y="348"/>
                    <a:pt x="2311" y="311"/>
                    <a:pt x="2311" y="269"/>
                  </a:cubicBezTo>
                  <a:cubicBezTo>
                    <a:pt x="2311" y="226"/>
                    <a:pt x="2317" y="187"/>
                    <a:pt x="2329" y="154"/>
                  </a:cubicBezTo>
                  <a:cubicBezTo>
                    <a:pt x="2340" y="121"/>
                    <a:pt x="2356" y="93"/>
                    <a:pt x="2377" y="70"/>
                  </a:cubicBezTo>
                  <a:cubicBezTo>
                    <a:pt x="2397" y="47"/>
                    <a:pt x="2422" y="30"/>
                    <a:pt x="2451" y="19"/>
                  </a:cubicBezTo>
                  <a:cubicBezTo>
                    <a:pt x="2479" y="7"/>
                    <a:pt x="2511" y="1"/>
                    <a:pt x="2546" y="1"/>
                  </a:cubicBezTo>
                  <a:close/>
                  <a:moveTo>
                    <a:pt x="2016" y="0"/>
                  </a:moveTo>
                  <a:cubicBezTo>
                    <a:pt x="2054" y="0"/>
                    <a:pt x="2088" y="5"/>
                    <a:pt x="2117" y="15"/>
                  </a:cubicBezTo>
                  <a:cubicBezTo>
                    <a:pt x="2147" y="26"/>
                    <a:pt x="2171" y="41"/>
                    <a:pt x="2191" y="62"/>
                  </a:cubicBezTo>
                  <a:cubicBezTo>
                    <a:pt x="2210" y="83"/>
                    <a:pt x="2225" y="110"/>
                    <a:pt x="2235" y="142"/>
                  </a:cubicBezTo>
                  <a:cubicBezTo>
                    <a:pt x="2245" y="174"/>
                    <a:pt x="2250" y="212"/>
                    <a:pt x="2250" y="256"/>
                  </a:cubicBezTo>
                  <a:cubicBezTo>
                    <a:pt x="2250" y="298"/>
                    <a:pt x="2245" y="335"/>
                    <a:pt x="2235" y="369"/>
                  </a:cubicBezTo>
                  <a:cubicBezTo>
                    <a:pt x="2224" y="402"/>
                    <a:pt x="2209" y="430"/>
                    <a:pt x="2188" y="453"/>
                  </a:cubicBezTo>
                  <a:cubicBezTo>
                    <a:pt x="2168" y="476"/>
                    <a:pt x="2142" y="493"/>
                    <a:pt x="2112" y="505"/>
                  </a:cubicBezTo>
                  <a:cubicBezTo>
                    <a:pt x="2081" y="518"/>
                    <a:pt x="2046" y="524"/>
                    <a:pt x="2006" y="524"/>
                  </a:cubicBezTo>
                  <a:cubicBezTo>
                    <a:pt x="1967" y="524"/>
                    <a:pt x="1933" y="518"/>
                    <a:pt x="1904" y="508"/>
                  </a:cubicBezTo>
                  <a:cubicBezTo>
                    <a:pt x="1874" y="498"/>
                    <a:pt x="1850" y="482"/>
                    <a:pt x="1830" y="461"/>
                  </a:cubicBezTo>
                  <a:cubicBezTo>
                    <a:pt x="1811" y="440"/>
                    <a:pt x="1796" y="413"/>
                    <a:pt x="1786" y="381"/>
                  </a:cubicBezTo>
                  <a:cubicBezTo>
                    <a:pt x="1777" y="348"/>
                    <a:pt x="1772" y="310"/>
                    <a:pt x="1772" y="265"/>
                  </a:cubicBezTo>
                  <a:cubicBezTo>
                    <a:pt x="1772" y="224"/>
                    <a:pt x="1777" y="187"/>
                    <a:pt x="1787" y="155"/>
                  </a:cubicBezTo>
                  <a:cubicBezTo>
                    <a:pt x="1798" y="122"/>
                    <a:pt x="1813" y="94"/>
                    <a:pt x="1834" y="71"/>
                  </a:cubicBezTo>
                  <a:cubicBezTo>
                    <a:pt x="1854" y="48"/>
                    <a:pt x="1880" y="31"/>
                    <a:pt x="1910" y="19"/>
                  </a:cubicBezTo>
                  <a:cubicBezTo>
                    <a:pt x="1941" y="6"/>
                    <a:pt x="1976" y="0"/>
                    <a:pt x="2016" y="0"/>
                  </a:cubicBezTo>
                  <a:close/>
                </a:path>
              </a:pathLst>
            </a:custGeom>
            <a:solidFill>
              <a:srgbClr val="33CC33"/>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2" name="Freeform 70"/>
            <p:cNvSpPr>
              <a:spLocks noEditPoints="1"/>
            </p:cNvSpPr>
            <p:nvPr/>
          </p:nvSpPr>
          <p:spPr bwMode="auto">
            <a:xfrm>
              <a:off x="6100763" y="2559050"/>
              <a:ext cx="2203450" cy="201612"/>
            </a:xfrm>
            <a:custGeom>
              <a:avLst/>
              <a:gdLst>
                <a:gd name="T0" fmla="*/ 2190 w 5784"/>
                <a:gd name="T1" fmla="*/ 231 h 524"/>
                <a:gd name="T2" fmla="*/ 2183 w 5784"/>
                <a:gd name="T3" fmla="*/ 88 h 524"/>
                <a:gd name="T4" fmla="*/ 3486 w 5784"/>
                <a:gd name="T5" fmla="*/ 391 h 524"/>
                <a:gd name="T6" fmla="*/ 3694 w 5784"/>
                <a:gd name="T7" fmla="*/ 133 h 524"/>
                <a:gd name="T8" fmla="*/ 2950 w 5784"/>
                <a:gd name="T9" fmla="*/ 51 h 524"/>
                <a:gd name="T10" fmla="*/ 2931 w 5784"/>
                <a:gd name="T11" fmla="*/ 231 h 524"/>
                <a:gd name="T12" fmla="*/ 2770 w 5784"/>
                <a:gd name="T13" fmla="*/ 311 h 524"/>
                <a:gd name="T14" fmla="*/ 2669 w 5784"/>
                <a:gd name="T15" fmla="*/ 507 h 524"/>
                <a:gd name="T16" fmla="*/ 2252 w 5784"/>
                <a:gd name="T17" fmla="*/ 12 h 524"/>
                <a:gd name="T18" fmla="*/ 2285 w 5784"/>
                <a:gd name="T19" fmla="*/ 279 h 524"/>
                <a:gd name="T20" fmla="*/ 2408 w 5784"/>
                <a:gd name="T21" fmla="*/ 509 h 524"/>
                <a:gd name="T22" fmla="*/ 2254 w 5784"/>
                <a:gd name="T23" fmla="*/ 387 h 524"/>
                <a:gd name="T24" fmla="*/ 2126 w 5784"/>
                <a:gd name="T25" fmla="*/ 513 h 524"/>
                <a:gd name="T26" fmla="*/ 2043 w 5784"/>
                <a:gd name="T27" fmla="*/ 17 h 524"/>
                <a:gd name="T28" fmla="*/ 1939 w 5784"/>
                <a:gd name="T29" fmla="*/ 68 h 524"/>
                <a:gd name="T30" fmla="*/ 1909 w 5784"/>
                <a:gd name="T31" fmla="*/ 222 h 524"/>
                <a:gd name="T32" fmla="*/ 1745 w 5784"/>
                <a:gd name="T33" fmla="*/ 434 h 524"/>
                <a:gd name="T34" fmla="*/ 1933 w 5784"/>
                <a:gd name="T35" fmla="*/ 512 h 524"/>
                <a:gd name="T36" fmla="*/ 1211 w 5784"/>
                <a:gd name="T37" fmla="*/ 9 h 524"/>
                <a:gd name="T38" fmla="*/ 1574 w 5784"/>
                <a:gd name="T39" fmla="*/ 91 h 524"/>
                <a:gd name="T40" fmla="*/ 1365 w 5784"/>
                <a:gd name="T41" fmla="*/ 516 h 524"/>
                <a:gd name="T42" fmla="*/ 1197 w 5784"/>
                <a:gd name="T43" fmla="*/ 71 h 524"/>
                <a:gd name="T44" fmla="*/ 5259 w 5784"/>
                <a:gd name="T45" fmla="*/ 12 h 524"/>
                <a:gd name="T46" fmla="*/ 5185 w 5784"/>
                <a:gd name="T47" fmla="*/ 515 h 524"/>
                <a:gd name="T48" fmla="*/ 4940 w 5784"/>
                <a:gd name="T49" fmla="*/ 122 h 524"/>
                <a:gd name="T50" fmla="*/ 4874 w 5784"/>
                <a:gd name="T51" fmla="*/ 516 h 524"/>
                <a:gd name="T52" fmla="*/ 4968 w 5784"/>
                <a:gd name="T53" fmla="*/ 12 h 524"/>
                <a:gd name="T54" fmla="*/ 5177 w 5784"/>
                <a:gd name="T55" fmla="*/ 375 h 524"/>
                <a:gd name="T56" fmla="*/ 5222 w 5784"/>
                <a:gd name="T57" fmla="*/ 8 h 524"/>
                <a:gd name="T58" fmla="*/ 4731 w 5784"/>
                <a:gd name="T59" fmla="*/ 513 h 524"/>
                <a:gd name="T60" fmla="*/ 4641 w 5784"/>
                <a:gd name="T61" fmla="*/ 16 h 524"/>
                <a:gd name="T62" fmla="*/ 3984 w 5784"/>
                <a:gd name="T63" fmla="*/ 28 h 524"/>
                <a:gd name="T64" fmla="*/ 4253 w 5784"/>
                <a:gd name="T65" fmla="*/ 8 h 524"/>
                <a:gd name="T66" fmla="*/ 4478 w 5784"/>
                <a:gd name="T67" fmla="*/ 11 h 524"/>
                <a:gd name="T68" fmla="*/ 4440 w 5784"/>
                <a:gd name="T69" fmla="*/ 503 h 524"/>
                <a:gd name="T70" fmla="*/ 4219 w 5784"/>
                <a:gd name="T71" fmla="*/ 168 h 524"/>
                <a:gd name="T72" fmla="*/ 4013 w 5784"/>
                <a:gd name="T73" fmla="*/ 512 h 524"/>
                <a:gd name="T74" fmla="*/ 3086 w 5784"/>
                <a:gd name="T75" fmla="*/ 7 h 524"/>
                <a:gd name="T76" fmla="*/ 3308 w 5784"/>
                <a:gd name="T77" fmla="*/ 439 h 524"/>
                <a:gd name="T78" fmla="*/ 3043 w 5784"/>
                <a:gd name="T79" fmla="*/ 507 h 524"/>
                <a:gd name="T80" fmla="*/ 982 w 5784"/>
                <a:gd name="T81" fmla="*/ 7 h 524"/>
                <a:gd name="T82" fmla="*/ 1134 w 5784"/>
                <a:gd name="T83" fmla="*/ 517 h 524"/>
                <a:gd name="T84" fmla="*/ 814 w 5784"/>
                <a:gd name="T85" fmla="*/ 507 h 524"/>
                <a:gd name="T86" fmla="*/ 879 w 5784"/>
                <a:gd name="T87" fmla="*/ 27 h 524"/>
                <a:gd name="T88" fmla="*/ 105 w 5784"/>
                <a:gd name="T89" fmla="*/ 16 h 524"/>
                <a:gd name="T90" fmla="*/ 347 w 5784"/>
                <a:gd name="T91" fmla="*/ 7 h 524"/>
                <a:gd name="T92" fmla="*/ 595 w 5784"/>
                <a:gd name="T93" fmla="*/ 18 h 524"/>
                <a:gd name="T94" fmla="*/ 571 w 5784"/>
                <a:gd name="T95" fmla="*/ 488 h 524"/>
                <a:gd name="T96" fmla="*/ 424 w 5784"/>
                <a:gd name="T97" fmla="*/ 488 h 524"/>
                <a:gd name="T98" fmla="*/ 158 w 5784"/>
                <a:gd name="T99" fmla="*/ 516 h 524"/>
                <a:gd name="T100" fmla="*/ 52 w 5784"/>
                <a:gd name="T101" fmla="*/ 7 h 524"/>
                <a:gd name="T102" fmla="*/ 5783 w 5784"/>
                <a:gd name="T103" fmla="*/ 107 h 524"/>
                <a:gd name="T104" fmla="*/ 5552 w 5784"/>
                <a:gd name="T105" fmla="*/ 97 h 524"/>
                <a:gd name="T106" fmla="*/ 5649 w 5784"/>
                <a:gd name="T107" fmla="*/ 434 h 524"/>
                <a:gd name="T108" fmla="*/ 5579 w 5784"/>
                <a:gd name="T109" fmla="*/ 229 h 524"/>
                <a:gd name="T110" fmla="*/ 5779 w 5784"/>
                <a:gd name="T111" fmla="*/ 482 h 524"/>
                <a:gd name="T112" fmla="*/ 5370 w 5784"/>
                <a:gd name="T113" fmla="*/ 375 h 524"/>
                <a:gd name="T114" fmla="*/ 3770 w 5784"/>
                <a:gd name="T115" fmla="*/ 62 h 524"/>
                <a:gd name="T116" fmla="*/ 3409 w 5784"/>
                <a:gd name="T117" fmla="*/ 461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84" h="524">
                  <a:moveTo>
                    <a:pt x="944" y="106"/>
                  </a:moveTo>
                  <a:lnTo>
                    <a:pt x="873" y="320"/>
                  </a:lnTo>
                  <a:lnTo>
                    <a:pt x="1016" y="320"/>
                  </a:lnTo>
                  <a:lnTo>
                    <a:pt x="945" y="106"/>
                  </a:lnTo>
                  <a:lnTo>
                    <a:pt x="944" y="106"/>
                  </a:lnTo>
                  <a:close/>
                  <a:moveTo>
                    <a:pt x="2137" y="88"/>
                  </a:moveTo>
                  <a:lnTo>
                    <a:pt x="2137" y="231"/>
                  </a:lnTo>
                  <a:lnTo>
                    <a:pt x="2190" y="231"/>
                  </a:lnTo>
                  <a:cubicBezTo>
                    <a:pt x="2204" y="231"/>
                    <a:pt x="2217" y="229"/>
                    <a:pt x="2228" y="226"/>
                  </a:cubicBezTo>
                  <a:cubicBezTo>
                    <a:pt x="2239" y="222"/>
                    <a:pt x="2248" y="217"/>
                    <a:pt x="2255" y="211"/>
                  </a:cubicBezTo>
                  <a:cubicBezTo>
                    <a:pt x="2263" y="205"/>
                    <a:pt x="2268" y="197"/>
                    <a:pt x="2272" y="188"/>
                  </a:cubicBezTo>
                  <a:cubicBezTo>
                    <a:pt x="2275" y="179"/>
                    <a:pt x="2277" y="169"/>
                    <a:pt x="2277" y="158"/>
                  </a:cubicBezTo>
                  <a:cubicBezTo>
                    <a:pt x="2277" y="142"/>
                    <a:pt x="2273" y="128"/>
                    <a:pt x="2266" y="116"/>
                  </a:cubicBezTo>
                  <a:cubicBezTo>
                    <a:pt x="2258" y="105"/>
                    <a:pt x="2246" y="97"/>
                    <a:pt x="2229" y="92"/>
                  </a:cubicBezTo>
                  <a:cubicBezTo>
                    <a:pt x="2223" y="91"/>
                    <a:pt x="2218" y="90"/>
                    <a:pt x="2211" y="89"/>
                  </a:cubicBezTo>
                  <a:cubicBezTo>
                    <a:pt x="2204" y="88"/>
                    <a:pt x="2195" y="88"/>
                    <a:pt x="2183" y="88"/>
                  </a:cubicBezTo>
                  <a:lnTo>
                    <a:pt x="2137" y="88"/>
                  </a:lnTo>
                  <a:close/>
                  <a:moveTo>
                    <a:pt x="3591" y="85"/>
                  </a:moveTo>
                  <a:cubicBezTo>
                    <a:pt x="3566" y="85"/>
                    <a:pt x="3545" y="89"/>
                    <a:pt x="3528" y="99"/>
                  </a:cubicBezTo>
                  <a:cubicBezTo>
                    <a:pt x="3511" y="108"/>
                    <a:pt x="3497" y="121"/>
                    <a:pt x="3487" y="137"/>
                  </a:cubicBezTo>
                  <a:cubicBezTo>
                    <a:pt x="3477" y="153"/>
                    <a:pt x="3469" y="171"/>
                    <a:pt x="3465" y="193"/>
                  </a:cubicBezTo>
                  <a:cubicBezTo>
                    <a:pt x="3461" y="214"/>
                    <a:pt x="3459" y="236"/>
                    <a:pt x="3459" y="260"/>
                  </a:cubicBezTo>
                  <a:cubicBezTo>
                    <a:pt x="3459" y="288"/>
                    <a:pt x="3461" y="312"/>
                    <a:pt x="3465" y="334"/>
                  </a:cubicBezTo>
                  <a:cubicBezTo>
                    <a:pt x="3469" y="356"/>
                    <a:pt x="3476" y="375"/>
                    <a:pt x="3486" y="391"/>
                  </a:cubicBezTo>
                  <a:cubicBezTo>
                    <a:pt x="3496" y="406"/>
                    <a:pt x="3509" y="418"/>
                    <a:pt x="3526" y="427"/>
                  </a:cubicBezTo>
                  <a:cubicBezTo>
                    <a:pt x="3542" y="435"/>
                    <a:pt x="3563" y="439"/>
                    <a:pt x="3589" y="439"/>
                  </a:cubicBezTo>
                  <a:cubicBezTo>
                    <a:pt x="3614" y="439"/>
                    <a:pt x="3635" y="434"/>
                    <a:pt x="3652" y="425"/>
                  </a:cubicBezTo>
                  <a:cubicBezTo>
                    <a:pt x="3669" y="415"/>
                    <a:pt x="3682" y="403"/>
                    <a:pt x="3693" y="386"/>
                  </a:cubicBezTo>
                  <a:cubicBezTo>
                    <a:pt x="3703" y="370"/>
                    <a:pt x="3711" y="352"/>
                    <a:pt x="3715" y="330"/>
                  </a:cubicBezTo>
                  <a:cubicBezTo>
                    <a:pt x="3719" y="309"/>
                    <a:pt x="3721" y="286"/>
                    <a:pt x="3721" y="261"/>
                  </a:cubicBezTo>
                  <a:cubicBezTo>
                    <a:pt x="3721" y="235"/>
                    <a:pt x="3719" y="211"/>
                    <a:pt x="3715" y="189"/>
                  </a:cubicBezTo>
                  <a:cubicBezTo>
                    <a:pt x="3711" y="167"/>
                    <a:pt x="3704" y="149"/>
                    <a:pt x="3694" y="133"/>
                  </a:cubicBezTo>
                  <a:cubicBezTo>
                    <a:pt x="3684" y="118"/>
                    <a:pt x="3670" y="106"/>
                    <a:pt x="3654" y="97"/>
                  </a:cubicBezTo>
                  <a:cubicBezTo>
                    <a:pt x="3637" y="89"/>
                    <a:pt x="3616" y="85"/>
                    <a:pt x="3591" y="85"/>
                  </a:cubicBezTo>
                  <a:close/>
                  <a:moveTo>
                    <a:pt x="2697" y="9"/>
                  </a:moveTo>
                  <a:lnTo>
                    <a:pt x="2935" y="9"/>
                  </a:lnTo>
                  <a:cubicBezTo>
                    <a:pt x="2937" y="9"/>
                    <a:pt x="2939" y="10"/>
                    <a:pt x="2941" y="11"/>
                  </a:cubicBezTo>
                  <a:cubicBezTo>
                    <a:pt x="2943" y="13"/>
                    <a:pt x="2945" y="15"/>
                    <a:pt x="2946" y="18"/>
                  </a:cubicBezTo>
                  <a:cubicBezTo>
                    <a:pt x="2947" y="22"/>
                    <a:pt x="2949" y="26"/>
                    <a:pt x="2949" y="31"/>
                  </a:cubicBezTo>
                  <a:cubicBezTo>
                    <a:pt x="2950" y="37"/>
                    <a:pt x="2950" y="44"/>
                    <a:pt x="2950" y="51"/>
                  </a:cubicBezTo>
                  <a:cubicBezTo>
                    <a:pt x="2950" y="59"/>
                    <a:pt x="2950" y="66"/>
                    <a:pt x="2949" y="71"/>
                  </a:cubicBezTo>
                  <a:cubicBezTo>
                    <a:pt x="2949" y="76"/>
                    <a:pt x="2947" y="81"/>
                    <a:pt x="2946" y="84"/>
                  </a:cubicBezTo>
                  <a:cubicBezTo>
                    <a:pt x="2945" y="87"/>
                    <a:pt x="2943" y="89"/>
                    <a:pt x="2941" y="91"/>
                  </a:cubicBezTo>
                  <a:cubicBezTo>
                    <a:pt x="2939" y="92"/>
                    <a:pt x="2937" y="93"/>
                    <a:pt x="2935" y="93"/>
                  </a:cubicBezTo>
                  <a:lnTo>
                    <a:pt x="2770" y="93"/>
                  </a:lnTo>
                  <a:lnTo>
                    <a:pt x="2770" y="229"/>
                  </a:lnTo>
                  <a:lnTo>
                    <a:pt x="2925" y="229"/>
                  </a:lnTo>
                  <a:cubicBezTo>
                    <a:pt x="2927" y="229"/>
                    <a:pt x="2929" y="230"/>
                    <a:pt x="2931" y="231"/>
                  </a:cubicBezTo>
                  <a:cubicBezTo>
                    <a:pt x="2933" y="232"/>
                    <a:pt x="2934" y="235"/>
                    <a:pt x="2936" y="238"/>
                  </a:cubicBezTo>
                  <a:cubicBezTo>
                    <a:pt x="2937" y="241"/>
                    <a:pt x="2938" y="245"/>
                    <a:pt x="2939" y="250"/>
                  </a:cubicBezTo>
                  <a:cubicBezTo>
                    <a:pt x="2940" y="255"/>
                    <a:pt x="2940" y="262"/>
                    <a:pt x="2940" y="270"/>
                  </a:cubicBezTo>
                  <a:cubicBezTo>
                    <a:pt x="2940" y="278"/>
                    <a:pt x="2940" y="284"/>
                    <a:pt x="2939" y="289"/>
                  </a:cubicBezTo>
                  <a:cubicBezTo>
                    <a:pt x="2938" y="294"/>
                    <a:pt x="2937" y="299"/>
                    <a:pt x="2936" y="302"/>
                  </a:cubicBezTo>
                  <a:cubicBezTo>
                    <a:pt x="2934" y="306"/>
                    <a:pt x="2933" y="308"/>
                    <a:pt x="2931" y="309"/>
                  </a:cubicBezTo>
                  <a:cubicBezTo>
                    <a:pt x="2929" y="311"/>
                    <a:pt x="2927" y="311"/>
                    <a:pt x="2925" y="311"/>
                  </a:cubicBezTo>
                  <a:lnTo>
                    <a:pt x="2770" y="311"/>
                  </a:lnTo>
                  <a:lnTo>
                    <a:pt x="2770" y="500"/>
                  </a:lnTo>
                  <a:cubicBezTo>
                    <a:pt x="2770" y="503"/>
                    <a:pt x="2769" y="505"/>
                    <a:pt x="2767" y="507"/>
                  </a:cubicBezTo>
                  <a:cubicBezTo>
                    <a:pt x="2766" y="509"/>
                    <a:pt x="2763" y="511"/>
                    <a:pt x="2759" y="512"/>
                  </a:cubicBezTo>
                  <a:cubicBezTo>
                    <a:pt x="2755" y="514"/>
                    <a:pt x="2750" y="515"/>
                    <a:pt x="2743" y="516"/>
                  </a:cubicBezTo>
                  <a:cubicBezTo>
                    <a:pt x="2737" y="517"/>
                    <a:pt x="2728" y="517"/>
                    <a:pt x="2718" y="517"/>
                  </a:cubicBezTo>
                  <a:cubicBezTo>
                    <a:pt x="2708" y="517"/>
                    <a:pt x="2700" y="517"/>
                    <a:pt x="2693" y="516"/>
                  </a:cubicBezTo>
                  <a:cubicBezTo>
                    <a:pt x="2687" y="515"/>
                    <a:pt x="2681" y="514"/>
                    <a:pt x="2677" y="512"/>
                  </a:cubicBezTo>
                  <a:cubicBezTo>
                    <a:pt x="2674" y="511"/>
                    <a:pt x="2671" y="509"/>
                    <a:pt x="2669" y="507"/>
                  </a:cubicBezTo>
                  <a:cubicBezTo>
                    <a:pt x="2667" y="505"/>
                    <a:pt x="2667" y="503"/>
                    <a:pt x="2667" y="500"/>
                  </a:cubicBezTo>
                  <a:lnTo>
                    <a:pt x="2667" y="42"/>
                  </a:lnTo>
                  <a:cubicBezTo>
                    <a:pt x="2667" y="30"/>
                    <a:pt x="2669" y="22"/>
                    <a:pt x="2675" y="17"/>
                  </a:cubicBezTo>
                  <a:cubicBezTo>
                    <a:pt x="2681" y="12"/>
                    <a:pt x="2688" y="9"/>
                    <a:pt x="2697" y="9"/>
                  </a:cubicBezTo>
                  <a:close/>
                  <a:moveTo>
                    <a:pt x="2065" y="9"/>
                  </a:moveTo>
                  <a:lnTo>
                    <a:pt x="2196" y="9"/>
                  </a:lnTo>
                  <a:cubicBezTo>
                    <a:pt x="2209" y="9"/>
                    <a:pt x="2220" y="9"/>
                    <a:pt x="2229" y="10"/>
                  </a:cubicBezTo>
                  <a:cubicBezTo>
                    <a:pt x="2237" y="10"/>
                    <a:pt x="2245" y="11"/>
                    <a:pt x="2252" y="12"/>
                  </a:cubicBezTo>
                  <a:cubicBezTo>
                    <a:pt x="2272" y="15"/>
                    <a:pt x="2291" y="20"/>
                    <a:pt x="2307" y="27"/>
                  </a:cubicBezTo>
                  <a:cubicBezTo>
                    <a:pt x="2323" y="34"/>
                    <a:pt x="2337" y="43"/>
                    <a:pt x="2348" y="54"/>
                  </a:cubicBezTo>
                  <a:cubicBezTo>
                    <a:pt x="2360" y="66"/>
                    <a:pt x="2368" y="79"/>
                    <a:pt x="2374" y="95"/>
                  </a:cubicBezTo>
                  <a:cubicBezTo>
                    <a:pt x="2380" y="110"/>
                    <a:pt x="2383" y="128"/>
                    <a:pt x="2383" y="148"/>
                  </a:cubicBezTo>
                  <a:cubicBezTo>
                    <a:pt x="2383" y="165"/>
                    <a:pt x="2381" y="180"/>
                    <a:pt x="2377" y="194"/>
                  </a:cubicBezTo>
                  <a:cubicBezTo>
                    <a:pt x="2373" y="208"/>
                    <a:pt x="2366" y="220"/>
                    <a:pt x="2358" y="231"/>
                  </a:cubicBezTo>
                  <a:cubicBezTo>
                    <a:pt x="2350" y="242"/>
                    <a:pt x="2339" y="252"/>
                    <a:pt x="2327" y="260"/>
                  </a:cubicBezTo>
                  <a:cubicBezTo>
                    <a:pt x="2315" y="268"/>
                    <a:pt x="2301" y="275"/>
                    <a:pt x="2285" y="279"/>
                  </a:cubicBezTo>
                  <a:cubicBezTo>
                    <a:pt x="2293" y="283"/>
                    <a:pt x="2300" y="288"/>
                    <a:pt x="2307" y="293"/>
                  </a:cubicBezTo>
                  <a:cubicBezTo>
                    <a:pt x="2313" y="298"/>
                    <a:pt x="2319" y="304"/>
                    <a:pt x="2325" y="312"/>
                  </a:cubicBezTo>
                  <a:cubicBezTo>
                    <a:pt x="2331" y="319"/>
                    <a:pt x="2337" y="328"/>
                    <a:pt x="2342" y="337"/>
                  </a:cubicBezTo>
                  <a:cubicBezTo>
                    <a:pt x="2347" y="347"/>
                    <a:pt x="2352" y="357"/>
                    <a:pt x="2357" y="369"/>
                  </a:cubicBezTo>
                  <a:lnTo>
                    <a:pt x="2400" y="469"/>
                  </a:lnTo>
                  <a:cubicBezTo>
                    <a:pt x="2404" y="479"/>
                    <a:pt x="2406" y="486"/>
                    <a:pt x="2408" y="491"/>
                  </a:cubicBezTo>
                  <a:cubicBezTo>
                    <a:pt x="2409" y="495"/>
                    <a:pt x="2410" y="499"/>
                    <a:pt x="2410" y="501"/>
                  </a:cubicBezTo>
                  <a:cubicBezTo>
                    <a:pt x="2410" y="504"/>
                    <a:pt x="2409" y="507"/>
                    <a:pt x="2408" y="509"/>
                  </a:cubicBezTo>
                  <a:cubicBezTo>
                    <a:pt x="2407" y="511"/>
                    <a:pt x="2404" y="512"/>
                    <a:pt x="2401" y="513"/>
                  </a:cubicBezTo>
                  <a:cubicBezTo>
                    <a:pt x="2397" y="515"/>
                    <a:pt x="2391" y="516"/>
                    <a:pt x="2383" y="516"/>
                  </a:cubicBezTo>
                  <a:cubicBezTo>
                    <a:pt x="2376" y="517"/>
                    <a:pt x="2366" y="517"/>
                    <a:pt x="2353" y="517"/>
                  </a:cubicBezTo>
                  <a:cubicBezTo>
                    <a:pt x="2342" y="517"/>
                    <a:pt x="2333" y="517"/>
                    <a:pt x="2326" y="516"/>
                  </a:cubicBezTo>
                  <a:cubicBezTo>
                    <a:pt x="2320" y="516"/>
                    <a:pt x="2315" y="515"/>
                    <a:pt x="2311" y="513"/>
                  </a:cubicBezTo>
                  <a:cubicBezTo>
                    <a:pt x="2307" y="512"/>
                    <a:pt x="2304" y="510"/>
                    <a:pt x="2303" y="508"/>
                  </a:cubicBezTo>
                  <a:cubicBezTo>
                    <a:pt x="2301" y="506"/>
                    <a:pt x="2300" y="503"/>
                    <a:pt x="2299" y="500"/>
                  </a:cubicBezTo>
                  <a:lnTo>
                    <a:pt x="2254" y="387"/>
                  </a:lnTo>
                  <a:cubicBezTo>
                    <a:pt x="2248" y="374"/>
                    <a:pt x="2243" y="363"/>
                    <a:pt x="2238" y="353"/>
                  </a:cubicBezTo>
                  <a:cubicBezTo>
                    <a:pt x="2232" y="343"/>
                    <a:pt x="2227" y="335"/>
                    <a:pt x="2220" y="328"/>
                  </a:cubicBezTo>
                  <a:cubicBezTo>
                    <a:pt x="2214" y="321"/>
                    <a:pt x="2207" y="316"/>
                    <a:pt x="2198" y="313"/>
                  </a:cubicBezTo>
                  <a:cubicBezTo>
                    <a:pt x="2190" y="310"/>
                    <a:pt x="2180" y="308"/>
                    <a:pt x="2169" y="308"/>
                  </a:cubicBezTo>
                  <a:lnTo>
                    <a:pt x="2137" y="308"/>
                  </a:lnTo>
                  <a:lnTo>
                    <a:pt x="2137" y="501"/>
                  </a:lnTo>
                  <a:cubicBezTo>
                    <a:pt x="2137" y="503"/>
                    <a:pt x="2136" y="506"/>
                    <a:pt x="2135" y="508"/>
                  </a:cubicBezTo>
                  <a:cubicBezTo>
                    <a:pt x="2133" y="510"/>
                    <a:pt x="2130" y="511"/>
                    <a:pt x="2126" y="513"/>
                  </a:cubicBezTo>
                  <a:cubicBezTo>
                    <a:pt x="2122" y="514"/>
                    <a:pt x="2117" y="515"/>
                    <a:pt x="2111" y="516"/>
                  </a:cubicBezTo>
                  <a:cubicBezTo>
                    <a:pt x="2104" y="517"/>
                    <a:pt x="2096" y="517"/>
                    <a:pt x="2086" y="517"/>
                  </a:cubicBezTo>
                  <a:cubicBezTo>
                    <a:pt x="2076" y="517"/>
                    <a:pt x="2068" y="517"/>
                    <a:pt x="2061" y="516"/>
                  </a:cubicBezTo>
                  <a:cubicBezTo>
                    <a:pt x="2054" y="515"/>
                    <a:pt x="2049" y="514"/>
                    <a:pt x="2045" y="513"/>
                  </a:cubicBezTo>
                  <a:cubicBezTo>
                    <a:pt x="2041" y="511"/>
                    <a:pt x="2038" y="510"/>
                    <a:pt x="2037" y="508"/>
                  </a:cubicBezTo>
                  <a:cubicBezTo>
                    <a:pt x="2035" y="506"/>
                    <a:pt x="2035" y="503"/>
                    <a:pt x="2035" y="501"/>
                  </a:cubicBezTo>
                  <a:lnTo>
                    <a:pt x="2035" y="42"/>
                  </a:lnTo>
                  <a:cubicBezTo>
                    <a:pt x="2035" y="30"/>
                    <a:pt x="2037" y="22"/>
                    <a:pt x="2043" y="17"/>
                  </a:cubicBezTo>
                  <a:cubicBezTo>
                    <a:pt x="2049" y="12"/>
                    <a:pt x="2056" y="9"/>
                    <a:pt x="2065" y="9"/>
                  </a:cubicBezTo>
                  <a:close/>
                  <a:moveTo>
                    <a:pt x="1673" y="9"/>
                  </a:moveTo>
                  <a:lnTo>
                    <a:pt x="1925" y="9"/>
                  </a:lnTo>
                  <a:cubicBezTo>
                    <a:pt x="1928" y="9"/>
                    <a:pt x="1930" y="10"/>
                    <a:pt x="1932" y="11"/>
                  </a:cubicBezTo>
                  <a:cubicBezTo>
                    <a:pt x="1933" y="12"/>
                    <a:pt x="1935" y="15"/>
                    <a:pt x="1936" y="18"/>
                  </a:cubicBezTo>
                  <a:cubicBezTo>
                    <a:pt x="1938" y="21"/>
                    <a:pt x="1939" y="25"/>
                    <a:pt x="1939" y="30"/>
                  </a:cubicBezTo>
                  <a:cubicBezTo>
                    <a:pt x="1940" y="36"/>
                    <a:pt x="1940" y="42"/>
                    <a:pt x="1940" y="50"/>
                  </a:cubicBezTo>
                  <a:cubicBezTo>
                    <a:pt x="1940" y="57"/>
                    <a:pt x="1940" y="63"/>
                    <a:pt x="1939" y="68"/>
                  </a:cubicBezTo>
                  <a:cubicBezTo>
                    <a:pt x="1939" y="73"/>
                    <a:pt x="1938" y="78"/>
                    <a:pt x="1936" y="81"/>
                  </a:cubicBezTo>
                  <a:cubicBezTo>
                    <a:pt x="1935" y="84"/>
                    <a:pt x="1933" y="86"/>
                    <a:pt x="1932" y="87"/>
                  </a:cubicBezTo>
                  <a:cubicBezTo>
                    <a:pt x="1930" y="89"/>
                    <a:pt x="1928" y="90"/>
                    <a:pt x="1925" y="90"/>
                  </a:cubicBezTo>
                  <a:lnTo>
                    <a:pt x="1745" y="90"/>
                  </a:lnTo>
                  <a:lnTo>
                    <a:pt x="1745" y="213"/>
                  </a:lnTo>
                  <a:lnTo>
                    <a:pt x="1898" y="213"/>
                  </a:lnTo>
                  <a:cubicBezTo>
                    <a:pt x="1900" y="213"/>
                    <a:pt x="1902" y="214"/>
                    <a:pt x="1904" y="215"/>
                  </a:cubicBezTo>
                  <a:cubicBezTo>
                    <a:pt x="1906" y="217"/>
                    <a:pt x="1908" y="219"/>
                    <a:pt x="1909" y="222"/>
                  </a:cubicBezTo>
                  <a:cubicBezTo>
                    <a:pt x="1910" y="225"/>
                    <a:pt x="1911" y="229"/>
                    <a:pt x="1912" y="234"/>
                  </a:cubicBezTo>
                  <a:cubicBezTo>
                    <a:pt x="1913" y="239"/>
                    <a:pt x="1913" y="245"/>
                    <a:pt x="1913" y="253"/>
                  </a:cubicBezTo>
                  <a:cubicBezTo>
                    <a:pt x="1913" y="260"/>
                    <a:pt x="1913" y="266"/>
                    <a:pt x="1912" y="271"/>
                  </a:cubicBezTo>
                  <a:cubicBezTo>
                    <a:pt x="1911" y="276"/>
                    <a:pt x="1910" y="280"/>
                    <a:pt x="1909" y="283"/>
                  </a:cubicBezTo>
                  <a:cubicBezTo>
                    <a:pt x="1908" y="286"/>
                    <a:pt x="1906" y="288"/>
                    <a:pt x="1904" y="290"/>
                  </a:cubicBezTo>
                  <a:cubicBezTo>
                    <a:pt x="1902" y="291"/>
                    <a:pt x="1900" y="292"/>
                    <a:pt x="1898" y="292"/>
                  </a:cubicBezTo>
                  <a:lnTo>
                    <a:pt x="1745" y="292"/>
                  </a:lnTo>
                  <a:lnTo>
                    <a:pt x="1745" y="434"/>
                  </a:lnTo>
                  <a:lnTo>
                    <a:pt x="1927" y="434"/>
                  </a:lnTo>
                  <a:cubicBezTo>
                    <a:pt x="1929" y="434"/>
                    <a:pt x="1931" y="435"/>
                    <a:pt x="1933" y="436"/>
                  </a:cubicBezTo>
                  <a:cubicBezTo>
                    <a:pt x="1935" y="438"/>
                    <a:pt x="1937" y="440"/>
                    <a:pt x="1938" y="443"/>
                  </a:cubicBezTo>
                  <a:cubicBezTo>
                    <a:pt x="1940" y="446"/>
                    <a:pt x="1941" y="450"/>
                    <a:pt x="1941" y="455"/>
                  </a:cubicBezTo>
                  <a:cubicBezTo>
                    <a:pt x="1942" y="461"/>
                    <a:pt x="1942" y="467"/>
                    <a:pt x="1942" y="474"/>
                  </a:cubicBezTo>
                  <a:cubicBezTo>
                    <a:pt x="1942" y="482"/>
                    <a:pt x="1942" y="488"/>
                    <a:pt x="1941" y="493"/>
                  </a:cubicBezTo>
                  <a:cubicBezTo>
                    <a:pt x="1941" y="498"/>
                    <a:pt x="1940" y="503"/>
                    <a:pt x="1938" y="506"/>
                  </a:cubicBezTo>
                  <a:cubicBezTo>
                    <a:pt x="1937" y="509"/>
                    <a:pt x="1935" y="511"/>
                    <a:pt x="1933" y="512"/>
                  </a:cubicBezTo>
                  <a:cubicBezTo>
                    <a:pt x="1931" y="514"/>
                    <a:pt x="1929" y="515"/>
                    <a:pt x="1927" y="515"/>
                  </a:cubicBezTo>
                  <a:lnTo>
                    <a:pt x="1673" y="515"/>
                  </a:lnTo>
                  <a:cubicBezTo>
                    <a:pt x="1664" y="515"/>
                    <a:pt x="1657" y="512"/>
                    <a:pt x="1651" y="507"/>
                  </a:cubicBezTo>
                  <a:cubicBezTo>
                    <a:pt x="1645" y="502"/>
                    <a:pt x="1643" y="494"/>
                    <a:pt x="1643" y="482"/>
                  </a:cubicBezTo>
                  <a:lnTo>
                    <a:pt x="1643" y="42"/>
                  </a:lnTo>
                  <a:cubicBezTo>
                    <a:pt x="1643" y="30"/>
                    <a:pt x="1645" y="22"/>
                    <a:pt x="1651" y="17"/>
                  </a:cubicBezTo>
                  <a:cubicBezTo>
                    <a:pt x="1657" y="12"/>
                    <a:pt x="1664" y="9"/>
                    <a:pt x="1673" y="9"/>
                  </a:cubicBezTo>
                  <a:close/>
                  <a:moveTo>
                    <a:pt x="1211" y="9"/>
                  </a:moveTo>
                  <a:lnTo>
                    <a:pt x="1568" y="9"/>
                  </a:lnTo>
                  <a:cubicBezTo>
                    <a:pt x="1570" y="9"/>
                    <a:pt x="1572" y="10"/>
                    <a:pt x="1574" y="11"/>
                  </a:cubicBezTo>
                  <a:cubicBezTo>
                    <a:pt x="1576" y="13"/>
                    <a:pt x="1578" y="15"/>
                    <a:pt x="1579" y="18"/>
                  </a:cubicBezTo>
                  <a:cubicBezTo>
                    <a:pt x="1580" y="22"/>
                    <a:pt x="1581" y="26"/>
                    <a:pt x="1582" y="31"/>
                  </a:cubicBezTo>
                  <a:cubicBezTo>
                    <a:pt x="1583" y="37"/>
                    <a:pt x="1583" y="44"/>
                    <a:pt x="1583" y="51"/>
                  </a:cubicBezTo>
                  <a:cubicBezTo>
                    <a:pt x="1583" y="59"/>
                    <a:pt x="1583" y="65"/>
                    <a:pt x="1582" y="71"/>
                  </a:cubicBezTo>
                  <a:cubicBezTo>
                    <a:pt x="1581" y="76"/>
                    <a:pt x="1580" y="80"/>
                    <a:pt x="1579" y="84"/>
                  </a:cubicBezTo>
                  <a:cubicBezTo>
                    <a:pt x="1578" y="87"/>
                    <a:pt x="1576" y="89"/>
                    <a:pt x="1574" y="91"/>
                  </a:cubicBezTo>
                  <a:cubicBezTo>
                    <a:pt x="1572" y="92"/>
                    <a:pt x="1570" y="93"/>
                    <a:pt x="1568" y="93"/>
                  </a:cubicBezTo>
                  <a:lnTo>
                    <a:pt x="1441" y="93"/>
                  </a:lnTo>
                  <a:lnTo>
                    <a:pt x="1441" y="501"/>
                  </a:lnTo>
                  <a:cubicBezTo>
                    <a:pt x="1441" y="503"/>
                    <a:pt x="1440" y="506"/>
                    <a:pt x="1439" y="508"/>
                  </a:cubicBezTo>
                  <a:cubicBezTo>
                    <a:pt x="1437" y="510"/>
                    <a:pt x="1434" y="511"/>
                    <a:pt x="1430" y="513"/>
                  </a:cubicBezTo>
                  <a:cubicBezTo>
                    <a:pt x="1426" y="514"/>
                    <a:pt x="1421" y="515"/>
                    <a:pt x="1414" y="516"/>
                  </a:cubicBezTo>
                  <a:cubicBezTo>
                    <a:pt x="1408" y="517"/>
                    <a:pt x="1399" y="517"/>
                    <a:pt x="1390" y="517"/>
                  </a:cubicBezTo>
                  <a:cubicBezTo>
                    <a:pt x="1380" y="517"/>
                    <a:pt x="1371" y="517"/>
                    <a:pt x="1365" y="516"/>
                  </a:cubicBezTo>
                  <a:cubicBezTo>
                    <a:pt x="1358" y="515"/>
                    <a:pt x="1353" y="514"/>
                    <a:pt x="1349" y="513"/>
                  </a:cubicBezTo>
                  <a:cubicBezTo>
                    <a:pt x="1345" y="511"/>
                    <a:pt x="1342" y="510"/>
                    <a:pt x="1340" y="508"/>
                  </a:cubicBezTo>
                  <a:cubicBezTo>
                    <a:pt x="1339" y="506"/>
                    <a:pt x="1338" y="503"/>
                    <a:pt x="1338" y="501"/>
                  </a:cubicBezTo>
                  <a:lnTo>
                    <a:pt x="1338" y="93"/>
                  </a:lnTo>
                  <a:lnTo>
                    <a:pt x="1211" y="93"/>
                  </a:lnTo>
                  <a:cubicBezTo>
                    <a:pt x="1209" y="93"/>
                    <a:pt x="1207" y="92"/>
                    <a:pt x="1205" y="91"/>
                  </a:cubicBezTo>
                  <a:cubicBezTo>
                    <a:pt x="1203" y="89"/>
                    <a:pt x="1201" y="87"/>
                    <a:pt x="1200" y="84"/>
                  </a:cubicBezTo>
                  <a:cubicBezTo>
                    <a:pt x="1199" y="80"/>
                    <a:pt x="1198" y="76"/>
                    <a:pt x="1197" y="71"/>
                  </a:cubicBezTo>
                  <a:cubicBezTo>
                    <a:pt x="1196" y="65"/>
                    <a:pt x="1196" y="59"/>
                    <a:pt x="1196" y="51"/>
                  </a:cubicBezTo>
                  <a:cubicBezTo>
                    <a:pt x="1196" y="44"/>
                    <a:pt x="1196" y="37"/>
                    <a:pt x="1197" y="31"/>
                  </a:cubicBezTo>
                  <a:cubicBezTo>
                    <a:pt x="1198" y="26"/>
                    <a:pt x="1199" y="22"/>
                    <a:pt x="1200" y="18"/>
                  </a:cubicBezTo>
                  <a:cubicBezTo>
                    <a:pt x="1201" y="15"/>
                    <a:pt x="1203" y="13"/>
                    <a:pt x="1205" y="11"/>
                  </a:cubicBezTo>
                  <a:cubicBezTo>
                    <a:pt x="1207" y="10"/>
                    <a:pt x="1209" y="9"/>
                    <a:pt x="1211" y="9"/>
                  </a:cubicBezTo>
                  <a:close/>
                  <a:moveTo>
                    <a:pt x="5222" y="8"/>
                  </a:moveTo>
                  <a:cubicBezTo>
                    <a:pt x="5231" y="8"/>
                    <a:pt x="5239" y="8"/>
                    <a:pt x="5245" y="9"/>
                  </a:cubicBezTo>
                  <a:cubicBezTo>
                    <a:pt x="5251" y="9"/>
                    <a:pt x="5255" y="10"/>
                    <a:pt x="5259" y="12"/>
                  </a:cubicBezTo>
                  <a:cubicBezTo>
                    <a:pt x="5262" y="13"/>
                    <a:pt x="5264" y="15"/>
                    <a:pt x="5265" y="17"/>
                  </a:cubicBezTo>
                  <a:cubicBezTo>
                    <a:pt x="5267" y="19"/>
                    <a:pt x="5267" y="22"/>
                    <a:pt x="5267" y="24"/>
                  </a:cubicBezTo>
                  <a:lnTo>
                    <a:pt x="5267" y="479"/>
                  </a:lnTo>
                  <a:cubicBezTo>
                    <a:pt x="5267" y="485"/>
                    <a:pt x="5266" y="490"/>
                    <a:pt x="5264" y="495"/>
                  </a:cubicBezTo>
                  <a:cubicBezTo>
                    <a:pt x="5262" y="499"/>
                    <a:pt x="5259" y="503"/>
                    <a:pt x="5256" y="506"/>
                  </a:cubicBezTo>
                  <a:cubicBezTo>
                    <a:pt x="5252" y="510"/>
                    <a:pt x="5248" y="512"/>
                    <a:pt x="5243" y="513"/>
                  </a:cubicBezTo>
                  <a:cubicBezTo>
                    <a:pt x="5238" y="515"/>
                    <a:pt x="5234" y="515"/>
                    <a:pt x="5229" y="515"/>
                  </a:cubicBezTo>
                  <a:lnTo>
                    <a:pt x="5185" y="515"/>
                  </a:lnTo>
                  <a:cubicBezTo>
                    <a:pt x="5176" y="515"/>
                    <a:pt x="5168" y="514"/>
                    <a:pt x="5161" y="513"/>
                  </a:cubicBezTo>
                  <a:cubicBezTo>
                    <a:pt x="5155" y="511"/>
                    <a:pt x="5149" y="508"/>
                    <a:pt x="5143" y="503"/>
                  </a:cubicBezTo>
                  <a:cubicBezTo>
                    <a:pt x="5137" y="498"/>
                    <a:pt x="5132" y="491"/>
                    <a:pt x="5127" y="483"/>
                  </a:cubicBezTo>
                  <a:cubicBezTo>
                    <a:pt x="5121" y="475"/>
                    <a:pt x="5116" y="464"/>
                    <a:pt x="5109" y="451"/>
                  </a:cubicBezTo>
                  <a:lnTo>
                    <a:pt x="4983" y="215"/>
                  </a:lnTo>
                  <a:cubicBezTo>
                    <a:pt x="4976" y="201"/>
                    <a:pt x="4969" y="186"/>
                    <a:pt x="4961" y="170"/>
                  </a:cubicBezTo>
                  <a:cubicBezTo>
                    <a:pt x="4954" y="153"/>
                    <a:pt x="4947" y="137"/>
                    <a:pt x="4941" y="122"/>
                  </a:cubicBezTo>
                  <a:lnTo>
                    <a:pt x="4940" y="122"/>
                  </a:lnTo>
                  <a:cubicBezTo>
                    <a:pt x="4941" y="141"/>
                    <a:pt x="4942" y="159"/>
                    <a:pt x="4942" y="178"/>
                  </a:cubicBezTo>
                  <a:cubicBezTo>
                    <a:pt x="4943" y="197"/>
                    <a:pt x="4943" y="216"/>
                    <a:pt x="4943" y="236"/>
                  </a:cubicBezTo>
                  <a:lnTo>
                    <a:pt x="4943" y="500"/>
                  </a:lnTo>
                  <a:cubicBezTo>
                    <a:pt x="4943" y="503"/>
                    <a:pt x="4942" y="505"/>
                    <a:pt x="4941" y="507"/>
                  </a:cubicBezTo>
                  <a:cubicBezTo>
                    <a:pt x="4940" y="509"/>
                    <a:pt x="4937" y="511"/>
                    <a:pt x="4934" y="512"/>
                  </a:cubicBezTo>
                  <a:cubicBezTo>
                    <a:pt x="4930" y="514"/>
                    <a:pt x="4925" y="515"/>
                    <a:pt x="4919" y="516"/>
                  </a:cubicBezTo>
                  <a:cubicBezTo>
                    <a:pt x="4913" y="517"/>
                    <a:pt x="4906" y="517"/>
                    <a:pt x="4896" y="517"/>
                  </a:cubicBezTo>
                  <a:cubicBezTo>
                    <a:pt x="4887" y="517"/>
                    <a:pt x="4880" y="517"/>
                    <a:pt x="4874" y="516"/>
                  </a:cubicBezTo>
                  <a:cubicBezTo>
                    <a:pt x="4868" y="515"/>
                    <a:pt x="4863" y="514"/>
                    <a:pt x="4860" y="512"/>
                  </a:cubicBezTo>
                  <a:cubicBezTo>
                    <a:pt x="4856" y="511"/>
                    <a:pt x="4854" y="509"/>
                    <a:pt x="4852" y="507"/>
                  </a:cubicBezTo>
                  <a:cubicBezTo>
                    <a:pt x="4851" y="505"/>
                    <a:pt x="4851" y="503"/>
                    <a:pt x="4851" y="500"/>
                  </a:cubicBezTo>
                  <a:lnTo>
                    <a:pt x="4851" y="46"/>
                  </a:lnTo>
                  <a:cubicBezTo>
                    <a:pt x="4851" y="34"/>
                    <a:pt x="4854" y="24"/>
                    <a:pt x="4861" y="18"/>
                  </a:cubicBezTo>
                  <a:cubicBezTo>
                    <a:pt x="4868" y="12"/>
                    <a:pt x="4877" y="9"/>
                    <a:pt x="4888" y="9"/>
                  </a:cubicBezTo>
                  <a:lnTo>
                    <a:pt x="4943" y="9"/>
                  </a:lnTo>
                  <a:cubicBezTo>
                    <a:pt x="4953" y="9"/>
                    <a:pt x="4961" y="10"/>
                    <a:pt x="4968" y="12"/>
                  </a:cubicBezTo>
                  <a:cubicBezTo>
                    <a:pt x="4974" y="13"/>
                    <a:pt x="4981" y="16"/>
                    <a:pt x="4986" y="20"/>
                  </a:cubicBezTo>
                  <a:cubicBezTo>
                    <a:pt x="4991" y="24"/>
                    <a:pt x="4996" y="29"/>
                    <a:pt x="5001" y="36"/>
                  </a:cubicBezTo>
                  <a:cubicBezTo>
                    <a:pt x="5006" y="43"/>
                    <a:pt x="5010" y="52"/>
                    <a:pt x="5015" y="62"/>
                  </a:cubicBezTo>
                  <a:lnTo>
                    <a:pt x="5114" y="247"/>
                  </a:lnTo>
                  <a:cubicBezTo>
                    <a:pt x="5120" y="258"/>
                    <a:pt x="5125" y="269"/>
                    <a:pt x="5131" y="280"/>
                  </a:cubicBezTo>
                  <a:cubicBezTo>
                    <a:pt x="5136" y="290"/>
                    <a:pt x="5142" y="301"/>
                    <a:pt x="5147" y="312"/>
                  </a:cubicBezTo>
                  <a:cubicBezTo>
                    <a:pt x="5152" y="323"/>
                    <a:pt x="5157" y="334"/>
                    <a:pt x="5162" y="344"/>
                  </a:cubicBezTo>
                  <a:cubicBezTo>
                    <a:pt x="5167" y="354"/>
                    <a:pt x="5172" y="365"/>
                    <a:pt x="5177" y="375"/>
                  </a:cubicBezTo>
                  <a:lnTo>
                    <a:pt x="5177" y="375"/>
                  </a:lnTo>
                  <a:cubicBezTo>
                    <a:pt x="5176" y="357"/>
                    <a:pt x="5176" y="338"/>
                    <a:pt x="5175" y="318"/>
                  </a:cubicBezTo>
                  <a:cubicBezTo>
                    <a:pt x="5175" y="298"/>
                    <a:pt x="5175" y="279"/>
                    <a:pt x="5175" y="261"/>
                  </a:cubicBezTo>
                  <a:lnTo>
                    <a:pt x="5175" y="24"/>
                  </a:lnTo>
                  <a:cubicBezTo>
                    <a:pt x="5175" y="22"/>
                    <a:pt x="5176" y="19"/>
                    <a:pt x="5177" y="17"/>
                  </a:cubicBezTo>
                  <a:cubicBezTo>
                    <a:pt x="5179" y="15"/>
                    <a:pt x="5181" y="13"/>
                    <a:pt x="5185" y="12"/>
                  </a:cubicBezTo>
                  <a:cubicBezTo>
                    <a:pt x="5189" y="10"/>
                    <a:pt x="5193" y="9"/>
                    <a:pt x="5199" y="9"/>
                  </a:cubicBezTo>
                  <a:cubicBezTo>
                    <a:pt x="5205" y="8"/>
                    <a:pt x="5213" y="8"/>
                    <a:pt x="5222" y="8"/>
                  </a:cubicBezTo>
                  <a:close/>
                  <a:moveTo>
                    <a:pt x="4690" y="7"/>
                  </a:moveTo>
                  <a:cubicBezTo>
                    <a:pt x="4700" y="7"/>
                    <a:pt x="4709" y="7"/>
                    <a:pt x="4715" y="8"/>
                  </a:cubicBezTo>
                  <a:cubicBezTo>
                    <a:pt x="4722" y="9"/>
                    <a:pt x="4727" y="10"/>
                    <a:pt x="4731" y="11"/>
                  </a:cubicBezTo>
                  <a:cubicBezTo>
                    <a:pt x="4735" y="12"/>
                    <a:pt x="4737" y="14"/>
                    <a:pt x="4739" y="16"/>
                  </a:cubicBezTo>
                  <a:cubicBezTo>
                    <a:pt x="4741" y="18"/>
                    <a:pt x="4742" y="21"/>
                    <a:pt x="4742" y="23"/>
                  </a:cubicBezTo>
                  <a:lnTo>
                    <a:pt x="4742" y="501"/>
                  </a:lnTo>
                  <a:cubicBezTo>
                    <a:pt x="4742" y="503"/>
                    <a:pt x="4741" y="506"/>
                    <a:pt x="4739" y="508"/>
                  </a:cubicBezTo>
                  <a:cubicBezTo>
                    <a:pt x="4737" y="510"/>
                    <a:pt x="4735" y="511"/>
                    <a:pt x="4731" y="513"/>
                  </a:cubicBezTo>
                  <a:cubicBezTo>
                    <a:pt x="4727" y="514"/>
                    <a:pt x="4722" y="515"/>
                    <a:pt x="4715" y="516"/>
                  </a:cubicBezTo>
                  <a:cubicBezTo>
                    <a:pt x="4709" y="517"/>
                    <a:pt x="4700" y="517"/>
                    <a:pt x="4690" y="517"/>
                  </a:cubicBezTo>
                  <a:cubicBezTo>
                    <a:pt x="4680" y="517"/>
                    <a:pt x="4672" y="517"/>
                    <a:pt x="4665" y="516"/>
                  </a:cubicBezTo>
                  <a:cubicBezTo>
                    <a:pt x="4659" y="515"/>
                    <a:pt x="4653" y="514"/>
                    <a:pt x="4649" y="513"/>
                  </a:cubicBezTo>
                  <a:cubicBezTo>
                    <a:pt x="4646" y="511"/>
                    <a:pt x="4643" y="510"/>
                    <a:pt x="4641" y="508"/>
                  </a:cubicBezTo>
                  <a:cubicBezTo>
                    <a:pt x="4639" y="506"/>
                    <a:pt x="4639" y="503"/>
                    <a:pt x="4639" y="501"/>
                  </a:cubicBezTo>
                  <a:lnTo>
                    <a:pt x="4639" y="23"/>
                  </a:lnTo>
                  <a:cubicBezTo>
                    <a:pt x="4639" y="21"/>
                    <a:pt x="4639" y="18"/>
                    <a:pt x="4641" y="16"/>
                  </a:cubicBezTo>
                  <a:cubicBezTo>
                    <a:pt x="4643" y="14"/>
                    <a:pt x="4646" y="12"/>
                    <a:pt x="4650" y="11"/>
                  </a:cubicBezTo>
                  <a:cubicBezTo>
                    <a:pt x="4654" y="10"/>
                    <a:pt x="4659" y="9"/>
                    <a:pt x="4665" y="8"/>
                  </a:cubicBezTo>
                  <a:cubicBezTo>
                    <a:pt x="4672" y="7"/>
                    <a:pt x="4680" y="7"/>
                    <a:pt x="4690" y="7"/>
                  </a:cubicBezTo>
                  <a:close/>
                  <a:moveTo>
                    <a:pt x="3928" y="7"/>
                  </a:moveTo>
                  <a:cubicBezTo>
                    <a:pt x="3940" y="7"/>
                    <a:pt x="3950" y="7"/>
                    <a:pt x="3957" y="7"/>
                  </a:cubicBezTo>
                  <a:cubicBezTo>
                    <a:pt x="3964" y="8"/>
                    <a:pt x="3970" y="9"/>
                    <a:pt x="3974" y="10"/>
                  </a:cubicBezTo>
                  <a:cubicBezTo>
                    <a:pt x="3977" y="12"/>
                    <a:pt x="3980" y="14"/>
                    <a:pt x="3981" y="16"/>
                  </a:cubicBezTo>
                  <a:cubicBezTo>
                    <a:pt x="3982" y="19"/>
                    <a:pt x="3983" y="23"/>
                    <a:pt x="3984" y="28"/>
                  </a:cubicBezTo>
                  <a:lnTo>
                    <a:pt x="4073" y="415"/>
                  </a:lnTo>
                  <a:lnTo>
                    <a:pt x="4073" y="415"/>
                  </a:lnTo>
                  <a:lnTo>
                    <a:pt x="4165" y="31"/>
                  </a:lnTo>
                  <a:cubicBezTo>
                    <a:pt x="4166" y="26"/>
                    <a:pt x="4168" y="22"/>
                    <a:pt x="4169" y="19"/>
                  </a:cubicBezTo>
                  <a:cubicBezTo>
                    <a:pt x="4171" y="15"/>
                    <a:pt x="4174" y="13"/>
                    <a:pt x="4178" y="11"/>
                  </a:cubicBezTo>
                  <a:cubicBezTo>
                    <a:pt x="4182" y="10"/>
                    <a:pt x="4188" y="8"/>
                    <a:pt x="4195" y="8"/>
                  </a:cubicBezTo>
                  <a:cubicBezTo>
                    <a:pt x="4202" y="7"/>
                    <a:pt x="4211" y="7"/>
                    <a:pt x="4223" y="7"/>
                  </a:cubicBezTo>
                  <a:cubicBezTo>
                    <a:pt x="4235" y="7"/>
                    <a:pt x="4245" y="7"/>
                    <a:pt x="4253" y="8"/>
                  </a:cubicBezTo>
                  <a:cubicBezTo>
                    <a:pt x="4260" y="8"/>
                    <a:pt x="4266" y="9"/>
                    <a:pt x="4270" y="11"/>
                  </a:cubicBezTo>
                  <a:cubicBezTo>
                    <a:pt x="4274" y="13"/>
                    <a:pt x="4277" y="15"/>
                    <a:pt x="4279" y="18"/>
                  </a:cubicBezTo>
                  <a:cubicBezTo>
                    <a:pt x="4280" y="21"/>
                    <a:pt x="4282" y="25"/>
                    <a:pt x="4283" y="31"/>
                  </a:cubicBezTo>
                  <a:lnTo>
                    <a:pt x="4378" y="415"/>
                  </a:lnTo>
                  <a:lnTo>
                    <a:pt x="4379" y="415"/>
                  </a:lnTo>
                  <a:lnTo>
                    <a:pt x="4468" y="29"/>
                  </a:lnTo>
                  <a:cubicBezTo>
                    <a:pt x="4468" y="25"/>
                    <a:pt x="4469" y="21"/>
                    <a:pt x="4471" y="18"/>
                  </a:cubicBezTo>
                  <a:cubicBezTo>
                    <a:pt x="4472" y="15"/>
                    <a:pt x="4475" y="13"/>
                    <a:pt x="4478" y="11"/>
                  </a:cubicBezTo>
                  <a:cubicBezTo>
                    <a:pt x="4482" y="10"/>
                    <a:pt x="4487" y="8"/>
                    <a:pt x="4494" y="8"/>
                  </a:cubicBezTo>
                  <a:cubicBezTo>
                    <a:pt x="4501" y="7"/>
                    <a:pt x="4510" y="7"/>
                    <a:pt x="4522" y="7"/>
                  </a:cubicBezTo>
                  <a:cubicBezTo>
                    <a:pt x="4534" y="7"/>
                    <a:pt x="4543" y="7"/>
                    <a:pt x="4549" y="8"/>
                  </a:cubicBezTo>
                  <a:cubicBezTo>
                    <a:pt x="4555" y="8"/>
                    <a:pt x="4560" y="10"/>
                    <a:pt x="4563" y="13"/>
                  </a:cubicBezTo>
                  <a:cubicBezTo>
                    <a:pt x="4566" y="16"/>
                    <a:pt x="4567" y="20"/>
                    <a:pt x="4567" y="26"/>
                  </a:cubicBezTo>
                  <a:cubicBezTo>
                    <a:pt x="4566" y="31"/>
                    <a:pt x="4565" y="39"/>
                    <a:pt x="4563" y="49"/>
                  </a:cubicBezTo>
                  <a:lnTo>
                    <a:pt x="4447" y="488"/>
                  </a:lnTo>
                  <a:cubicBezTo>
                    <a:pt x="4445" y="495"/>
                    <a:pt x="4443" y="500"/>
                    <a:pt x="4440" y="503"/>
                  </a:cubicBezTo>
                  <a:cubicBezTo>
                    <a:pt x="4437" y="507"/>
                    <a:pt x="4433" y="510"/>
                    <a:pt x="4428" y="512"/>
                  </a:cubicBezTo>
                  <a:cubicBezTo>
                    <a:pt x="4422" y="514"/>
                    <a:pt x="4415" y="515"/>
                    <a:pt x="4407" y="516"/>
                  </a:cubicBezTo>
                  <a:cubicBezTo>
                    <a:pt x="4398" y="517"/>
                    <a:pt x="4387" y="517"/>
                    <a:pt x="4374" y="517"/>
                  </a:cubicBezTo>
                  <a:cubicBezTo>
                    <a:pt x="4359" y="517"/>
                    <a:pt x="4347" y="517"/>
                    <a:pt x="4338" y="516"/>
                  </a:cubicBezTo>
                  <a:cubicBezTo>
                    <a:pt x="4329" y="515"/>
                    <a:pt x="4322" y="514"/>
                    <a:pt x="4317" y="512"/>
                  </a:cubicBezTo>
                  <a:cubicBezTo>
                    <a:pt x="4312" y="510"/>
                    <a:pt x="4308" y="507"/>
                    <a:pt x="4306" y="503"/>
                  </a:cubicBezTo>
                  <a:cubicBezTo>
                    <a:pt x="4303" y="500"/>
                    <a:pt x="4301" y="495"/>
                    <a:pt x="4300" y="488"/>
                  </a:cubicBezTo>
                  <a:lnTo>
                    <a:pt x="4219" y="168"/>
                  </a:lnTo>
                  <a:lnTo>
                    <a:pt x="4218" y="168"/>
                  </a:lnTo>
                  <a:lnTo>
                    <a:pt x="4142" y="488"/>
                  </a:lnTo>
                  <a:cubicBezTo>
                    <a:pt x="4141" y="494"/>
                    <a:pt x="4139" y="499"/>
                    <a:pt x="4136" y="503"/>
                  </a:cubicBezTo>
                  <a:cubicBezTo>
                    <a:pt x="4134" y="507"/>
                    <a:pt x="4130" y="510"/>
                    <a:pt x="4125" y="512"/>
                  </a:cubicBezTo>
                  <a:cubicBezTo>
                    <a:pt x="4120" y="514"/>
                    <a:pt x="4113" y="515"/>
                    <a:pt x="4105" y="516"/>
                  </a:cubicBezTo>
                  <a:cubicBezTo>
                    <a:pt x="4096" y="517"/>
                    <a:pt x="4084" y="517"/>
                    <a:pt x="4070" y="517"/>
                  </a:cubicBezTo>
                  <a:cubicBezTo>
                    <a:pt x="4055" y="517"/>
                    <a:pt x="4043" y="517"/>
                    <a:pt x="4034" y="516"/>
                  </a:cubicBezTo>
                  <a:cubicBezTo>
                    <a:pt x="4025" y="515"/>
                    <a:pt x="4018" y="514"/>
                    <a:pt x="4013" y="512"/>
                  </a:cubicBezTo>
                  <a:cubicBezTo>
                    <a:pt x="4007" y="510"/>
                    <a:pt x="4004" y="507"/>
                    <a:pt x="4001" y="503"/>
                  </a:cubicBezTo>
                  <a:cubicBezTo>
                    <a:pt x="3999" y="500"/>
                    <a:pt x="3997" y="495"/>
                    <a:pt x="3995" y="488"/>
                  </a:cubicBezTo>
                  <a:lnTo>
                    <a:pt x="3881" y="47"/>
                  </a:lnTo>
                  <a:cubicBezTo>
                    <a:pt x="3878" y="38"/>
                    <a:pt x="3877" y="31"/>
                    <a:pt x="3877" y="25"/>
                  </a:cubicBezTo>
                  <a:cubicBezTo>
                    <a:pt x="3876" y="20"/>
                    <a:pt x="3878" y="16"/>
                    <a:pt x="3881" y="13"/>
                  </a:cubicBezTo>
                  <a:cubicBezTo>
                    <a:pt x="3884" y="10"/>
                    <a:pt x="3890" y="8"/>
                    <a:pt x="3897" y="8"/>
                  </a:cubicBezTo>
                  <a:cubicBezTo>
                    <a:pt x="3905" y="7"/>
                    <a:pt x="3915" y="7"/>
                    <a:pt x="3928" y="7"/>
                  </a:cubicBezTo>
                  <a:close/>
                  <a:moveTo>
                    <a:pt x="3086" y="7"/>
                  </a:moveTo>
                  <a:cubicBezTo>
                    <a:pt x="3096" y="7"/>
                    <a:pt x="3105" y="7"/>
                    <a:pt x="3111" y="8"/>
                  </a:cubicBezTo>
                  <a:cubicBezTo>
                    <a:pt x="3118" y="9"/>
                    <a:pt x="3123" y="10"/>
                    <a:pt x="3127" y="11"/>
                  </a:cubicBezTo>
                  <a:cubicBezTo>
                    <a:pt x="3131" y="12"/>
                    <a:pt x="3133" y="14"/>
                    <a:pt x="3135" y="16"/>
                  </a:cubicBezTo>
                  <a:cubicBezTo>
                    <a:pt x="3137" y="18"/>
                    <a:pt x="3138" y="21"/>
                    <a:pt x="3138" y="23"/>
                  </a:cubicBezTo>
                  <a:lnTo>
                    <a:pt x="3138" y="430"/>
                  </a:lnTo>
                  <a:lnTo>
                    <a:pt x="3297" y="430"/>
                  </a:lnTo>
                  <a:cubicBezTo>
                    <a:pt x="3299" y="430"/>
                    <a:pt x="3302" y="431"/>
                    <a:pt x="3303" y="432"/>
                  </a:cubicBezTo>
                  <a:cubicBezTo>
                    <a:pt x="3305" y="433"/>
                    <a:pt x="3307" y="436"/>
                    <a:pt x="3308" y="439"/>
                  </a:cubicBezTo>
                  <a:cubicBezTo>
                    <a:pt x="3310" y="442"/>
                    <a:pt x="3311" y="447"/>
                    <a:pt x="3311" y="452"/>
                  </a:cubicBezTo>
                  <a:cubicBezTo>
                    <a:pt x="3312" y="457"/>
                    <a:pt x="3312" y="464"/>
                    <a:pt x="3312" y="472"/>
                  </a:cubicBezTo>
                  <a:cubicBezTo>
                    <a:pt x="3312" y="479"/>
                    <a:pt x="3312" y="486"/>
                    <a:pt x="3311" y="491"/>
                  </a:cubicBezTo>
                  <a:cubicBezTo>
                    <a:pt x="3311" y="497"/>
                    <a:pt x="3310" y="501"/>
                    <a:pt x="3308" y="505"/>
                  </a:cubicBezTo>
                  <a:cubicBezTo>
                    <a:pt x="3307" y="508"/>
                    <a:pt x="3305" y="511"/>
                    <a:pt x="3303" y="512"/>
                  </a:cubicBezTo>
                  <a:cubicBezTo>
                    <a:pt x="3302" y="514"/>
                    <a:pt x="3299" y="515"/>
                    <a:pt x="3297" y="515"/>
                  </a:cubicBezTo>
                  <a:lnTo>
                    <a:pt x="3065" y="515"/>
                  </a:lnTo>
                  <a:cubicBezTo>
                    <a:pt x="3056" y="515"/>
                    <a:pt x="3049" y="512"/>
                    <a:pt x="3043" y="507"/>
                  </a:cubicBezTo>
                  <a:cubicBezTo>
                    <a:pt x="3037" y="502"/>
                    <a:pt x="3035" y="494"/>
                    <a:pt x="3035" y="482"/>
                  </a:cubicBezTo>
                  <a:lnTo>
                    <a:pt x="3035" y="23"/>
                  </a:lnTo>
                  <a:cubicBezTo>
                    <a:pt x="3035" y="21"/>
                    <a:pt x="3035" y="18"/>
                    <a:pt x="3037" y="16"/>
                  </a:cubicBezTo>
                  <a:cubicBezTo>
                    <a:pt x="3039" y="14"/>
                    <a:pt x="3042" y="12"/>
                    <a:pt x="3045" y="11"/>
                  </a:cubicBezTo>
                  <a:cubicBezTo>
                    <a:pt x="3049" y="10"/>
                    <a:pt x="3055" y="9"/>
                    <a:pt x="3061" y="8"/>
                  </a:cubicBezTo>
                  <a:cubicBezTo>
                    <a:pt x="3068" y="7"/>
                    <a:pt x="3076" y="7"/>
                    <a:pt x="3086" y="7"/>
                  </a:cubicBezTo>
                  <a:close/>
                  <a:moveTo>
                    <a:pt x="946" y="7"/>
                  </a:moveTo>
                  <a:cubicBezTo>
                    <a:pt x="961" y="7"/>
                    <a:pt x="973" y="7"/>
                    <a:pt x="982" y="7"/>
                  </a:cubicBezTo>
                  <a:cubicBezTo>
                    <a:pt x="992" y="8"/>
                    <a:pt x="999" y="9"/>
                    <a:pt x="1004" y="10"/>
                  </a:cubicBezTo>
                  <a:cubicBezTo>
                    <a:pt x="1009" y="12"/>
                    <a:pt x="1012" y="14"/>
                    <a:pt x="1015" y="17"/>
                  </a:cubicBezTo>
                  <a:cubicBezTo>
                    <a:pt x="1017" y="19"/>
                    <a:pt x="1019" y="23"/>
                    <a:pt x="1020" y="28"/>
                  </a:cubicBezTo>
                  <a:lnTo>
                    <a:pt x="1177" y="476"/>
                  </a:lnTo>
                  <a:cubicBezTo>
                    <a:pt x="1180" y="486"/>
                    <a:pt x="1182" y="493"/>
                    <a:pt x="1182" y="499"/>
                  </a:cubicBezTo>
                  <a:cubicBezTo>
                    <a:pt x="1183" y="504"/>
                    <a:pt x="1182" y="508"/>
                    <a:pt x="1179" y="511"/>
                  </a:cubicBezTo>
                  <a:cubicBezTo>
                    <a:pt x="1176" y="514"/>
                    <a:pt x="1171" y="515"/>
                    <a:pt x="1164" y="516"/>
                  </a:cubicBezTo>
                  <a:cubicBezTo>
                    <a:pt x="1157" y="517"/>
                    <a:pt x="1147" y="517"/>
                    <a:pt x="1134" y="517"/>
                  </a:cubicBezTo>
                  <a:cubicBezTo>
                    <a:pt x="1121" y="517"/>
                    <a:pt x="1110" y="517"/>
                    <a:pt x="1103" y="516"/>
                  </a:cubicBezTo>
                  <a:cubicBezTo>
                    <a:pt x="1096" y="516"/>
                    <a:pt x="1090" y="515"/>
                    <a:pt x="1086" y="514"/>
                  </a:cubicBezTo>
                  <a:cubicBezTo>
                    <a:pt x="1082" y="513"/>
                    <a:pt x="1079" y="511"/>
                    <a:pt x="1078" y="509"/>
                  </a:cubicBezTo>
                  <a:cubicBezTo>
                    <a:pt x="1076" y="507"/>
                    <a:pt x="1075" y="504"/>
                    <a:pt x="1074" y="501"/>
                  </a:cubicBezTo>
                  <a:lnTo>
                    <a:pt x="1040" y="399"/>
                  </a:lnTo>
                  <a:lnTo>
                    <a:pt x="850" y="399"/>
                  </a:lnTo>
                  <a:lnTo>
                    <a:pt x="818" y="498"/>
                  </a:lnTo>
                  <a:cubicBezTo>
                    <a:pt x="817" y="502"/>
                    <a:pt x="816" y="505"/>
                    <a:pt x="814" y="507"/>
                  </a:cubicBezTo>
                  <a:cubicBezTo>
                    <a:pt x="812" y="510"/>
                    <a:pt x="809" y="512"/>
                    <a:pt x="806" y="513"/>
                  </a:cubicBezTo>
                  <a:cubicBezTo>
                    <a:pt x="802" y="515"/>
                    <a:pt x="797" y="516"/>
                    <a:pt x="790" y="516"/>
                  </a:cubicBezTo>
                  <a:cubicBezTo>
                    <a:pt x="783" y="517"/>
                    <a:pt x="774" y="517"/>
                    <a:pt x="763" y="517"/>
                  </a:cubicBezTo>
                  <a:cubicBezTo>
                    <a:pt x="751" y="517"/>
                    <a:pt x="741" y="517"/>
                    <a:pt x="734" y="516"/>
                  </a:cubicBezTo>
                  <a:cubicBezTo>
                    <a:pt x="728" y="515"/>
                    <a:pt x="723" y="513"/>
                    <a:pt x="720" y="510"/>
                  </a:cubicBezTo>
                  <a:cubicBezTo>
                    <a:pt x="718" y="507"/>
                    <a:pt x="717" y="503"/>
                    <a:pt x="718" y="497"/>
                  </a:cubicBezTo>
                  <a:cubicBezTo>
                    <a:pt x="718" y="492"/>
                    <a:pt x="720" y="485"/>
                    <a:pt x="723" y="476"/>
                  </a:cubicBezTo>
                  <a:lnTo>
                    <a:pt x="879" y="27"/>
                  </a:lnTo>
                  <a:cubicBezTo>
                    <a:pt x="881" y="23"/>
                    <a:pt x="883" y="19"/>
                    <a:pt x="885" y="16"/>
                  </a:cubicBezTo>
                  <a:cubicBezTo>
                    <a:pt x="887" y="14"/>
                    <a:pt x="890" y="12"/>
                    <a:pt x="895" y="10"/>
                  </a:cubicBezTo>
                  <a:cubicBezTo>
                    <a:pt x="899" y="9"/>
                    <a:pt x="906" y="8"/>
                    <a:pt x="914" y="7"/>
                  </a:cubicBezTo>
                  <a:cubicBezTo>
                    <a:pt x="922" y="7"/>
                    <a:pt x="932" y="7"/>
                    <a:pt x="946" y="7"/>
                  </a:cubicBezTo>
                  <a:close/>
                  <a:moveTo>
                    <a:pt x="52" y="7"/>
                  </a:moveTo>
                  <a:cubicBezTo>
                    <a:pt x="64" y="7"/>
                    <a:pt x="74" y="7"/>
                    <a:pt x="81" y="7"/>
                  </a:cubicBezTo>
                  <a:cubicBezTo>
                    <a:pt x="88" y="8"/>
                    <a:pt x="94" y="9"/>
                    <a:pt x="98" y="10"/>
                  </a:cubicBezTo>
                  <a:cubicBezTo>
                    <a:pt x="101" y="12"/>
                    <a:pt x="104" y="14"/>
                    <a:pt x="105" y="16"/>
                  </a:cubicBezTo>
                  <a:cubicBezTo>
                    <a:pt x="106" y="19"/>
                    <a:pt x="107" y="23"/>
                    <a:pt x="108" y="28"/>
                  </a:cubicBezTo>
                  <a:lnTo>
                    <a:pt x="197" y="415"/>
                  </a:lnTo>
                  <a:lnTo>
                    <a:pt x="197" y="415"/>
                  </a:lnTo>
                  <a:lnTo>
                    <a:pt x="289" y="31"/>
                  </a:lnTo>
                  <a:cubicBezTo>
                    <a:pt x="290" y="26"/>
                    <a:pt x="292" y="22"/>
                    <a:pt x="293" y="19"/>
                  </a:cubicBezTo>
                  <a:cubicBezTo>
                    <a:pt x="295" y="15"/>
                    <a:pt x="298" y="13"/>
                    <a:pt x="302" y="11"/>
                  </a:cubicBezTo>
                  <a:cubicBezTo>
                    <a:pt x="306" y="10"/>
                    <a:pt x="312" y="8"/>
                    <a:pt x="319" y="8"/>
                  </a:cubicBezTo>
                  <a:cubicBezTo>
                    <a:pt x="326" y="7"/>
                    <a:pt x="335" y="7"/>
                    <a:pt x="347" y="7"/>
                  </a:cubicBezTo>
                  <a:cubicBezTo>
                    <a:pt x="359" y="7"/>
                    <a:pt x="369" y="7"/>
                    <a:pt x="377" y="8"/>
                  </a:cubicBezTo>
                  <a:cubicBezTo>
                    <a:pt x="384" y="8"/>
                    <a:pt x="390" y="9"/>
                    <a:pt x="394" y="11"/>
                  </a:cubicBezTo>
                  <a:cubicBezTo>
                    <a:pt x="398" y="13"/>
                    <a:pt x="401" y="15"/>
                    <a:pt x="403" y="18"/>
                  </a:cubicBezTo>
                  <a:cubicBezTo>
                    <a:pt x="404" y="21"/>
                    <a:pt x="406" y="25"/>
                    <a:pt x="407" y="31"/>
                  </a:cubicBezTo>
                  <a:lnTo>
                    <a:pt x="502" y="415"/>
                  </a:lnTo>
                  <a:lnTo>
                    <a:pt x="503" y="415"/>
                  </a:lnTo>
                  <a:lnTo>
                    <a:pt x="592" y="29"/>
                  </a:lnTo>
                  <a:cubicBezTo>
                    <a:pt x="592" y="25"/>
                    <a:pt x="593" y="21"/>
                    <a:pt x="595" y="18"/>
                  </a:cubicBezTo>
                  <a:cubicBezTo>
                    <a:pt x="596" y="15"/>
                    <a:pt x="599" y="13"/>
                    <a:pt x="602" y="11"/>
                  </a:cubicBezTo>
                  <a:cubicBezTo>
                    <a:pt x="606" y="10"/>
                    <a:pt x="611" y="8"/>
                    <a:pt x="618" y="8"/>
                  </a:cubicBezTo>
                  <a:cubicBezTo>
                    <a:pt x="625" y="7"/>
                    <a:pt x="634" y="7"/>
                    <a:pt x="646" y="7"/>
                  </a:cubicBezTo>
                  <a:cubicBezTo>
                    <a:pt x="658" y="7"/>
                    <a:pt x="667" y="7"/>
                    <a:pt x="673" y="8"/>
                  </a:cubicBezTo>
                  <a:cubicBezTo>
                    <a:pt x="679" y="8"/>
                    <a:pt x="684" y="10"/>
                    <a:pt x="687" y="13"/>
                  </a:cubicBezTo>
                  <a:cubicBezTo>
                    <a:pt x="690" y="16"/>
                    <a:pt x="691" y="20"/>
                    <a:pt x="691" y="26"/>
                  </a:cubicBezTo>
                  <a:cubicBezTo>
                    <a:pt x="690" y="31"/>
                    <a:pt x="689" y="39"/>
                    <a:pt x="687" y="49"/>
                  </a:cubicBezTo>
                  <a:lnTo>
                    <a:pt x="571" y="488"/>
                  </a:lnTo>
                  <a:cubicBezTo>
                    <a:pt x="569" y="495"/>
                    <a:pt x="567" y="500"/>
                    <a:pt x="564" y="503"/>
                  </a:cubicBezTo>
                  <a:cubicBezTo>
                    <a:pt x="561" y="507"/>
                    <a:pt x="557" y="510"/>
                    <a:pt x="552" y="512"/>
                  </a:cubicBezTo>
                  <a:cubicBezTo>
                    <a:pt x="546" y="514"/>
                    <a:pt x="539" y="515"/>
                    <a:pt x="531" y="516"/>
                  </a:cubicBezTo>
                  <a:cubicBezTo>
                    <a:pt x="522" y="517"/>
                    <a:pt x="511" y="517"/>
                    <a:pt x="498" y="517"/>
                  </a:cubicBezTo>
                  <a:cubicBezTo>
                    <a:pt x="483" y="517"/>
                    <a:pt x="471" y="517"/>
                    <a:pt x="462" y="516"/>
                  </a:cubicBezTo>
                  <a:cubicBezTo>
                    <a:pt x="453" y="515"/>
                    <a:pt x="446" y="514"/>
                    <a:pt x="441" y="512"/>
                  </a:cubicBezTo>
                  <a:cubicBezTo>
                    <a:pt x="436" y="510"/>
                    <a:pt x="432" y="507"/>
                    <a:pt x="430" y="503"/>
                  </a:cubicBezTo>
                  <a:cubicBezTo>
                    <a:pt x="427" y="500"/>
                    <a:pt x="425" y="495"/>
                    <a:pt x="424" y="488"/>
                  </a:cubicBezTo>
                  <a:lnTo>
                    <a:pt x="343" y="168"/>
                  </a:lnTo>
                  <a:lnTo>
                    <a:pt x="342" y="168"/>
                  </a:lnTo>
                  <a:lnTo>
                    <a:pt x="266" y="488"/>
                  </a:lnTo>
                  <a:cubicBezTo>
                    <a:pt x="265" y="494"/>
                    <a:pt x="263" y="499"/>
                    <a:pt x="260" y="503"/>
                  </a:cubicBezTo>
                  <a:cubicBezTo>
                    <a:pt x="258" y="507"/>
                    <a:pt x="254" y="510"/>
                    <a:pt x="249" y="512"/>
                  </a:cubicBezTo>
                  <a:cubicBezTo>
                    <a:pt x="244" y="514"/>
                    <a:pt x="237" y="515"/>
                    <a:pt x="229" y="516"/>
                  </a:cubicBezTo>
                  <a:cubicBezTo>
                    <a:pt x="220" y="517"/>
                    <a:pt x="208" y="517"/>
                    <a:pt x="194" y="517"/>
                  </a:cubicBezTo>
                  <a:cubicBezTo>
                    <a:pt x="179" y="517"/>
                    <a:pt x="167" y="517"/>
                    <a:pt x="158" y="516"/>
                  </a:cubicBezTo>
                  <a:cubicBezTo>
                    <a:pt x="149" y="515"/>
                    <a:pt x="142" y="514"/>
                    <a:pt x="137" y="512"/>
                  </a:cubicBezTo>
                  <a:cubicBezTo>
                    <a:pt x="131" y="510"/>
                    <a:pt x="128" y="507"/>
                    <a:pt x="125" y="503"/>
                  </a:cubicBezTo>
                  <a:cubicBezTo>
                    <a:pt x="123" y="500"/>
                    <a:pt x="121" y="495"/>
                    <a:pt x="119" y="488"/>
                  </a:cubicBezTo>
                  <a:lnTo>
                    <a:pt x="5" y="47"/>
                  </a:lnTo>
                  <a:cubicBezTo>
                    <a:pt x="2" y="38"/>
                    <a:pt x="1" y="31"/>
                    <a:pt x="1" y="25"/>
                  </a:cubicBezTo>
                  <a:cubicBezTo>
                    <a:pt x="0" y="20"/>
                    <a:pt x="2" y="16"/>
                    <a:pt x="5" y="13"/>
                  </a:cubicBezTo>
                  <a:cubicBezTo>
                    <a:pt x="8" y="10"/>
                    <a:pt x="14" y="8"/>
                    <a:pt x="21" y="8"/>
                  </a:cubicBezTo>
                  <a:cubicBezTo>
                    <a:pt x="29" y="7"/>
                    <a:pt x="39" y="7"/>
                    <a:pt x="52" y="7"/>
                  </a:cubicBezTo>
                  <a:close/>
                  <a:moveTo>
                    <a:pt x="5615" y="1"/>
                  </a:moveTo>
                  <a:cubicBezTo>
                    <a:pt x="5637" y="1"/>
                    <a:pt x="5657" y="2"/>
                    <a:pt x="5675" y="5"/>
                  </a:cubicBezTo>
                  <a:cubicBezTo>
                    <a:pt x="5693" y="8"/>
                    <a:pt x="5709" y="12"/>
                    <a:pt x="5722" y="16"/>
                  </a:cubicBezTo>
                  <a:cubicBezTo>
                    <a:pt x="5736" y="20"/>
                    <a:pt x="5747" y="25"/>
                    <a:pt x="5755" y="30"/>
                  </a:cubicBezTo>
                  <a:cubicBezTo>
                    <a:pt x="5764" y="35"/>
                    <a:pt x="5771" y="39"/>
                    <a:pt x="5774" y="43"/>
                  </a:cubicBezTo>
                  <a:cubicBezTo>
                    <a:pt x="5778" y="46"/>
                    <a:pt x="5780" y="52"/>
                    <a:pt x="5782" y="58"/>
                  </a:cubicBezTo>
                  <a:cubicBezTo>
                    <a:pt x="5783" y="65"/>
                    <a:pt x="5784" y="75"/>
                    <a:pt x="5784" y="88"/>
                  </a:cubicBezTo>
                  <a:cubicBezTo>
                    <a:pt x="5784" y="95"/>
                    <a:pt x="5784" y="102"/>
                    <a:pt x="5783" y="107"/>
                  </a:cubicBezTo>
                  <a:cubicBezTo>
                    <a:pt x="5782" y="113"/>
                    <a:pt x="5781" y="117"/>
                    <a:pt x="5780" y="120"/>
                  </a:cubicBezTo>
                  <a:cubicBezTo>
                    <a:pt x="5779" y="124"/>
                    <a:pt x="5778" y="126"/>
                    <a:pt x="5776" y="127"/>
                  </a:cubicBezTo>
                  <a:cubicBezTo>
                    <a:pt x="5774" y="128"/>
                    <a:pt x="5772" y="129"/>
                    <a:pt x="5770" y="129"/>
                  </a:cubicBezTo>
                  <a:cubicBezTo>
                    <a:pt x="5767" y="129"/>
                    <a:pt x="5761" y="127"/>
                    <a:pt x="5754" y="122"/>
                  </a:cubicBezTo>
                  <a:cubicBezTo>
                    <a:pt x="5746" y="117"/>
                    <a:pt x="5736" y="112"/>
                    <a:pt x="5723" y="107"/>
                  </a:cubicBezTo>
                  <a:cubicBezTo>
                    <a:pt x="5711" y="101"/>
                    <a:pt x="5696" y="96"/>
                    <a:pt x="5679" y="92"/>
                  </a:cubicBezTo>
                  <a:cubicBezTo>
                    <a:pt x="5661" y="87"/>
                    <a:pt x="5641" y="85"/>
                    <a:pt x="5618" y="85"/>
                  </a:cubicBezTo>
                  <a:cubicBezTo>
                    <a:pt x="5594" y="85"/>
                    <a:pt x="5572" y="89"/>
                    <a:pt x="5552" y="97"/>
                  </a:cubicBezTo>
                  <a:cubicBezTo>
                    <a:pt x="5532" y="106"/>
                    <a:pt x="5515" y="118"/>
                    <a:pt x="5501" y="133"/>
                  </a:cubicBezTo>
                  <a:cubicBezTo>
                    <a:pt x="5487" y="149"/>
                    <a:pt x="5476" y="167"/>
                    <a:pt x="5469" y="189"/>
                  </a:cubicBezTo>
                  <a:cubicBezTo>
                    <a:pt x="5461" y="211"/>
                    <a:pt x="5457" y="235"/>
                    <a:pt x="5457" y="261"/>
                  </a:cubicBezTo>
                  <a:cubicBezTo>
                    <a:pt x="5457" y="290"/>
                    <a:pt x="5461" y="315"/>
                    <a:pt x="5469" y="337"/>
                  </a:cubicBezTo>
                  <a:cubicBezTo>
                    <a:pt x="5477" y="359"/>
                    <a:pt x="5487" y="378"/>
                    <a:pt x="5501" y="393"/>
                  </a:cubicBezTo>
                  <a:cubicBezTo>
                    <a:pt x="5515" y="408"/>
                    <a:pt x="5532" y="419"/>
                    <a:pt x="5551" y="426"/>
                  </a:cubicBezTo>
                  <a:cubicBezTo>
                    <a:pt x="5570" y="434"/>
                    <a:pt x="5592" y="438"/>
                    <a:pt x="5615" y="438"/>
                  </a:cubicBezTo>
                  <a:cubicBezTo>
                    <a:pt x="5627" y="438"/>
                    <a:pt x="5638" y="436"/>
                    <a:pt x="5649" y="434"/>
                  </a:cubicBezTo>
                  <a:cubicBezTo>
                    <a:pt x="5660" y="431"/>
                    <a:pt x="5671" y="427"/>
                    <a:pt x="5680" y="422"/>
                  </a:cubicBezTo>
                  <a:lnTo>
                    <a:pt x="5680" y="305"/>
                  </a:lnTo>
                  <a:lnTo>
                    <a:pt x="5585" y="305"/>
                  </a:lnTo>
                  <a:cubicBezTo>
                    <a:pt x="5580" y="305"/>
                    <a:pt x="5576" y="302"/>
                    <a:pt x="5574" y="296"/>
                  </a:cubicBezTo>
                  <a:cubicBezTo>
                    <a:pt x="5571" y="290"/>
                    <a:pt x="5570" y="280"/>
                    <a:pt x="5570" y="266"/>
                  </a:cubicBezTo>
                  <a:cubicBezTo>
                    <a:pt x="5570" y="259"/>
                    <a:pt x="5570" y="253"/>
                    <a:pt x="5571" y="248"/>
                  </a:cubicBezTo>
                  <a:cubicBezTo>
                    <a:pt x="5572" y="243"/>
                    <a:pt x="5573" y="239"/>
                    <a:pt x="5574" y="236"/>
                  </a:cubicBezTo>
                  <a:cubicBezTo>
                    <a:pt x="5575" y="233"/>
                    <a:pt x="5577" y="231"/>
                    <a:pt x="5579" y="229"/>
                  </a:cubicBezTo>
                  <a:cubicBezTo>
                    <a:pt x="5580" y="228"/>
                    <a:pt x="5582" y="227"/>
                    <a:pt x="5585" y="227"/>
                  </a:cubicBezTo>
                  <a:lnTo>
                    <a:pt x="5755" y="227"/>
                  </a:lnTo>
                  <a:cubicBezTo>
                    <a:pt x="5760" y="227"/>
                    <a:pt x="5763" y="228"/>
                    <a:pt x="5767" y="229"/>
                  </a:cubicBezTo>
                  <a:cubicBezTo>
                    <a:pt x="5770" y="231"/>
                    <a:pt x="5773" y="233"/>
                    <a:pt x="5775" y="236"/>
                  </a:cubicBezTo>
                  <a:cubicBezTo>
                    <a:pt x="5778" y="239"/>
                    <a:pt x="5780" y="242"/>
                    <a:pt x="5781" y="246"/>
                  </a:cubicBezTo>
                  <a:cubicBezTo>
                    <a:pt x="5782" y="250"/>
                    <a:pt x="5783" y="255"/>
                    <a:pt x="5783" y="260"/>
                  </a:cubicBezTo>
                  <a:lnTo>
                    <a:pt x="5783" y="461"/>
                  </a:lnTo>
                  <a:cubicBezTo>
                    <a:pt x="5783" y="469"/>
                    <a:pt x="5781" y="476"/>
                    <a:pt x="5779" y="482"/>
                  </a:cubicBezTo>
                  <a:cubicBezTo>
                    <a:pt x="5776" y="487"/>
                    <a:pt x="5770" y="492"/>
                    <a:pt x="5762" y="495"/>
                  </a:cubicBezTo>
                  <a:cubicBezTo>
                    <a:pt x="5753" y="499"/>
                    <a:pt x="5743" y="502"/>
                    <a:pt x="5730" y="506"/>
                  </a:cubicBezTo>
                  <a:cubicBezTo>
                    <a:pt x="5718" y="510"/>
                    <a:pt x="5705" y="513"/>
                    <a:pt x="5692" y="515"/>
                  </a:cubicBezTo>
                  <a:cubicBezTo>
                    <a:pt x="5678" y="518"/>
                    <a:pt x="5665" y="520"/>
                    <a:pt x="5651" y="521"/>
                  </a:cubicBezTo>
                  <a:cubicBezTo>
                    <a:pt x="5637" y="523"/>
                    <a:pt x="5624" y="523"/>
                    <a:pt x="5610" y="523"/>
                  </a:cubicBezTo>
                  <a:cubicBezTo>
                    <a:pt x="5569" y="523"/>
                    <a:pt x="5533" y="517"/>
                    <a:pt x="5501" y="506"/>
                  </a:cubicBezTo>
                  <a:cubicBezTo>
                    <a:pt x="5469" y="494"/>
                    <a:pt x="5442" y="477"/>
                    <a:pt x="5420" y="455"/>
                  </a:cubicBezTo>
                  <a:cubicBezTo>
                    <a:pt x="5398" y="433"/>
                    <a:pt x="5381" y="407"/>
                    <a:pt x="5370" y="375"/>
                  </a:cubicBezTo>
                  <a:cubicBezTo>
                    <a:pt x="5358" y="343"/>
                    <a:pt x="5352" y="307"/>
                    <a:pt x="5352" y="267"/>
                  </a:cubicBezTo>
                  <a:cubicBezTo>
                    <a:pt x="5352" y="226"/>
                    <a:pt x="5358" y="189"/>
                    <a:pt x="5371" y="156"/>
                  </a:cubicBezTo>
                  <a:cubicBezTo>
                    <a:pt x="5383" y="123"/>
                    <a:pt x="5401" y="95"/>
                    <a:pt x="5424" y="72"/>
                  </a:cubicBezTo>
                  <a:cubicBezTo>
                    <a:pt x="5447" y="49"/>
                    <a:pt x="5474" y="31"/>
                    <a:pt x="5507" y="19"/>
                  </a:cubicBezTo>
                  <a:cubicBezTo>
                    <a:pt x="5539" y="7"/>
                    <a:pt x="5575" y="1"/>
                    <a:pt x="5615" y="1"/>
                  </a:cubicBezTo>
                  <a:close/>
                  <a:moveTo>
                    <a:pt x="3595" y="0"/>
                  </a:moveTo>
                  <a:cubicBezTo>
                    <a:pt x="3633" y="0"/>
                    <a:pt x="3667" y="5"/>
                    <a:pt x="3696" y="15"/>
                  </a:cubicBezTo>
                  <a:cubicBezTo>
                    <a:pt x="3726" y="26"/>
                    <a:pt x="3750" y="41"/>
                    <a:pt x="3770" y="62"/>
                  </a:cubicBezTo>
                  <a:cubicBezTo>
                    <a:pt x="3789" y="83"/>
                    <a:pt x="3804" y="110"/>
                    <a:pt x="3814" y="142"/>
                  </a:cubicBezTo>
                  <a:cubicBezTo>
                    <a:pt x="3824" y="174"/>
                    <a:pt x="3829" y="212"/>
                    <a:pt x="3829" y="256"/>
                  </a:cubicBezTo>
                  <a:cubicBezTo>
                    <a:pt x="3829" y="298"/>
                    <a:pt x="3824" y="335"/>
                    <a:pt x="3814" y="369"/>
                  </a:cubicBezTo>
                  <a:cubicBezTo>
                    <a:pt x="3803" y="402"/>
                    <a:pt x="3788" y="430"/>
                    <a:pt x="3767" y="453"/>
                  </a:cubicBezTo>
                  <a:cubicBezTo>
                    <a:pt x="3747" y="476"/>
                    <a:pt x="3721" y="493"/>
                    <a:pt x="3691" y="505"/>
                  </a:cubicBezTo>
                  <a:cubicBezTo>
                    <a:pt x="3660" y="518"/>
                    <a:pt x="3625" y="524"/>
                    <a:pt x="3585" y="524"/>
                  </a:cubicBezTo>
                  <a:cubicBezTo>
                    <a:pt x="3546" y="524"/>
                    <a:pt x="3512" y="518"/>
                    <a:pt x="3483" y="508"/>
                  </a:cubicBezTo>
                  <a:cubicBezTo>
                    <a:pt x="3453" y="498"/>
                    <a:pt x="3429" y="482"/>
                    <a:pt x="3409" y="461"/>
                  </a:cubicBezTo>
                  <a:cubicBezTo>
                    <a:pt x="3390" y="440"/>
                    <a:pt x="3375" y="413"/>
                    <a:pt x="3365" y="381"/>
                  </a:cubicBezTo>
                  <a:cubicBezTo>
                    <a:pt x="3356" y="348"/>
                    <a:pt x="3351" y="310"/>
                    <a:pt x="3351" y="265"/>
                  </a:cubicBezTo>
                  <a:cubicBezTo>
                    <a:pt x="3351" y="224"/>
                    <a:pt x="3356" y="187"/>
                    <a:pt x="3366" y="155"/>
                  </a:cubicBezTo>
                  <a:cubicBezTo>
                    <a:pt x="3377" y="122"/>
                    <a:pt x="3392" y="94"/>
                    <a:pt x="3413" y="71"/>
                  </a:cubicBezTo>
                  <a:cubicBezTo>
                    <a:pt x="3433" y="48"/>
                    <a:pt x="3459" y="31"/>
                    <a:pt x="3489" y="19"/>
                  </a:cubicBezTo>
                  <a:cubicBezTo>
                    <a:pt x="3520" y="6"/>
                    <a:pt x="3555" y="0"/>
                    <a:pt x="3595" y="0"/>
                  </a:cubicBezTo>
                  <a:close/>
                </a:path>
              </a:pathLst>
            </a:custGeom>
            <a:solidFill>
              <a:srgbClr val="33CC33"/>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4" name="Freeform 72"/>
            <p:cNvSpPr>
              <a:spLocks noEditPoints="1"/>
            </p:cNvSpPr>
            <p:nvPr/>
          </p:nvSpPr>
          <p:spPr bwMode="auto">
            <a:xfrm>
              <a:off x="6154738" y="2933700"/>
              <a:ext cx="2119313" cy="200025"/>
            </a:xfrm>
            <a:custGeom>
              <a:avLst/>
              <a:gdLst>
                <a:gd name="T0" fmla="*/ 4606 w 5564"/>
                <a:gd name="T1" fmla="*/ 258 h 524"/>
                <a:gd name="T2" fmla="*/ 627 w 5564"/>
                <a:gd name="T3" fmla="*/ 260 h 524"/>
                <a:gd name="T4" fmla="*/ 731 w 5564"/>
                <a:gd name="T5" fmla="*/ 101 h 524"/>
                <a:gd name="T6" fmla="*/ 5382 w 5564"/>
                <a:gd name="T7" fmla="*/ 226 h 524"/>
                <a:gd name="T8" fmla="*/ 5337 w 5564"/>
                <a:gd name="T9" fmla="*/ 88 h 524"/>
                <a:gd name="T10" fmla="*/ 3503 w 5564"/>
                <a:gd name="T11" fmla="*/ 334 h 524"/>
                <a:gd name="T12" fmla="*/ 3759 w 5564"/>
                <a:gd name="T13" fmla="*/ 261 h 524"/>
                <a:gd name="T14" fmla="*/ 2377 w 5564"/>
                <a:gd name="T15" fmla="*/ 137 h 524"/>
                <a:gd name="T16" fmla="*/ 2542 w 5564"/>
                <a:gd name="T17" fmla="*/ 425 h 524"/>
                <a:gd name="T18" fmla="*/ 2481 w 5564"/>
                <a:gd name="T19" fmla="*/ 85 h 524"/>
                <a:gd name="T20" fmla="*/ 5528 w 5564"/>
                <a:gd name="T21" fmla="*/ 95 h 524"/>
                <a:gd name="T22" fmla="*/ 5479 w 5564"/>
                <a:gd name="T23" fmla="*/ 312 h 524"/>
                <a:gd name="T24" fmla="*/ 5555 w 5564"/>
                <a:gd name="T25" fmla="*/ 513 h 524"/>
                <a:gd name="T26" fmla="*/ 5408 w 5564"/>
                <a:gd name="T27" fmla="*/ 387 h 524"/>
                <a:gd name="T28" fmla="*/ 5289 w 5564"/>
                <a:gd name="T29" fmla="*/ 508 h 524"/>
                <a:gd name="T30" fmla="*/ 5189 w 5564"/>
                <a:gd name="T31" fmla="*/ 501 h 524"/>
                <a:gd name="T32" fmla="*/ 5090 w 5564"/>
                <a:gd name="T33" fmla="*/ 18 h 524"/>
                <a:gd name="T34" fmla="*/ 4899 w 5564"/>
                <a:gd name="T35" fmla="*/ 90 h 524"/>
                <a:gd name="T36" fmla="*/ 5066 w 5564"/>
                <a:gd name="T37" fmla="*/ 271 h 524"/>
                <a:gd name="T38" fmla="*/ 5087 w 5564"/>
                <a:gd name="T39" fmla="*/ 436 h 524"/>
                <a:gd name="T40" fmla="*/ 5081 w 5564"/>
                <a:gd name="T41" fmla="*/ 515 h 524"/>
                <a:gd name="T42" fmla="*/ 4323 w 5564"/>
                <a:gd name="T43" fmla="*/ 9 h 524"/>
                <a:gd name="T44" fmla="*/ 4642 w 5564"/>
                <a:gd name="T45" fmla="*/ 454 h 524"/>
                <a:gd name="T46" fmla="*/ 4301 w 5564"/>
                <a:gd name="T47" fmla="*/ 17 h 524"/>
                <a:gd name="T48" fmla="*/ 2205 w 5564"/>
                <a:gd name="T49" fmla="*/ 51 h 524"/>
                <a:gd name="T50" fmla="*/ 2061 w 5564"/>
                <a:gd name="T51" fmla="*/ 508 h 524"/>
                <a:gd name="T52" fmla="*/ 1960 w 5564"/>
                <a:gd name="T53" fmla="*/ 501 h 524"/>
                <a:gd name="T54" fmla="*/ 1819 w 5564"/>
                <a:gd name="T55" fmla="*/ 31 h 524"/>
                <a:gd name="T56" fmla="*/ 751 w 5564"/>
                <a:gd name="T57" fmla="*/ 16 h 524"/>
                <a:gd name="T58" fmla="*/ 756 w 5564"/>
                <a:gd name="T59" fmla="*/ 328 h 524"/>
                <a:gd name="T60" fmla="*/ 576 w 5564"/>
                <a:gd name="T61" fmla="*/ 517 h 524"/>
                <a:gd name="T62" fmla="*/ 559 w 5564"/>
                <a:gd name="T63" fmla="*/ 9 h 524"/>
                <a:gd name="T64" fmla="*/ 1754 w 5564"/>
                <a:gd name="T65" fmla="*/ 495 h 524"/>
                <a:gd name="T66" fmla="*/ 1617 w 5564"/>
                <a:gd name="T67" fmla="*/ 483 h 524"/>
                <a:gd name="T68" fmla="*/ 1433 w 5564"/>
                <a:gd name="T69" fmla="*/ 236 h 524"/>
                <a:gd name="T70" fmla="*/ 1350 w 5564"/>
                <a:gd name="T71" fmla="*/ 512 h 524"/>
                <a:gd name="T72" fmla="*/ 1458 w 5564"/>
                <a:gd name="T73" fmla="*/ 12 h 524"/>
                <a:gd name="T74" fmla="*/ 1652 w 5564"/>
                <a:gd name="T75" fmla="*/ 344 h 524"/>
                <a:gd name="T76" fmla="*/ 1675 w 5564"/>
                <a:gd name="T77" fmla="*/ 12 h 524"/>
                <a:gd name="T78" fmla="*/ 4056 w 5564"/>
                <a:gd name="T79" fmla="*/ 23 h 524"/>
                <a:gd name="T80" fmla="*/ 4229 w 5564"/>
                <a:gd name="T81" fmla="*/ 491 h 524"/>
                <a:gd name="T82" fmla="*/ 3953 w 5564"/>
                <a:gd name="T83" fmla="*/ 23 h 524"/>
                <a:gd name="T84" fmla="*/ 1221 w 5564"/>
                <a:gd name="T85" fmla="*/ 11 h 524"/>
                <a:gd name="T86" fmla="*/ 1180 w 5564"/>
                <a:gd name="T87" fmla="*/ 517 h 524"/>
                <a:gd name="T88" fmla="*/ 1140 w 5564"/>
                <a:gd name="T89" fmla="*/ 11 h 524"/>
                <a:gd name="T90" fmla="*/ 103 w 5564"/>
                <a:gd name="T91" fmla="*/ 23 h 524"/>
                <a:gd name="T92" fmla="*/ 284 w 5564"/>
                <a:gd name="T93" fmla="*/ 410 h 524"/>
                <a:gd name="T94" fmla="*/ 363 w 5564"/>
                <a:gd name="T95" fmla="*/ 7 h 524"/>
                <a:gd name="T96" fmla="*/ 359 w 5564"/>
                <a:gd name="T97" fmla="*/ 472 h 524"/>
                <a:gd name="T98" fmla="*/ 0 w 5564"/>
                <a:gd name="T99" fmla="*/ 23 h 524"/>
                <a:gd name="T100" fmla="*/ 3275 w 5564"/>
                <a:gd name="T101" fmla="*/ 14 h 524"/>
                <a:gd name="T102" fmla="*/ 3336 w 5564"/>
                <a:gd name="T103" fmla="*/ 108 h 524"/>
                <a:gd name="T104" fmla="*/ 3203 w 5564"/>
                <a:gd name="T105" fmla="*/ 87 h 524"/>
                <a:gd name="T106" fmla="*/ 3152 w 5564"/>
                <a:gd name="T107" fmla="*/ 425 h 524"/>
                <a:gd name="T108" fmla="*/ 3335 w 5564"/>
                <a:gd name="T109" fmla="*/ 403 h 524"/>
                <a:gd name="T110" fmla="*/ 3310 w 5564"/>
                <a:gd name="T111" fmla="*/ 494 h 524"/>
                <a:gd name="T112" fmla="*/ 2964 w 5564"/>
                <a:gd name="T113" fmla="*/ 269 h 524"/>
                <a:gd name="T114" fmla="*/ 3808 w 5564"/>
                <a:gd name="T115" fmla="*/ 62 h 524"/>
                <a:gd name="T116" fmla="*/ 3521 w 5564"/>
                <a:gd name="T117" fmla="*/ 508 h 524"/>
                <a:gd name="T118" fmla="*/ 3633 w 5564"/>
                <a:gd name="T119" fmla="*/ 0 h 524"/>
                <a:gd name="T120" fmla="*/ 2657 w 5564"/>
                <a:gd name="T121" fmla="*/ 453 h 524"/>
                <a:gd name="T122" fmla="*/ 2256 w 5564"/>
                <a:gd name="T123" fmla="*/ 155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564" h="524">
                  <a:moveTo>
                    <a:pt x="4395" y="90"/>
                  </a:moveTo>
                  <a:lnTo>
                    <a:pt x="4395" y="433"/>
                  </a:lnTo>
                  <a:lnTo>
                    <a:pt x="4448" y="433"/>
                  </a:lnTo>
                  <a:cubicBezTo>
                    <a:pt x="4477" y="433"/>
                    <a:pt x="4500" y="430"/>
                    <a:pt x="4519" y="422"/>
                  </a:cubicBezTo>
                  <a:cubicBezTo>
                    <a:pt x="4539" y="415"/>
                    <a:pt x="4555" y="404"/>
                    <a:pt x="4568" y="389"/>
                  </a:cubicBezTo>
                  <a:cubicBezTo>
                    <a:pt x="4581" y="375"/>
                    <a:pt x="4590" y="356"/>
                    <a:pt x="4597" y="335"/>
                  </a:cubicBezTo>
                  <a:cubicBezTo>
                    <a:pt x="4603" y="313"/>
                    <a:pt x="4606" y="287"/>
                    <a:pt x="4606" y="258"/>
                  </a:cubicBezTo>
                  <a:cubicBezTo>
                    <a:pt x="4606" y="234"/>
                    <a:pt x="4603" y="212"/>
                    <a:pt x="4598" y="191"/>
                  </a:cubicBezTo>
                  <a:cubicBezTo>
                    <a:pt x="4592" y="171"/>
                    <a:pt x="4583" y="153"/>
                    <a:pt x="4571" y="138"/>
                  </a:cubicBezTo>
                  <a:cubicBezTo>
                    <a:pt x="4558" y="123"/>
                    <a:pt x="4543" y="111"/>
                    <a:pt x="4523" y="102"/>
                  </a:cubicBezTo>
                  <a:cubicBezTo>
                    <a:pt x="4504" y="94"/>
                    <a:pt x="4478" y="90"/>
                    <a:pt x="4447" y="90"/>
                  </a:cubicBezTo>
                  <a:lnTo>
                    <a:pt x="4395" y="90"/>
                  </a:lnTo>
                  <a:close/>
                  <a:moveTo>
                    <a:pt x="627" y="88"/>
                  </a:moveTo>
                  <a:lnTo>
                    <a:pt x="627" y="260"/>
                  </a:lnTo>
                  <a:lnTo>
                    <a:pt x="673" y="260"/>
                  </a:lnTo>
                  <a:cubicBezTo>
                    <a:pt x="690" y="260"/>
                    <a:pt x="704" y="258"/>
                    <a:pt x="715" y="253"/>
                  </a:cubicBezTo>
                  <a:cubicBezTo>
                    <a:pt x="726" y="249"/>
                    <a:pt x="735" y="243"/>
                    <a:pt x="742" y="235"/>
                  </a:cubicBezTo>
                  <a:cubicBezTo>
                    <a:pt x="749" y="227"/>
                    <a:pt x="754" y="217"/>
                    <a:pt x="758" y="206"/>
                  </a:cubicBezTo>
                  <a:cubicBezTo>
                    <a:pt x="761" y="195"/>
                    <a:pt x="763" y="183"/>
                    <a:pt x="763" y="170"/>
                  </a:cubicBezTo>
                  <a:cubicBezTo>
                    <a:pt x="763" y="152"/>
                    <a:pt x="760" y="138"/>
                    <a:pt x="754" y="126"/>
                  </a:cubicBezTo>
                  <a:cubicBezTo>
                    <a:pt x="748" y="115"/>
                    <a:pt x="740" y="106"/>
                    <a:pt x="731" y="101"/>
                  </a:cubicBezTo>
                  <a:cubicBezTo>
                    <a:pt x="722" y="95"/>
                    <a:pt x="712" y="92"/>
                    <a:pt x="702" y="91"/>
                  </a:cubicBezTo>
                  <a:cubicBezTo>
                    <a:pt x="692" y="89"/>
                    <a:pt x="682" y="88"/>
                    <a:pt x="671" y="88"/>
                  </a:cubicBezTo>
                  <a:lnTo>
                    <a:pt x="627" y="88"/>
                  </a:lnTo>
                  <a:close/>
                  <a:moveTo>
                    <a:pt x="5291" y="88"/>
                  </a:moveTo>
                  <a:lnTo>
                    <a:pt x="5291" y="231"/>
                  </a:lnTo>
                  <a:lnTo>
                    <a:pt x="5344" y="231"/>
                  </a:lnTo>
                  <a:cubicBezTo>
                    <a:pt x="5358" y="231"/>
                    <a:pt x="5371" y="229"/>
                    <a:pt x="5382" y="226"/>
                  </a:cubicBezTo>
                  <a:cubicBezTo>
                    <a:pt x="5393" y="222"/>
                    <a:pt x="5402" y="217"/>
                    <a:pt x="5409" y="211"/>
                  </a:cubicBezTo>
                  <a:cubicBezTo>
                    <a:pt x="5417" y="205"/>
                    <a:pt x="5422" y="197"/>
                    <a:pt x="5426" y="188"/>
                  </a:cubicBezTo>
                  <a:cubicBezTo>
                    <a:pt x="5429" y="179"/>
                    <a:pt x="5431" y="169"/>
                    <a:pt x="5431" y="158"/>
                  </a:cubicBezTo>
                  <a:cubicBezTo>
                    <a:pt x="5431" y="142"/>
                    <a:pt x="5427" y="128"/>
                    <a:pt x="5420" y="116"/>
                  </a:cubicBezTo>
                  <a:cubicBezTo>
                    <a:pt x="5412" y="105"/>
                    <a:pt x="5400" y="97"/>
                    <a:pt x="5383" y="92"/>
                  </a:cubicBezTo>
                  <a:cubicBezTo>
                    <a:pt x="5377" y="91"/>
                    <a:pt x="5372" y="90"/>
                    <a:pt x="5365" y="89"/>
                  </a:cubicBezTo>
                  <a:cubicBezTo>
                    <a:pt x="5358" y="88"/>
                    <a:pt x="5349" y="88"/>
                    <a:pt x="5337" y="88"/>
                  </a:cubicBezTo>
                  <a:lnTo>
                    <a:pt x="5291" y="88"/>
                  </a:lnTo>
                  <a:close/>
                  <a:moveTo>
                    <a:pt x="3629" y="85"/>
                  </a:moveTo>
                  <a:cubicBezTo>
                    <a:pt x="3604" y="85"/>
                    <a:pt x="3583" y="89"/>
                    <a:pt x="3566" y="99"/>
                  </a:cubicBezTo>
                  <a:cubicBezTo>
                    <a:pt x="3549" y="108"/>
                    <a:pt x="3535" y="121"/>
                    <a:pt x="3525" y="137"/>
                  </a:cubicBezTo>
                  <a:cubicBezTo>
                    <a:pt x="3515" y="153"/>
                    <a:pt x="3507" y="171"/>
                    <a:pt x="3503" y="193"/>
                  </a:cubicBezTo>
                  <a:cubicBezTo>
                    <a:pt x="3499" y="214"/>
                    <a:pt x="3497" y="236"/>
                    <a:pt x="3497" y="260"/>
                  </a:cubicBezTo>
                  <a:cubicBezTo>
                    <a:pt x="3497" y="288"/>
                    <a:pt x="3499" y="312"/>
                    <a:pt x="3503" y="334"/>
                  </a:cubicBezTo>
                  <a:cubicBezTo>
                    <a:pt x="3507" y="356"/>
                    <a:pt x="3514" y="375"/>
                    <a:pt x="3524" y="391"/>
                  </a:cubicBezTo>
                  <a:cubicBezTo>
                    <a:pt x="3534" y="406"/>
                    <a:pt x="3547" y="418"/>
                    <a:pt x="3564" y="427"/>
                  </a:cubicBezTo>
                  <a:cubicBezTo>
                    <a:pt x="3580" y="435"/>
                    <a:pt x="3601" y="439"/>
                    <a:pt x="3627" y="439"/>
                  </a:cubicBezTo>
                  <a:cubicBezTo>
                    <a:pt x="3652" y="439"/>
                    <a:pt x="3673" y="434"/>
                    <a:pt x="3690" y="425"/>
                  </a:cubicBezTo>
                  <a:cubicBezTo>
                    <a:pt x="3707" y="415"/>
                    <a:pt x="3720" y="403"/>
                    <a:pt x="3731" y="386"/>
                  </a:cubicBezTo>
                  <a:cubicBezTo>
                    <a:pt x="3741" y="370"/>
                    <a:pt x="3749" y="352"/>
                    <a:pt x="3753" y="330"/>
                  </a:cubicBezTo>
                  <a:cubicBezTo>
                    <a:pt x="3757" y="309"/>
                    <a:pt x="3759" y="286"/>
                    <a:pt x="3759" y="261"/>
                  </a:cubicBezTo>
                  <a:cubicBezTo>
                    <a:pt x="3759" y="235"/>
                    <a:pt x="3757" y="211"/>
                    <a:pt x="3753" y="189"/>
                  </a:cubicBezTo>
                  <a:cubicBezTo>
                    <a:pt x="3749" y="167"/>
                    <a:pt x="3742" y="149"/>
                    <a:pt x="3732" y="133"/>
                  </a:cubicBezTo>
                  <a:cubicBezTo>
                    <a:pt x="3722" y="118"/>
                    <a:pt x="3708" y="106"/>
                    <a:pt x="3692" y="97"/>
                  </a:cubicBezTo>
                  <a:cubicBezTo>
                    <a:pt x="3675" y="89"/>
                    <a:pt x="3654" y="85"/>
                    <a:pt x="3629" y="85"/>
                  </a:cubicBezTo>
                  <a:close/>
                  <a:moveTo>
                    <a:pt x="2481" y="85"/>
                  </a:moveTo>
                  <a:cubicBezTo>
                    <a:pt x="2456" y="85"/>
                    <a:pt x="2435" y="89"/>
                    <a:pt x="2418" y="99"/>
                  </a:cubicBezTo>
                  <a:cubicBezTo>
                    <a:pt x="2401" y="108"/>
                    <a:pt x="2387" y="121"/>
                    <a:pt x="2377" y="137"/>
                  </a:cubicBezTo>
                  <a:cubicBezTo>
                    <a:pt x="2367" y="153"/>
                    <a:pt x="2359" y="171"/>
                    <a:pt x="2355" y="193"/>
                  </a:cubicBezTo>
                  <a:cubicBezTo>
                    <a:pt x="2351" y="214"/>
                    <a:pt x="2349" y="236"/>
                    <a:pt x="2349" y="260"/>
                  </a:cubicBezTo>
                  <a:cubicBezTo>
                    <a:pt x="2349" y="288"/>
                    <a:pt x="2351" y="312"/>
                    <a:pt x="2355" y="334"/>
                  </a:cubicBezTo>
                  <a:cubicBezTo>
                    <a:pt x="2359" y="356"/>
                    <a:pt x="2366" y="375"/>
                    <a:pt x="2376" y="391"/>
                  </a:cubicBezTo>
                  <a:cubicBezTo>
                    <a:pt x="2386" y="406"/>
                    <a:pt x="2399" y="418"/>
                    <a:pt x="2416" y="427"/>
                  </a:cubicBezTo>
                  <a:cubicBezTo>
                    <a:pt x="2432" y="435"/>
                    <a:pt x="2453" y="439"/>
                    <a:pt x="2479" y="439"/>
                  </a:cubicBezTo>
                  <a:cubicBezTo>
                    <a:pt x="2504" y="439"/>
                    <a:pt x="2525" y="434"/>
                    <a:pt x="2542" y="425"/>
                  </a:cubicBezTo>
                  <a:cubicBezTo>
                    <a:pt x="2559" y="415"/>
                    <a:pt x="2572" y="403"/>
                    <a:pt x="2583" y="386"/>
                  </a:cubicBezTo>
                  <a:cubicBezTo>
                    <a:pt x="2593" y="370"/>
                    <a:pt x="2601" y="352"/>
                    <a:pt x="2605" y="330"/>
                  </a:cubicBezTo>
                  <a:cubicBezTo>
                    <a:pt x="2609" y="309"/>
                    <a:pt x="2611" y="286"/>
                    <a:pt x="2611" y="261"/>
                  </a:cubicBezTo>
                  <a:cubicBezTo>
                    <a:pt x="2611" y="235"/>
                    <a:pt x="2609" y="211"/>
                    <a:pt x="2605" y="189"/>
                  </a:cubicBezTo>
                  <a:cubicBezTo>
                    <a:pt x="2601" y="167"/>
                    <a:pt x="2594" y="149"/>
                    <a:pt x="2584" y="133"/>
                  </a:cubicBezTo>
                  <a:cubicBezTo>
                    <a:pt x="2574" y="118"/>
                    <a:pt x="2560" y="106"/>
                    <a:pt x="2544" y="97"/>
                  </a:cubicBezTo>
                  <a:cubicBezTo>
                    <a:pt x="2527" y="89"/>
                    <a:pt x="2506" y="85"/>
                    <a:pt x="2481" y="85"/>
                  </a:cubicBezTo>
                  <a:close/>
                  <a:moveTo>
                    <a:pt x="5219" y="9"/>
                  </a:moveTo>
                  <a:lnTo>
                    <a:pt x="5350" y="9"/>
                  </a:lnTo>
                  <a:cubicBezTo>
                    <a:pt x="5363" y="9"/>
                    <a:pt x="5374" y="9"/>
                    <a:pt x="5383" y="10"/>
                  </a:cubicBezTo>
                  <a:cubicBezTo>
                    <a:pt x="5391" y="10"/>
                    <a:pt x="5399" y="11"/>
                    <a:pt x="5406" y="12"/>
                  </a:cubicBezTo>
                  <a:cubicBezTo>
                    <a:pt x="5426" y="15"/>
                    <a:pt x="5445" y="20"/>
                    <a:pt x="5461" y="27"/>
                  </a:cubicBezTo>
                  <a:cubicBezTo>
                    <a:pt x="5477" y="34"/>
                    <a:pt x="5491" y="43"/>
                    <a:pt x="5502" y="54"/>
                  </a:cubicBezTo>
                  <a:cubicBezTo>
                    <a:pt x="5514" y="66"/>
                    <a:pt x="5522" y="79"/>
                    <a:pt x="5528" y="95"/>
                  </a:cubicBezTo>
                  <a:cubicBezTo>
                    <a:pt x="5534" y="110"/>
                    <a:pt x="5537" y="128"/>
                    <a:pt x="5537" y="148"/>
                  </a:cubicBezTo>
                  <a:cubicBezTo>
                    <a:pt x="5537" y="165"/>
                    <a:pt x="5535" y="180"/>
                    <a:pt x="5531" y="194"/>
                  </a:cubicBezTo>
                  <a:cubicBezTo>
                    <a:pt x="5527" y="208"/>
                    <a:pt x="5520" y="220"/>
                    <a:pt x="5512" y="231"/>
                  </a:cubicBezTo>
                  <a:cubicBezTo>
                    <a:pt x="5504" y="242"/>
                    <a:pt x="5493" y="252"/>
                    <a:pt x="5481" y="260"/>
                  </a:cubicBezTo>
                  <a:cubicBezTo>
                    <a:pt x="5469" y="268"/>
                    <a:pt x="5455" y="275"/>
                    <a:pt x="5439" y="279"/>
                  </a:cubicBezTo>
                  <a:cubicBezTo>
                    <a:pt x="5447" y="283"/>
                    <a:pt x="5454" y="288"/>
                    <a:pt x="5461" y="293"/>
                  </a:cubicBezTo>
                  <a:cubicBezTo>
                    <a:pt x="5467" y="298"/>
                    <a:pt x="5473" y="304"/>
                    <a:pt x="5479" y="312"/>
                  </a:cubicBezTo>
                  <a:cubicBezTo>
                    <a:pt x="5485" y="319"/>
                    <a:pt x="5491" y="328"/>
                    <a:pt x="5496" y="337"/>
                  </a:cubicBezTo>
                  <a:cubicBezTo>
                    <a:pt x="5501" y="347"/>
                    <a:pt x="5506" y="357"/>
                    <a:pt x="5511" y="369"/>
                  </a:cubicBezTo>
                  <a:lnTo>
                    <a:pt x="5554" y="469"/>
                  </a:lnTo>
                  <a:cubicBezTo>
                    <a:pt x="5558" y="479"/>
                    <a:pt x="5560" y="486"/>
                    <a:pt x="5562" y="491"/>
                  </a:cubicBezTo>
                  <a:cubicBezTo>
                    <a:pt x="5563" y="495"/>
                    <a:pt x="5564" y="499"/>
                    <a:pt x="5564" y="501"/>
                  </a:cubicBezTo>
                  <a:cubicBezTo>
                    <a:pt x="5564" y="504"/>
                    <a:pt x="5563" y="507"/>
                    <a:pt x="5562" y="509"/>
                  </a:cubicBezTo>
                  <a:cubicBezTo>
                    <a:pt x="5561" y="511"/>
                    <a:pt x="5558" y="512"/>
                    <a:pt x="5555" y="513"/>
                  </a:cubicBezTo>
                  <a:cubicBezTo>
                    <a:pt x="5551" y="515"/>
                    <a:pt x="5545" y="516"/>
                    <a:pt x="5537" y="516"/>
                  </a:cubicBezTo>
                  <a:cubicBezTo>
                    <a:pt x="5530" y="517"/>
                    <a:pt x="5520" y="517"/>
                    <a:pt x="5507" y="517"/>
                  </a:cubicBezTo>
                  <a:cubicBezTo>
                    <a:pt x="5496" y="517"/>
                    <a:pt x="5487" y="517"/>
                    <a:pt x="5480" y="516"/>
                  </a:cubicBezTo>
                  <a:cubicBezTo>
                    <a:pt x="5474" y="516"/>
                    <a:pt x="5469" y="515"/>
                    <a:pt x="5465" y="513"/>
                  </a:cubicBezTo>
                  <a:cubicBezTo>
                    <a:pt x="5461" y="512"/>
                    <a:pt x="5458" y="510"/>
                    <a:pt x="5457" y="508"/>
                  </a:cubicBezTo>
                  <a:cubicBezTo>
                    <a:pt x="5455" y="506"/>
                    <a:pt x="5454" y="503"/>
                    <a:pt x="5453" y="500"/>
                  </a:cubicBezTo>
                  <a:lnTo>
                    <a:pt x="5408" y="387"/>
                  </a:lnTo>
                  <a:cubicBezTo>
                    <a:pt x="5402" y="374"/>
                    <a:pt x="5397" y="363"/>
                    <a:pt x="5392" y="353"/>
                  </a:cubicBezTo>
                  <a:cubicBezTo>
                    <a:pt x="5386" y="343"/>
                    <a:pt x="5381" y="335"/>
                    <a:pt x="5374" y="328"/>
                  </a:cubicBezTo>
                  <a:cubicBezTo>
                    <a:pt x="5368" y="321"/>
                    <a:pt x="5361" y="316"/>
                    <a:pt x="5352" y="313"/>
                  </a:cubicBezTo>
                  <a:cubicBezTo>
                    <a:pt x="5344" y="310"/>
                    <a:pt x="5334" y="308"/>
                    <a:pt x="5323" y="308"/>
                  </a:cubicBezTo>
                  <a:lnTo>
                    <a:pt x="5291" y="308"/>
                  </a:lnTo>
                  <a:lnTo>
                    <a:pt x="5291" y="501"/>
                  </a:lnTo>
                  <a:cubicBezTo>
                    <a:pt x="5291" y="503"/>
                    <a:pt x="5290" y="506"/>
                    <a:pt x="5289" y="508"/>
                  </a:cubicBezTo>
                  <a:cubicBezTo>
                    <a:pt x="5287" y="510"/>
                    <a:pt x="5284" y="511"/>
                    <a:pt x="5280" y="513"/>
                  </a:cubicBezTo>
                  <a:cubicBezTo>
                    <a:pt x="5276" y="514"/>
                    <a:pt x="5271" y="515"/>
                    <a:pt x="5265" y="516"/>
                  </a:cubicBezTo>
                  <a:cubicBezTo>
                    <a:pt x="5258" y="517"/>
                    <a:pt x="5250" y="517"/>
                    <a:pt x="5240" y="517"/>
                  </a:cubicBezTo>
                  <a:cubicBezTo>
                    <a:pt x="5230" y="517"/>
                    <a:pt x="5222" y="517"/>
                    <a:pt x="5215" y="516"/>
                  </a:cubicBezTo>
                  <a:cubicBezTo>
                    <a:pt x="5208" y="515"/>
                    <a:pt x="5203" y="514"/>
                    <a:pt x="5199" y="513"/>
                  </a:cubicBezTo>
                  <a:cubicBezTo>
                    <a:pt x="5195" y="511"/>
                    <a:pt x="5192" y="510"/>
                    <a:pt x="5191" y="508"/>
                  </a:cubicBezTo>
                  <a:cubicBezTo>
                    <a:pt x="5189" y="506"/>
                    <a:pt x="5189" y="503"/>
                    <a:pt x="5189" y="501"/>
                  </a:cubicBezTo>
                  <a:lnTo>
                    <a:pt x="5189" y="42"/>
                  </a:lnTo>
                  <a:cubicBezTo>
                    <a:pt x="5189" y="30"/>
                    <a:pt x="5191" y="22"/>
                    <a:pt x="5197" y="17"/>
                  </a:cubicBezTo>
                  <a:cubicBezTo>
                    <a:pt x="5203" y="12"/>
                    <a:pt x="5210" y="9"/>
                    <a:pt x="5219" y="9"/>
                  </a:cubicBezTo>
                  <a:close/>
                  <a:moveTo>
                    <a:pt x="4827" y="9"/>
                  </a:moveTo>
                  <a:lnTo>
                    <a:pt x="5079" y="9"/>
                  </a:lnTo>
                  <a:cubicBezTo>
                    <a:pt x="5082" y="9"/>
                    <a:pt x="5084" y="10"/>
                    <a:pt x="5086" y="11"/>
                  </a:cubicBezTo>
                  <a:cubicBezTo>
                    <a:pt x="5087" y="12"/>
                    <a:pt x="5089" y="15"/>
                    <a:pt x="5090" y="18"/>
                  </a:cubicBezTo>
                  <a:cubicBezTo>
                    <a:pt x="5092" y="21"/>
                    <a:pt x="5093" y="25"/>
                    <a:pt x="5093" y="30"/>
                  </a:cubicBezTo>
                  <a:cubicBezTo>
                    <a:pt x="5094" y="36"/>
                    <a:pt x="5094" y="42"/>
                    <a:pt x="5094" y="50"/>
                  </a:cubicBezTo>
                  <a:cubicBezTo>
                    <a:pt x="5094" y="57"/>
                    <a:pt x="5094" y="63"/>
                    <a:pt x="5093" y="68"/>
                  </a:cubicBezTo>
                  <a:cubicBezTo>
                    <a:pt x="5093" y="73"/>
                    <a:pt x="5092" y="78"/>
                    <a:pt x="5090" y="81"/>
                  </a:cubicBezTo>
                  <a:cubicBezTo>
                    <a:pt x="5089" y="84"/>
                    <a:pt x="5087" y="86"/>
                    <a:pt x="5086" y="87"/>
                  </a:cubicBezTo>
                  <a:cubicBezTo>
                    <a:pt x="5084" y="89"/>
                    <a:pt x="5082" y="90"/>
                    <a:pt x="5079" y="90"/>
                  </a:cubicBezTo>
                  <a:lnTo>
                    <a:pt x="4899" y="90"/>
                  </a:lnTo>
                  <a:lnTo>
                    <a:pt x="4899" y="213"/>
                  </a:lnTo>
                  <a:lnTo>
                    <a:pt x="5052" y="213"/>
                  </a:lnTo>
                  <a:cubicBezTo>
                    <a:pt x="5054" y="213"/>
                    <a:pt x="5056" y="214"/>
                    <a:pt x="5058" y="215"/>
                  </a:cubicBezTo>
                  <a:cubicBezTo>
                    <a:pt x="5060" y="217"/>
                    <a:pt x="5062" y="219"/>
                    <a:pt x="5063" y="222"/>
                  </a:cubicBezTo>
                  <a:cubicBezTo>
                    <a:pt x="5064" y="225"/>
                    <a:pt x="5065" y="229"/>
                    <a:pt x="5066" y="234"/>
                  </a:cubicBezTo>
                  <a:cubicBezTo>
                    <a:pt x="5067" y="239"/>
                    <a:pt x="5067" y="245"/>
                    <a:pt x="5067" y="253"/>
                  </a:cubicBezTo>
                  <a:cubicBezTo>
                    <a:pt x="5067" y="260"/>
                    <a:pt x="5067" y="266"/>
                    <a:pt x="5066" y="271"/>
                  </a:cubicBezTo>
                  <a:cubicBezTo>
                    <a:pt x="5065" y="276"/>
                    <a:pt x="5064" y="280"/>
                    <a:pt x="5063" y="283"/>
                  </a:cubicBezTo>
                  <a:cubicBezTo>
                    <a:pt x="5062" y="286"/>
                    <a:pt x="5060" y="288"/>
                    <a:pt x="5058" y="290"/>
                  </a:cubicBezTo>
                  <a:cubicBezTo>
                    <a:pt x="5056" y="291"/>
                    <a:pt x="5054" y="292"/>
                    <a:pt x="5052" y="292"/>
                  </a:cubicBezTo>
                  <a:lnTo>
                    <a:pt x="4899" y="292"/>
                  </a:lnTo>
                  <a:lnTo>
                    <a:pt x="4899" y="434"/>
                  </a:lnTo>
                  <a:lnTo>
                    <a:pt x="5081" y="434"/>
                  </a:lnTo>
                  <a:cubicBezTo>
                    <a:pt x="5083" y="434"/>
                    <a:pt x="5085" y="435"/>
                    <a:pt x="5087" y="436"/>
                  </a:cubicBezTo>
                  <a:cubicBezTo>
                    <a:pt x="5089" y="438"/>
                    <a:pt x="5091" y="440"/>
                    <a:pt x="5092" y="443"/>
                  </a:cubicBezTo>
                  <a:cubicBezTo>
                    <a:pt x="5094" y="446"/>
                    <a:pt x="5095" y="450"/>
                    <a:pt x="5095" y="455"/>
                  </a:cubicBezTo>
                  <a:cubicBezTo>
                    <a:pt x="5096" y="461"/>
                    <a:pt x="5096" y="467"/>
                    <a:pt x="5096" y="474"/>
                  </a:cubicBezTo>
                  <a:cubicBezTo>
                    <a:pt x="5096" y="482"/>
                    <a:pt x="5096" y="488"/>
                    <a:pt x="5095" y="493"/>
                  </a:cubicBezTo>
                  <a:cubicBezTo>
                    <a:pt x="5095" y="498"/>
                    <a:pt x="5094" y="503"/>
                    <a:pt x="5092" y="506"/>
                  </a:cubicBezTo>
                  <a:cubicBezTo>
                    <a:pt x="5091" y="509"/>
                    <a:pt x="5089" y="511"/>
                    <a:pt x="5087" y="512"/>
                  </a:cubicBezTo>
                  <a:cubicBezTo>
                    <a:pt x="5085" y="514"/>
                    <a:pt x="5083" y="515"/>
                    <a:pt x="5081" y="515"/>
                  </a:cubicBezTo>
                  <a:lnTo>
                    <a:pt x="4827" y="515"/>
                  </a:lnTo>
                  <a:cubicBezTo>
                    <a:pt x="4818" y="515"/>
                    <a:pt x="4811" y="512"/>
                    <a:pt x="4805" y="507"/>
                  </a:cubicBezTo>
                  <a:cubicBezTo>
                    <a:pt x="4799" y="502"/>
                    <a:pt x="4797" y="494"/>
                    <a:pt x="4797" y="482"/>
                  </a:cubicBezTo>
                  <a:lnTo>
                    <a:pt x="4797" y="42"/>
                  </a:lnTo>
                  <a:cubicBezTo>
                    <a:pt x="4797" y="30"/>
                    <a:pt x="4799" y="22"/>
                    <a:pt x="4805" y="17"/>
                  </a:cubicBezTo>
                  <a:cubicBezTo>
                    <a:pt x="4811" y="12"/>
                    <a:pt x="4818" y="9"/>
                    <a:pt x="4827" y="9"/>
                  </a:cubicBezTo>
                  <a:close/>
                  <a:moveTo>
                    <a:pt x="4323" y="9"/>
                  </a:moveTo>
                  <a:lnTo>
                    <a:pt x="4453" y="9"/>
                  </a:lnTo>
                  <a:cubicBezTo>
                    <a:pt x="4498" y="9"/>
                    <a:pt x="4536" y="14"/>
                    <a:pt x="4567" y="25"/>
                  </a:cubicBezTo>
                  <a:cubicBezTo>
                    <a:pt x="4599" y="36"/>
                    <a:pt x="4625" y="51"/>
                    <a:pt x="4647" y="72"/>
                  </a:cubicBezTo>
                  <a:cubicBezTo>
                    <a:pt x="4668" y="93"/>
                    <a:pt x="4684" y="118"/>
                    <a:pt x="4696" y="149"/>
                  </a:cubicBezTo>
                  <a:cubicBezTo>
                    <a:pt x="4707" y="179"/>
                    <a:pt x="4712" y="214"/>
                    <a:pt x="4712" y="254"/>
                  </a:cubicBezTo>
                  <a:cubicBezTo>
                    <a:pt x="4712" y="301"/>
                    <a:pt x="4706" y="340"/>
                    <a:pt x="4694" y="373"/>
                  </a:cubicBezTo>
                  <a:cubicBezTo>
                    <a:pt x="4682" y="406"/>
                    <a:pt x="4665" y="433"/>
                    <a:pt x="4642" y="454"/>
                  </a:cubicBezTo>
                  <a:cubicBezTo>
                    <a:pt x="4619" y="475"/>
                    <a:pt x="4592" y="490"/>
                    <a:pt x="4560" y="500"/>
                  </a:cubicBezTo>
                  <a:cubicBezTo>
                    <a:pt x="4527" y="510"/>
                    <a:pt x="4488" y="515"/>
                    <a:pt x="4444" y="515"/>
                  </a:cubicBezTo>
                  <a:lnTo>
                    <a:pt x="4323" y="515"/>
                  </a:lnTo>
                  <a:cubicBezTo>
                    <a:pt x="4314" y="515"/>
                    <a:pt x="4307" y="512"/>
                    <a:pt x="4301" y="507"/>
                  </a:cubicBezTo>
                  <a:cubicBezTo>
                    <a:pt x="4295" y="502"/>
                    <a:pt x="4293" y="494"/>
                    <a:pt x="4293" y="482"/>
                  </a:cubicBezTo>
                  <a:lnTo>
                    <a:pt x="4293" y="42"/>
                  </a:lnTo>
                  <a:cubicBezTo>
                    <a:pt x="4293" y="30"/>
                    <a:pt x="4295" y="22"/>
                    <a:pt x="4301" y="17"/>
                  </a:cubicBezTo>
                  <a:cubicBezTo>
                    <a:pt x="4307" y="12"/>
                    <a:pt x="4314" y="9"/>
                    <a:pt x="4323" y="9"/>
                  </a:cubicBezTo>
                  <a:close/>
                  <a:moveTo>
                    <a:pt x="1833" y="9"/>
                  </a:moveTo>
                  <a:lnTo>
                    <a:pt x="2190" y="9"/>
                  </a:lnTo>
                  <a:cubicBezTo>
                    <a:pt x="2192" y="9"/>
                    <a:pt x="2194" y="10"/>
                    <a:pt x="2196" y="11"/>
                  </a:cubicBezTo>
                  <a:cubicBezTo>
                    <a:pt x="2198" y="13"/>
                    <a:pt x="2200" y="15"/>
                    <a:pt x="2201" y="18"/>
                  </a:cubicBezTo>
                  <a:cubicBezTo>
                    <a:pt x="2202" y="22"/>
                    <a:pt x="2203" y="26"/>
                    <a:pt x="2204" y="31"/>
                  </a:cubicBezTo>
                  <a:cubicBezTo>
                    <a:pt x="2205" y="37"/>
                    <a:pt x="2205" y="44"/>
                    <a:pt x="2205" y="51"/>
                  </a:cubicBezTo>
                  <a:cubicBezTo>
                    <a:pt x="2205" y="59"/>
                    <a:pt x="2205" y="65"/>
                    <a:pt x="2204" y="71"/>
                  </a:cubicBezTo>
                  <a:cubicBezTo>
                    <a:pt x="2203" y="76"/>
                    <a:pt x="2202" y="80"/>
                    <a:pt x="2201" y="84"/>
                  </a:cubicBezTo>
                  <a:cubicBezTo>
                    <a:pt x="2200" y="87"/>
                    <a:pt x="2198" y="89"/>
                    <a:pt x="2196" y="91"/>
                  </a:cubicBezTo>
                  <a:cubicBezTo>
                    <a:pt x="2194" y="92"/>
                    <a:pt x="2192" y="93"/>
                    <a:pt x="2190" y="93"/>
                  </a:cubicBezTo>
                  <a:lnTo>
                    <a:pt x="2063" y="93"/>
                  </a:lnTo>
                  <a:lnTo>
                    <a:pt x="2063" y="501"/>
                  </a:lnTo>
                  <a:cubicBezTo>
                    <a:pt x="2063" y="503"/>
                    <a:pt x="2062" y="506"/>
                    <a:pt x="2061" y="508"/>
                  </a:cubicBezTo>
                  <a:cubicBezTo>
                    <a:pt x="2059" y="510"/>
                    <a:pt x="2056" y="511"/>
                    <a:pt x="2052" y="513"/>
                  </a:cubicBezTo>
                  <a:cubicBezTo>
                    <a:pt x="2048" y="514"/>
                    <a:pt x="2043" y="515"/>
                    <a:pt x="2036" y="516"/>
                  </a:cubicBezTo>
                  <a:cubicBezTo>
                    <a:pt x="2030" y="517"/>
                    <a:pt x="2021" y="517"/>
                    <a:pt x="2012" y="517"/>
                  </a:cubicBezTo>
                  <a:cubicBezTo>
                    <a:pt x="2002" y="517"/>
                    <a:pt x="1993" y="517"/>
                    <a:pt x="1987" y="516"/>
                  </a:cubicBezTo>
                  <a:cubicBezTo>
                    <a:pt x="1980" y="515"/>
                    <a:pt x="1975" y="514"/>
                    <a:pt x="1971" y="513"/>
                  </a:cubicBezTo>
                  <a:cubicBezTo>
                    <a:pt x="1967" y="511"/>
                    <a:pt x="1964" y="510"/>
                    <a:pt x="1962" y="508"/>
                  </a:cubicBezTo>
                  <a:cubicBezTo>
                    <a:pt x="1961" y="506"/>
                    <a:pt x="1960" y="503"/>
                    <a:pt x="1960" y="501"/>
                  </a:cubicBezTo>
                  <a:lnTo>
                    <a:pt x="1960" y="93"/>
                  </a:lnTo>
                  <a:lnTo>
                    <a:pt x="1833" y="93"/>
                  </a:lnTo>
                  <a:cubicBezTo>
                    <a:pt x="1831" y="93"/>
                    <a:pt x="1829" y="92"/>
                    <a:pt x="1827" y="91"/>
                  </a:cubicBezTo>
                  <a:cubicBezTo>
                    <a:pt x="1825" y="89"/>
                    <a:pt x="1823" y="87"/>
                    <a:pt x="1822" y="84"/>
                  </a:cubicBezTo>
                  <a:cubicBezTo>
                    <a:pt x="1821" y="80"/>
                    <a:pt x="1820" y="76"/>
                    <a:pt x="1819" y="71"/>
                  </a:cubicBezTo>
                  <a:cubicBezTo>
                    <a:pt x="1818" y="65"/>
                    <a:pt x="1818" y="59"/>
                    <a:pt x="1818" y="51"/>
                  </a:cubicBezTo>
                  <a:cubicBezTo>
                    <a:pt x="1818" y="44"/>
                    <a:pt x="1818" y="37"/>
                    <a:pt x="1819" y="31"/>
                  </a:cubicBezTo>
                  <a:cubicBezTo>
                    <a:pt x="1820" y="26"/>
                    <a:pt x="1821" y="22"/>
                    <a:pt x="1822" y="18"/>
                  </a:cubicBezTo>
                  <a:cubicBezTo>
                    <a:pt x="1823" y="15"/>
                    <a:pt x="1825" y="13"/>
                    <a:pt x="1827" y="11"/>
                  </a:cubicBezTo>
                  <a:cubicBezTo>
                    <a:pt x="1829" y="10"/>
                    <a:pt x="1831" y="9"/>
                    <a:pt x="1833" y="9"/>
                  </a:cubicBezTo>
                  <a:close/>
                  <a:moveTo>
                    <a:pt x="559" y="9"/>
                  </a:moveTo>
                  <a:lnTo>
                    <a:pt x="678" y="9"/>
                  </a:lnTo>
                  <a:cubicBezTo>
                    <a:pt x="690" y="9"/>
                    <a:pt x="702" y="10"/>
                    <a:pt x="713" y="11"/>
                  </a:cubicBezTo>
                  <a:cubicBezTo>
                    <a:pt x="723" y="11"/>
                    <a:pt x="736" y="13"/>
                    <a:pt x="751" y="16"/>
                  </a:cubicBezTo>
                  <a:cubicBezTo>
                    <a:pt x="767" y="19"/>
                    <a:pt x="782" y="25"/>
                    <a:pt x="797" y="33"/>
                  </a:cubicBezTo>
                  <a:cubicBezTo>
                    <a:pt x="813" y="41"/>
                    <a:pt x="826" y="51"/>
                    <a:pt x="837" y="64"/>
                  </a:cubicBezTo>
                  <a:cubicBezTo>
                    <a:pt x="848" y="76"/>
                    <a:pt x="856" y="90"/>
                    <a:pt x="862" y="107"/>
                  </a:cubicBezTo>
                  <a:cubicBezTo>
                    <a:pt x="868" y="124"/>
                    <a:pt x="871" y="142"/>
                    <a:pt x="871" y="163"/>
                  </a:cubicBezTo>
                  <a:cubicBezTo>
                    <a:pt x="871" y="191"/>
                    <a:pt x="866" y="216"/>
                    <a:pt x="857" y="238"/>
                  </a:cubicBezTo>
                  <a:cubicBezTo>
                    <a:pt x="848" y="260"/>
                    <a:pt x="836" y="278"/>
                    <a:pt x="819" y="293"/>
                  </a:cubicBezTo>
                  <a:cubicBezTo>
                    <a:pt x="802" y="308"/>
                    <a:pt x="781" y="320"/>
                    <a:pt x="756" y="328"/>
                  </a:cubicBezTo>
                  <a:cubicBezTo>
                    <a:pt x="732" y="335"/>
                    <a:pt x="703" y="339"/>
                    <a:pt x="669" y="339"/>
                  </a:cubicBezTo>
                  <a:lnTo>
                    <a:pt x="627" y="339"/>
                  </a:lnTo>
                  <a:lnTo>
                    <a:pt x="627" y="501"/>
                  </a:lnTo>
                  <a:cubicBezTo>
                    <a:pt x="627" y="503"/>
                    <a:pt x="626" y="506"/>
                    <a:pt x="625" y="508"/>
                  </a:cubicBezTo>
                  <a:cubicBezTo>
                    <a:pt x="623" y="510"/>
                    <a:pt x="620" y="511"/>
                    <a:pt x="616" y="513"/>
                  </a:cubicBezTo>
                  <a:cubicBezTo>
                    <a:pt x="612" y="514"/>
                    <a:pt x="607" y="515"/>
                    <a:pt x="601" y="516"/>
                  </a:cubicBezTo>
                  <a:cubicBezTo>
                    <a:pt x="594" y="517"/>
                    <a:pt x="586" y="517"/>
                    <a:pt x="576" y="517"/>
                  </a:cubicBezTo>
                  <a:cubicBezTo>
                    <a:pt x="566" y="517"/>
                    <a:pt x="558" y="517"/>
                    <a:pt x="551" y="516"/>
                  </a:cubicBezTo>
                  <a:cubicBezTo>
                    <a:pt x="544" y="515"/>
                    <a:pt x="539" y="514"/>
                    <a:pt x="535" y="513"/>
                  </a:cubicBezTo>
                  <a:cubicBezTo>
                    <a:pt x="531" y="511"/>
                    <a:pt x="528" y="510"/>
                    <a:pt x="527" y="508"/>
                  </a:cubicBezTo>
                  <a:cubicBezTo>
                    <a:pt x="525" y="506"/>
                    <a:pt x="525" y="503"/>
                    <a:pt x="525" y="501"/>
                  </a:cubicBezTo>
                  <a:lnTo>
                    <a:pt x="525" y="46"/>
                  </a:lnTo>
                  <a:cubicBezTo>
                    <a:pt x="525" y="34"/>
                    <a:pt x="528" y="24"/>
                    <a:pt x="534" y="18"/>
                  </a:cubicBezTo>
                  <a:cubicBezTo>
                    <a:pt x="540" y="12"/>
                    <a:pt x="549" y="9"/>
                    <a:pt x="559" y="9"/>
                  </a:cubicBezTo>
                  <a:close/>
                  <a:moveTo>
                    <a:pt x="1712" y="8"/>
                  </a:moveTo>
                  <a:cubicBezTo>
                    <a:pt x="1721" y="8"/>
                    <a:pt x="1729" y="8"/>
                    <a:pt x="1735" y="9"/>
                  </a:cubicBezTo>
                  <a:cubicBezTo>
                    <a:pt x="1741" y="9"/>
                    <a:pt x="1745" y="10"/>
                    <a:pt x="1749" y="12"/>
                  </a:cubicBezTo>
                  <a:cubicBezTo>
                    <a:pt x="1752" y="13"/>
                    <a:pt x="1754" y="15"/>
                    <a:pt x="1755" y="17"/>
                  </a:cubicBezTo>
                  <a:cubicBezTo>
                    <a:pt x="1757" y="19"/>
                    <a:pt x="1757" y="22"/>
                    <a:pt x="1757" y="24"/>
                  </a:cubicBezTo>
                  <a:lnTo>
                    <a:pt x="1757" y="479"/>
                  </a:lnTo>
                  <a:cubicBezTo>
                    <a:pt x="1757" y="485"/>
                    <a:pt x="1756" y="490"/>
                    <a:pt x="1754" y="495"/>
                  </a:cubicBezTo>
                  <a:cubicBezTo>
                    <a:pt x="1752" y="499"/>
                    <a:pt x="1749" y="503"/>
                    <a:pt x="1746" y="506"/>
                  </a:cubicBezTo>
                  <a:cubicBezTo>
                    <a:pt x="1742" y="510"/>
                    <a:pt x="1738" y="512"/>
                    <a:pt x="1733" y="513"/>
                  </a:cubicBezTo>
                  <a:cubicBezTo>
                    <a:pt x="1728" y="515"/>
                    <a:pt x="1724" y="515"/>
                    <a:pt x="1719" y="515"/>
                  </a:cubicBezTo>
                  <a:lnTo>
                    <a:pt x="1675" y="515"/>
                  </a:lnTo>
                  <a:cubicBezTo>
                    <a:pt x="1666" y="515"/>
                    <a:pt x="1658" y="514"/>
                    <a:pt x="1651" y="513"/>
                  </a:cubicBezTo>
                  <a:cubicBezTo>
                    <a:pt x="1645" y="511"/>
                    <a:pt x="1639" y="508"/>
                    <a:pt x="1633" y="503"/>
                  </a:cubicBezTo>
                  <a:cubicBezTo>
                    <a:pt x="1627" y="498"/>
                    <a:pt x="1622" y="491"/>
                    <a:pt x="1617" y="483"/>
                  </a:cubicBezTo>
                  <a:cubicBezTo>
                    <a:pt x="1611" y="475"/>
                    <a:pt x="1606" y="464"/>
                    <a:pt x="1599" y="451"/>
                  </a:cubicBezTo>
                  <a:lnTo>
                    <a:pt x="1473" y="215"/>
                  </a:lnTo>
                  <a:cubicBezTo>
                    <a:pt x="1466" y="201"/>
                    <a:pt x="1459" y="186"/>
                    <a:pt x="1451" y="170"/>
                  </a:cubicBezTo>
                  <a:cubicBezTo>
                    <a:pt x="1444" y="153"/>
                    <a:pt x="1437" y="137"/>
                    <a:pt x="1431" y="122"/>
                  </a:cubicBezTo>
                  <a:lnTo>
                    <a:pt x="1430" y="122"/>
                  </a:lnTo>
                  <a:cubicBezTo>
                    <a:pt x="1431" y="141"/>
                    <a:pt x="1432" y="159"/>
                    <a:pt x="1432" y="178"/>
                  </a:cubicBezTo>
                  <a:cubicBezTo>
                    <a:pt x="1433" y="197"/>
                    <a:pt x="1433" y="216"/>
                    <a:pt x="1433" y="236"/>
                  </a:cubicBezTo>
                  <a:lnTo>
                    <a:pt x="1433" y="500"/>
                  </a:lnTo>
                  <a:cubicBezTo>
                    <a:pt x="1433" y="503"/>
                    <a:pt x="1432" y="505"/>
                    <a:pt x="1431" y="507"/>
                  </a:cubicBezTo>
                  <a:cubicBezTo>
                    <a:pt x="1430" y="509"/>
                    <a:pt x="1427" y="511"/>
                    <a:pt x="1424" y="512"/>
                  </a:cubicBezTo>
                  <a:cubicBezTo>
                    <a:pt x="1420" y="514"/>
                    <a:pt x="1415" y="515"/>
                    <a:pt x="1409" y="516"/>
                  </a:cubicBezTo>
                  <a:cubicBezTo>
                    <a:pt x="1403" y="517"/>
                    <a:pt x="1396" y="517"/>
                    <a:pt x="1386" y="517"/>
                  </a:cubicBezTo>
                  <a:cubicBezTo>
                    <a:pt x="1377" y="517"/>
                    <a:pt x="1370" y="517"/>
                    <a:pt x="1364" y="516"/>
                  </a:cubicBezTo>
                  <a:cubicBezTo>
                    <a:pt x="1358" y="515"/>
                    <a:pt x="1353" y="514"/>
                    <a:pt x="1350" y="512"/>
                  </a:cubicBezTo>
                  <a:cubicBezTo>
                    <a:pt x="1346" y="511"/>
                    <a:pt x="1344" y="509"/>
                    <a:pt x="1342" y="507"/>
                  </a:cubicBezTo>
                  <a:cubicBezTo>
                    <a:pt x="1341" y="505"/>
                    <a:pt x="1341" y="503"/>
                    <a:pt x="1341" y="500"/>
                  </a:cubicBezTo>
                  <a:lnTo>
                    <a:pt x="1341" y="46"/>
                  </a:lnTo>
                  <a:cubicBezTo>
                    <a:pt x="1341" y="34"/>
                    <a:pt x="1344" y="24"/>
                    <a:pt x="1351" y="18"/>
                  </a:cubicBezTo>
                  <a:cubicBezTo>
                    <a:pt x="1358" y="12"/>
                    <a:pt x="1367" y="9"/>
                    <a:pt x="1378" y="9"/>
                  </a:cubicBezTo>
                  <a:lnTo>
                    <a:pt x="1433" y="9"/>
                  </a:lnTo>
                  <a:cubicBezTo>
                    <a:pt x="1443" y="9"/>
                    <a:pt x="1451" y="10"/>
                    <a:pt x="1458" y="12"/>
                  </a:cubicBezTo>
                  <a:cubicBezTo>
                    <a:pt x="1464" y="13"/>
                    <a:pt x="1471" y="16"/>
                    <a:pt x="1476" y="20"/>
                  </a:cubicBezTo>
                  <a:cubicBezTo>
                    <a:pt x="1481" y="24"/>
                    <a:pt x="1486" y="29"/>
                    <a:pt x="1491" y="36"/>
                  </a:cubicBezTo>
                  <a:cubicBezTo>
                    <a:pt x="1496" y="43"/>
                    <a:pt x="1500" y="52"/>
                    <a:pt x="1505" y="62"/>
                  </a:cubicBezTo>
                  <a:lnTo>
                    <a:pt x="1604" y="247"/>
                  </a:lnTo>
                  <a:cubicBezTo>
                    <a:pt x="1610" y="258"/>
                    <a:pt x="1615" y="269"/>
                    <a:pt x="1621" y="280"/>
                  </a:cubicBezTo>
                  <a:cubicBezTo>
                    <a:pt x="1626" y="290"/>
                    <a:pt x="1632" y="301"/>
                    <a:pt x="1637" y="312"/>
                  </a:cubicBezTo>
                  <a:cubicBezTo>
                    <a:pt x="1642" y="323"/>
                    <a:pt x="1647" y="334"/>
                    <a:pt x="1652" y="344"/>
                  </a:cubicBezTo>
                  <a:cubicBezTo>
                    <a:pt x="1657" y="354"/>
                    <a:pt x="1662" y="365"/>
                    <a:pt x="1667" y="375"/>
                  </a:cubicBezTo>
                  <a:lnTo>
                    <a:pt x="1667" y="375"/>
                  </a:lnTo>
                  <a:cubicBezTo>
                    <a:pt x="1666" y="357"/>
                    <a:pt x="1666" y="338"/>
                    <a:pt x="1665" y="318"/>
                  </a:cubicBezTo>
                  <a:cubicBezTo>
                    <a:pt x="1665" y="298"/>
                    <a:pt x="1665" y="279"/>
                    <a:pt x="1665" y="261"/>
                  </a:cubicBezTo>
                  <a:lnTo>
                    <a:pt x="1665" y="24"/>
                  </a:lnTo>
                  <a:cubicBezTo>
                    <a:pt x="1665" y="22"/>
                    <a:pt x="1666" y="19"/>
                    <a:pt x="1667" y="17"/>
                  </a:cubicBezTo>
                  <a:cubicBezTo>
                    <a:pt x="1669" y="15"/>
                    <a:pt x="1671" y="13"/>
                    <a:pt x="1675" y="12"/>
                  </a:cubicBezTo>
                  <a:cubicBezTo>
                    <a:pt x="1679" y="10"/>
                    <a:pt x="1683" y="9"/>
                    <a:pt x="1689" y="9"/>
                  </a:cubicBezTo>
                  <a:cubicBezTo>
                    <a:pt x="1695" y="8"/>
                    <a:pt x="1703" y="8"/>
                    <a:pt x="1712" y="8"/>
                  </a:cubicBezTo>
                  <a:close/>
                  <a:moveTo>
                    <a:pt x="4004" y="7"/>
                  </a:moveTo>
                  <a:cubicBezTo>
                    <a:pt x="4014" y="7"/>
                    <a:pt x="4023" y="7"/>
                    <a:pt x="4029" y="8"/>
                  </a:cubicBezTo>
                  <a:cubicBezTo>
                    <a:pt x="4036" y="9"/>
                    <a:pt x="4041" y="10"/>
                    <a:pt x="4045" y="11"/>
                  </a:cubicBezTo>
                  <a:cubicBezTo>
                    <a:pt x="4049" y="12"/>
                    <a:pt x="4051" y="14"/>
                    <a:pt x="4053" y="16"/>
                  </a:cubicBezTo>
                  <a:cubicBezTo>
                    <a:pt x="4055" y="18"/>
                    <a:pt x="4056" y="21"/>
                    <a:pt x="4056" y="23"/>
                  </a:cubicBezTo>
                  <a:lnTo>
                    <a:pt x="4056" y="430"/>
                  </a:lnTo>
                  <a:lnTo>
                    <a:pt x="4215" y="430"/>
                  </a:lnTo>
                  <a:cubicBezTo>
                    <a:pt x="4217" y="430"/>
                    <a:pt x="4220" y="431"/>
                    <a:pt x="4221" y="432"/>
                  </a:cubicBezTo>
                  <a:cubicBezTo>
                    <a:pt x="4223" y="433"/>
                    <a:pt x="4225" y="436"/>
                    <a:pt x="4226" y="439"/>
                  </a:cubicBezTo>
                  <a:cubicBezTo>
                    <a:pt x="4228" y="442"/>
                    <a:pt x="4229" y="447"/>
                    <a:pt x="4229" y="452"/>
                  </a:cubicBezTo>
                  <a:cubicBezTo>
                    <a:pt x="4230" y="457"/>
                    <a:pt x="4230" y="464"/>
                    <a:pt x="4230" y="472"/>
                  </a:cubicBezTo>
                  <a:cubicBezTo>
                    <a:pt x="4230" y="479"/>
                    <a:pt x="4230" y="486"/>
                    <a:pt x="4229" y="491"/>
                  </a:cubicBezTo>
                  <a:cubicBezTo>
                    <a:pt x="4229" y="497"/>
                    <a:pt x="4228" y="501"/>
                    <a:pt x="4226" y="505"/>
                  </a:cubicBezTo>
                  <a:cubicBezTo>
                    <a:pt x="4225" y="508"/>
                    <a:pt x="4223" y="511"/>
                    <a:pt x="4221" y="512"/>
                  </a:cubicBezTo>
                  <a:cubicBezTo>
                    <a:pt x="4220" y="514"/>
                    <a:pt x="4217" y="515"/>
                    <a:pt x="4215" y="515"/>
                  </a:cubicBezTo>
                  <a:lnTo>
                    <a:pt x="3983" y="515"/>
                  </a:lnTo>
                  <a:cubicBezTo>
                    <a:pt x="3974" y="515"/>
                    <a:pt x="3967" y="512"/>
                    <a:pt x="3961" y="507"/>
                  </a:cubicBezTo>
                  <a:cubicBezTo>
                    <a:pt x="3955" y="502"/>
                    <a:pt x="3953" y="494"/>
                    <a:pt x="3953" y="482"/>
                  </a:cubicBezTo>
                  <a:lnTo>
                    <a:pt x="3953" y="23"/>
                  </a:lnTo>
                  <a:cubicBezTo>
                    <a:pt x="3953" y="21"/>
                    <a:pt x="3953" y="18"/>
                    <a:pt x="3955" y="16"/>
                  </a:cubicBezTo>
                  <a:cubicBezTo>
                    <a:pt x="3957" y="14"/>
                    <a:pt x="3960" y="12"/>
                    <a:pt x="3963" y="11"/>
                  </a:cubicBezTo>
                  <a:cubicBezTo>
                    <a:pt x="3967" y="10"/>
                    <a:pt x="3973" y="9"/>
                    <a:pt x="3979" y="8"/>
                  </a:cubicBezTo>
                  <a:cubicBezTo>
                    <a:pt x="3986" y="7"/>
                    <a:pt x="3994" y="7"/>
                    <a:pt x="4004" y="7"/>
                  </a:cubicBezTo>
                  <a:close/>
                  <a:moveTo>
                    <a:pt x="1180" y="7"/>
                  </a:moveTo>
                  <a:cubicBezTo>
                    <a:pt x="1190" y="7"/>
                    <a:pt x="1199" y="7"/>
                    <a:pt x="1205" y="8"/>
                  </a:cubicBezTo>
                  <a:cubicBezTo>
                    <a:pt x="1212" y="9"/>
                    <a:pt x="1217" y="10"/>
                    <a:pt x="1221" y="11"/>
                  </a:cubicBezTo>
                  <a:cubicBezTo>
                    <a:pt x="1225" y="12"/>
                    <a:pt x="1227" y="14"/>
                    <a:pt x="1229" y="16"/>
                  </a:cubicBezTo>
                  <a:cubicBezTo>
                    <a:pt x="1231" y="18"/>
                    <a:pt x="1232" y="21"/>
                    <a:pt x="1232" y="23"/>
                  </a:cubicBezTo>
                  <a:lnTo>
                    <a:pt x="1232" y="501"/>
                  </a:lnTo>
                  <a:cubicBezTo>
                    <a:pt x="1232" y="503"/>
                    <a:pt x="1231" y="506"/>
                    <a:pt x="1229" y="508"/>
                  </a:cubicBezTo>
                  <a:cubicBezTo>
                    <a:pt x="1227" y="510"/>
                    <a:pt x="1225" y="511"/>
                    <a:pt x="1221" y="513"/>
                  </a:cubicBezTo>
                  <a:cubicBezTo>
                    <a:pt x="1217" y="514"/>
                    <a:pt x="1212" y="515"/>
                    <a:pt x="1205" y="516"/>
                  </a:cubicBezTo>
                  <a:cubicBezTo>
                    <a:pt x="1199" y="517"/>
                    <a:pt x="1190" y="517"/>
                    <a:pt x="1180" y="517"/>
                  </a:cubicBezTo>
                  <a:cubicBezTo>
                    <a:pt x="1170" y="517"/>
                    <a:pt x="1162" y="517"/>
                    <a:pt x="1155" y="516"/>
                  </a:cubicBezTo>
                  <a:cubicBezTo>
                    <a:pt x="1149" y="515"/>
                    <a:pt x="1143" y="514"/>
                    <a:pt x="1139" y="513"/>
                  </a:cubicBezTo>
                  <a:cubicBezTo>
                    <a:pt x="1136" y="511"/>
                    <a:pt x="1133" y="510"/>
                    <a:pt x="1131" y="508"/>
                  </a:cubicBezTo>
                  <a:cubicBezTo>
                    <a:pt x="1129" y="506"/>
                    <a:pt x="1129" y="503"/>
                    <a:pt x="1129" y="501"/>
                  </a:cubicBezTo>
                  <a:lnTo>
                    <a:pt x="1129" y="23"/>
                  </a:lnTo>
                  <a:cubicBezTo>
                    <a:pt x="1129" y="21"/>
                    <a:pt x="1129" y="18"/>
                    <a:pt x="1131" y="16"/>
                  </a:cubicBezTo>
                  <a:cubicBezTo>
                    <a:pt x="1133" y="14"/>
                    <a:pt x="1136" y="12"/>
                    <a:pt x="1140" y="11"/>
                  </a:cubicBezTo>
                  <a:cubicBezTo>
                    <a:pt x="1144" y="10"/>
                    <a:pt x="1149" y="9"/>
                    <a:pt x="1155" y="8"/>
                  </a:cubicBezTo>
                  <a:cubicBezTo>
                    <a:pt x="1162" y="7"/>
                    <a:pt x="1170" y="7"/>
                    <a:pt x="1180" y="7"/>
                  </a:cubicBezTo>
                  <a:close/>
                  <a:moveTo>
                    <a:pt x="52" y="7"/>
                  </a:moveTo>
                  <a:cubicBezTo>
                    <a:pt x="62" y="7"/>
                    <a:pt x="70" y="7"/>
                    <a:pt x="76" y="8"/>
                  </a:cubicBezTo>
                  <a:cubicBezTo>
                    <a:pt x="83" y="9"/>
                    <a:pt x="88" y="10"/>
                    <a:pt x="92" y="11"/>
                  </a:cubicBezTo>
                  <a:cubicBezTo>
                    <a:pt x="96" y="12"/>
                    <a:pt x="99" y="14"/>
                    <a:pt x="100" y="16"/>
                  </a:cubicBezTo>
                  <a:cubicBezTo>
                    <a:pt x="102" y="18"/>
                    <a:pt x="103" y="21"/>
                    <a:pt x="103" y="23"/>
                  </a:cubicBezTo>
                  <a:lnTo>
                    <a:pt x="103" y="322"/>
                  </a:lnTo>
                  <a:cubicBezTo>
                    <a:pt x="103" y="342"/>
                    <a:pt x="105" y="359"/>
                    <a:pt x="110" y="374"/>
                  </a:cubicBezTo>
                  <a:cubicBezTo>
                    <a:pt x="115" y="389"/>
                    <a:pt x="122" y="401"/>
                    <a:pt x="132" y="410"/>
                  </a:cubicBezTo>
                  <a:cubicBezTo>
                    <a:pt x="141" y="420"/>
                    <a:pt x="152" y="427"/>
                    <a:pt x="165" y="432"/>
                  </a:cubicBezTo>
                  <a:cubicBezTo>
                    <a:pt x="178" y="437"/>
                    <a:pt x="192" y="439"/>
                    <a:pt x="208" y="439"/>
                  </a:cubicBezTo>
                  <a:cubicBezTo>
                    <a:pt x="224" y="439"/>
                    <a:pt x="239" y="437"/>
                    <a:pt x="251" y="432"/>
                  </a:cubicBezTo>
                  <a:cubicBezTo>
                    <a:pt x="264" y="427"/>
                    <a:pt x="275" y="420"/>
                    <a:pt x="284" y="410"/>
                  </a:cubicBezTo>
                  <a:cubicBezTo>
                    <a:pt x="293" y="401"/>
                    <a:pt x="299" y="389"/>
                    <a:pt x="304" y="375"/>
                  </a:cubicBezTo>
                  <a:cubicBezTo>
                    <a:pt x="309" y="361"/>
                    <a:pt x="311" y="345"/>
                    <a:pt x="311" y="328"/>
                  </a:cubicBezTo>
                  <a:lnTo>
                    <a:pt x="311" y="23"/>
                  </a:lnTo>
                  <a:cubicBezTo>
                    <a:pt x="311" y="21"/>
                    <a:pt x="312" y="18"/>
                    <a:pt x="314" y="16"/>
                  </a:cubicBezTo>
                  <a:cubicBezTo>
                    <a:pt x="315" y="14"/>
                    <a:pt x="318" y="12"/>
                    <a:pt x="322" y="11"/>
                  </a:cubicBezTo>
                  <a:cubicBezTo>
                    <a:pt x="326" y="10"/>
                    <a:pt x="331" y="9"/>
                    <a:pt x="338" y="8"/>
                  </a:cubicBezTo>
                  <a:cubicBezTo>
                    <a:pt x="344" y="7"/>
                    <a:pt x="353" y="7"/>
                    <a:pt x="363" y="7"/>
                  </a:cubicBezTo>
                  <a:cubicBezTo>
                    <a:pt x="373" y="7"/>
                    <a:pt x="381" y="7"/>
                    <a:pt x="387" y="8"/>
                  </a:cubicBezTo>
                  <a:cubicBezTo>
                    <a:pt x="393" y="9"/>
                    <a:pt x="399" y="10"/>
                    <a:pt x="402" y="11"/>
                  </a:cubicBezTo>
                  <a:cubicBezTo>
                    <a:pt x="406" y="12"/>
                    <a:pt x="409" y="14"/>
                    <a:pt x="411" y="16"/>
                  </a:cubicBezTo>
                  <a:cubicBezTo>
                    <a:pt x="412" y="18"/>
                    <a:pt x="413" y="21"/>
                    <a:pt x="413" y="23"/>
                  </a:cubicBezTo>
                  <a:lnTo>
                    <a:pt x="413" y="326"/>
                  </a:lnTo>
                  <a:cubicBezTo>
                    <a:pt x="413" y="357"/>
                    <a:pt x="408" y="385"/>
                    <a:pt x="399" y="410"/>
                  </a:cubicBezTo>
                  <a:cubicBezTo>
                    <a:pt x="390" y="434"/>
                    <a:pt x="377" y="455"/>
                    <a:pt x="359" y="472"/>
                  </a:cubicBezTo>
                  <a:cubicBezTo>
                    <a:pt x="341" y="489"/>
                    <a:pt x="320" y="501"/>
                    <a:pt x="294" y="510"/>
                  </a:cubicBezTo>
                  <a:cubicBezTo>
                    <a:pt x="267" y="519"/>
                    <a:pt x="238" y="524"/>
                    <a:pt x="204" y="524"/>
                  </a:cubicBezTo>
                  <a:cubicBezTo>
                    <a:pt x="172" y="524"/>
                    <a:pt x="143" y="520"/>
                    <a:pt x="118" y="512"/>
                  </a:cubicBezTo>
                  <a:cubicBezTo>
                    <a:pt x="93" y="504"/>
                    <a:pt x="71" y="492"/>
                    <a:pt x="54" y="476"/>
                  </a:cubicBezTo>
                  <a:cubicBezTo>
                    <a:pt x="37" y="459"/>
                    <a:pt x="23" y="439"/>
                    <a:pt x="14" y="415"/>
                  </a:cubicBezTo>
                  <a:cubicBezTo>
                    <a:pt x="5" y="391"/>
                    <a:pt x="0" y="363"/>
                    <a:pt x="0" y="331"/>
                  </a:cubicBezTo>
                  <a:lnTo>
                    <a:pt x="0" y="23"/>
                  </a:lnTo>
                  <a:cubicBezTo>
                    <a:pt x="0" y="21"/>
                    <a:pt x="1" y="18"/>
                    <a:pt x="2" y="16"/>
                  </a:cubicBezTo>
                  <a:cubicBezTo>
                    <a:pt x="4" y="14"/>
                    <a:pt x="7" y="12"/>
                    <a:pt x="11" y="11"/>
                  </a:cubicBezTo>
                  <a:cubicBezTo>
                    <a:pt x="15" y="10"/>
                    <a:pt x="20" y="9"/>
                    <a:pt x="27" y="8"/>
                  </a:cubicBezTo>
                  <a:cubicBezTo>
                    <a:pt x="33" y="7"/>
                    <a:pt x="42" y="7"/>
                    <a:pt x="52" y="7"/>
                  </a:cubicBezTo>
                  <a:close/>
                  <a:moveTo>
                    <a:pt x="3199" y="1"/>
                  </a:moveTo>
                  <a:cubicBezTo>
                    <a:pt x="3213" y="1"/>
                    <a:pt x="3226" y="2"/>
                    <a:pt x="3239" y="4"/>
                  </a:cubicBezTo>
                  <a:cubicBezTo>
                    <a:pt x="3252" y="7"/>
                    <a:pt x="3264" y="10"/>
                    <a:pt x="3275" y="14"/>
                  </a:cubicBezTo>
                  <a:cubicBezTo>
                    <a:pt x="3287" y="17"/>
                    <a:pt x="3296" y="22"/>
                    <a:pt x="3305" y="27"/>
                  </a:cubicBezTo>
                  <a:cubicBezTo>
                    <a:pt x="3314" y="32"/>
                    <a:pt x="3320" y="36"/>
                    <a:pt x="3324" y="39"/>
                  </a:cubicBezTo>
                  <a:cubicBezTo>
                    <a:pt x="3327" y="43"/>
                    <a:pt x="3330" y="46"/>
                    <a:pt x="3331" y="48"/>
                  </a:cubicBezTo>
                  <a:cubicBezTo>
                    <a:pt x="3332" y="51"/>
                    <a:pt x="3333" y="54"/>
                    <a:pt x="3334" y="57"/>
                  </a:cubicBezTo>
                  <a:cubicBezTo>
                    <a:pt x="3335" y="61"/>
                    <a:pt x="3336" y="65"/>
                    <a:pt x="3336" y="70"/>
                  </a:cubicBezTo>
                  <a:cubicBezTo>
                    <a:pt x="3336" y="75"/>
                    <a:pt x="3337" y="81"/>
                    <a:pt x="3337" y="88"/>
                  </a:cubicBezTo>
                  <a:cubicBezTo>
                    <a:pt x="3337" y="96"/>
                    <a:pt x="3336" y="103"/>
                    <a:pt x="3336" y="108"/>
                  </a:cubicBezTo>
                  <a:cubicBezTo>
                    <a:pt x="3335" y="114"/>
                    <a:pt x="3334" y="118"/>
                    <a:pt x="3333" y="122"/>
                  </a:cubicBezTo>
                  <a:cubicBezTo>
                    <a:pt x="3332" y="125"/>
                    <a:pt x="3330" y="128"/>
                    <a:pt x="3328" y="129"/>
                  </a:cubicBezTo>
                  <a:cubicBezTo>
                    <a:pt x="3327" y="131"/>
                    <a:pt x="3324" y="131"/>
                    <a:pt x="3322" y="131"/>
                  </a:cubicBezTo>
                  <a:cubicBezTo>
                    <a:pt x="3318" y="131"/>
                    <a:pt x="3313" y="129"/>
                    <a:pt x="3307" y="125"/>
                  </a:cubicBezTo>
                  <a:cubicBezTo>
                    <a:pt x="3301" y="120"/>
                    <a:pt x="3294" y="115"/>
                    <a:pt x="3284" y="109"/>
                  </a:cubicBezTo>
                  <a:cubicBezTo>
                    <a:pt x="3275" y="104"/>
                    <a:pt x="3263" y="99"/>
                    <a:pt x="3250" y="94"/>
                  </a:cubicBezTo>
                  <a:cubicBezTo>
                    <a:pt x="3237" y="90"/>
                    <a:pt x="3221" y="87"/>
                    <a:pt x="3203" y="87"/>
                  </a:cubicBezTo>
                  <a:cubicBezTo>
                    <a:pt x="3183" y="87"/>
                    <a:pt x="3165" y="91"/>
                    <a:pt x="3149" y="100"/>
                  </a:cubicBezTo>
                  <a:cubicBezTo>
                    <a:pt x="3134" y="108"/>
                    <a:pt x="3120" y="120"/>
                    <a:pt x="3109" y="135"/>
                  </a:cubicBezTo>
                  <a:cubicBezTo>
                    <a:pt x="3098" y="150"/>
                    <a:pt x="3090" y="168"/>
                    <a:pt x="3084" y="190"/>
                  </a:cubicBezTo>
                  <a:cubicBezTo>
                    <a:pt x="3078" y="212"/>
                    <a:pt x="3075" y="236"/>
                    <a:pt x="3075" y="263"/>
                  </a:cubicBezTo>
                  <a:cubicBezTo>
                    <a:pt x="3075" y="293"/>
                    <a:pt x="3078" y="318"/>
                    <a:pt x="3084" y="340"/>
                  </a:cubicBezTo>
                  <a:cubicBezTo>
                    <a:pt x="3091" y="362"/>
                    <a:pt x="3099" y="380"/>
                    <a:pt x="3111" y="394"/>
                  </a:cubicBezTo>
                  <a:cubicBezTo>
                    <a:pt x="3122" y="408"/>
                    <a:pt x="3136" y="418"/>
                    <a:pt x="3152" y="425"/>
                  </a:cubicBezTo>
                  <a:cubicBezTo>
                    <a:pt x="3168" y="432"/>
                    <a:pt x="3186" y="436"/>
                    <a:pt x="3206" y="436"/>
                  </a:cubicBezTo>
                  <a:cubicBezTo>
                    <a:pt x="3224" y="436"/>
                    <a:pt x="3240" y="434"/>
                    <a:pt x="3253" y="429"/>
                  </a:cubicBezTo>
                  <a:cubicBezTo>
                    <a:pt x="3266" y="425"/>
                    <a:pt x="3278" y="420"/>
                    <a:pt x="3287" y="415"/>
                  </a:cubicBezTo>
                  <a:cubicBezTo>
                    <a:pt x="3297" y="410"/>
                    <a:pt x="3304" y="405"/>
                    <a:pt x="3311" y="401"/>
                  </a:cubicBezTo>
                  <a:cubicBezTo>
                    <a:pt x="3317" y="397"/>
                    <a:pt x="3321" y="395"/>
                    <a:pt x="3325" y="395"/>
                  </a:cubicBezTo>
                  <a:cubicBezTo>
                    <a:pt x="3327" y="395"/>
                    <a:pt x="3330" y="395"/>
                    <a:pt x="3331" y="396"/>
                  </a:cubicBezTo>
                  <a:cubicBezTo>
                    <a:pt x="3333" y="397"/>
                    <a:pt x="3334" y="399"/>
                    <a:pt x="3335" y="403"/>
                  </a:cubicBezTo>
                  <a:cubicBezTo>
                    <a:pt x="3336" y="406"/>
                    <a:pt x="3337" y="410"/>
                    <a:pt x="3337" y="416"/>
                  </a:cubicBezTo>
                  <a:cubicBezTo>
                    <a:pt x="3338" y="421"/>
                    <a:pt x="3338" y="429"/>
                    <a:pt x="3338" y="438"/>
                  </a:cubicBezTo>
                  <a:cubicBezTo>
                    <a:pt x="3338" y="445"/>
                    <a:pt x="3338" y="450"/>
                    <a:pt x="3338" y="455"/>
                  </a:cubicBezTo>
                  <a:cubicBezTo>
                    <a:pt x="3337" y="459"/>
                    <a:pt x="3337" y="463"/>
                    <a:pt x="3336" y="466"/>
                  </a:cubicBezTo>
                  <a:cubicBezTo>
                    <a:pt x="3335" y="470"/>
                    <a:pt x="3334" y="472"/>
                    <a:pt x="3333" y="475"/>
                  </a:cubicBezTo>
                  <a:cubicBezTo>
                    <a:pt x="3331" y="477"/>
                    <a:pt x="3329" y="480"/>
                    <a:pt x="3326" y="483"/>
                  </a:cubicBezTo>
                  <a:cubicBezTo>
                    <a:pt x="3324" y="486"/>
                    <a:pt x="3318" y="490"/>
                    <a:pt x="3310" y="494"/>
                  </a:cubicBezTo>
                  <a:cubicBezTo>
                    <a:pt x="3302" y="499"/>
                    <a:pt x="3292" y="503"/>
                    <a:pt x="3280" y="508"/>
                  </a:cubicBezTo>
                  <a:cubicBezTo>
                    <a:pt x="3268" y="512"/>
                    <a:pt x="3254" y="516"/>
                    <a:pt x="3239" y="519"/>
                  </a:cubicBezTo>
                  <a:cubicBezTo>
                    <a:pt x="3224" y="521"/>
                    <a:pt x="3207" y="523"/>
                    <a:pt x="3190" y="523"/>
                  </a:cubicBezTo>
                  <a:cubicBezTo>
                    <a:pt x="3155" y="523"/>
                    <a:pt x="3124" y="517"/>
                    <a:pt x="3096" y="507"/>
                  </a:cubicBezTo>
                  <a:cubicBezTo>
                    <a:pt x="3068" y="496"/>
                    <a:pt x="3044" y="480"/>
                    <a:pt x="3025" y="459"/>
                  </a:cubicBezTo>
                  <a:cubicBezTo>
                    <a:pt x="3005" y="438"/>
                    <a:pt x="2990" y="411"/>
                    <a:pt x="2980" y="379"/>
                  </a:cubicBezTo>
                  <a:cubicBezTo>
                    <a:pt x="2970" y="348"/>
                    <a:pt x="2964" y="311"/>
                    <a:pt x="2964" y="269"/>
                  </a:cubicBezTo>
                  <a:cubicBezTo>
                    <a:pt x="2964" y="226"/>
                    <a:pt x="2970" y="187"/>
                    <a:pt x="2982" y="154"/>
                  </a:cubicBezTo>
                  <a:cubicBezTo>
                    <a:pt x="2993" y="121"/>
                    <a:pt x="3009" y="93"/>
                    <a:pt x="3030" y="70"/>
                  </a:cubicBezTo>
                  <a:cubicBezTo>
                    <a:pt x="3050" y="47"/>
                    <a:pt x="3075" y="30"/>
                    <a:pt x="3104" y="19"/>
                  </a:cubicBezTo>
                  <a:cubicBezTo>
                    <a:pt x="3132" y="7"/>
                    <a:pt x="3164" y="1"/>
                    <a:pt x="3199" y="1"/>
                  </a:cubicBezTo>
                  <a:close/>
                  <a:moveTo>
                    <a:pt x="3633" y="0"/>
                  </a:moveTo>
                  <a:cubicBezTo>
                    <a:pt x="3671" y="0"/>
                    <a:pt x="3705" y="5"/>
                    <a:pt x="3734" y="15"/>
                  </a:cubicBezTo>
                  <a:cubicBezTo>
                    <a:pt x="3764" y="26"/>
                    <a:pt x="3788" y="41"/>
                    <a:pt x="3808" y="62"/>
                  </a:cubicBezTo>
                  <a:cubicBezTo>
                    <a:pt x="3827" y="83"/>
                    <a:pt x="3842" y="110"/>
                    <a:pt x="3852" y="142"/>
                  </a:cubicBezTo>
                  <a:cubicBezTo>
                    <a:pt x="3862" y="174"/>
                    <a:pt x="3867" y="212"/>
                    <a:pt x="3867" y="256"/>
                  </a:cubicBezTo>
                  <a:cubicBezTo>
                    <a:pt x="3867" y="298"/>
                    <a:pt x="3862" y="335"/>
                    <a:pt x="3852" y="369"/>
                  </a:cubicBezTo>
                  <a:cubicBezTo>
                    <a:pt x="3841" y="402"/>
                    <a:pt x="3826" y="430"/>
                    <a:pt x="3805" y="453"/>
                  </a:cubicBezTo>
                  <a:cubicBezTo>
                    <a:pt x="3785" y="476"/>
                    <a:pt x="3759" y="493"/>
                    <a:pt x="3729" y="505"/>
                  </a:cubicBezTo>
                  <a:cubicBezTo>
                    <a:pt x="3698" y="518"/>
                    <a:pt x="3663" y="524"/>
                    <a:pt x="3623" y="524"/>
                  </a:cubicBezTo>
                  <a:cubicBezTo>
                    <a:pt x="3584" y="524"/>
                    <a:pt x="3550" y="518"/>
                    <a:pt x="3521" y="508"/>
                  </a:cubicBezTo>
                  <a:cubicBezTo>
                    <a:pt x="3491" y="498"/>
                    <a:pt x="3467" y="482"/>
                    <a:pt x="3447" y="461"/>
                  </a:cubicBezTo>
                  <a:cubicBezTo>
                    <a:pt x="3428" y="440"/>
                    <a:pt x="3413" y="413"/>
                    <a:pt x="3403" y="381"/>
                  </a:cubicBezTo>
                  <a:cubicBezTo>
                    <a:pt x="3394" y="348"/>
                    <a:pt x="3389" y="310"/>
                    <a:pt x="3389" y="265"/>
                  </a:cubicBezTo>
                  <a:cubicBezTo>
                    <a:pt x="3389" y="224"/>
                    <a:pt x="3394" y="187"/>
                    <a:pt x="3404" y="155"/>
                  </a:cubicBezTo>
                  <a:cubicBezTo>
                    <a:pt x="3415" y="122"/>
                    <a:pt x="3430" y="94"/>
                    <a:pt x="3451" y="71"/>
                  </a:cubicBezTo>
                  <a:cubicBezTo>
                    <a:pt x="3471" y="48"/>
                    <a:pt x="3497" y="31"/>
                    <a:pt x="3527" y="19"/>
                  </a:cubicBezTo>
                  <a:cubicBezTo>
                    <a:pt x="3558" y="6"/>
                    <a:pt x="3593" y="0"/>
                    <a:pt x="3633" y="0"/>
                  </a:cubicBezTo>
                  <a:close/>
                  <a:moveTo>
                    <a:pt x="2485" y="0"/>
                  </a:moveTo>
                  <a:cubicBezTo>
                    <a:pt x="2523" y="0"/>
                    <a:pt x="2557" y="5"/>
                    <a:pt x="2586" y="15"/>
                  </a:cubicBezTo>
                  <a:cubicBezTo>
                    <a:pt x="2616" y="26"/>
                    <a:pt x="2640" y="41"/>
                    <a:pt x="2660" y="62"/>
                  </a:cubicBezTo>
                  <a:cubicBezTo>
                    <a:pt x="2679" y="83"/>
                    <a:pt x="2694" y="110"/>
                    <a:pt x="2704" y="142"/>
                  </a:cubicBezTo>
                  <a:cubicBezTo>
                    <a:pt x="2714" y="174"/>
                    <a:pt x="2719" y="212"/>
                    <a:pt x="2719" y="256"/>
                  </a:cubicBezTo>
                  <a:cubicBezTo>
                    <a:pt x="2719" y="298"/>
                    <a:pt x="2714" y="335"/>
                    <a:pt x="2704" y="369"/>
                  </a:cubicBezTo>
                  <a:cubicBezTo>
                    <a:pt x="2693" y="402"/>
                    <a:pt x="2678" y="430"/>
                    <a:pt x="2657" y="453"/>
                  </a:cubicBezTo>
                  <a:cubicBezTo>
                    <a:pt x="2637" y="476"/>
                    <a:pt x="2611" y="493"/>
                    <a:pt x="2581" y="505"/>
                  </a:cubicBezTo>
                  <a:cubicBezTo>
                    <a:pt x="2550" y="518"/>
                    <a:pt x="2515" y="524"/>
                    <a:pt x="2475" y="524"/>
                  </a:cubicBezTo>
                  <a:cubicBezTo>
                    <a:pt x="2436" y="524"/>
                    <a:pt x="2402" y="518"/>
                    <a:pt x="2373" y="508"/>
                  </a:cubicBezTo>
                  <a:cubicBezTo>
                    <a:pt x="2343" y="498"/>
                    <a:pt x="2319" y="482"/>
                    <a:pt x="2299" y="461"/>
                  </a:cubicBezTo>
                  <a:cubicBezTo>
                    <a:pt x="2280" y="440"/>
                    <a:pt x="2265" y="413"/>
                    <a:pt x="2255" y="381"/>
                  </a:cubicBezTo>
                  <a:cubicBezTo>
                    <a:pt x="2246" y="348"/>
                    <a:pt x="2241" y="310"/>
                    <a:pt x="2241" y="265"/>
                  </a:cubicBezTo>
                  <a:cubicBezTo>
                    <a:pt x="2241" y="224"/>
                    <a:pt x="2246" y="187"/>
                    <a:pt x="2256" y="155"/>
                  </a:cubicBezTo>
                  <a:cubicBezTo>
                    <a:pt x="2267" y="122"/>
                    <a:pt x="2282" y="94"/>
                    <a:pt x="2303" y="71"/>
                  </a:cubicBezTo>
                  <a:cubicBezTo>
                    <a:pt x="2323" y="48"/>
                    <a:pt x="2349" y="31"/>
                    <a:pt x="2379" y="19"/>
                  </a:cubicBezTo>
                  <a:cubicBezTo>
                    <a:pt x="2410" y="6"/>
                    <a:pt x="2445" y="0"/>
                    <a:pt x="2485" y="0"/>
                  </a:cubicBezTo>
                  <a:close/>
                </a:path>
              </a:pathLst>
            </a:custGeom>
            <a:solidFill>
              <a:srgbClr val="33CC33"/>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36" name="Freeform 74"/>
            <p:cNvSpPr>
              <a:spLocks noEditPoints="1"/>
            </p:cNvSpPr>
            <p:nvPr/>
          </p:nvSpPr>
          <p:spPr bwMode="auto">
            <a:xfrm>
              <a:off x="5802313" y="3309938"/>
              <a:ext cx="2813050" cy="198437"/>
            </a:xfrm>
            <a:custGeom>
              <a:avLst/>
              <a:gdLst>
                <a:gd name="T0" fmla="*/ 217 w 7381"/>
                <a:gd name="T1" fmla="*/ 228 h 517"/>
                <a:gd name="T2" fmla="*/ 3419 w 7381"/>
                <a:gd name="T3" fmla="*/ 224 h 517"/>
                <a:gd name="T4" fmla="*/ 1838 w 7381"/>
                <a:gd name="T5" fmla="*/ 81 h 517"/>
                <a:gd name="T6" fmla="*/ 1884 w 7381"/>
                <a:gd name="T7" fmla="*/ 81 h 517"/>
                <a:gd name="T8" fmla="*/ 7201 w 7381"/>
                <a:gd name="T9" fmla="*/ 61 h 517"/>
                <a:gd name="T10" fmla="*/ 7381 w 7381"/>
                <a:gd name="T11" fmla="*/ 494 h 517"/>
                <a:gd name="T12" fmla="*/ 7283 w 7381"/>
                <a:gd name="T13" fmla="*/ 82 h 517"/>
                <a:gd name="T14" fmla="*/ 6890 w 7381"/>
                <a:gd name="T15" fmla="*/ 82 h 517"/>
                <a:gd name="T16" fmla="*/ 6792 w 7381"/>
                <a:gd name="T17" fmla="*/ 494 h 517"/>
                <a:gd name="T18" fmla="*/ 3603 w 7381"/>
                <a:gd name="T19" fmla="*/ 88 h 517"/>
                <a:gd name="T20" fmla="*/ 3629 w 7381"/>
                <a:gd name="T21" fmla="*/ 462 h 517"/>
                <a:gd name="T22" fmla="*/ 3528 w 7381"/>
                <a:gd name="T23" fmla="*/ 493 h 517"/>
                <a:gd name="T24" fmla="*/ 3340 w 7381"/>
                <a:gd name="T25" fmla="*/ 509 h 517"/>
                <a:gd name="T26" fmla="*/ 3154 w 7381"/>
                <a:gd name="T27" fmla="*/ 2 h 517"/>
                <a:gd name="T28" fmla="*/ 2974 w 7381"/>
                <a:gd name="T29" fmla="*/ 206 h 517"/>
                <a:gd name="T30" fmla="*/ 2974 w 7381"/>
                <a:gd name="T31" fmla="*/ 285 h 517"/>
                <a:gd name="T32" fmla="*/ 3156 w 7381"/>
                <a:gd name="T33" fmla="*/ 508 h 517"/>
                <a:gd name="T34" fmla="*/ 1953 w 7381"/>
                <a:gd name="T35" fmla="*/ 5 h 517"/>
                <a:gd name="T36" fmla="*/ 2026 w 7381"/>
                <a:gd name="T37" fmla="*/ 305 h 517"/>
                <a:gd name="T38" fmla="*/ 2027 w 7381"/>
                <a:gd name="T39" fmla="*/ 509 h 517"/>
                <a:gd name="T40" fmla="*/ 1838 w 7381"/>
                <a:gd name="T41" fmla="*/ 494 h 517"/>
                <a:gd name="T42" fmla="*/ 1744 w 7381"/>
                <a:gd name="T43" fmla="*/ 10 h 517"/>
                <a:gd name="T44" fmla="*/ 1453 w 7381"/>
                <a:gd name="T45" fmla="*/ 80 h 517"/>
                <a:gd name="T46" fmla="*/ 1430 w 7381"/>
                <a:gd name="T47" fmla="*/ 276 h 517"/>
                <a:gd name="T48" fmla="*/ 1462 w 7381"/>
                <a:gd name="T49" fmla="*/ 486 h 517"/>
                <a:gd name="T50" fmla="*/ 34 w 7381"/>
                <a:gd name="T51" fmla="*/ 2 h 517"/>
                <a:gd name="T52" fmla="*/ 231 w 7381"/>
                <a:gd name="T53" fmla="*/ 321 h 517"/>
                <a:gd name="T54" fmla="*/ 2 w 7381"/>
                <a:gd name="T55" fmla="*/ 501 h 517"/>
                <a:gd name="T56" fmla="*/ 1052 w 7381"/>
                <a:gd name="T57" fmla="*/ 472 h 517"/>
                <a:gd name="T58" fmla="*/ 768 w 7381"/>
                <a:gd name="T59" fmla="*/ 208 h 517"/>
                <a:gd name="T60" fmla="*/ 681 w 7381"/>
                <a:gd name="T61" fmla="*/ 510 h 517"/>
                <a:gd name="T62" fmla="*/ 771 w 7381"/>
                <a:gd name="T63" fmla="*/ 13 h 517"/>
                <a:gd name="T64" fmla="*/ 960 w 7381"/>
                <a:gd name="T65" fmla="*/ 254 h 517"/>
                <a:gd name="T66" fmla="*/ 6370 w 7381"/>
                <a:gd name="T67" fmla="*/ 16 h 517"/>
                <a:gd name="T68" fmla="*/ 6578 w 7381"/>
                <a:gd name="T69" fmla="*/ 16 h 517"/>
                <a:gd name="T70" fmla="*/ 6666 w 7381"/>
                <a:gd name="T71" fmla="*/ 403 h 517"/>
                <a:gd name="T72" fmla="*/ 6278 w 7381"/>
                <a:gd name="T73" fmla="*/ 4 h 517"/>
                <a:gd name="T74" fmla="*/ 6148 w 7381"/>
                <a:gd name="T75" fmla="*/ 506 h 517"/>
                <a:gd name="T76" fmla="*/ 6082 w 7381"/>
                <a:gd name="T77" fmla="*/ 1 h 517"/>
                <a:gd name="T78" fmla="*/ 5895 w 7381"/>
                <a:gd name="T79" fmla="*/ 10 h 517"/>
                <a:gd name="T80" fmla="*/ 5820 w 7381"/>
                <a:gd name="T81" fmla="*/ 507 h 517"/>
                <a:gd name="T82" fmla="*/ 5538 w 7381"/>
                <a:gd name="T83" fmla="*/ 18 h 517"/>
                <a:gd name="T84" fmla="*/ 5169 w 7381"/>
                <a:gd name="T85" fmla="*/ 367 h 517"/>
                <a:gd name="T86" fmla="*/ 5381 w 7381"/>
                <a:gd name="T87" fmla="*/ 4 h 517"/>
                <a:gd name="T88" fmla="*/ 5353 w 7381"/>
                <a:gd name="T89" fmla="*/ 503 h 517"/>
                <a:gd name="T90" fmla="*/ 5111 w 7381"/>
                <a:gd name="T91" fmla="*/ 0 h 517"/>
                <a:gd name="T92" fmla="*/ 4996 w 7381"/>
                <a:gd name="T93" fmla="*/ 445 h 517"/>
                <a:gd name="T94" fmla="*/ 4722 w 7381"/>
                <a:gd name="T95" fmla="*/ 9 h 517"/>
                <a:gd name="T96" fmla="*/ 4642 w 7381"/>
                <a:gd name="T97" fmla="*/ 423 h 517"/>
                <a:gd name="T98" fmla="*/ 4388 w 7381"/>
                <a:gd name="T99" fmla="*/ 500 h 517"/>
                <a:gd name="T100" fmla="*/ 4148 w 7381"/>
                <a:gd name="T101" fmla="*/ 10 h 517"/>
                <a:gd name="T102" fmla="*/ 4207 w 7381"/>
                <a:gd name="T103" fmla="*/ 494 h 517"/>
                <a:gd name="T104" fmla="*/ 3851 w 7381"/>
                <a:gd name="T105" fmla="*/ 490 h 517"/>
                <a:gd name="T106" fmla="*/ 2459 w 7381"/>
                <a:gd name="T107" fmla="*/ 9 h 517"/>
                <a:gd name="T108" fmla="*/ 2806 w 7381"/>
                <a:gd name="T109" fmla="*/ 7 h 517"/>
                <a:gd name="T110" fmla="*/ 2527 w 7381"/>
                <a:gd name="T111" fmla="*/ 506 h 517"/>
                <a:gd name="T112" fmla="*/ 2264 w 7381"/>
                <a:gd name="T113" fmla="*/ 1 h 517"/>
                <a:gd name="T114" fmla="*/ 2198 w 7381"/>
                <a:gd name="T115" fmla="*/ 506 h 517"/>
                <a:gd name="T116" fmla="*/ 516 w 7381"/>
                <a:gd name="T117" fmla="*/ 4 h 517"/>
                <a:gd name="T118" fmla="*/ 426 w 7381"/>
                <a:gd name="T119" fmla="*/ 501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381" h="517">
                  <a:moveTo>
                    <a:pt x="4077" y="99"/>
                  </a:moveTo>
                  <a:lnTo>
                    <a:pt x="4006" y="313"/>
                  </a:lnTo>
                  <a:lnTo>
                    <a:pt x="4149" y="313"/>
                  </a:lnTo>
                  <a:lnTo>
                    <a:pt x="4078" y="99"/>
                  </a:lnTo>
                  <a:lnTo>
                    <a:pt x="4077" y="99"/>
                  </a:lnTo>
                  <a:close/>
                  <a:moveTo>
                    <a:pt x="102" y="81"/>
                  </a:moveTo>
                  <a:lnTo>
                    <a:pt x="102" y="253"/>
                  </a:lnTo>
                  <a:lnTo>
                    <a:pt x="148" y="253"/>
                  </a:lnTo>
                  <a:cubicBezTo>
                    <a:pt x="165" y="253"/>
                    <a:pt x="179" y="251"/>
                    <a:pt x="190" y="246"/>
                  </a:cubicBezTo>
                  <a:cubicBezTo>
                    <a:pt x="201" y="242"/>
                    <a:pt x="210" y="236"/>
                    <a:pt x="217" y="228"/>
                  </a:cubicBezTo>
                  <a:cubicBezTo>
                    <a:pt x="224" y="220"/>
                    <a:pt x="229" y="210"/>
                    <a:pt x="233" y="199"/>
                  </a:cubicBezTo>
                  <a:cubicBezTo>
                    <a:pt x="236" y="188"/>
                    <a:pt x="238" y="176"/>
                    <a:pt x="238" y="163"/>
                  </a:cubicBezTo>
                  <a:cubicBezTo>
                    <a:pt x="238" y="145"/>
                    <a:pt x="235" y="131"/>
                    <a:pt x="229" y="119"/>
                  </a:cubicBezTo>
                  <a:cubicBezTo>
                    <a:pt x="223" y="108"/>
                    <a:pt x="215" y="99"/>
                    <a:pt x="206" y="94"/>
                  </a:cubicBezTo>
                  <a:cubicBezTo>
                    <a:pt x="197" y="88"/>
                    <a:pt x="187" y="85"/>
                    <a:pt x="177" y="84"/>
                  </a:cubicBezTo>
                  <a:cubicBezTo>
                    <a:pt x="167" y="82"/>
                    <a:pt x="157" y="81"/>
                    <a:pt x="146" y="81"/>
                  </a:cubicBezTo>
                  <a:lnTo>
                    <a:pt x="102" y="81"/>
                  </a:lnTo>
                  <a:close/>
                  <a:moveTo>
                    <a:pt x="3366" y="81"/>
                  </a:moveTo>
                  <a:lnTo>
                    <a:pt x="3366" y="224"/>
                  </a:lnTo>
                  <a:lnTo>
                    <a:pt x="3419" y="224"/>
                  </a:lnTo>
                  <a:cubicBezTo>
                    <a:pt x="3433" y="224"/>
                    <a:pt x="3446" y="222"/>
                    <a:pt x="3457" y="219"/>
                  </a:cubicBezTo>
                  <a:cubicBezTo>
                    <a:pt x="3468" y="215"/>
                    <a:pt x="3477" y="210"/>
                    <a:pt x="3484" y="204"/>
                  </a:cubicBezTo>
                  <a:cubicBezTo>
                    <a:pt x="3492" y="198"/>
                    <a:pt x="3497" y="190"/>
                    <a:pt x="3501" y="181"/>
                  </a:cubicBezTo>
                  <a:cubicBezTo>
                    <a:pt x="3504" y="172"/>
                    <a:pt x="3506" y="162"/>
                    <a:pt x="3506" y="151"/>
                  </a:cubicBezTo>
                  <a:cubicBezTo>
                    <a:pt x="3506" y="135"/>
                    <a:pt x="3502" y="121"/>
                    <a:pt x="3495" y="109"/>
                  </a:cubicBezTo>
                  <a:cubicBezTo>
                    <a:pt x="3487" y="98"/>
                    <a:pt x="3475" y="90"/>
                    <a:pt x="3458" y="85"/>
                  </a:cubicBezTo>
                  <a:cubicBezTo>
                    <a:pt x="3452" y="84"/>
                    <a:pt x="3447" y="83"/>
                    <a:pt x="3440" y="82"/>
                  </a:cubicBezTo>
                  <a:cubicBezTo>
                    <a:pt x="3433" y="81"/>
                    <a:pt x="3424" y="81"/>
                    <a:pt x="3412" y="81"/>
                  </a:cubicBezTo>
                  <a:lnTo>
                    <a:pt x="3366" y="81"/>
                  </a:lnTo>
                  <a:close/>
                  <a:moveTo>
                    <a:pt x="1838" y="81"/>
                  </a:moveTo>
                  <a:lnTo>
                    <a:pt x="1838" y="224"/>
                  </a:lnTo>
                  <a:lnTo>
                    <a:pt x="1891" y="224"/>
                  </a:lnTo>
                  <a:cubicBezTo>
                    <a:pt x="1905" y="224"/>
                    <a:pt x="1918" y="222"/>
                    <a:pt x="1929" y="219"/>
                  </a:cubicBezTo>
                  <a:cubicBezTo>
                    <a:pt x="1940" y="215"/>
                    <a:pt x="1949" y="210"/>
                    <a:pt x="1956" y="204"/>
                  </a:cubicBezTo>
                  <a:cubicBezTo>
                    <a:pt x="1964" y="198"/>
                    <a:pt x="1969" y="190"/>
                    <a:pt x="1973" y="181"/>
                  </a:cubicBezTo>
                  <a:cubicBezTo>
                    <a:pt x="1976" y="172"/>
                    <a:pt x="1978" y="162"/>
                    <a:pt x="1978" y="151"/>
                  </a:cubicBezTo>
                  <a:cubicBezTo>
                    <a:pt x="1978" y="135"/>
                    <a:pt x="1974" y="121"/>
                    <a:pt x="1967" y="109"/>
                  </a:cubicBezTo>
                  <a:cubicBezTo>
                    <a:pt x="1959" y="98"/>
                    <a:pt x="1947" y="90"/>
                    <a:pt x="1930" y="85"/>
                  </a:cubicBezTo>
                  <a:cubicBezTo>
                    <a:pt x="1924" y="84"/>
                    <a:pt x="1919" y="83"/>
                    <a:pt x="1912" y="82"/>
                  </a:cubicBezTo>
                  <a:cubicBezTo>
                    <a:pt x="1905" y="81"/>
                    <a:pt x="1896" y="81"/>
                    <a:pt x="1884" y="81"/>
                  </a:cubicBezTo>
                  <a:lnTo>
                    <a:pt x="1838" y="81"/>
                  </a:lnTo>
                  <a:close/>
                  <a:moveTo>
                    <a:pt x="6830" y="2"/>
                  </a:moveTo>
                  <a:lnTo>
                    <a:pt x="6897" y="2"/>
                  </a:lnTo>
                  <a:cubicBezTo>
                    <a:pt x="6909" y="2"/>
                    <a:pt x="6920" y="3"/>
                    <a:pt x="6928" y="5"/>
                  </a:cubicBezTo>
                  <a:cubicBezTo>
                    <a:pt x="6937" y="7"/>
                    <a:pt x="6944" y="10"/>
                    <a:pt x="6951" y="15"/>
                  </a:cubicBezTo>
                  <a:cubicBezTo>
                    <a:pt x="6957" y="19"/>
                    <a:pt x="6962" y="25"/>
                    <a:pt x="6966" y="33"/>
                  </a:cubicBezTo>
                  <a:cubicBezTo>
                    <a:pt x="6970" y="40"/>
                    <a:pt x="6974" y="49"/>
                    <a:pt x="6977" y="60"/>
                  </a:cubicBezTo>
                  <a:lnTo>
                    <a:pt x="7086" y="362"/>
                  </a:lnTo>
                  <a:lnTo>
                    <a:pt x="7088" y="362"/>
                  </a:lnTo>
                  <a:lnTo>
                    <a:pt x="7201" y="61"/>
                  </a:lnTo>
                  <a:cubicBezTo>
                    <a:pt x="7205" y="50"/>
                    <a:pt x="7208" y="41"/>
                    <a:pt x="7212" y="33"/>
                  </a:cubicBezTo>
                  <a:cubicBezTo>
                    <a:pt x="7216" y="26"/>
                    <a:pt x="7221" y="20"/>
                    <a:pt x="7226" y="15"/>
                  </a:cubicBezTo>
                  <a:cubicBezTo>
                    <a:pt x="7232" y="10"/>
                    <a:pt x="7238" y="7"/>
                    <a:pt x="7245" y="5"/>
                  </a:cubicBezTo>
                  <a:cubicBezTo>
                    <a:pt x="7253" y="3"/>
                    <a:pt x="7261" y="2"/>
                    <a:pt x="7271" y="2"/>
                  </a:cubicBezTo>
                  <a:lnTo>
                    <a:pt x="7340" y="2"/>
                  </a:lnTo>
                  <a:cubicBezTo>
                    <a:pt x="7347" y="2"/>
                    <a:pt x="7353" y="3"/>
                    <a:pt x="7358" y="5"/>
                  </a:cubicBezTo>
                  <a:cubicBezTo>
                    <a:pt x="7363" y="7"/>
                    <a:pt x="7367" y="9"/>
                    <a:pt x="7371" y="13"/>
                  </a:cubicBezTo>
                  <a:cubicBezTo>
                    <a:pt x="7374" y="16"/>
                    <a:pt x="7376" y="21"/>
                    <a:pt x="7378" y="26"/>
                  </a:cubicBezTo>
                  <a:cubicBezTo>
                    <a:pt x="7380" y="31"/>
                    <a:pt x="7381" y="37"/>
                    <a:pt x="7381" y="43"/>
                  </a:cubicBezTo>
                  <a:lnTo>
                    <a:pt x="7381" y="494"/>
                  </a:lnTo>
                  <a:cubicBezTo>
                    <a:pt x="7381" y="496"/>
                    <a:pt x="7380" y="499"/>
                    <a:pt x="7378" y="501"/>
                  </a:cubicBezTo>
                  <a:cubicBezTo>
                    <a:pt x="7377" y="503"/>
                    <a:pt x="7374" y="504"/>
                    <a:pt x="7371" y="506"/>
                  </a:cubicBezTo>
                  <a:cubicBezTo>
                    <a:pt x="7367" y="507"/>
                    <a:pt x="7362" y="508"/>
                    <a:pt x="7356" y="509"/>
                  </a:cubicBezTo>
                  <a:cubicBezTo>
                    <a:pt x="7349" y="510"/>
                    <a:pt x="7341" y="510"/>
                    <a:pt x="7332" y="510"/>
                  </a:cubicBezTo>
                  <a:cubicBezTo>
                    <a:pt x="7322" y="510"/>
                    <a:pt x="7315" y="510"/>
                    <a:pt x="7308" y="509"/>
                  </a:cubicBezTo>
                  <a:cubicBezTo>
                    <a:pt x="7302" y="508"/>
                    <a:pt x="7297" y="507"/>
                    <a:pt x="7293" y="506"/>
                  </a:cubicBezTo>
                  <a:cubicBezTo>
                    <a:pt x="7290" y="504"/>
                    <a:pt x="7287" y="503"/>
                    <a:pt x="7286" y="501"/>
                  </a:cubicBezTo>
                  <a:cubicBezTo>
                    <a:pt x="7284" y="499"/>
                    <a:pt x="7283" y="496"/>
                    <a:pt x="7283" y="494"/>
                  </a:cubicBezTo>
                  <a:lnTo>
                    <a:pt x="7283" y="82"/>
                  </a:lnTo>
                  <a:lnTo>
                    <a:pt x="7283" y="82"/>
                  </a:lnTo>
                  <a:lnTo>
                    <a:pt x="7136" y="493"/>
                  </a:lnTo>
                  <a:cubicBezTo>
                    <a:pt x="7135" y="497"/>
                    <a:pt x="7133" y="499"/>
                    <a:pt x="7131" y="502"/>
                  </a:cubicBezTo>
                  <a:cubicBezTo>
                    <a:pt x="7129" y="504"/>
                    <a:pt x="7125" y="506"/>
                    <a:pt x="7121" y="507"/>
                  </a:cubicBezTo>
                  <a:cubicBezTo>
                    <a:pt x="7117" y="508"/>
                    <a:pt x="7112" y="509"/>
                    <a:pt x="7106" y="509"/>
                  </a:cubicBezTo>
                  <a:cubicBezTo>
                    <a:pt x="7100" y="510"/>
                    <a:pt x="7092" y="510"/>
                    <a:pt x="7083" y="510"/>
                  </a:cubicBezTo>
                  <a:cubicBezTo>
                    <a:pt x="7074" y="510"/>
                    <a:pt x="7067" y="510"/>
                    <a:pt x="7061" y="509"/>
                  </a:cubicBezTo>
                  <a:cubicBezTo>
                    <a:pt x="7054" y="508"/>
                    <a:pt x="7049" y="507"/>
                    <a:pt x="7045" y="506"/>
                  </a:cubicBezTo>
                  <a:cubicBezTo>
                    <a:pt x="7041" y="504"/>
                    <a:pt x="7038" y="503"/>
                    <a:pt x="7036" y="501"/>
                  </a:cubicBezTo>
                  <a:cubicBezTo>
                    <a:pt x="7033" y="499"/>
                    <a:pt x="7032" y="496"/>
                    <a:pt x="7031" y="493"/>
                  </a:cubicBezTo>
                  <a:lnTo>
                    <a:pt x="6890" y="82"/>
                  </a:lnTo>
                  <a:lnTo>
                    <a:pt x="6889" y="82"/>
                  </a:lnTo>
                  <a:lnTo>
                    <a:pt x="6889" y="494"/>
                  </a:lnTo>
                  <a:cubicBezTo>
                    <a:pt x="6889" y="496"/>
                    <a:pt x="6888" y="499"/>
                    <a:pt x="6887" y="501"/>
                  </a:cubicBezTo>
                  <a:cubicBezTo>
                    <a:pt x="6885" y="503"/>
                    <a:pt x="6883" y="504"/>
                    <a:pt x="6879" y="506"/>
                  </a:cubicBezTo>
                  <a:cubicBezTo>
                    <a:pt x="6875" y="507"/>
                    <a:pt x="6870" y="508"/>
                    <a:pt x="6864" y="509"/>
                  </a:cubicBezTo>
                  <a:cubicBezTo>
                    <a:pt x="6857" y="510"/>
                    <a:pt x="6850" y="510"/>
                    <a:pt x="6840" y="510"/>
                  </a:cubicBezTo>
                  <a:cubicBezTo>
                    <a:pt x="6831" y="510"/>
                    <a:pt x="6823" y="510"/>
                    <a:pt x="6817" y="509"/>
                  </a:cubicBezTo>
                  <a:cubicBezTo>
                    <a:pt x="6810" y="508"/>
                    <a:pt x="6805" y="507"/>
                    <a:pt x="6801" y="506"/>
                  </a:cubicBezTo>
                  <a:cubicBezTo>
                    <a:pt x="6798" y="504"/>
                    <a:pt x="6795" y="503"/>
                    <a:pt x="6794" y="501"/>
                  </a:cubicBezTo>
                  <a:cubicBezTo>
                    <a:pt x="6792" y="499"/>
                    <a:pt x="6792" y="496"/>
                    <a:pt x="6792" y="494"/>
                  </a:cubicBezTo>
                  <a:lnTo>
                    <a:pt x="6792" y="43"/>
                  </a:lnTo>
                  <a:cubicBezTo>
                    <a:pt x="6792" y="30"/>
                    <a:pt x="6795" y="20"/>
                    <a:pt x="6802" y="13"/>
                  </a:cubicBezTo>
                  <a:cubicBezTo>
                    <a:pt x="6809" y="6"/>
                    <a:pt x="6818" y="2"/>
                    <a:pt x="6830" y="2"/>
                  </a:cubicBezTo>
                  <a:close/>
                  <a:moveTo>
                    <a:pt x="3294" y="2"/>
                  </a:moveTo>
                  <a:lnTo>
                    <a:pt x="3425" y="2"/>
                  </a:lnTo>
                  <a:cubicBezTo>
                    <a:pt x="3438" y="2"/>
                    <a:pt x="3449" y="2"/>
                    <a:pt x="3458" y="3"/>
                  </a:cubicBezTo>
                  <a:cubicBezTo>
                    <a:pt x="3466" y="3"/>
                    <a:pt x="3474" y="4"/>
                    <a:pt x="3481" y="5"/>
                  </a:cubicBezTo>
                  <a:cubicBezTo>
                    <a:pt x="3501" y="8"/>
                    <a:pt x="3520" y="13"/>
                    <a:pt x="3536" y="20"/>
                  </a:cubicBezTo>
                  <a:cubicBezTo>
                    <a:pt x="3552" y="27"/>
                    <a:pt x="3566" y="36"/>
                    <a:pt x="3577" y="47"/>
                  </a:cubicBezTo>
                  <a:cubicBezTo>
                    <a:pt x="3589" y="59"/>
                    <a:pt x="3597" y="72"/>
                    <a:pt x="3603" y="88"/>
                  </a:cubicBezTo>
                  <a:cubicBezTo>
                    <a:pt x="3609" y="103"/>
                    <a:pt x="3612" y="121"/>
                    <a:pt x="3612" y="141"/>
                  </a:cubicBezTo>
                  <a:cubicBezTo>
                    <a:pt x="3612" y="158"/>
                    <a:pt x="3610" y="173"/>
                    <a:pt x="3606" y="187"/>
                  </a:cubicBezTo>
                  <a:cubicBezTo>
                    <a:pt x="3602" y="201"/>
                    <a:pt x="3595" y="213"/>
                    <a:pt x="3587" y="224"/>
                  </a:cubicBezTo>
                  <a:cubicBezTo>
                    <a:pt x="3579" y="235"/>
                    <a:pt x="3568" y="245"/>
                    <a:pt x="3556" y="253"/>
                  </a:cubicBezTo>
                  <a:cubicBezTo>
                    <a:pt x="3544" y="261"/>
                    <a:pt x="3530" y="268"/>
                    <a:pt x="3514" y="272"/>
                  </a:cubicBezTo>
                  <a:cubicBezTo>
                    <a:pt x="3522" y="276"/>
                    <a:pt x="3529" y="281"/>
                    <a:pt x="3536" y="286"/>
                  </a:cubicBezTo>
                  <a:cubicBezTo>
                    <a:pt x="3542" y="291"/>
                    <a:pt x="3548" y="297"/>
                    <a:pt x="3554" y="305"/>
                  </a:cubicBezTo>
                  <a:cubicBezTo>
                    <a:pt x="3560" y="312"/>
                    <a:pt x="3566" y="321"/>
                    <a:pt x="3571" y="330"/>
                  </a:cubicBezTo>
                  <a:cubicBezTo>
                    <a:pt x="3576" y="340"/>
                    <a:pt x="3581" y="350"/>
                    <a:pt x="3586" y="362"/>
                  </a:cubicBezTo>
                  <a:lnTo>
                    <a:pt x="3629" y="462"/>
                  </a:lnTo>
                  <a:cubicBezTo>
                    <a:pt x="3633" y="472"/>
                    <a:pt x="3635" y="479"/>
                    <a:pt x="3637" y="484"/>
                  </a:cubicBezTo>
                  <a:cubicBezTo>
                    <a:pt x="3638" y="488"/>
                    <a:pt x="3639" y="492"/>
                    <a:pt x="3639" y="494"/>
                  </a:cubicBezTo>
                  <a:cubicBezTo>
                    <a:pt x="3639" y="497"/>
                    <a:pt x="3638" y="500"/>
                    <a:pt x="3637" y="502"/>
                  </a:cubicBezTo>
                  <a:cubicBezTo>
                    <a:pt x="3636" y="504"/>
                    <a:pt x="3633" y="505"/>
                    <a:pt x="3630" y="506"/>
                  </a:cubicBezTo>
                  <a:cubicBezTo>
                    <a:pt x="3626" y="508"/>
                    <a:pt x="3620" y="509"/>
                    <a:pt x="3612" y="509"/>
                  </a:cubicBezTo>
                  <a:cubicBezTo>
                    <a:pt x="3605" y="510"/>
                    <a:pt x="3595" y="510"/>
                    <a:pt x="3582" y="510"/>
                  </a:cubicBezTo>
                  <a:cubicBezTo>
                    <a:pt x="3571" y="510"/>
                    <a:pt x="3562" y="510"/>
                    <a:pt x="3555" y="509"/>
                  </a:cubicBezTo>
                  <a:cubicBezTo>
                    <a:pt x="3549" y="509"/>
                    <a:pt x="3544" y="508"/>
                    <a:pt x="3540" y="506"/>
                  </a:cubicBezTo>
                  <a:cubicBezTo>
                    <a:pt x="3536" y="505"/>
                    <a:pt x="3533" y="503"/>
                    <a:pt x="3532" y="501"/>
                  </a:cubicBezTo>
                  <a:cubicBezTo>
                    <a:pt x="3530" y="499"/>
                    <a:pt x="3529" y="496"/>
                    <a:pt x="3528" y="493"/>
                  </a:cubicBezTo>
                  <a:lnTo>
                    <a:pt x="3483" y="380"/>
                  </a:lnTo>
                  <a:cubicBezTo>
                    <a:pt x="3477" y="367"/>
                    <a:pt x="3472" y="356"/>
                    <a:pt x="3467" y="346"/>
                  </a:cubicBezTo>
                  <a:cubicBezTo>
                    <a:pt x="3461" y="336"/>
                    <a:pt x="3456" y="328"/>
                    <a:pt x="3449" y="321"/>
                  </a:cubicBezTo>
                  <a:cubicBezTo>
                    <a:pt x="3443" y="314"/>
                    <a:pt x="3436" y="309"/>
                    <a:pt x="3427" y="306"/>
                  </a:cubicBezTo>
                  <a:cubicBezTo>
                    <a:pt x="3419" y="303"/>
                    <a:pt x="3409" y="301"/>
                    <a:pt x="3398" y="301"/>
                  </a:cubicBezTo>
                  <a:lnTo>
                    <a:pt x="3366" y="301"/>
                  </a:lnTo>
                  <a:lnTo>
                    <a:pt x="3366" y="494"/>
                  </a:lnTo>
                  <a:cubicBezTo>
                    <a:pt x="3366" y="496"/>
                    <a:pt x="3365" y="499"/>
                    <a:pt x="3364" y="501"/>
                  </a:cubicBezTo>
                  <a:cubicBezTo>
                    <a:pt x="3362" y="503"/>
                    <a:pt x="3359" y="504"/>
                    <a:pt x="3355" y="506"/>
                  </a:cubicBezTo>
                  <a:cubicBezTo>
                    <a:pt x="3351" y="507"/>
                    <a:pt x="3346" y="508"/>
                    <a:pt x="3340" y="509"/>
                  </a:cubicBezTo>
                  <a:cubicBezTo>
                    <a:pt x="3333" y="510"/>
                    <a:pt x="3325" y="510"/>
                    <a:pt x="3315" y="510"/>
                  </a:cubicBezTo>
                  <a:cubicBezTo>
                    <a:pt x="3305" y="510"/>
                    <a:pt x="3297" y="510"/>
                    <a:pt x="3290" y="509"/>
                  </a:cubicBezTo>
                  <a:cubicBezTo>
                    <a:pt x="3283" y="508"/>
                    <a:pt x="3278" y="507"/>
                    <a:pt x="3274" y="506"/>
                  </a:cubicBezTo>
                  <a:cubicBezTo>
                    <a:pt x="3270" y="504"/>
                    <a:pt x="3267" y="503"/>
                    <a:pt x="3266" y="501"/>
                  </a:cubicBezTo>
                  <a:cubicBezTo>
                    <a:pt x="3264" y="499"/>
                    <a:pt x="3264" y="496"/>
                    <a:pt x="3264" y="494"/>
                  </a:cubicBezTo>
                  <a:lnTo>
                    <a:pt x="3264" y="35"/>
                  </a:lnTo>
                  <a:cubicBezTo>
                    <a:pt x="3264" y="23"/>
                    <a:pt x="3266" y="15"/>
                    <a:pt x="3272" y="10"/>
                  </a:cubicBezTo>
                  <a:cubicBezTo>
                    <a:pt x="3278" y="5"/>
                    <a:pt x="3285" y="2"/>
                    <a:pt x="3294" y="2"/>
                  </a:cubicBezTo>
                  <a:close/>
                  <a:moveTo>
                    <a:pt x="2902" y="2"/>
                  </a:moveTo>
                  <a:lnTo>
                    <a:pt x="3154" y="2"/>
                  </a:lnTo>
                  <a:cubicBezTo>
                    <a:pt x="3157" y="2"/>
                    <a:pt x="3159" y="3"/>
                    <a:pt x="3161" y="4"/>
                  </a:cubicBezTo>
                  <a:cubicBezTo>
                    <a:pt x="3162" y="5"/>
                    <a:pt x="3164" y="8"/>
                    <a:pt x="3165" y="11"/>
                  </a:cubicBezTo>
                  <a:cubicBezTo>
                    <a:pt x="3167" y="14"/>
                    <a:pt x="3168" y="18"/>
                    <a:pt x="3168" y="23"/>
                  </a:cubicBezTo>
                  <a:cubicBezTo>
                    <a:pt x="3169" y="29"/>
                    <a:pt x="3169" y="35"/>
                    <a:pt x="3169" y="43"/>
                  </a:cubicBezTo>
                  <a:cubicBezTo>
                    <a:pt x="3169" y="50"/>
                    <a:pt x="3169" y="56"/>
                    <a:pt x="3168" y="61"/>
                  </a:cubicBezTo>
                  <a:cubicBezTo>
                    <a:pt x="3168" y="66"/>
                    <a:pt x="3167" y="71"/>
                    <a:pt x="3165" y="74"/>
                  </a:cubicBezTo>
                  <a:cubicBezTo>
                    <a:pt x="3164" y="77"/>
                    <a:pt x="3162" y="79"/>
                    <a:pt x="3161" y="80"/>
                  </a:cubicBezTo>
                  <a:cubicBezTo>
                    <a:pt x="3159" y="82"/>
                    <a:pt x="3157" y="83"/>
                    <a:pt x="3154" y="83"/>
                  </a:cubicBezTo>
                  <a:lnTo>
                    <a:pt x="2974" y="83"/>
                  </a:lnTo>
                  <a:lnTo>
                    <a:pt x="2974" y="206"/>
                  </a:lnTo>
                  <a:lnTo>
                    <a:pt x="3127" y="206"/>
                  </a:lnTo>
                  <a:cubicBezTo>
                    <a:pt x="3129" y="206"/>
                    <a:pt x="3131" y="207"/>
                    <a:pt x="3133" y="208"/>
                  </a:cubicBezTo>
                  <a:cubicBezTo>
                    <a:pt x="3135" y="210"/>
                    <a:pt x="3137" y="212"/>
                    <a:pt x="3138" y="215"/>
                  </a:cubicBezTo>
                  <a:cubicBezTo>
                    <a:pt x="3139" y="218"/>
                    <a:pt x="3140" y="222"/>
                    <a:pt x="3141" y="227"/>
                  </a:cubicBezTo>
                  <a:cubicBezTo>
                    <a:pt x="3142" y="232"/>
                    <a:pt x="3142" y="238"/>
                    <a:pt x="3142" y="246"/>
                  </a:cubicBezTo>
                  <a:cubicBezTo>
                    <a:pt x="3142" y="253"/>
                    <a:pt x="3142" y="259"/>
                    <a:pt x="3141" y="264"/>
                  </a:cubicBezTo>
                  <a:cubicBezTo>
                    <a:pt x="3140" y="269"/>
                    <a:pt x="3139" y="273"/>
                    <a:pt x="3138" y="276"/>
                  </a:cubicBezTo>
                  <a:cubicBezTo>
                    <a:pt x="3137" y="279"/>
                    <a:pt x="3135" y="281"/>
                    <a:pt x="3133" y="283"/>
                  </a:cubicBezTo>
                  <a:cubicBezTo>
                    <a:pt x="3131" y="284"/>
                    <a:pt x="3129" y="285"/>
                    <a:pt x="3127" y="285"/>
                  </a:cubicBezTo>
                  <a:lnTo>
                    <a:pt x="2974" y="285"/>
                  </a:lnTo>
                  <a:lnTo>
                    <a:pt x="2974" y="427"/>
                  </a:lnTo>
                  <a:lnTo>
                    <a:pt x="3156" y="427"/>
                  </a:lnTo>
                  <a:cubicBezTo>
                    <a:pt x="3158" y="427"/>
                    <a:pt x="3160" y="428"/>
                    <a:pt x="3162" y="429"/>
                  </a:cubicBezTo>
                  <a:cubicBezTo>
                    <a:pt x="3164" y="431"/>
                    <a:pt x="3166" y="433"/>
                    <a:pt x="3167" y="436"/>
                  </a:cubicBezTo>
                  <a:cubicBezTo>
                    <a:pt x="3169" y="439"/>
                    <a:pt x="3170" y="443"/>
                    <a:pt x="3170" y="448"/>
                  </a:cubicBezTo>
                  <a:cubicBezTo>
                    <a:pt x="3171" y="454"/>
                    <a:pt x="3171" y="460"/>
                    <a:pt x="3171" y="467"/>
                  </a:cubicBezTo>
                  <a:cubicBezTo>
                    <a:pt x="3171" y="475"/>
                    <a:pt x="3171" y="481"/>
                    <a:pt x="3170" y="486"/>
                  </a:cubicBezTo>
                  <a:cubicBezTo>
                    <a:pt x="3170" y="491"/>
                    <a:pt x="3169" y="496"/>
                    <a:pt x="3167" y="499"/>
                  </a:cubicBezTo>
                  <a:cubicBezTo>
                    <a:pt x="3166" y="502"/>
                    <a:pt x="3164" y="504"/>
                    <a:pt x="3162" y="505"/>
                  </a:cubicBezTo>
                  <a:cubicBezTo>
                    <a:pt x="3160" y="507"/>
                    <a:pt x="3158" y="508"/>
                    <a:pt x="3156" y="508"/>
                  </a:cubicBezTo>
                  <a:lnTo>
                    <a:pt x="2902" y="508"/>
                  </a:lnTo>
                  <a:cubicBezTo>
                    <a:pt x="2893" y="508"/>
                    <a:pt x="2886" y="505"/>
                    <a:pt x="2880" y="500"/>
                  </a:cubicBezTo>
                  <a:cubicBezTo>
                    <a:pt x="2874" y="495"/>
                    <a:pt x="2872" y="487"/>
                    <a:pt x="2872" y="475"/>
                  </a:cubicBezTo>
                  <a:lnTo>
                    <a:pt x="2872" y="35"/>
                  </a:lnTo>
                  <a:cubicBezTo>
                    <a:pt x="2872" y="23"/>
                    <a:pt x="2874" y="15"/>
                    <a:pt x="2880" y="10"/>
                  </a:cubicBezTo>
                  <a:cubicBezTo>
                    <a:pt x="2886" y="5"/>
                    <a:pt x="2893" y="2"/>
                    <a:pt x="2902" y="2"/>
                  </a:cubicBezTo>
                  <a:close/>
                  <a:moveTo>
                    <a:pt x="1766" y="2"/>
                  </a:moveTo>
                  <a:lnTo>
                    <a:pt x="1897" y="2"/>
                  </a:lnTo>
                  <a:cubicBezTo>
                    <a:pt x="1910" y="2"/>
                    <a:pt x="1921" y="2"/>
                    <a:pt x="1930" y="3"/>
                  </a:cubicBezTo>
                  <a:cubicBezTo>
                    <a:pt x="1938" y="3"/>
                    <a:pt x="1946" y="4"/>
                    <a:pt x="1953" y="5"/>
                  </a:cubicBezTo>
                  <a:cubicBezTo>
                    <a:pt x="1973" y="8"/>
                    <a:pt x="1992" y="13"/>
                    <a:pt x="2008" y="20"/>
                  </a:cubicBezTo>
                  <a:cubicBezTo>
                    <a:pt x="2024" y="27"/>
                    <a:pt x="2038" y="36"/>
                    <a:pt x="2049" y="47"/>
                  </a:cubicBezTo>
                  <a:cubicBezTo>
                    <a:pt x="2061" y="59"/>
                    <a:pt x="2069" y="72"/>
                    <a:pt x="2075" y="88"/>
                  </a:cubicBezTo>
                  <a:cubicBezTo>
                    <a:pt x="2081" y="103"/>
                    <a:pt x="2084" y="121"/>
                    <a:pt x="2084" y="141"/>
                  </a:cubicBezTo>
                  <a:cubicBezTo>
                    <a:pt x="2084" y="158"/>
                    <a:pt x="2082" y="173"/>
                    <a:pt x="2078" y="187"/>
                  </a:cubicBezTo>
                  <a:cubicBezTo>
                    <a:pt x="2074" y="201"/>
                    <a:pt x="2067" y="213"/>
                    <a:pt x="2059" y="224"/>
                  </a:cubicBezTo>
                  <a:cubicBezTo>
                    <a:pt x="2051" y="235"/>
                    <a:pt x="2040" y="245"/>
                    <a:pt x="2028" y="253"/>
                  </a:cubicBezTo>
                  <a:cubicBezTo>
                    <a:pt x="2016" y="261"/>
                    <a:pt x="2002" y="268"/>
                    <a:pt x="1986" y="272"/>
                  </a:cubicBezTo>
                  <a:cubicBezTo>
                    <a:pt x="1994" y="276"/>
                    <a:pt x="2001" y="281"/>
                    <a:pt x="2008" y="286"/>
                  </a:cubicBezTo>
                  <a:cubicBezTo>
                    <a:pt x="2014" y="291"/>
                    <a:pt x="2020" y="297"/>
                    <a:pt x="2026" y="305"/>
                  </a:cubicBezTo>
                  <a:cubicBezTo>
                    <a:pt x="2032" y="312"/>
                    <a:pt x="2038" y="321"/>
                    <a:pt x="2043" y="330"/>
                  </a:cubicBezTo>
                  <a:cubicBezTo>
                    <a:pt x="2048" y="340"/>
                    <a:pt x="2053" y="350"/>
                    <a:pt x="2058" y="362"/>
                  </a:cubicBezTo>
                  <a:lnTo>
                    <a:pt x="2101" y="462"/>
                  </a:lnTo>
                  <a:cubicBezTo>
                    <a:pt x="2105" y="472"/>
                    <a:pt x="2107" y="479"/>
                    <a:pt x="2109" y="484"/>
                  </a:cubicBezTo>
                  <a:cubicBezTo>
                    <a:pt x="2110" y="488"/>
                    <a:pt x="2111" y="492"/>
                    <a:pt x="2111" y="494"/>
                  </a:cubicBezTo>
                  <a:cubicBezTo>
                    <a:pt x="2111" y="497"/>
                    <a:pt x="2110" y="500"/>
                    <a:pt x="2109" y="502"/>
                  </a:cubicBezTo>
                  <a:cubicBezTo>
                    <a:pt x="2108" y="504"/>
                    <a:pt x="2105" y="505"/>
                    <a:pt x="2102" y="506"/>
                  </a:cubicBezTo>
                  <a:cubicBezTo>
                    <a:pt x="2098" y="508"/>
                    <a:pt x="2092" y="509"/>
                    <a:pt x="2084" y="509"/>
                  </a:cubicBezTo>
                  <a:cubicBezTo>
                    <a:pt x="2077" y="510"/>
                    <a:pt x="2067" y="510"/>
                    <a:pt x="2054" y="510"/>
                  </a:cubicBezTo>
                  <a:cubicBezTo>
                    <a:pt x="2043" y="510"/>
                    <a:pt x="2034" y="510"/>
                    <a:pt x="2027" y="509"/>
                  </a:cubicBezTo>
                  <a:cubicBezTo>
                    <a:pt x="2021" y="509"/>
                    <a:pt x="2016" y="508"/>
                    <a:pt x="2012" y="506"/>
                  </a:cubicBezTo>
                  <a:cubicBezTo>
                    <a:pt x="2008" y="505"/>
                    <a:pt x="2005" y="503"/>
                    <a:pt x="2004" y="501"/>
                  </a:cubicBezTo>
                  <a:cubicBezTo>
                    <a:pt x="2002" y="499"/>
                    <a:pt x="2001" y="496"/>
                    <a:pt x="2000" y="493"/>
                  </a:cubicBezTo>
                  <a:lnTo>
                    <a:pt x="1955" y="380"/>
                  </a:lnTo>
                  <a:cubicBezTo>
                    <a:pt x="1949" y="367"/>
                    <a:pt x="1944" y="356"/>
                    <a:pt x="1939" y="346"/>
                  </a:cubicBezTo>
                  <a:cubicBezTo>
                    <a:pt x="1933" y="336"/>
                    <a:pt x="1928" y="328"/>
                    <a:pt x="1921" y="321"/>
                  </a:cubicBezTo>
                  <a:cubicBezTo>
                    <a:pt x="1915" y="314"/>
                    <a:pt x="1908" y="309"/>
                    <a:pt x="1899" y="306"/>
                  </a:cubicBezTo>
                  <a:cubicBezTo>
                    <a:pt x="1891" y="303"/>
                    <a:pt x="1881" y="301"/>
                    <a:pt x="1870" y="301"/>
                  </a:cubicBezTo>
                  <a:lnTo>
                    <a:pt x="1838" y="301"/>
                  </a:lnTo>
                  <a:lnTo>
                    <a:pt x="1838" y="494"/>
                  </a:lnTo>
                  <a:cubicBezTo>
                    <a:pt x="1838" y="496"/>
                    <a:pt x="1837" y="499"/>
                    <a:pt x="1836" y="501"/>
                  </a:cubicBezTo>
                  <a:cubicBezTo>
                    <a:pt x="1834" y="503"/>
                    <a:pt x="1831" y="504"/>
                    <a:pt x="1827" y="506"/>
                  </a:cubicBezTo>
                  <a:cubicBezTo>
                    <a:pt x="1823" y="507"/>
                    <a:pt x="1818" y="508"/>
                    <a:pt x="1812" y="509"/>
                  </a:cubicBezTo>
                  <a:cubicBezTo>
                    <a:pt x="1805" y="510"/>
                    <a:pt x="1797" y="510"/>
                    <a:pt x="1787" y="510"/>
                  </a:cubicBezTo>
                  <a:cubicBezTo>
                    <a:pt x="1777" y="510"/>
                    <a:pt x="1769" y="510"/>
                    <a:pt x="1762" y="509"/>
                  </a:cubicBezTo>
                  <a:cubicBezTo>
                    <a:pt x="1755" y="508"/>
                    <a:pt x="1750" y="507"/>
                    <a:pt x="1746" y="506"/>
                  </a:cubicBezTo>
                  <a:cubicBezTo>
                    <a:pt x="1742" y="504"/>
                    <a:pt x="1739" y="503"/>
                    <a:pt x="1738" y="501"/>
                  </a:cubicBezTo>
                  <a:cubicBezTo>
                    <a:pt x="1736" y="499"/>
                    <a:pt x="1736" y="496"/>
                    <a:pt x="1736" y="494"/>
                  </a:cubicBezTo>
                  <a:lnTo>
                    <a:pt x="1736" y="35"/>
                  </a:lnTo>
                  <a:cubicBezTo>
                    <a:pt x="1736" y="23"/>
                    <a:pt x="1738" y="15"/>
                    <a:pt x="1744" y="10"/>
                  </a:cubicBezTo>
                  <a:cubicBezTo>
                    <a:pt x="1750" y="5"/>
                    <a:pt x="1757" y="2"/>
                    <a:pt x="1766" y="2"/>
                  </a:cubicBezTo>
                  <a:close/>
                  <a:moveTo>
                    <a:pt x="1194" y="2"/>
                  </a:moveTo>
                  <a:lnTo>
                    <a:pt x="1446" y="2"/>
                  </a:lnTo>
                  <a:cubicBezTo>
                    <a:pt x="1449" y="2"/>
                    <a:pt x="1451" y="3"/>
                    <a:pt x="1453" y="4"/>
                  </a:cubicBezTo>
                  <a:cubicBezTo>
                    <a:pt x="1454" y="5"/>
                    <a:pt x="1456" y="8"/>
                    <a:pt x="1457" y="11"/>
                  </a:cubicBezTo>
                  <a:cubicBezTo>
                    <a:pt x="1459" y="14"/>
                    <a:pt x="1460" y="18"/>
                    <a:pt x="1460" y="23"/>
                  </a:cubicBezTo>
                  <a:cubicBezTo>
                    <a:pt x="1461" y="29"/>
                    <a:pt x="1461" y="35"/>
                    <a:pt x="1461" y="43"/>
                  </a:cubicBezTo>
                  <a:cubicBezTo>
                    <a:pt x="1461" y="50"/>
                    <a:pt x="1461" y="56"/>
                    <a:pt x="1460" y="61"/>
                  </a:cubicBezTo>
                  <a:cubicBezTo>
                    <a:pt x="1460" y="66"/>
                    <a:pt x="1459" y="71"/>
                    <a:pt x="1457" y="74"/>
                  </a:cubicBezTo>
                  <a:cubicBezTo>
                    <a:pt x="1456" y="77"/>
                    <a:pt x="1454" y="79"/>
                    <a:pt x="1453" y="80"/>
                  </a:cubicBezTo>
                  <a:cubicBezTo>
                    <a:pt x="1451" y="82"/>
                    <a:pt x="1449" y="83"/>
                    <a:pt x="1446" y="83"/>
                  </a:cubicBezTo>
                  <a:lnTo>
                    <a:pt x="1266" y="83"/>
                  </a:lnTo>
                  <a:lnTo>
                    <a:pt x="1266" y="206"/>
                  </a:lnTo>
                  <a:lnTo>
                    <a:pt x="1419" y="206"/>
                  </a:lnTo>
                  <a:cubicBezTo>
                    <a:pt x="1421" y="206"/>
                    <a:pt x="1423" y="207"/>
                    <a:pt x="1425" y="208"/>
                  </a:cubicBezTo>
                  <a:cubicBezTo>
                    <a:pt x="1427" y="210"/>
                    <a:pt x="1429" y="212"/>
                    <a:pt x="1430" y="215"/>
                  </a:cubicBezTo>
                  <a:cubicBezTo>
                    <a:pt x="1431" y="218"/>
                    <a:pt x="1432" y="222"/>
                    <a:pt x="1433" y="227"/>
                  </a:cubicBezTo>
                  <a:cubicBezTo>
                    <a:pt x="1434" y="232"/>
                    <a:pt x="1434" y="238"/>
                    <a:pt x="1434" y="246"/>
                  </a:cubicBezTo>
                  <a:cubicBezTo>
                    <a:pt x="1434" y="253"/>
                    <a:pt x="1434" y="259"/>
                    <a:pt x="1433" y="264"/>
                  </a:cubicBezTo>
                  <a:cubicBezTo>
                    <a:pt x="1432" y="269"/>
                    <a:pt x="1431" y="273"/>
                    <a:pt x="1430" y="276"/>
                  </a:cubicBezTo>
                  <a:cubicBezTo>
                    <a:pt x="1429" y="279"/>
                    <a:pt x="1427" y="281"/>
                    <a:pt x="1425" y="283"/>
                  </a:cubicBezTo>
                  <a:cubicBezTo>
                    <a:pt x="1423" y="284"/>
                    <a:pt x="1421" y="285"/>
                    <a:pt x="1419" y="285"/>
                  </a:cubicBezTo>
                  <a:lnTo>
                    <a:pt x="1266" y="285"/>
                  </a:lnTo>
                  <a:lnTo>
                    <a:pt x="1266" y="427"/>
                  </a:lnTo>
                  <a:lnTo>
                    <a:pt x="1448" y="427"/>
                  </a:lnTo>
                  <a:cubicBezTo>
                    <a:pt x="1450" y="427"/>
                    <a:pt x="1452" y="428"/>
                    <a:pt x="1454" y="429"/>
                  </a:cubicBezTo>
                  <a:cubicBezTo>
                    <a:pt x="1456" y="431"/>
                    <a:pt x="1458" y="433"/>
                    <a:pt x="1459" y="436"/>
                  </a:cubicBezTo>
                  <a:cubicBezTo>
                    <a:pt x="1461" y="439"/>
                    <a:pt x="1462" y="443"/>
                    <a:pt x="1462" y="448"/>
                  </a:cubicBezTo>
                  <a:cubicBezTo>
                    <a:pt x="1463" y="454"/>
                    <a:pt x="1463" y="460"/>
                    <a:pt x="1463" y="467"/>
                  </a:cubicBezTo>
                  <a:cubicBezTo>
                    <a:pt x="1463" y="475"/>
                    <a:pt x="1463" y="481"/>
                    <a:pt x="1462" y="486"/>
                  </a:cubicBezTo>
                  <a:cubicBezTo>
                    <a:pt x="1462" y="491"/>
                    <a:pt x="1461" y="496"/>
                    <a:pt x="1459" y="499"/>
                  </a:cubicBezTo>
                  <a:cubicBezTo>
                    <a:pt x="1458" y="502"/>
                    <a:pt x="1456" y="504"/>
                    <a:pt x="1454" y="505"/>
                  </a:cubicBezTo>
                  <a:cubicBezTo>
                    <a:pt x="1452" y="507"/>
                    <a:pt x="1450" y="508"/>
                    <a:pt x="1448" y="508"/>
                  </a:cubicBezTo>
                  <a:lnTo>
                    <a:pt x="1194" y="508"/>
                  </a:lnTo>
                  <a:cubicBezTo>
                    <a:pt x="1185" y="508"/>
                    <a:pt x="1178" y="505"/>
                    <a:pt x="1172" y="500"/>
                  </a:cubicBezTo>
                  <a:cubicBezTo>
                    <a:pt x="1166" y="495"/>
                    <a:pt x="1164" y="487"/>
                    <a:pt x="1164" y="475"/>
                  </a:cubicBezTo>
                  <a:lnTo>
                    <a:pt x="1164" y="35"/>
                  </a:lnTo>
                  <a:cubicBezTo>
                    <a:pt x="1164" y="23"/>
                    <a:pt x="1166" y="15"/>
                    <a:pt x="1172" y="10"/>
                  </a:cubicBezTo>
                  <a:cubicBezTo>
                    <a:pt x="1178" y="5"/>
                    <a:pt x="1185" y="2"/>
                    <a:pt x="1194" y="2"/>
                  </a:cubicBezTo>
                  <a:close/>
                  <a:moveTo>
                    <a:pt x="34" y="2"/>
                  </a:moveTo>
                  <a:lnTo>
                    <a:pt x="153" y="2"/>
                  </a:lnTo>
                  <a:cubicBezTo>
                    <a:pt x="165" y="2"/>
                    <a:pt x="177" y="3"/>
                    <a:pt x="188" y="4"/>
                  </a:cubicBezTo>
                  <a:cubicBezTo>
                    <a:pt x="198" y="4"/>
                    <a:pt x="211" y="6"/>
                    <a:pt x="226" y="9"/>
                  </a:cubicBezTo>
                  <a:cubicBezTo>
                    <a:pt x="242" y="12"/>
                    <a:pt x="257" y="18"/>
                    <a:pt x="272" y="26"/>
                  </a:cubicBezTo>
                  <a:cubicBezTo>
                    <a:pt x="288" y="34"/>
                    <a:pt x="301" y="44"/>
                    <a:pt x="312" y="57"/>
                  </a:cubicBezTo>
                  <a:cubicBezTo>
                    <a:pt x="323" y="69"/>
                    <a:pt x="331" y="83"/>
                    <a:pt x="337" y="100"/>
                  </a:cubicBezTo>
                  <a:cubicBezTo>
                    <a:pt x="343" y="117"/>
                    <a:pt x="346" y="135"/>
                    <a:pt x="346" y="156"/>
                  </a:cubicBezTo>
                  <a:cubicBezTo>
                    <a:pt x="346" y="184"/>
                    <a:pt x="341" y="209"/>
                    <a:pt x="332" y="231"/>
                  </a:cubicBezTo>
                  <a:cubicBezTo>
                    <a:pt x="323" y="253"/>
                    <a:pt x="311" y="271"/>
                    <a:pt x="294" y="286"/>
                  </a:cubicBezTo>
                  <a:cubicBezTo>
                    <a:pt x="277" y="301"/>
                    <a:pt x="256" y="313"/>
                    <a:pt x="231" y="321"/>
                  </a:cubicBezTo>
                  <a:cubicBezTo>
                    <a:pt x="207" y="328"/>
                    <a:pt x="178" y="332"/>
                    <a:pt x="144" y="332"/>
                  </a:cubicBezTo>
                  <a:lnTo>
                    <a:pt x="102" y="332"/>
                  </a:lnTo>
                  <a:lnTo>
                    <a:pt x="102" y="494"/>
                  </a:lnTo>
                  <a:cubicBezTo>
                    <a:pt x="102" y="496"/>
                    <a:pt x="101" y="499"/>
                    <a:pt x="100" y="501"/>
                  </a:cubicBezTo>
                  <a:cubicBezTo>
                    <a:pt x="98" y="503"/>
                    <a:pt x="95" y="504"/>
                    <a:pt x="91" y="506"/>
                  </a:cubicBezTo>
                  <a:cubicBezTo>
                    <a:pt x="87" y="507"/>
                    <a:pt x="82" y="508"/>
                    <a:pt x="76" y="509"/>
                  </a:cubicBezTo>
                  <a:cubicBezTo>
                    <a:pt x="69" y="510"/>
                    <a:pt x="61" y="510"/>
                    <a:pt x="51" y="510"/>
                  </a:cubicBezTo>
                  <a:cubicBezTo>
                    <a:pt x="41" y="510"/>
                    <a:pt x="33" y="510"/>
                    <a:pt x="26" y="509"/>
                  </a:cubicBezTo>
                  <a:cubicBezTo>
                    <a:pt x="19" y="508"/>
                    <a:pt x="14" y="507"/>
                    <a:pt x="10" y="506"/>
                  </a:cubicBezTo>
                  <a:cubicBezTo>
                    <a:pt x="6" y="504"/>
                    <a:pt x="3" y="503"/>
                    <a:pt x="2" y="501"/>
                  </a:cubicBezTo>
                  <a:cubicBezTo>
                    <a:pt x="0" y="499"/>
                    <a:pt x="0" y="496"/>
                    <a:pt x="0" y="494"/>
                  </a:cubicBezTo>
                  <a:lnTo>
                    <a:pt x="0" y="39"/>
                  </a:lnTo>
                  <a:cubicBezTo>
                    <a:pt x="0" y="27"/>
                    <a:pt x="3" y="17"/>
                    <a:pt x="9" y="11"/>
                  </a:cubicBezTo>
                  <a:cubicBezTo>
                    <a:pt x="15" y="5"/>
                    <a:pt x="24" y="2"/>
                    <a:pt x="34" y="2"/>
                  </a:cubicBezTo>
                  <a:close/>
                  <a:moveTo>
                    <a:pt x="1007" y="1"/>
                  </a:moveTo>
                  <a:cubicBezTo>
                    <a:pt x="1016" y="1"/>
                    <a:pt x="1024" y="1"/>
                    <a:pt x="1030" y="2"/>
                  </a:cubicBezTo>
                  <a:cubicBezTo>
                    <a:pt x="1036" y="2"/>
                    <a:pt x="1040" y="3"/>
                    <a:pt x="1044" y="5"/>
                  </a:cubicBezTo>
                  <a:cubicBezTo>
                    <a:pt x="1047" y="6"/>
                    <a:pt x="1049" y="8"/>
                    <a:pt x="1050" y="10"/>
                  </a:cubicBezTo>
                  <a:cubicBezTo>
                    <a:pt x="1052" y="12"/>
                    <a:pt x="1052" y="15"/>
                    <a:pt x="1052" y="17"/>
                  </a:cubicBezTo>
                  <a:lnTo>
                    <a:pt x="1052" y="472"/>
                  </a:lnTo>
                  <a:cubicBezTo>
                    <a:pt x="1052" y="478"/>
                    <a:pt x="1051" y="483"/>
                    <a:pt x="1049" y="488"/>
                  </a:cubicBezTo>
                  <a:cubicBezTo>
                    <a:pt x="1047" y="492"/>
                    <a:pt x="1044" y="496"/>
                    <a:pt x="1041" y="499"/>
                  </a:cubicBezTo>
                  <a:cubicBezTo>
                    <a:pt x="1037" y="503"/>
                    <a:pt x="1033" y="505"/>
                    <a:pt x="1028" y="506"/>
                  </a:cubicBezTo>
                  <a:cubicBezTo>
                    <a:pt x="1023" y="508"/>
                    <a:pt x="1019" y="508"/>
                    <a:pt x="1014" y="508"/>
                  </a:cubicBezTo>
                  <a:lnTo>
                    <a:pt x="970" y="508"/>
                  </a:lnTo>
                  <a:cubicBezTo>
                    <a:pt x="961" y="508"/>
                    <a:pt x="953" y="507"/>
                    <a:pt x="946" y="506"/>
                  </a:cubicBezTo>
                  <a:cubicBezTo>
                    <a:pt x="940" y="504"/>
                    <a:pt x="934" y="501"/>
                    <a:pt x="928" y="496"/>
                  </a:cubicBezTo>
                  <a:cubicBezTo>
                    <a:pt x="922" y="491"/>
                    <a:pt x="917" y="484"/>
                    <a:pt x="912" y="476"/>
                  </a:cubicBezTo>
                  <a:cubicBezTo>
                    <a:pt x="906" y="468"/>
                    <a:pt x="901" y="457"/>
                    <a:pt x="894" y="444"/>
                  </a:cubicBezTo>
                  <a:lnTo>
                    <a:pt x="768" y="208"/>
                  </a:lnTo>
                  <a:cubicBezTo>
                    <a:pt x="761" y="194"/>
                    <a:pt x="754" y="179"/>
                    <a:pt x="746" y="163"/>
                  </a:cubicBezTo>
                  <a:cubicBezTo>
                    <a:pt x="739" y="146"/>
                    <a:pt x="732" y="130"/>
                    <a:pt x="726" y="115"/>
                  </a:cubicBezTo>
                  <a:lnTo>
                    <a:pt x="725" y="115"/>
                  </a:lnTo>
                  <a:cubicBezTo>
                    <a:pt x="726" y="134"/>
                    <a:pt x="727" y="152"/>
                    <a:pt x="727" y="171"/>
                  </a:cubicBezTo>
                  <a:cubicBezTo>
                    <a:pt x="728" y="190"/>
                    <a:pt x="728" y="209"/>
                    <a:pt x="728" y="229"/>
                  </a:cubicBezTo>
                  <a:lnTo>
                    <a:pt x="728" y="493"/>
                  </a:lnTo>
                  <a:cubicBezTo>
                    <a:pt x="728" y="496"/>
                    <a:pt x="727" y="498"/>
                    <a:pt x="726" y="500"/>
                  </a:cubicBezTo>
                  <a:cubicBezTo>
                    <a:pt x="725" y="502"/>
                    <a:pt x="722" y="504"/>
                    <a:pt x="719" y="505"/>
                  </a:cubicBezTo>
                  <a:cubicBezTo>
                    <a:pt x="715" y="507"/>
                    <a:pt x="710" y="508"/>
                    <a:pt x="704" y="509"/>
                  </a:cubicBezTo>
                  <a:cubicBezTo>
                    <a:pt x="698" y="510"/>
                    <a:pt x="691" y="510"/>
                    <a:pt x="681" y="510"/>
                  </a:cubicBezTo>
                  <a:cubicBezTo>
                    <a:pt x="672" y="510"/>
                    <a:pt x="665" y="510"/>
                    <a:pt x="659" y="509"/>
                  </a:cubicBezTo>
                  <a:cubicBezTo>
                    <a:pt x="653" y="508"/>
                    <a:pt x="648" y="507"/>
                    <a:pt x="645" y="505"/>
                  </a:cubicBezTo>
                  <a:cubicBezTo>
                    <a:pt x="641" y="504"/>
                    <a:pt x="639" y="502"/>
                    <a:pt x="637" y="500"/>
                  </a:cubicBezTo>
                  <a:cubicBezTo>
                    <a:pt x="636" y="498"/>
                    <a:pt x="636" y="496"/>
                    <a:pt x="636" y="493"/>
                  </a:cubicBezTo>
                  <a:lnTo>
                    <a:pt x="636" y="39"/>
                  </a:lnTo>
                  <a:cubicBezTo>
                    <a:pt x="636" y="27"/>
                    <a:pt x="639" y="17"/>
                    <a:pt x="646" y="11"/>
                  </a:cubicBezTo>
                  <a:cubicBezTo>
                    <a:pt x="653" y="5"/>
                    <a:pt x="662" y="2"/>
                    <a:pt x="673" y="2"/>
                  </a:cubicBezTo>
                  <a:lnTo>
                    <a:pt x="728" y="2"/>
                  </a:lnTo>
                  <a:cubicBezTo>
                    <a:pt x="738" y="2"/>
                    <a:pt x="746" y="3"/>
                    <a:pt x="753" y="5"/>
                  </a:cubicBezTo>
                  <a:cubicBezTo>
                    <a:pt x="759" y="6"/>
                    <a:pt x="766" y="9"/>
                    <a:pt x="771" y="13"/>
                  </a:cubicBezTo>
                  <a:cubicBezTo>
                    <a:pt x="776" y="17"/>
                    <a:pt x="781" y="22"/>
                    <a:pt x="786" y="29"/>
                  </a:cubicBezTo>
                  <a:cubicBezTo>
                    <a:pt x="791" y="36"/>
                    <a:pt x="795" y="45"/>
                    <a:pt x="800" y="55"/>
                  </a:cubicBezTo>
                  <a:lnTo>
                    <a:pt x="899" y="240"/>
                  </a:lnTo>
                  <a:cubicBezTo>
                    <a:pt x="905" y="251"/>
                    <a:pt x="910" y="262"/>
                    <a:pt x="916" y="273"/>
                  </a:cubicBezTo>
                  <a:cubicBezTo>
                    <a:pt x="921" y="283"/>
                    <a:pt x="927" y="294"/>
                    <a:pt x="932" y="305"/>
                  </a:cubicBezTo>
                  <a:cubicBezTo>
                    <a:pt x="937" y="316"/>
                    <a:pt x="942" y="327"/>
                    <a:pt x="947" y="337"/>
                  </a:cubicBezTo>
                  <a:cubicBezTo>
                    <a:pt x="952" y="347"/>
                    <a:pt x="957" y="358"/>
                    <a:pt x="962" y="368"/>
                  </a:cubicBezTo>
                  <a:lnTo>
                    <a:pt x="962" y="368"/>
                  </a:lnTo>
                  <a:cubicBezTo>
                    <a:pt x="961" y="350"/>
                    <a:pt x="961" y="331"/>
                    <a:pt x="960" y="311"/>
                  </a:cubicBezTo>
                  <a:cubicBezTo>
                    <a:pt x="960" y="291"/>
                    <a:pt x="960" y="272"/>
                    <a:pt x="960" y="254"/>
                  </a:cubicBezTo>
                  <a:lnTo>
                    <a:pt x="960" y="17"/>
                  </a:lnTo>
                  <a:cubicBezTo>
                    <a:pt x="960" y="15"/>
                    <a:pt x="961" y="12"/>
                    <a:pt x="962" y="10"/>
                  </a:cubicBezTo>
                  <a:cubicBezTo>
                    <a:pt x="964" y="8"/>
                    <a:pt x="966" y="6"/>
                    <a:pt x="970" y="5"/>
                  </a:cubicBezTo>
                  <a:cubicBezTo>
                    <a:pt x="974" y="3"/>
                    <a:pt x="978" y="2"/>
                    <a:pt x="984" y="2"/>
                  </a:cubicBezTo>
                  <a:cubicBezTo>
                    <a:pt x="990" y="1"/>
                    <a:pt x="998" y="1"/>
                    <a:pt x="1007" y="1"/>
                  </a:cubicBezTo>
                  <a:close/>
                  <a:moveTo>
                    <a:pt x="6319" y="0"/>
                  </a:moveTo>
                  <a:cubicBezTo>
                    <a:pt x="6329" y="0"/>
                    <a:pt x="6337" y="0"/>
                    <a:pt x="6343" y="1"/>
                  </a:cubicBezTo>
                  <a:cubicBezTo>
                    <a:pt x="6350" y="2"/>
                    <a:pt x="6355" y="3"/>
                    <a:pt x="6359" y="4"/>
                  </a:cubicBezTo>
                  <a:cubicBezTo>
                    <a:pt x="6363" y="5"/>
                    <a:pt x="6366" y="7"/>
                    <a:pt x="6367" y="9"/>
                  </a:cubicBezTo>
                  <a:cubicBezTo>
                    <a:pt x="6369" y="11"/>
                    <a:pt x="6370" y="14"/>
                    <a:pt x="6370" y="16"/>
                  </a:cubicBezTo>
                  <a:lnTo>
                    <a:pt x="6370" y="315"/>
                  </a:lnTo>
                  <a:cubicBezTo>
                    <a:pt x="6370" y="335"/>
                    <a:pt x="6372" y="352"/>
                    <a:pt x="6377" y="367"/>
                  </a:cubicBezTo>
                  <a:cubicBezTo>
                    <a:pt x="6382" y="382"/>
                    <a:pt x="6389" y="394"/>
                    <a:pt x="6399" y="403"/>
                  </a:cubicBezTo>
                  <a:cubicBezTo>
                    <a:pt x="6408" y="413"/>
                    <a:pt x="6419" y="420"/>
                    <a:pt x="6432" y="425"/>
                  </a:cubicBezTo>
                  <a:cubicBezTo>
                    <a:pt x="6445" y="430"/>
                    <a:pt x="6459" y="432"/>
                    <a:pt x="6475" y="432"/>
                  </a:cubicBezTo>
                  <a:cubicBezTo>
                    <a:pt x="6491" y="432"/>
                    <a:pt x="6506" y="430"/>
                    <a:pt x="6518" y="425"/>
                  </a:cubicBezTo>
                  <a:cubicBezTo>
                    <a:pt x="6531" y="420"/>
                    <a:pt x="6542" y="413"/>
                    <a:pt x="6551" y="403"/>
                  </a:cubicBezTo>
                  <a:cubicBezTo>
                    <a:pt x="6560" y="394"/>
                    <a:pt x="6566" y="382"/>
                    <a:pt x="6571" y="368"/>
                  </a:cubicBezTo>
                  <a:cubicBezTo>
                    <a:pt x="6576" y="354"/>
                    <a:pt x="6578" y="338"/>
                    <a:pt x="6578" y="321"/>
                  </a:cubicBezTo>
                  <a:lnTo>
                    <a:pt x="6578" y="16"/>
                  </a:lnTo>
                  <a:cubicBezTo>
                    <a:pt x="6578" y="14"/>
                    <a:pt x="6579" y="11"/>
                    <a:pt x="6581" y="9"/>
                  </a:cubicBezTo>
                  <a:cubicBezTo>
                    <a:pt x="6582" y="7"/>
                    <a:pt x="6585" y="5"/>
                    <a:pt x="6589" y="4"/>
                  </a:cubicBezTo>
                  <a:cubicBezTo>
                    <a:pt x="6593" y="3"/>
                    <a:pt x="6598" y="2"/>
                    <a:pt x="6605" y="1"/>
                  </a:cubicBezTo>
                  <a:cubicBezTo>
                    <a:pt x="6611" y="0"/>
                    <a:pt x="6620" y="0"/>
                    <a:pt x="6630" y="0"/>
                  </a:cubicBezTo>
                  <a:cubicBezTo>
                    <a:pt x="6640" y="0"/>
                    <a:pt x="6648" y="0"/>
                    <a:pt x="6654" y="1"/>
                  </a:cubicBezTo>
                  <a:cubicBezTo>
                    <a:pt x="6660" y="2"/>
                    <a:pt x="6666" y="3"/>
                    <a:pt x="6669" y="4"/>
                  </a:cubicBezTo>
                  <a:cubicBezTo>
                    <a:pt x="6673" y="5"/>
                    <a:pt x="6676" y="7"/>
                    <a:pt x="6678" y="9"/>
                  </a:cubicBezTo>
                  <a:cubicBezTo>
                    <a:pt x="6679" y="11"/>
                    <a:pt x="6680" y="14"/>
                    <a:pt x="6680" y="16"/>
                  </a:cubicBezTo>
                  <a:lnTo>
                    <a:pt x="6680" y="319"/>
                  </a:lnTo>
                  <a:cubicBezTo>
                    <a:pt x="6680" y="350"/>
                    <a:pt x="6675" y="378"/>
                    <a:pt x="6666" y="403"/>
                  </a:cubicBezTo>
                  <a:cubicBezTo>
                    <a:pt x="6657" y="427"/>
                    <a:pt x="6644" y="448"/>
                    <a:pt x="6626" y="465"/>
                  </a:cubicBezTo>
                  <a:cubicBezTo>
                    <a:pt x="6608" y="482"/>
                    <a:pt x="6587" y="494"/>
                    <a:pt x="6561" y="503"/>
                  </a:cubicBezTo>
                  <a:cubicBezTo>
                    <a:pt x="6534" y="512"/>
                    <a:pt x="6505" y="517"/>
                    <a:pt x="6471" y="517"/>
                  </a:cubicBezTo>
                  <a:cubicBezTo>
                    <a:pt x="6439" y="517"/>
                    <a:pt x="6410" y="513"/>
                    <a:pt x="6385" y="505"/>
                  </a:cubicBezTo>
                  <a:cubicBezTo>
                    <a:pt x="6360" y="497"/>
                    <a:pt x="6338" y="485"/>
                    <a:pt x="6321" y="469"/>
                  </a:cubicBezTo>
                  <a:cubicBezTo>
                    <a:pt x="6304" y="452"/>
                    <a:pt x="6290" y="432"/>
                    <a:pt x="6281" y="408"/>
                  </a:cubicBezTo>
                  <a:cubicBezTo>
                    <a:pt x="6272" y="384"/>
                    <a:pt x="6267" y="356"/>
                    <a:pt x="6267" y="324"/>
                  </a:cubicBezTo>
                  <a:lnTo>
                    <a:pt x="6267" y="16"/>
                  </a:lnTo>
                  <a:cubicBezTo>
                    <a:pt x="6267" y="14"/>
                    <a:pt x="6268" y="11"/>
                    <a:pt x="6269" y="9"/>
                  </a:cubicBezTo>
                  <a:cubicBezTo>
                    <a:pt x="6271" y="7"/>
                    <a:pt x="6274" y="5"/>
                    <a:pt x="6278" y="4"/>
                  </a:cubicBezTo>
                  <a:cubicBezTo>
                    <a:pt x="6282" y="3"/>
                    <a:pt x="6287" y="2"/>
                    <a:pt x="6294" y="1"/>
                  </a:cubicBezTo>
                  <a:cubicBezTo>
                    <a:pt x="6300" y="0"/>
                    <a:pt x="6309" y="0"/>
                    <a:pt x="6319" y="0"/>
                  </a:cubicBezTo>
                  <a:close/>
                  <a:moveTo>
                    <a:pt x="6107" y="0"/>
                  </a:moveTo>
                  <a:cubicBezTo>
                    <a:pt x="6117" y="0"/>
                    <a:pt x="6126" y="0"/>
                    <a:pt x="6132" y="1"/>
                  </a:cubicBezTo>
                  <a:cubicBezTo>
                    <a:pt x="6139" y="2"/>
                    <a:pt x="6144" y="3"/>
                    <a:pt x="6148" y="4"/>
                  </a:cubicBezTo>
                  <a:cubicBezTo>
                    <a:pt x="6152" y="5"/>
                    <a:pt x="6154" y="7"/>
                    <a:pt x="6156" y="9"/>
                  </a:cubicBezTo>
                  <a:cubicBezTo>
                    <a:pt x="6158" y="11"/>
                    <a:pt x="6159" y="14"/>
                    <a:pt x="6159" y="16"/>
                  </a:cubicBezTo>
                  <a:lnTo>
                    <a:pt x="6159" y="494"/>
                  </a:lnTo>
                  <a:cubicBezTo>
                    <a:pt x="6159" y="496"/>
                    <a:pt x="6158" y="499"/>
                    <a:pt x="6156" y="501"/>
                  </a:cubicBezTo>
                  <a:cubicBezTo>
                    <a:pt x="6154" y="503"/>
                    <a:pt x="6152" y="504"/>
                    <a:pt x="6148" y="506"/>
                  </a:cubicBezTo>
                  <a:cubicBezTo>
                    <a:pt x="6144" y="507"/>
                    <a:pt x="6139" y="508"/>
                    <a:pt x="6132" y="509"/>
                  </a:cubicBezTo>
                  <a:cubicBezTo>
                    <a:pt x="6126" y="510"/>
                    <a:pt x="6117" y="510"/>
                    <a:pt x="6107" y="510"/>
                  </a:cubicBezTo>
                  <a:cubicBezTo>
                    <a:pt x="6097" y="510"/>
                    <a:pt x="6089" y="510"/>
                    <a:pt x="6082" y="509"/>
                  </a:cubicBezTo>
                  <a:cubicBezTo>
                    <a:pt x="6076" y="508"/>
                    <a:pt x="6070" y="507"/>
                    <a:pt x="6066" y="506"/>
                  </a:cubicBezTo>
                  <a:cubicBezTo>
                    <a:pt x="6063" y="504"/>
                    <a:pt x="6060" y="503"/>
                    <a:pt x="6058" y="501"/>
                  </a:cubicBezTo>
                  <a:cubicBezTo>
                    <a:pt x="6056" y="499"/>
                    <a:pt x="6056" y="496"/>
                    <a:pt x="6056" y="494"/>
                  </a:cubicBezTo>
                  <a:lnTo>
                    <a:pt x="6056" y="16"/>
                  </a:lnTo>
                  <a:cubicBezTo>
                    <a:pt x="6056" y="14"/>
                    <a:pt x="6056" y="11"/>
                    <a:pt x="6058" y="9"/>
                  </a:cubicBezTo>
                  <a:cubicBezTo>
                    <a:pt x="6060" y="7"/>
                    <a:pt x="6063" y="5"/>
                    <a:pt x="6067" y="4"/>
                  </a:cubicBezTo>
                  <a:cubicBezTo>
                    <a:pt x="6071" y="3"/>
                    <a:pt x="6076" y="2"/>
                    <a:pt x="6082" y="1"/>
                  </a:cubicBezTo>
                  <a:cubicBezTo>
                    <a:pt x="6089" y="0"/>
                    <a:pt x="6097" y="0"/>
                    <a:pt x="6107" y="0"/>
                  </a:cubicBezTo>
                  <a:close/>
                  <a:moveTo>
                    <a:pt x="5591" y="0"/>
                  </a:moveTo>
                  <a:cubicBezTo>
                    <a:pt x="5603" y="0"/>
                    <a:pt x="5613" y="0"/>
                    <a:pt x="5619" y="1"/>
                  </a:cubicBezTo>
                  <a:cubicBezTo>
                    <a:pt x="5626" y="1"/>
                    <a:pt x="5631" y="2"/>
                    <a:pt x="5635" y="3"/>
                  </a:cubicBezTo>
                  <a:cubicBezTo>
                    <a:pt x="5639" y="5"/>
                    <a:pt x="5641" y="7"/>
                    <a:pt x="5643" y="9"/>
                  </a:cubicBezTo>
                  <a:cubicBezTo>
                    <a:pt x="5644" y="12"/>
                    <a:pt x="5646" y="15"/>
                    <a:pt x="5647" y="19"/>
                  </a:cubicBezTo>
                  <a:lnTo>
                    <a:pt x="5770" y="409"/>
                  </a:lnTo>
                  <a:lnTo>
                    <a:pt x="5770" y="409"/>
                  </a:lnTo>
                  <a:lnTo>
                    <a:pt x="5891" y="21"/>
                  </a:lnTo>
                  <a:cubicBezTo>
                    <a:pt x="5892" y="16"/>
                    <a:pt x="5893" y="13"/>
                    <a:pt x="5895" y="10"/>
                  </a:cubicBezTo>
                  <a:cubicBezTo>
                    <a:pt x="5896" y="7"/>
                    <a:pt x="5899" y="5"/>
                    <a:pt x="5903" y="4"/>
                  </a:cubicBezTo>
                  <a:cubicBezTo>
                    <a:pt x="5907" y="2"/>
                    <a:pt x="5912" y="1"/>
                    <a:pt x="5919" y="1"/>
                  </a:cubicBezTo>
                  <a:cubicBezTo>
                    <a:pt x="5926" y="0"/>
                    <a:pt x="5936" y="0"/>
                    <a:pt x="5948" y="0"/>
                  </a:cubicBezTo>
                  <a:cubicBezTo>
                    <a:pt x="5960" y="0"/>
                    <a:pt x="5969" y="0"/>
                    <a:pt x="5976" y="1"/>
                  </a:cubicBezTo>
                  <a:cubicBezTo>
                    <a:pt x="5983" y="2"/>
                    <a:pt x="5987" y="4"/>
                    <a:pt x="5990" y="7"/>
                  </a:cubicBezTo>
                  <a:cubicBezTo>
                    <a:pt x="5992" y="10"/>
                    <a:pt x="5993" y="14"/>
                    <a:pt x="5992" y="19"/>
                  </a:cubicBezTo>
                  <a:cubicBezTo>
                    <a:pt x="5991" y="25"/>
                    <a:pt x="5989" y="32"/>
                    <a:pt x="5986" y="41"/>
                  </a:cubicBezTo>
                  <a:lnTo>
                    <a:pt x="5835" y="490"/>
                  </a:lnTo>
                  <a:cubicBezTo>
                    <a:pt x="5834" y="494"/>
                    <a:pt x="5832" y="498"/>
                    <a:pt x="5830" y="500"/>
                  </a:cubicBezTo>
                  <a:cubicBezTo>
                    <a:pt x="5828" y="503"/>
                    <a:pt x="5825" y="505"/>
                    <a:pt x="5820" y="507"/>
                  </a:cubicBezTo>
                  <a:cubicBezTo>
                    <a:pt x="5815" y="508"/>
                    <a:pt x="5809" y="509"/>
                    <a:pt x="5801" y="509"/>
                  </a:cubicBezTo>
                  <a:cubicBezTo>
                    <a:pt x="5793" y="510"/>
                    <a:pt x="5782" y="510"/>
                    <a:pt x="5769" y="510"/>
                  </a:cubicBezTo>
                  <a:cubicBezTo>
                    <a:pt x="5759" y="510"/>
                    <a:pt x="5750" y="510"/>
                    <a:pt x="5742" y="510"/>
                  </a:cubicBezTo>
                  <a:cubicBezTo>
                    <a:pt x="5735" y="510"/>
                    <a:pt x="5729" y="509"/>
                    <a:pt x="5723" y="509"/>
                  </a:cubicBezTo>
                  <a:cubicBezTo>
                    <a:pt x="5718" y="508"/>
                    <a:pt x="5714" y="507"/>
                    <a:pt x="5711" y="506"/>
                  </a:cubicBezTo>
                  <a:cubicBezTo>
                    <a:pt x="5707" y="505"/>
                    <a:pt x="5705" y="504"/>
                    <a:pt x="5702" y="503"/>
                  </a:cubicBezTo>
                  <a:cubicBezTo>
                    <a:pt x="5700" y="501"/>
                    <a:pt x="5699" y="499"/>
                    <a:pt x="5697" y="497"/>
                  </a:cubicBezTo>
                  <a:cubicBezTo>
                    <a:pt x="5696" y="495"/>
                    <a:pt x="5695" y="492"/>
                    <a:pt x="5694" y="488"/>
                  </a:cubicBezTo>
                  <a:lnTo>
                    <a:pt x="5544" y="40"/>
                  </a:lnTo>
                  <a:cubicBezTo>
                    <a:pt x="5541" y="31"/>
                    <a:pt x="5539" y="24"/>
                    <a:pt x="5538" y="18"/>
                  </a:cubicBezTo>
                  <a:cubicBezTo>
                    <a:pt x="5537" y="13"/>
                    <a:pt x="5539" y="9"/>
                    <a:pt x="5542" y="6"/>
                  </a:cubicBezTo>
                  <a:cubicBezTo>
                    <a:pt x="5545" y="3"/>
                    <a:pt x="5551" y="1"/>
                    <a:pt x="5559" y="1"/>
                  </a:cubicBezTo>
                  <a:cubicBezTo>
                    <a:pt x="5566" y="0"/>
                    <a:pt x="5577" y="0"/>
                    <a:pt x="5591" y="0"/>
                  </a:cubicBezTo>
                  <a:close/>
                  <a:moveTo>
                    <a:pt x="5111" y="0"/>
                  </a:moveTo>
                  <a:cubicBezTo>
                    <a:pt x="5121" y="0"/>
                    <a:pt x="5129" y="0"/>
                    <a:pt x="5135" y="1"/>
                  </a:cubicBezTo>
                  <a:cubicBezTo>
                    <a:pt x="5142" y="2"/>
                    <a:pt x="5147" y="3"/>
                    <a:pt x="5151" y="4"/>
                  </a:cubicBezTo>
                  <a:cubicBezTo>
                    <a:pt x="5155" y="5"/>
                    <a:pt x="5158" y="7"/>
                    <a:pt x="5159" y="9"/>
                  </a:cubicBezTo>
                  <a:cubicBezTo>
                    <a:pt x="5161" y="11"/>
                    <a:pt x="5162" y="14"/>
                    <a:pt x="5162" y="16"/>
                  </a:cubicBezTo>
                  <a:lnTo>
                    <a:pt x="5162" y="315"/>
                  </a:lnTo>
                  <a:cubicBezTo>
                    <a:pt x="5162" y="335"/>
                    <a:pt x="5164" y="352"/>
                    <a:pt x="5169" y="367"/>
                  </a:cubicBezTo>
                  <a:cubicBezTo>
                    <a:pt x="5174" y="382"/>
                    <a:pt x="5181" y="394"/>
                    <a:pt x="5191" y="403"/>
                  </a:cubicBezTo>
                  <a:cubicBezTo>
                    <a:pt x="5200" y="413"/>
                    <a:pt x="5211" y="420"/>
                    <a:pt x="5224" y="425"/>
                  </a:cubicBezTo>
                  <a:cubicBezTo>
                    <a:pt x="5237" y="430"/>
                    <a:pt x="5251" y="432"/>
                    <a:pt x="5267" y="432"/>
                  </a:cubicBezTo>
                  <a:cubicBezTo>
                    <a:pt x="5283" y="432"/>
                    <a:pt x="5298" y="430"/>
                    <a:pt x="5310" y="425"/>
                  </a:cubicBezTo>
                  <a:cubicBezTo>
                    <a:pt x="5323" y="420"/>
                    <a:pt x="5334" y="413"/>
                    <a:pt x="5343" y="403"/>
                  </a:cubicBezTo>
                  <a:cubicBezTo>
                    <a:pt x="5352" y="394"/>
                    <a:pt x="5358" y="382"/>
                    <a:pt x="5363" y="368"/>
                  </a:cubicBezTo>
                  <a:cubicBezTo>
                    <a:pt x="5368" y="354"/>
                    <a:pt x="5370" y="338"/>
                    <a:pt x="5370" y="321"/>
                  </a:cubicBezTo>
                  <a:lnTo>
                    <a:pt x="5370" y="16"/>
                  </a:lnTo>
                  <a:cubicBezTo>
                    <a:pt x="5370" y="14"/>
                    <a:pt x="5371" y="11"/>
                    <a:pt x="5373" y="9"/>
                  </a:cubicBezTo>
                  <a:cubicBezTo>
                    <a:pt x="5374" y="7"/>
                    <a:pt x="5377" y="5"/>
                    <a:pt x="5381" y="4"/>
                  </a:cubicBezTo>
                  <a:cubicBezTo>
                    <a:pt x="5385" y="3"/>
                    <a:pt x="5390" y="2"/>
                    <a:pt x="5397" y="1"/>
                  </a:cubicBezTo>
                  <a:cubicBezTo>
                    <a:pt x="5403" y="0"/>
                    <a:pt x="5412" y="0"/>
                    <a:pt x="5422" y="0"/>
                  </a:cubicBezTo>
                  <a:cubicBezTo>
                    <a:pt x="5432" y="0"/>
                    <a:pt x="5440" y="0"/>
                    <a:pt x="5446" y="1"/>
                  </a:cubicBezTo>
                  <a:cubicBezTo>
                    <a:pt x="5452" y="2"/>
                    <a:pt x="5458" y="3"/>
                    <a:pt x="5461" y="4"/>
                  </a:cubicBezTo>
                  <a:cubicBezTo>
                    <a:pt x="5465" y="5"/>
                    <a:pt x="5468" y="7"/>
                    <a:pt x="5470" y="9"/>
                  </a:cubicBezTo>
                  <a:cubicBezTo>
                    <a:pt x="5471" y="11"/>
                    <a:pt x="5472" y="14"/>
                    <a:pt x="5472" y="16"/>
                  </a:cubicBezTo>
                  <a:lnTo>
                    <a:pt x="5472" y="319"/>
                  </a:lnTo>
                  <a:cubicBezTo>
                    <a:pt x="5472" y="350"/>
                    <a:pt x="5467" y="378"/>
                    <a:pt x="5458" y="403"/>
                  </a:cubicBezTo>
                  <a:cubicBezTo>
                    <a:pt x="5449" y="427"/>
                    <a:pt x="5436" y="448"/>
                    <a:pt x="5418" y="465"/>
                  </a:cubicBezTo>
                  <a:cubicBezTo>
                    <a:pt x="5400" y="482"/>
                    <a:pt x="5379" y="494"/>
                    <a:pt x="5353" y="503"/>
                  </a:cubicBezTo>
                  <a:cubicBezTo>
                    <a:pt x="5326" y="512"/>
                    <a:pt x="5297" y="517"/>
                    <a:pt x="5263" y="517"/>
                  </a:cubicBezTo>
                  <a:cubicBezTo>
                    <a:pt x="5231" y="517"/>
                    <a:pt x="5202" y="513"/>
                    <a:pt x="5177" y="505"/>
                  </a:cubicBezTo>
                  <a:cubicBezTo>
                    <a:pt x="5152" y="497"/>
                    <a:pt x="5130" y="485"/>
                    <a:pt x="5113" y="469"/>
                  </a:cubicBezTo>
                  <a:cubicBezTo>
                    <a:pt x="5096" y="452"/>
                    <a:pt x="5082" y="432"/>
                    <a:pt x="5073" y="408"/>
                  </a:cubicBezTo>
                  <a:cubicBezTo>
                    <a:pt x="5064" y="384"/>
                    <a:pt x="5059" y="356"/>
                    <a:pt x="5059" y="324"/>
                  </a:cubicBezTo>
                  <a:lnTo>
                    <a:pt x="5059" y="16"/>
                  </a:lnTo>
                  <a:cubicBezTo>
                    <a:pt x="5059" y="14"/>
                    <a:pt x="5060" y="11"/>
                    <a:pt x="5061" y="9"/>
                  </a:cubicBezTo>
                  <a:cubicBezTo>
                    <a:pt x="5063" y="7"/>
                    <a:pt x="5066" y="5"/>
                    <a:pt x="5070" y="4"/>
                  </a:cubicBezTo>
                  <a:cubicBezTo>
                    <a:pt x="5074" y="3"/>
                    <a:pt x="5079" y="2"/>
                    <a:pt x="5086" y="1"/>
                  </a:cubicBezTo>
                  <a:cubicBezTo>
                    <a:pt x="5092" y="0"/>
                    <a:pt x="5101" y="0"/>
                    <a:pt x="5111" y="0"/>
                  </a:cubicBezTo>
                  <a:close/>
                  <a:moveTo>
                    <a:pt x="4771" y="0"/>
                  </a:moveTo>
                  <a:cubicBezTo>
                    <a:pt x="4781" y="0"/>
                    <a:pt x="4790" y="0"/>
                    <a:pt x="4796" y="1"/>
                  </a:cubicBezTo>
                  <a:cubicBezTo>
                    <a:pt x="4803" y="2"/>
                    <a:pt x="4808" y="3"/>
                    <a:pt x="4812" y="4"/>
                  </a:cubicBezTo>
                  <a:cubicBezTo>
                    <a:pt x="4816" y="5"/>
                    <a:pt x="4818" y="7"/>
                    <a:pt x="4820" y="9"/>
                  </a:cubicBezTo>
                  <a:cubicBezTo>
                    <a:pt x="4822" y="11"/>
                    <a:pt x="4823" y="14"/>
                    <a:pt x="4823" y="16"/>
                  </a:cubicBezTo>
                  <a:lnTo>
                    <a:pt x="4823" y="423"/>
                  </a:lnTo>
                  <a:lnTo>
                    <a:pt x="4982" y="423"/>
                  </a:lnTo>
                  <a:cubicBezTo>
                    <a:pt x="4984" y="423"/>
                    <a:pt x="4987" y="424"/>
                    <a:pt x="4988" y="425"/>
                  </a:cubicBezTo>
                  <a:cubicBezTo>
                    <a:pt x="4990" y="426"/>
                    <a:pt x="4992" y="429"/>
                    <a:pt x="4993" y="432"/>
                  </a:cubicBezTo>
                  <a:cubicBezTo>
                    <a:pt x="4995" y="435"/>
                    <a:pt x="4996" y="440"/>
                    <a:pt x="4996" y="445"/>
                  </a:cubicBezTo>
                  <a:cubicBezTo>
                    <a:pt x="4997" y="450"/>
                    <a:pt x="4997" y="457"/>
                    <a:pt x="4997" y="465"/>
                  </a:cubicBezTo>
                  <a:cubicBezTo>
                    <a:pt x="4997" y="472"/>
                    <a:pt x="4997" y="479"/>
                    <a:pt x="4996" y="484"/>
                  </a:cubicBezTo>
                  <a:cubicBezTo>
                    <a:pt x="4996" y="490"/>
                    <a:pt x="4995" y="494"/>
                    <a:pt x="4993" y="498"/>
                  </a:cubicBezTo>
                  <a:cubicBezTo>
                    <a:pt x="4992" y="501"/>
                    <a:pt x="4990" y="504"/>
                    <a:pt x="4988" y="505"/>
                  </a:cubicBezTo>
                  <a:cubicBezTo>
                    <a:pt x="4987" y="507"/>
                    <a:pt x="4984" y="508"/>
                    <a:pt x="4982" y="508"/>
                  </a:cubicBezTo>
                  <a:lnTo>
                    <a:pt x="4750" y="508"/>
                  </a:lnTo>
                  <a:cubicBezTo>
                    <a:pt x="4741" y="508"/>
                    <a:pt x="4734" y="505"/>
                    <a:pt x="4728" y="500"/>
                  </a:cubicBezTo>
                  <a:cubicBezTo>
                    <a:pt x="4722" y="495"/>
                    <a:pt x="4720" y="487"/>
                    <a:pt x="4720" y="475"/>
                  </a:cubicBezTo>
                  <a:lnTo>
                    <a:pt x="4720" y="16"/>
                  </a:lnTo>
                  <a:cubicBezTo>
                    <a:pt x="4720" y="14"/>
                    <a:pt x="4720" y="11"/>
                    <a:pt x="4722" y="9"/>
                  </a:cubicBezTo>
                  <a:cubicBezTo>
                    <a:pt x="4724" y="7"/>
                    <a:pt x="4727" y="5"/>
                    <a:pt x="4730" y="4"/>
                  </a:cubicBezTo>
                  <a:cubicBezTo>
                    <a:pt x="4734" y="3"/>
                    <a:pt x="4740" y="2"/>
                    <a:pt x="4746" y="1"/>
                  </a:cubicBezTo>
                  <a:cubicBezTo>
                    <a:pt x="4753" y="0"/>
                    <a:pt x="4761" y="0"/>
                    <a:pt x="4771" y="0"/>
                  </a:cubicBezTo>
                  <a:close/>
                  <a:moveTo>
                    <a:pt x="4431" y="0"/>
                  </a:moveTo>
                  <a:cubicBezTo>
                    <a:pt x="4441" y="0"/>
                    <a:pt x="4450" y="0"/>
                    <a:pt x="4456" y="1"/>
                  </a:cubicBezTo>
                  <a:cubicBezTo>
                    <a:pt x="4463" y="2"/>
                    <a:pt x="4468" y="3"/>
                    <a:pt x="4472" y="4"/>
                  </a:cubicBezTo>
                  <a:cubicBezTo>
                    <a:pt x="4476" y="5"/>
                    <a:pt x="4478" y="7"/>
                    <a:pt x="4480" y="9"/>
                  </a:cubicBezTo>
                  <a:cubicBezTo>
                    <a:pt x="4482" y="11"/>
                    <a:pt x="4483" y="14"/>
                    <a:pt x="4483" y="16"/>
                  </a:cubicBezTo>
                  <a:lnTo>
                    <a:pt x="4483" y="423"/>
                  </a:lnTo>
                  <a:lnTo>
                    <a:pt x="4642" y="423"/>
                  </a:lnTo>
                  <a:cubicBezTo>
                    <a:pt x="4644" y="423"/>
                    <a:pt x="4647" y="424"/>
                    <a:pt x="4648" y="425"/>
                  </a:cubicBezTo>
                  <a:cubicBezTo>
                    <a:pt x="4650" y="426"/>
                    <a:pt x="4652" y="429"/>
                    <a:pt x="4653" y="432"/>
                  </a:cubicBezTo>
                  <a:cubicBezTo>
                    <a:pt x="4655" y="435"/>
                    <a:pt x="4656" y="440"/>
                    <a:pt x="4656" y="445"/>
                  </a:cubicBezTo>
                  <a:cubicBezTo>
                    <a:pt x="4657" y="450"/>
                    <a:pt x="4657" y="457"/>
                    <a:pt x="4657" y="465"/>
                  </a:cubicBezTo>
                  <a:cubicBezTo>
                    <a:pt x="4657" y="472"/>
                    <a:pt x="4657" y="479"/>
                    <a:pt x="4656" y="484"/>
                  </a:cubicBezTo>
                  <a:cubicBezTo>
                    <a:pt x="4656" y="490"/>
                    <a:pt x="4655" y="494"/>
                    <a:pt x="4653" y="498"/>
                  </a:cubicBezTo>
                  <a:cubicBezTo>
                    <a:pt x="4652" y="501"/>
                    <a:pt x="4650" y="504"/>
                    <a:pt x="4648" y="505"/>
                  </a:cubicBezTo>
                  <a:cubicBezTo>
                    <a:pt x="4647" y="507"/>
                    <a:pt x="4644" y="508"/>
                    <a:pt x="4642" y="508"/>
                  </a:cubicBezTo>
                  <a:lnTo>
                    <a:pt x="4410" y="508"/>
                  </a:lnTo>
                  <a:cubicBezTo>
                    <a:pt x="4401" y="508"/>
                    <a:pt x="4394" y="505"/>
                    <a:pt x="4388" y="500"/>
                  </a:cubicBezTo>
                  <a:cubicBezTo>
                    <a:pt x="4382" y="495"/>
                    <a:pt x="4380" y="487"/>
                    <a:pt x="4380" y="475"/>
                  </a:cubicBezTo>
                  <a:lnTo>
                    <a:pt x="4380" y="16"/>
                  </a:lnTo>
                  <a:cubicBezTo>
                    <a:pt x="4380" y="14"/>
                    <a:pt x="4380" y="11"/>
                    <a:pt x="4382" y="9"/>
                  </a:cubicBezTo>
                  <a:cubicBezTo>
                    <a:pt x="4384" y="7"/>
                    <a:pt x="4387" y="5"/>
                    <a:pt x="4390" y="4"/>
                  </a:cubicBezTo>
                  <a:cubicBezTo>
                    <a:pt x="4394" y="3"/>
                    <a:pt x="4400" y="2"/>
                    <a:pt x="4406" y="1"/>
                  </a:cubicBezTo>
                  <a:cubicBezTo>
                    <a:pt x="4413" y="0"/>
                    <a:pt x="4421" y="0"/>
                    <a:pt x="4431" y="0"/>
                  </a:cubicBezTo>
                  <a:close/>
                  <a:moveTo>
                    <a:pt x="4079" y="0"/>
                  </a:moveTo>
                  <a:cubicBezTo>
                    <a:pt x="4094" y="0"/>
                    <a:pt x="4106" y="0"/>
                    <a:pt x="4115" y="0"/>
                  </a:cubicBezTo>
                  <a:cubicBezTo>
                    <a:pt x="4125" y="1"/>
                    <a:pt x="4132" y="2"/>
                    <a:pt x="4137" y="3"/>
                  </a:cubicBezTo>
                  <a:cubicBezTo>
                    <a:pt x="4142" y="5"/>
                    <a:pt x="4145" y="7"/>
                    <a:pt x="4148" y="10"/>
                  </a:cubicBezTo>
                  <a:cubicBezTo>
                    <a:pt x="4150" y="12"/>
                    <a:pt x="4152" y="16"/>
                    <a:pt x="4153" y="21"/>
                  </a:cubicBezTo>
                  <a:lnTo>
                    <a:pt x="4310" y="469"/>
                  </a:lnTo>
                  <a:cubicBezTo>
                    <a:pt x="4313" y="479"/>
                    <a:pt x="4315" y="486"/>
                    <a:pt x="4315" y="492"/>
                  </a:cubicBezTo>
                  <a:cubicBezTo>
                    <a:pt x="4316" y="497"/>
                    <a:pt x="4315" y="501"/>
                    <a:pt x="4312" y="504"/>
                  </a:cubicBezTo>
                  <a:cubicBezTo>
                    <a:pt x="4309" y="507"/>
                    <a:pt x="4304" y="508"/>
                    <a:pt x="4297" y="509"/>
                  </a:cubicBezTo>
                  <a:cubicBezTo>
                    <a:pt x="4290" y="510"/>
                    <a:pt x="4280" y="510"/>
                    <a:pt x="4267" y="510"/>
                  </a:cubicBezTo>
                  <a:cubicBezTo>
                    <a:pt x="4254" y="510"/>
                    <a:pt x="4243" y="510"/>
                    <a:pt x="4236" y="509"/>
                  </a:cubicBezTo>
                  <a:cubicBezTo>
                    <a:pt x="4229" y="509"/>
                    <a:pt x="4223" y="508"/>
                    <a:pt x="4219" y="507"/>
                  </a:cubicBezTo>
                  <a:cubicBezTo>
                    <a:pt x="4215" y="506"/>
                    <a:pt x="4212" y="504"/>
                    <a:pt x="4211" y="502"/>
                  </a:cubicBezTo>
                  <a:cubicBezTo>
                    <a:pt x="4209" y="500"/>
                    <a:pt x="4208" y="497"/>
                    <a:pt x="4207" y="494"/>
                  </a:cubicBezTo>
                  <a:lnTo>
                    <a:pt x="4173" y="392"/>
                  </a:lnTo>
                  <a:lnTo>
                    <a:pt x="3983" y="392"/>
                  </a:lnTo>
                  <a:lnTo>
                    <a:pt x="3951" y="491"/>
                  </a:lnTo>
                  <a:cubicBezTo>
                    <a:pt x="3950" y="495"/>
                    <a:pt x="3949" y="498"/>
                    <a:pt x="3947" y="500"/>
                  </a:cubicBezTo>
                  <a:cubicBezTo>
                    <a:pt x="3945" y="503"/>
                    <a:pt x="3942" y="505"/>
                    <a:pt x="3939" y="506"/>
                  </a:cubicBezTo>
                  <a:cubicBezTo>
                    <a:pt x="3935" y="508"/>
                    <a:pt x="3930" y="509"/>
                    <a:pt x="3923" y="509"/>
                  </a:cubicBezTo>
                  <a:cubicBezTo>
                    <a:pt x="3916" y="510"/>
                    <a:pt x="3907" y="510"/>
                    <a:pt x="3896" y="510"/>
                  </a:cubicBezTo>
                  <a:cubicBezTo>
                    <a:pt x="3884" y="510"/>
                    <a:pt x="3874" y="510"/>
                    <a:pt x="3867" y="509"/>
                  </a:cubicBezTo>
                  <a:cubicBezTo>
                    <a:pt x="3861" y="508"/>
                    <a:pt x="3856" y="506"/>
                    <a:pt x="3853" y="503"/>
                  </a:cubicBezTo>
                  <a:cubicBezTo>
                    <a:pt x="3851" y="500"/>
                    <a:pt x="3850" y="496"/>
                    <a:pt x="3851" y="490"/>
                  </a:cubicBezTo>
                  <a:cubicBezTo>
                    <a:pt x="3851" y="485"/>
                    <a:pt x="3853" y="478"/>
                    <a:pt x="3856" y="469"/>
                  </a:cubicBezTo>
                  <a:lnTo>
                    <a:pt x="4012" y="20"/>
                  </a:lnTo>
                  <a:cubicBezTo>
                    <a:pt x="4014" y="16"/>
                    <a:pt x="4016" y="12"/>
                    <a:pt x="4018" y="9"/>
                  </a:cubicBezTo>
                  <a:cubicBezTo>
                    <a:pt x="4020" y="7"/>
                    <a:pt x="4023" y="5"/>
                    <a:pt x="4028" y="3"/>
                  </a:cubicBezTo>
                  <a:cubicBezTo>
                    <a:pt x="4032" y="2"/>
                    <a:pt x="4039" y="1"/>
                    <a:pt x="4047" y="0"/>
                  </a:cubicBezTo>
                  <a:cubicBezTo>
                    <a:pt x="4055" y="0"/>
                    <a:pt x="4065" y="0"/>
                    <a:pt x="4079" y="0"/>
                  </a:cubicBezTo>
                  <a:close/>
                  <a:moveTo>
                    <a:pt x="2407" y="0"/>
                  </a:moveTo>
                  <a:cubicBezTo>
                    <a:pt x="2419" y="0"/>
                    <a:pt x="2429" y="0"/>
                    <a:pt x="2435" y="1"/>
                  </a:cubicBezTo>
                  <a:cubicBezTo>
                    <a:pt x="2442" y="1"/>
                    <a:pt x="2447" y="2"/>
                    <a:pt x="2451" y="3"/>
                  </a:cubicBezTo>
                  <a:cubicBezTo>
                    <a:pt x="2455" y="5"/>
                    <a:pt x="2457" y="7"/>
                    <a:pt x="2459" y="9"/>
                  </a:cubicBezTo>
                  <a:cubicBezTo>
                    <a:pt x="2460" y="12"/>
                    <a:pt x="2462" y="15"/>
                    <a:pt x="2463" y="19"/>
                  </a:cubicBezTo>
                  <a:lnTo>
                    <a:pt x="2586" y="409"/>
                  </a:lnTo>
                  <a:lnTo>
                    <a:pt x="2586" y="409"/>
                  </a:lnTo>
                  <a:lnTo>
                    <a:pt x="2707" y="21"/>
                  </a:lnTo>
                  <a:cubicBezTo>
                    <a:pt x="2708" y="16"/>
                    <a:pt x="2709" y="13"/>
                    <a:pt x="2711" y="10"/>
                  </a:cubicBezTo>
                  <a:cubicBezTo>
                    <a:pt x="2712" y="7"/>
                    <a:pt x="2715" y="5"/>
                    <a:pt x="2719" y="4"/>
                  </a:cubicBezTo>
                  <a:cubicBezTo>
                    <a:pt x="2723" y="2"/>
                    <a:pt x="2728" y="1"/>
                    <a:pt x="2735" y="1"/>
                  </a:cubicBezTo>
                  <a:cubicBezTo>
                    <a:pt x="2742" y="0"/>
                    <a:pt x="2752" y="0"/>
                    <a:pt x="2764" y="0"/>
                  </a:cubicBezTo>
                  <a:cubicBezTo>
                    <a:pt x="2776" y="0"/>
                    <a:pt x="2785" y="0"/>
                    <a:pt x="2792" y="1"/>
                  </a:cubicBezTo>
                  <a:cubicBezTo>
                    <a:pt x="2799" y="2"/>
                    <a:pt x="2803" y="4"/>
                    <a:pt x="2806" y="7"/>
                  </a:cubicBezTo>
                  <a:cubicBezTo>
                    <a:pt x="2808" y="10"/>
                    <a:pt x="2809" y="14"/>
                    <a:pt x="2808" y="19"/>
                  </a:cubicBezTo>
                  <a:cubicBezTo>
                    <a:pt x="2807" y="25"/>
                    <a:pt x="2805" y="32"/>
                    <a:pt x="2802" y="41"/>
                  </a:cubicBezTo>
                  <a:lnTo>
                    <a:pt x="2651" y="490"/>
                  </a:lnTo>
                  <a:cubicBezTo>
                    <a:pt x="2650" y="494"/>
                    <a:pt x="2648" y="498"/>
                    <a:pt x="2646" y="500"/>
                  </a:cubicBezTo>
                  <a:cubicBezTo>
                    <a:pt x="2644" y="503"/>
                    <a:pt x="2641" y="505"/>
                    <a:pt x="2636" y="507"/>
                  </a:cubicBezTo>
                  <a:cubicBezTo>
                    <a:pt x="2631" y="508"/>
                    <a:pt x="2625" y="509"/>
                    <a:pt x="2617" y="509"/>
                  </a:cubicBezTo>
                  <a:cubicBezTo>
                    <a:pt x="2609" y="510"/>
                    <a:pt x="2598" y="510"/>
                    <a:pt x="2585" y="510"/>
                  </a:cubicBezTo>
                  <a:cubicBezTo>
                    <a:pt x="2575" y="510"/>
                    <a:pt x="2566" y="510"/>
                    <a:pt x="2558" y="510"/>
                  </a:cubicBezTo>
                  <a:cubicBezTo>
                    <a:pt x="2551" y="510"/>
                    <a:pt x="2545" y="509"/>
                    <a:pt x="2539" y="509"/>
                  </a:cubicBezTo>
                  <a:cubicBezTo>
                    <a:pt x="2534" y="508"/>
                    <a:pt x="2530" y="507"/>
                    <a:pt x="2527" y="506"/>
                  </a:cubicBezTo>
                  <a:cubicBezTo>
                    <a:pt x="2523" y="505"/>
                    <a:pt x="2521" y="504"/>
                    <a:pt x="2518" y="503"/>
                  </a:cubicBezTo>
                  <a:cubicBezTo>
                    <a:pt x="2516" y="501"/>
                    <a:pt x="2515" y="499"/>
                    <a:pt x="2513" y="497"/>
                  </a:cubicBezTo>
                  <a:cubicBezTo>
                    <a:pt x="2512" y="495"/>
                    <a:pt x="2511" y="492"/>
                    <a:pt x="2510" y="488"/>
                  </a:cubicBezTo>
                  <a:lnTo>
                    <a:pt x="2360" y="40"/>
                  </a:lnTo>
                  <a:cubicBezTo>
                    <a:pt x="2357" y="31"/>
                    <a:pt x="2355" y="24"/>
                    <a:pt x="2354" y="18"/>
                  </a:cubicBezTo>
                  <a:cubicBezTo>
                    <a:pt x="2353" y="13"/>
                    <a:pt x="2355" y="9"/>
                    <a:pt x="2358" y="6"/>
                  </a:cubicBezTo>
                  <a:cubicBezTo>
                    <a:pt x="2361" y="3"/>
                    <a:pt x="2367" y="1"/>
                    <a:pt x="2375" y="1"/>
                  </a:cubicBezTo>
                  <a:cubicBezTo>
                    <a:pt x="2382" y="0"/>
                    <a:pt x="2393" y="0"/>
                    <a:pt x="2407" y="0"/>
                  </a:cubicBezTo>
                  <a:close/>
                  <a:moveTo>
                    <a:pt x="2239" y="0"/>
                  </a:moveTo>
                  <a:cubicBezTo>
                    <a:pt x="2249" y="0"/>
                    <a:pt x="2258" y="0"/>
                    <a:pt x="2264" y="1"/>
                  </a:cubicBezTo>
                  <a:cubicBezTo>
                    <a:pt x="2271" y="2"/>
                    <a:pt x="2276" y="3"/>
                    <a:pt x="2280" y="4"/>
                  </a:cubicBezTo>
                  <a:cubicBezTo>
                    <a:pt x="2284" y="5"/>
                    <a:pt x="2286" y="7"/>
                    <a:pt x="2288" y="9"/>
                  </a:cubicBezTo>
                  <a:cubicBezTo>
                    <a:pt x="2290" y="11"/>
                    <a:pt x="2291" y="14"/>
                    <a:pt x="2291" y="16"/>
                  </a:cubicBezTo>
                  <a:lnTo>
                    <a:pt x="2291" y="494"/>
                  </a:lnTo>
                  <a:cubicBezTo>
                    <a:pt x="2291" y="496"/>
                    <a:pt x="2290" y="499"/>
                    <a:pt x="2288" y="501"/>
                  </a:cubicBezTo>
                  <a:cubicBezTo>
                    <a:pt x="2286" y="503"/>
                    <a:pt x="2284" y="504"/>
                    <a:pt x="2280" y="506"/>
                  </a:cubicBezTo>
                  <a:cubicBezTo>
                    <a:pt x="2276" y="507"/>
                    <a:pt x="2271" y="508"/>
                    <a:pt x="2264" y="509"/>
                  </a:cubicBezTo>
                  <a:cubicBezTo>
                    <a:pt x="2258" y="510"/>
                    <a:pt x="2249" y="510"/>
                    <a:pt x="2239" y="510"/>
                  </a:cubicBezTo>
                  <a:cubicBezTo>
                    <a:pt x="2229" y="510"/>
                    <a:pt x="2221" y="510"/>
                    <a:pt x="2214" y="509"/>
                  </a:cubicBezTo>
                  <a:cubicBezTo>
                    <a:pt x="2208" y="508"/>
                    <a:pt x="2202" y="507"/>
                    <a:pt x="2198" y="506"/>
                  </a:cubicBezTo>
                  <a:cubicBezTo>
                    <a:pt x="2195" y="504"/>
                    <a:pt x="2192" y="503"/>
                    <a:pt x="2190" y="501"/>
                  </a:cubicBezTo>
                  <a:cubicBezTo>
                    <a:pt x="2188" y="499"/>
                    <a:pt x="2188" y="496"/>
                    <a:pt x="2188" y="494"/>
                  </a:cubicBezTo>
                  <a:lnTo>
                    <a:pt x="2188" y="16"/>
                  </a:lnTo>
                  <a:cubicBezTo>
                    <a:pt x="2188" y="14"/>
                    <a:pt x="2188" y="11"/>
                    <a:pt x="2190" y="9"/>
                  </a:cubicBezTo>
                  <a:cubicBezTo>
                    <a:pt x="2192" y="7"/>
                    <a:pt x="2195" y="5"/>
                    <a:pt x="2199" y="4"/>
                  </a:cubicBezTo>
                  <a:cubicBezTo>
                    <a:pt x="2203" y="3"/>
                    <a:pt x="2208" y="2"/>
                    <a:pt x="2214" y="1"/>
                  </a:cubicBezTo>
                  <a:cubicBezTo>
                    <a:pt x="2221" y="0"/>
                    <a:pt x="2229" y="0"/>
                    <a:pt x="2239" y="0"/>
                  </a:cubicBezTo>
                  <a:close/>
                  <a:moveTo>
                    <a:pt x="475" y="0"/>
                  </a:moveTo>
                  <a:cubicBezTo>
                    <a:pt x="485" y="0"/>
                    <a:pt x="494" y="0"/>
                    <a:pt x="500" y="1"/>
                  </a:cubicBezTo>
                  <a:cubicBezTo>
                    <a:pt x="507" y="2"/>
                    <a:pt x="512" y="3"/>
                    <a:pt x="516" y="4"/>
                  </a:cubicBezTo>
                  <a:cubicBezTo>
                    <a:pt x="520" y="5"/>
                    <a:pt x="522" y="7"/>
                    <a:pt x="524" y="9"/>
                  </a:cubicBezTo>
                  <a:cubicBezTo>
                    <a:pt x="526" y="11"/>
                    <a:pt x="527" y="14"/>
                    <a:pt x="527" y="16"/>
                  </a:cubicBezTo>
                  <a:lnTo>
                    <a:pt x="527" y="494"/>
                  </a:lnTo>
                  <a:cubicBezTo>
                    <a:pt x="527" y="496"/>
                    <a:pt x="526" y="499"/>
                    <a:pt x="524" y="501"/>
                  </a:cubicBezTo>
                  <a:cubicBezTo>
                    <a:pt x="522" y="503"/>
                    <a:pt x="520" y="504"/>
                    <a:pt x="516" y="506"/>
                  </a:cubicBezTo>
                  <a:cubicBezTo>
                    <a:pt x="512" y="507"/>
                    <a:pt x="507" y="508"/>
                    <a:pt x="500" y="509"/>
                  </a:cubicBezTo>
                  <a:cubicBezTo>
                    <a:pt x="494" y="510"/>
                    <a:pt x="485" y="510"/>
                    <a:pt x="475" y="510"/>
                  </a:cubicBezTo>
                  <a:cubicBezTo>
                    <a:pt x="465" y="510"/>
                    <a:pt x="457" y="510"/>
                    <a:pt x="450" y="509"/>
                  </a:cubicBezTo>
                  <a:cubicBezTo>
                    <a:pt x="444" y="508"/>
                    <a:pt x="438" y="507"/>
                    <a:pt x="434" y="506"/>
                  </a:cubicBezTo>
                  <a:cubicBezTo>
                    <a:pt x="431" y="504"/>
                    <a:pt x="428" y="503"/>
                    <a:pt x="426" y="501"/>
                  </a:cubicBezTo>
                  <a:cubicBezTo>
                    <a:pt x="424" y="499"/>
                    <a:pt x="424" y="496"/>
                    <a:pt x="424" y="494"/>
                  </a:cubicBezTo>
                  <a:lnTo>
                    <a:pt x="424" y="16"/>
                  </a:lnTo>
                  <a:cubicBezTo>
                    <a:pt x="424" y="14"/>
                    <a:pt x="424" y="11"/>
                    <a:pt x="426" y="9"/>
                  </a:cubicBezTo>
                  <a:cubicBezTo>
                    <a:pt x="428" y="7"/>
                    <a:pt x="431" y="5"/>
                    <a:pt x="435" y="4"/>
                  </a:cubicBezTo>
                  <a:cubicBezTo>
                    <a:pt x="439" y="3"/>
                    <a:pt x="444" y="2"/>
                    <a:pt x="450" y="1"/>
                  </a:cubicBezTo>
                  <a:cubicBezTo>
                    <a:pt x="457" y="0"/>
                    <a:pt x="465" y="0"/>
                    <a:pt x="475" y="0"/>
                  </a:cubicBezTo>
                  <a:close/>
                </a:path>
              </a:pathLst>
            </a:custGeom>
            <a:solidFill>
              <a:srgbClr val="33CC33"/>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29" name="Freeform 67"/>
            <p:cNvSpPr>
              <a:spLocks noEditPoints="1"/>
            </p:cNvSpPr>
            <p:nvPr/>
          </p:nvSpPr>
          <p:spPr bwMode="auto">
            <a:xfrm>
              <a:off x="5972175" y="1812925"/>
              <a:ext cx="2401888" cy="198437"/>
            </a:xfrm>
            <a:custGeom>
              <a:avLst/>
              <a:gdLst>
                <a:gd name="T0" fmla="*/ 1016 w 6302"/>
                <a:gd name="T1" fmla="*/ 313 h 517"/>
                <a:gd name="T2" fmla="*/ 6187 w 6302"/>
                <a:gd name="T3" fmla="*/ 328 h 517"/>
                <a:gd name="T4" fmla="*/ 3049 w 6302"/>
                <a:gd name="T5" fmla="*/ 224 h 517"/>
                <a:gd name="T6" fmla="*/ 3123 w 6302"/>
                <a:gd name="T7" fmla="*/ 82 h 517"/>
                <a:gd name="T8" fmla="*/ 1484 w 6302"/>
                <a:gd name="T9" fmla="*/ 181 h 517"/>
                <a:gd name="T10" fmla="*/ 6043 w 6302"/>
                <a:gd name="T11" fmla="*/ 2 h 517"/>
                <a:gd name="T12" fmla="*/ 6034 w 6302"/>
                <a:gd name="T13" fmla="*/ 508 h 517"/>
                <a:gd name="T14" fmla="*/ 4456 w 6302"/>
                <a:gd name="T15" fmla="*/ 2 h 517"/>
                <a:gd name="T16" fmla="*/ 4456 w 6302"/>
                <a:gd name="T17" fmla="*/ 86 h 517"/>
                <a:gd name="T18" fmla="*/ 4237 w 6302"/>
                <a:gd name="T19" fmla="*/ 506 h 517"/>
                <a:gd name="T20" fmla="*/ 4084 w 6302"/>
                <a:gd name="T21" fmla="*/ 44 h 517"/>
                <a:gd name="T22" fmla="*/ 3164 w 6302"/>
                <a:gd name="T23" fmla="*/ 5 h 517"/>
                <a:gd name="T24" fmla="*/ 3197 w 6302"/>
                <a:gd name="T25" fmla="*/ 272 h 517"/>
                <a:gd name="T26" fmla="*/ 3320 w 6302"/>
                <a:gd name="T27" fmla="*/ 502 h 517"/>
                <a:gd name="T28" fmla="*/ 3166 w 6302"/>
                <a:gd name="T29" fmla="*/ 380 h 517"/>
                <a:gd name="T30" fmla="*/ 3038 w 6302"/>
                <a:gd name="T31" fmla="*/ 506 h 517"/>
                <a:gd name="T32" fmla="*/ 2955 w 6302"/>
                <a:gd name="T33" fmla="*/ 10 h 517"/>
                <a:gd name="T34" fmla="*/ 2861 w 6302"/>
                <a:gd name="T35" fmla="*/ 64 h 517"/>
                <a:gd name="T36" fmla="*/ 2848 w 6302"/>
                <a:gd name="T37" fmla="*/ 231 h 517"/>
                <a:gd name="T38" fmla="*/ 2682 w 6302"/>
                <a:gd name="T39" fmla="*/ 493 h 517"/>
                <a:gd name="T40" fmla="*/ 2579 w 6302"/>
                <a:gd name="T41" fmla="*/ 493 h 517"/>
                <a:gd name="T42" fmla="*/ 1873 w 6302"/>
                <a:gd name="T43" fmla="*/ 33 h 517"/>
                <a:gd name="T44" fmla="*/ 2178 w 6302"/>
                <a:gd name="T45" fmla="*/ 2 h 517"/>
                <a:gd name="T46" fmla="*/ 2278 w 6302"/>
                <a:gd name="T47" fmla="*/ 506 h 517"/>
                <a:gd name="T48" fmla="*/ 2190 w 6302"/>
                <a:gd name="T49" fmla="*/ 82 h 517"/>
                <a:gd name="T50" fmla="*/ 1943 w 6302"/>
                <a:gd name="T51" fmla="*/ 501 h 517"/>
                <a:gd name="T52" fmla="*/ 1747 w 6302"/>
                <a:gd name="T53" fmla="*/ 510 h 517"/>
                <a:gd name="T54" fmla="*/ 1277 w 6302"/>
                <a:gd name="T55" fmla="*/ 2 h 517"/>
                <a:gd name="T56" fmla="*/ 1589 w 6302"/>
                <a:gd name="T57" fmla="*/ 187 h 517"/>
                <a:gd name="T58" fmla="*/ 1612 w 6302"/>
                <a:gd name="T59" fmla="*/ 462 h 517"/>
                <a:gd name="T60" fmla="*/ 1523 w 6302"/>
                <a:gd name="T61" fmla="*/ 506 h 517"/>
                <a:gd name="T62" fmla="*/ 1349 w 6302"/>
                <a:gd name="T63" fmla="*/ 301 h 517"/>
                <a:gd name="T64" fmla="*/ 1249 w 6302"/>
                <a:gd name="T65" fmla="*/ 501 h 517"/>
                <a:gd name="T66" fmla="*/ 5769 w 6302"/>
                <a:gd name="T67" fmla="*/ 10 h 517"/>
                <a:gd name="T68" fmla="*/ 5665 w 6302"/>
                <a:gd name="T69" fmla="*/ 506 h 517"/>
                <a:gd name="T70" fmla="*/ 5446 w 6302"/>
                <a:gd name="T71" fmla="*/ 171 h 517"/>
                <a:gd name="T72" fmla="*/ 5364 w 6302"/>
                <a:gd name="T73" fmla="*/ 505 h 517"/>
                <a:gd name="T74" fmla="*/ 5490 w 6302"/>
                <a:gd name="T75" fmla="*/ 13 h 517"/>
                <a:gd name="T76" fmla="*/ 5681 w 6302"/>
                <a:gd name="T77" fmla="*/ 368 h 517"/>
                <a:gd name="T78" fmla="*/ 5054 w 6302"/>
                <a:gd name="T79" fmla="*/ 0 h 517"/>
                <a:gd name="T80" fmla="*/ 5272 w 6302"/>
                <a:gd name="T81" fmla="*/ 509 h 517"/>
                <a:gd name="T82" fmla="*/ 4926 w 6302"/>
                <a:gd name="T83" fmla="*/ 491 h 517"/>
                <a:gd name="T84" fmla="*/ 4831 w 6302"/>
                <a:gd name="T85" fmla="*/ 469 h 517"/>
                <a:gd name="T86" fmla="*/ 4623 w 6302"/>
                <a:gd name="T87" fmla="*/ 4 h 517"/>
                <a:gd name="T88" fmla="*/ 4808 w 6302"/>
                <a:gd name="T89" fmla="*/ 465 h 517"/>
                <a:gd name="T90" fmla="*/ 4531 w 6302"/>
                <a:gd name="T91" fmla="*/ 16 h 517"/>
                <a:gd name="T92" fmla="*/ 4023 w 6302"/>
                <a:gd name="T93" fmla="*/ 9 h 517"/>
                <a:gd name="T94" fmla="*/ 3933 w 6302"/>
                <a:gd name="T95" fmla="*/ 506 h 517"/>
                <a:gd name="T96" fmla="*/ 3450 w 6302"/>
                <a:gd name="T97" fmla="*/ 0 h 517"/>
                <a:gd name="T98" fmla="*/ 3563 w 6302"/>
                <a:gd name="T99" fmla="*/ 425 h 517"/>
                <a:gd name="T100" fmla="*/ 3720 w 6302"/>
                <a:gd name="T101" fmla="*/ 4 h 517"/>
                <a:gd name="T102" fmla="*/ 3797 w 6302"/>
                <a:gd name="T103" fmla="*/ 403 h 517"/>
                <a:gd name="T104" fmla="*/ 3398 w 6302"/>
                <a:gd name="T105" fmla="*/ 16 h 517"/>
                <a:gd name="T106" fmla="*/ 1015 w 6302"/>
                <a:gd name="T107" fmla="*/ 10 h 517"/>
                <a:gd name="T108" fmla="*/ 1086 w 6302"/>
                <a:gd name="T109" fmla="*/ 507 h 517"/>
                <a:gd name="T110" fmla="*/ 790 w 6302"/>
                <a:gd name="T111" fmla="*/ 509 h 517"/>
                <a:gd name="T112" fmla="*/ 895 w 6302"/>
                <a:gd name="T113" fmla="*/ 3 h 517"/>
                <a:gd name="T114" fmla="*/ 197 w 6302"/>
                <a:gd name="T115" fmla="*/ 408 h 517"/>
                <a:gd name="T116" fmla="*/ 394 w 6302"/>
                <a:gd name="T117" fmla="*/ 4 h 517"/>
                <a:gd name="T118" fmla="*/ 618 w 6302"/>
                <a:gd name="T119" fmla="*/ 1 h 517"/>
                <a:gd name="T120" fmla="*/ 552 w 6302"/>
                <a:gd name="T121" fmla="*/ 505 h 517"/>
                <a:gd name="T122" fmla="*/ 342 w 6302"/>
                <a:gd name="T123" fmla="*/ 161 h 517"/>
                <a:gd name="T124" fmla="*/ 125 w 6302"/>
                <a:gd name="T125" fmla="*/ 496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302" h="517">
                  <a:moveTo>
                    <a:pt x="5052" y="99"/>
                  </a:moveTo>
                  <a:lnTo>
                    <a:pt x="4981" y="313"/>
                  </a:lnTo>
                  <a:lnTo>
                    <a:pt x="5124" y="313"/>
                  </a:lnTo>
                  <a:lnTo>
                    <a:pt x="5053" y="99"/>
                  </a:lnTo>
                  <a:lnTo>
                    <a:pt x="5052" y="99"/>
                  </a:lnTo>
                  <a:close/>
                  <a:moveTo>
                    <a:pt x="944" y="99"/>
                  </a:moveTo>
                  <a:lnTo>
                    <a:pt x="873" y="313"/>
                  </a:lnTo>
                  <a:lnTo>
                    <a:pt x="1016" y="313"/>
                  </a:lnTo>
                  <a:lnTo>
                    <a:pt x="945" y="99"/>
                  </a:lnTo>
                  <a:lnTo>
                    <a:pt x="944" y="99"/>
                  </a:lnTo>
                  <a:close/>
                  <a:moveTo>
                    <a:pt x="5985" y="83"/>
                  </a:moveTo>
                  <a:lnTo>
                    <a:pt x="5985" y="426"/>
                  </a:lnTo>
                  <a:lnTo>
                    <a:pt x="6038" y="426"/>
                  </a:lnTo>
                  <a:cubicBezTo>
                    <a:pt x="6067" y="426"/>
                    <a:pt x="6090" y="423"/>
                    <a:pt x="6109" y="415"/>
                  </a:cubicBezTo>
                  <a:cubicBezTo>
                    <a:pt x="6129" y="408"/>
                    <a:pt x="6145" y="397"/>
                    <a:pt x="6158" y="382"/>
                  </a:cubicBezTo>
                  <a:cubicBezTo>
                    <a:pt x="6171" y="368"/>
                    <a:pt x="6180" y="349"/>
                    <a:pt x="6187" y="328"/>
                  </a:cubicBezTo>
                  <a:cubicBezTo>
                    <a:pt x="6193" y="306"/>
                    <a:pt x="6196" y="280"/>
                    <a:pt x="6196" y="251"/>
                  </a:cubicBezTo>
                  <a:cubicBezTo>
                    <a:pt x="6196" y="227"/>
                    <a:pt x="6193" y="205"/>
                    <a:pt x="6188" y="184"/>
                  </a:cubicBezTo>
                  <a:cubicBezTo>
                    <a:pt x="6182" y="164"/>
                    <a:pt x="6173" y="146"/>
                    <a:pt x="6161" y="131"/>
                  </a:cubicBezTo>
                  <a:cubicBezTo>
                    <a:pt x="6148" y="116"/>
                    <a:pt x="6133" y="104"/>
                    <a:pt x="6113" y="95"/>
                  </a:cubicBezTo>
                  <a:cubicBezTo>
                    <a:pt x="6094" y="87"/>
                    <a:pt x="6068" y="83"/>
                    <a:pt x="6037" y="83"/>
                  </a:cubicBezTo>
                  <a:lnTo>
                    <a:pt x="5985" y="83"/>
                  </a:lnTo>
                  <a:close/>
                  <a:moveTo>
                    <a:pt x="3049" y="81"/>
                  </a:moveTo>
                  <a:lnTo>
                    <a:pt x="3049" y="224"/>
                  </a:lnTo>
                  <a:lnTo>
                    <a:pt x="3102" y="224"/>
                  </a:lnTo>
                  <a:cubicBezTo>
                    <a:pt x="3116" y="224"/>
                    <a:pt x="3129" y="222"/>
                    <a:pt x="3140" y="219"/>
                  </a:cubicBezTo>
                  <a:cubicBezTo>
                    <a:pt x="3151" y="215"/>
                    <a:pt x="3160" y="210"/>
                    <a:pt x="3167" y="204"/>
                  </a:cubicBezTo>
                  <a:cubicBezTo>
                    <a:pt x="3175" y="198"/>
                    <a:pt x="3180" y="190"/>
                    <a:pt x="3184" y="181"/>
                  </a:cubicBezTo>
                  <a:cubicBezTo>
                    <a:pt x="3187" y="172"/>
                    <a:pt x="3189" y="162"/>
                    <a:pt x="3189" y="151"/>
                  </a:cubicBezTo>
                  <a:cubicBezTo>
                    <a:pt x="3189" y="135"/>
                    <a:pt x="3185" y="121"/>
                    <a:pt x="3178" y="109"/>
                  </a:cubicBezTo>
                  <a:cubicBezTo>
                    <a:pt x="3170" y="98"/>
                    <a:pt x="3158" y="90"/>
                    <a:pt x="3141" y="85"/>
                  </a:cubicBezTo>
                  <a:cubicBezTo>
                    <a:pt x="3135" y="84"/>
                    <a:pt x="3130" y="83"/>
                    <a:pt x="3123" y="82"/>
                  </a:cubicBezTo>
                  <a:cubicBezTo>
                    <a:pt x="3116" y="81"/>
                    <a:pt x="3107" y="81"/>
                    <a:pt x="3095" y="81"/>
                  </a:cubicBezTo>
                  <a:lnTo>
                    <a:pt x="3049" y="81"/>
                  </a:lnTo>
                  <a:close/>
                  <a:moveTo>
                    <a:pt x="1349" y="81"/>
                  </a:moveTo>
                  <a:lnTo>
                    <a:pt x="1349" y="224"/>
                  </a:lnTo>
                  <a:lnTo>
                    <a:pt x="1402" y="224"/>
                  </a:lnTo>
                  <a:cubicBezTo>
                    <a:pt x="1416" y="224"/>
                    <a:pt x="1429" y="222"/>
                    <a:pt x="1440" y="219"/>
                  </a:cubicBezTo>
                  <a:cubicBezTo>
                    <a:pt x="1451" y="215"/>
                    <a:pt x="1460" y="210"/>
                    <a:pt x="1467" y="204"/>
                  </a:cubicBezTo>
                  <a:cubicBezTo>
                    <a:pt x="1475" y="198"/>
                    <a:pt x="1480" y="190"/>
                    <a:pt x="1484" y="181"/>
                  </a:cubicBezTo>
                  <a:cubicBezTo>
                    <a:pt x="1487" y="172"/>
                    <a:pt x="1489" y="162"/>
                    <a:pt x="1489" y="151"/>
                  </a:cubicBezTo>
                  <a:cubicBezTo>
                    <a:pt x="1489" y="135"/>
                    <a:pt x="1485" y="121"/>
                    <a:pt x="1478" y="109"/>
                  </a:cubicBezTo>
                  <a:cubicBezTo>
                    <a:pt x="1470" y="98"/>
                    <a:pt x="1458" y="90"/>
                    <a:pt x="1441" y="85"/>
                  </a:cubicBezTo>
                  <a:cubicBezTo>
                    <a:pt x="1435" y="84"/>
                    <a:pt x="1430" y="83"/>
                    <a:pt x="1423" y="82"/>
                  </a:cubicBezTo>
                  <a:cubicBezTo>
                    <a:pt x="1416" y="81"/>
                    <a:pt x="1407" y="81"/>
                    <a:pt x="1395" y="81"/>
                  </a:cubicBezTo>
                  <a:lnTo>
                    <a:pt x="1349" y="81"/>
                  </a:lnTo>
                  <a:close/>
                  <a:moveTo>
                    <a:pt x="5913" y="2"/>
                  </a:moveTo>
                  <a:lnTo>
                    <a:pt x="6043" y="2"/>
                  </a:lnTo>
                  <a:cubicBezTo>
                    <a:pt x="6088" y="2"/>
                    <a:pt x="6126" y="7"/>
                    <a:pt x="6157" y="18"/>
                  </a:cubicBezTo>
                  <a:cubicBezTo>
                    <a:pt x="6189" y="29"/>
                    <a:pt x="6215" y="44"/>
                    <a:pt x="6237" y="65"/>
                  </a:cubicBezTo>
                  <a:cubicBezTo>
                    <a:pt x="6258" y="86"/>
                    <a:pt x="6274" y="111"/>
                    <a:pt x="6286" y="142"/>
                  </a:cubicBezTo>
                  <a:cubicBezTo>
                    <a:pt x="6297" y="172"/>
                    <a:pt x="6302" y="207"/>
                    <a:pt x="6302" y="247"/>
                  </a:cubicBezTo>
                  <a:cubicBezTo>
                    <a:pt x="6302" y="294"/>
                    <a:pt x="6296" y="333"/>
                    <a:pt x="6284" y="366"/>
                  </a:cubicBezTo>
                  <a:cubicBezTo>
                    <a:pt x="6272" y="399"/>
                    <a:pt x="6255" y="426"/>
                    <a:pt x="6232" y="447"/>
                  </a:cubicBezTo>
                  <a:cubicBezTo>
                    <a:pt x="6209" y="468"/>
                    <a:pt x="6182" y="483"/>
                    <a:pt x="6150" y="493"/>
                  </a:cubicBezTo>
                  <a:cubicBezTo>
                    <a:pt x="6117" y="503"/>
                    <a:pt x="6078" y="508"/>
                    <a:pt x="6034" y="508"/>
                  </a:cubicBezTo>
                  <a:lnTo>
                    <a:pt x="5913" y="508"/>
                  </a:lnTo>
                  <a:cubicBezTo>
                    <a:pt x="5904" y="508"/>
                    <a:pt x="5897" y="505"/>
                    <a:pt x="5891" y="500"/>
                  </a:cubicBezTo>
                  <a:cubicBezTo>
                    <a:pt x="5885" y="495"/>
                    <a:pt x="5883" y="487"/>
                    <a:pt x="5883" y="475"/>
                  </a:cubicBezTo>
                  <a:lnTo>
                    <a:pt x="5883" y="35"/>
                  </a:lnTo>
                  <a:cubicBezTo>
                    <a:pt x="5883" y="23"/>
                    <a:pt x="5885" y="15"/>
                    <a:pt x="5891" y="10"/>
                  </a:cubicBezTo>
                  <a:cubicBezTo>
                    <a:pt x="5897" y="5"/>
                    <a:pt x="5904" y="2"/>
                    <a:pt x="5913" y="2"/>
                  </a:cubicBezTo>
                  <a:close/>
                  <a:moveTo>
                    <a:pt x="4099" y="2"/>
                  </a:moveTo>
                  <a:lnTo>
                    <a:pt x="4456" y="2"/>
                  </a:lnTo>
                  <a:cubicBezTo>
                    <a:pt x="4458" y="2"/>
                    <a:pt x="4460" y="3"/>
                    <a:pt x="4462" y="4"/>
                  </a:cubicBezTo>
                  <a:cubicBezTo>
                    <a:pt x="4464" y="6"/>
                    <a:pt x="4466" y="8"/>
                    <a:pt x="4467" y="11"/>
                  </a:cubicBezTo>
                  <a:cubicBezTo>
                    <a:pt x="4468" y="15"/>
                    <a:pt x="4469" y="19"/>
                    <a:pt x="4470" y="24"/>
                  </a:cubicBezTo>
                  <a:cubicBezTo>
                    <a:pt x="4471" y="30"/>
                    <a:pt x="4471" y="37"/>
                    <a:pt x="4471" y="44"/>
                  </a:cubicBezTo>
                  <a:cubicBezTo>
                    <a:pt x="4471" y="52"/>
                    <a:pt x="4471" y="58"/>
                    <a:pt x="4470" y="64"/>
                  </a:cubicBezTo>
                  <a:cubicBezTo>
                    <a:pt x="4469" y="69"/>
                    <a:pt x="4468" y="73"/>
                    <a:pt x="4467" y="77"/>
                  </a:cubicBezTo>
                  <a:cubicBezTo>
                    <a:pt x="4466" y="80"/>
                    <a:pt x="4464" y="82"/>
                    <a:pt x="4462" y="84"/>
                  </a:cubicBezTo>
                  <a:cubicBezTo>
                    <a:pt x="4460" y="85"/>
                    <a:pt x="4458" y="86"/>
                    <a:pt x="4456" y="86"/>
                  </a:cubicBezTo>
                  <a:lnTo>
                    <a:pt x="4329" y="86"/>
                  </a:lnTo>
                  <a:lnTo>
                    <a:pt x="4329" y="494"/>
                  </a:lnTo>
                  <a:cubicBezTo>
                    <a:pt x="4329" y="496"/>
                    <a:pt x="4328" y="499"/>
                    <a:pt x="4327" y="501"/>
                  </a:cubicBezTo>
                  <a:cubicBezTo>
                    <a:pt x="4325" y="503"/>
                    <a:pt x="4322" y="504"/>
                    <a:pt x="4318" y="506"/>
                  </a:cubicBezTo>
                  <a:cubicBezTo>
                    <a:pt x="4314" y="507"/>
                    <a:pt x="4309" y="508"/>
                    <a:pt x="4302" y="509"/>
                  </a:cubicBezTo>
                  <a:cubicBezTo>
                    <a:pt x="4296" y="510"/>
                    <a:pt x="4287" y="510"/>
                    <a:pt x="4278" y="510"/>
                  </a:cubicBezTo>
                  <a:cubicBezTo>
                    <a:pt x="4268" y="510"/>
                    <a:pt x="4259" y="510"/>
                    <a:pt x="4253" y="509"/>
                  </a:cubicBezTo>
                  <a:cubicBezTo>
                    <a:pt x="4246" y="508"/>
                    <a:pt x="4241" y="507"/>
                    <a:pt x="4237" y="506"/>
                  </a:cubicBezTo>
                  <a:cubicBezTo>
                    <a:pt x="4233" y="504"/>
                    <a:pt x="4230" y="503"/>
                    <a:pt x="4228" y="501"/>
                  </a:cubicBezTo>
                  <a:cubicBezTo>
                    <a:pt x="4227" y="499"/>
                    <a:pt x="4226" y="496"/>
                    <a:pt x="4226" y="494"/>
                  </a:cubicBezTo>
                  <a:lnTo>
                    <a:pt x="4226" y="86"/>
                  </a:lnTo>
                  <a:lnTo>
                    <a:pt x="4099" y="86"/>
                  </a:lnTo>
                  <a:cubicBezTo>
                    <a:pt x="4097" y="86"/>
                    <a:pt x="4095" y="85"/>
                    <a:pt x="4093" y="84"/>
                  </a:cubicBezTo>
                  <a:cubicBezTo>
                    <a:pt x="4091" y="82"/>
                    <a:pt x="4089" y="80"/>
                    <a:pt x="4088" y="77"/>
                  </a:cubicBezTo>
                  <a:cubicBezTo>
                    <a:pt x="4087" y="73"/>
                    <a:pt x="4086" y="69"/>
                    <a:pt x="4085" y="64"/>
                  </a:cubicBezTo>
                  <a:cubicBezTo>
                    <a:pt x="4084" y="58"/>
                    <a:pt x="4084" y="52"/>
                    <a:pt x="4084" y="44"/>
                  </a:cubicBezTo>
                  <a:cubicBezTo>
                    <a:pt x="4084" y="37"/>
                    <a:pt x="4084" y="30"/>
                    <a:pt x="4085" y="24"/>
                  </a:cubicBezTo>
                  <a:cubicBezTo>
                    <a:pt x="4086" y="19"/>
                    <a:pt x="4087" y="15"/>
                    <a:pt x="4088" y="11"/>
                  </a:cubicBezTo>
                  <a:cubicBezTo>
                    <a:pt x="4089" y="8"/>
                    <a:pt x="4091" y="6"/>
                    <a:pt x="4093" y="4"/>
                  </a:cubicBezTo>
                  <a:cubicBezTo>
                    <a:pt x="4095" y="3"/>
                    <a:pt x="4097" y="2"/>
                    <a:pt x="4099" y="2"/>
                  </a:cubicBezTo>
                  <a:close/>
                  <a:moveTo>
                    <a:pt x="2977" y="2"/>
                  </a:moveTo>
                  <a:lnTo>
                    <a:pt x="3108" y="2"/>
                  </a:lnTo>
                  <a:cubicBezTo>
                    <a:pt x="3121" y="2"/>
                    <a:pt x="3132" y="2"/>
                    <a:pt x="3141" y="3"/>
                  </a:cubicBezTo>
                  <a:cubicBezTo>
                    <a:pt x="3149" y="3"/>
                    <a:pt x="3157" y="4"/>
                    <a:pt x="3164" y="5"/>
                  </a:cubicBezTo>
                  <a:cubicBezTo>
                    <a:pt x="3184" y="8"/>
                    <a:pt x="3203" y="13"/>
                    <a:pt x="3219" y="20"/>
                  </a:cubicBezTo>
                  <a:cubicBezTo>
                    <a:pt x="3235" y="27"/>
                    <a:pt x="3249" y="36"/>
                    <a:pt x="3260" y="47"/>
                  </a:cubicBezTo>
                  <a:cubicBezTo>
                    <a:pt x="3272" y="59"/>
                    <a:pt x="3280" y="72"/>
                    <a:pt x="3286" y="88"/>
                  </a:cubicBezTo>
                  <a:cubicBezTo>
                    <a:pt x="3292" y="103"/>
                    <a:pt x="3295" y="121"/>
                    <a:pt x="3295" y="141"/>
                  </a:cubicBezTo>
                  <a:cubicBezTo>
                    <a:pt x="3295" y="158"/>
                    <a:pt x="3293" y="173"/>
                    <a:pt x="3289" y="187"/>
                  </a:cubicBezTo>
                  <a:cubicBezTo>
                    <a:pt x="3285" y="201"/>
                    <a:pt x="3278" y="213"/>
                    <a:pt x="3270" y="224"/>
                  </a:cubicBezTo>
                  <a:cubicBezTo>
                    <a:pt x="3262" y="235"/>
                    <a:pt x="3251" y="245"/>
                    <a:pt x="3239" y="253"/>
                  </a:cubicBezTo>
                  <a:cubicBezTo>
                    <a:pt x="3227" y="261"/>
                    <a:pt x="3213" y="268"/>
                    <a:pt x="3197" y="272"/>
                  </a:cubicBezTo>
                  <a:cubicBezTo>
                    <a:pt x="3205" y="276"/>
                    <a:pt x="3212" y="281"/>
                    <a:pt x="3219" y="286"/>
                  </a:cubicBezTo>
                  <a:cubicBezTo>
                    <a:pt x="3225" y="291"/>
                    <a:pt x="3231" y="297"/>
                    <a:pt x="3237" y="305"/>
                  </a:cubicBezTo>
                  <a:cubicBezTo>
                    <a:pt x="3243" y="312"/>
                    <a:pt x="3249" y="321"/>
                    <a:pt x="3254" y="330"/>
                  </a:cubicBezTo>
                  <a:cubicBezTo>
                    <a:pt x="3259" y="340"/>
                    <a:pt x="3264" y="350"/>
                    <a:pt x="3269" y="362"/>
                  </a:cubicBezTo>
                  <a:lnTo>
                    <a:pt x="3312" y="462"/>
                  </a:lnTo>
                  <a:cubicBezTo>
                    <a:pt x="3316" y="472"/>
                    <a:pt x="3318" y="479"/>
                    <a:pt x="3320" y="484"/>
                  </a:cubicBezTo>
                  <a:cubicBezTo>
                    <a:pt x="3321" y="488"/>
                    <a:pt x="3322" y="492"/>
                    <a:pt x="3322" y="494"/>
                  </a:cubicBezTo>
                  <a:cubicBezTo>
                    <a:pt x="3322" y="497"/>
                    <a:pt x="3321" y="500"/>
                    <a:pt x="3320" y="502"/>
                  </a:cubicBezTo>
                  <a:cubicBezTo>
                    <a:pt x="3319" y="504"/>
                    <a:pt x="3316" y="505"/>
                    <a:pt x="3313" y="506"/>
                  </a:cubicBezTo>
                  <a:cubicBezTo>
                    <a:pt x="3309" y="508"/>
                    <a:pt x="3303" y="509"/>
                    <a:pt x="3295" y="509"/>
                  </a:cubicBezTo>
                  <a:cubicBezTo>
                    <a:pt x="3288" y="510"/>
                    <a:pt x="3278" y="510"/>
                    <a:pt x="3265" y="510"/>
                  </a:cubicBezTo>
                  <a:cubicBezTo>
                    <a:pt x="3254" y="510"/>
                    <a:pt x="3245" y="510"/>
                    <a:pt x="3238" y="509"/>
                  </a:cubicBezTo>
                  <a:cubicBezTo>
                    <a:pt x="3232" y="509"/>
                    <a:pt x="3227" y="508"/>
                    <a:pt x="3223" y="506"/>
                  </a:cubicBezTo>
                  <a:cubicBezTo>
                    <a:pt x="3219" y="505"/>
                    <a:pt x="3216" y="503"/>
                    <a:pt x="3215" y="501"/>
                  </a:cubicBezTo>
                  <a:cubicBezTo>
                    <a:pt x="3213" y="499"/>
                    <a:pt x="3212" y="496"/>
                    <a:pt x="3211" y="493"/>
                  </a:cubicBezTo>
                  <a:lnTo>
                    <a:pt x="3166" y="380"/>
                  </a:lnTo>
                  <a:cubicBezTo>
                    <a:pt x="3160" y="367"/>
                    <a:pt x="3155" y="356"/>
                    <a:pt x="3150" y="346"/>
                  </a:cubicBezTo>
                  <a:cubicBezTo>
                    <a:pt x="3144" y="336"/>
                    <a:pt x="3139" y="328"/>
                    <a:pt x="3132" y="321"/>
                  </a:cubicBezTo>
                  <a:cubicBezTo>
                    <a:pt x="3126" y="314"/>
                    <a:pt x="3119" y="309"/>
                    <a:pt x="3110" y="306"/>
                  </a:cubicBezTo>
                  <a:cubicBezTo>
                    <a:pt x="3102" y="303"/>
                    <a:pt x="3092" y="301"/>
                    <a:pt x="3081" y="301"/>
                  </a:cubicBezTo>
                  <a:lnTo>
                    <a:pt x="3049" y="301"/>
                  </a:lnTo>
                  <a:lnTo>
                    <a:pt x="3049" y="494"/>
                  </a:lnTo>
                  <a:cubicBezTo>
                    <a:pt x="3049" y="496"/>
                    <a:pt x="3048" y="499"/>
                    <a:pt x="3047" y="501"/>
                  </a:cubicBezTo>
                  <a:cubicBezTo>
                    <a:pt x="3045" y="503"/>
                    <a:pt x="3042" y="504"/>
                    <a:pt x="3038" y="506"/>
                  </a:cubicBezTo>
                  <a:cubicBezTo>
                    <a:pt x="3034" y="507"/>
                    <a:pt x="3029" y="508"/>
                    <a:pt x="3023" y="509"/>
                  </a:cubicBezTo>
                  <a:cubicBezTo>
                    <a:pt x="3016" y="510"/>
                    <a:pt x="3008" y="510"/>
                    <a:pt x="2998" y="510"/>
                  </a:cubicBezTo>
                  <a:cubicBezTo>
                    <a:pt x="2988" y="510"/>
                    <a:pt x="2980" y="510"/>
                    <a:pt x="2973" y="509"/>
                  </a:cubicBezTo>
                  <a:cubicBezTo>
                    <a:pt x="2966" y="508"/>
                    <a:pt x="2961" y="507"/>
                    <a:pt x="2957" y="506"/>
                  </a:cubicBezTo>
                  <a:cubicBezTo>
                    <a:pt x="2953" y="504"/>
                    <a:pt x="2950" y="503"/>
                    <a:pt x="2949" y="501"/>
                  </a:cubicBezTo>
                  <a:cubicBezTo>
                    <a:pt x="2947" y="499"/>
                    <a:pt x="2947" y="496"/>
                    <a:pt x="2947" y="494"/>
                  </a:cubicBezTo>
                  <a:lnTo>
                    <a:pt x="2947" y="35"/>
                  </a:lnTo>
                  <a:cubicBezTo>
                    <a:pt x="2947" y="23"/>
                    <a:pt x="2949" y="15"/>
                    <a:pt x="2955" y="10"/>
                  </a:cubicBezTo>
                  <a:cubicBezTo>
                    <a:pt x="2961" y="5"/>
                    <a:pt x="2968" y="2"/>
                    <a:pt x="2977" y="2"/>
                  </a:cubicBezTo>
                  <a:close/>
                  <a:moveTo>
                    <a:pt x="2609" y="2"/>
                  </a:moveTo>
                  <a:lnTo>
                    <a:pt x="2847" y="2"/>
                  </a:lnTo>
                  <a:cubicBezTo>
                    <a:pt x="2849" y="2"/>
                    <a:pt x="2851" y="3"/>
                    <a:pt x="2853" y="4"/>
                  </a:cubicBezTo>
                  <a:cubicBezTo>
                    <a:pt x="2855" y="6"/>
                    <a:pt x="2857" y="8"/>
                    <a:pt x="2858" y="11"/>
                  </a:cubicBezTo>
                  <a:cubicBezTo>
                    <a:pt x="2859" y="15"/>
                    <a:pt x="2861" y="19"/>
                    <a:pt x="2861" y="24"/>
                  </a:cubicBezTo>
                  <a:cubicBezTo>
                    <a:pt x="2862" y="30"/>
                    <a:pt x="2862" y="37"/>
                    <a:pt x="2862" y="44"/>
                  </a:cubicBezTo>
                  <a:cubicBezTo>
                    <a:pt x="2862" y="52"/>
                    <a:pt x="2862" y="59"/>
                    <a:pt x="2861" y="64"/>
                  </a:cubicBezTo>
                  <a:cubicBezTo>
                    <a:pt x="2861" y="69"/>
                    <a:pt x="2859" y="74"/>
                    <a:pt x="2858" y="77"/>
                  </a:cubicBezTo>
                  <a:cubicBezTo>
                    <a:pt x="2857" y="80"/>
                    <a:pt x="2855" y="82"/>
                    <a:pt x="2853" y="84"/>
                  </a:cubicBezTo>
                  <a:cubicBezTo>
                    <a:pt x="2851" y="85"/>
                    <a:pt x="2849" y="86"/>
                    <a:pt x="2847" y="86"/>
                  </a:cubicBezTo>
                  <a:lnTo>
                    <a:pt x="2682" y="86"/>
                  </a:lnTo>
                  <a:lnTo>
                    <a:pt x="2682" y="222"/>
                  </a:lnTo>
                  <a:lnTo>
                    <a:pt x="2837" y="222"/>
                  </a:lnTo>
                  <a:cubicBezTo>
                    <a:pt x="2839" y="222"/>
                    <a:pt x="2841" y="223"/>
                    <a:pt x="2843" y="224"/>
                  </a:cubicBezTo>
                  <a:cubicBezTo>
                    <a:pt x="2845" y="225"/>
                    <a:pt x="2846" y="228"/>
                    <a:pt x="2848" y="231"/>
                  </a:cubicBezTo>
                  <a:cubicBezTo>
                    <a:pt x="2849" y="234"/>
                    <a:pt x="2850" y="238"/>
                    <a:pt x="2851" y="243"/>
                  </a:cubicBezTo>
                  <a:cubicBezTo>
                    <a:pt x="2852" y="248"/>
                    <a:pt x="2852" y="255"/>
                    <a:pt x="2852" y="263"/>
                  </a:cubicBezTo>
                  <a:cubicBezTo>
                    <a:pt x="2852" y="271"/>
                    <a:pt x="2852" y="277"/>
                    <a:pt x="2851" y="282"/>
                  </a:cubicBezTo>
                  <a:cubicBezTo>
                    <a:pt x="2850" y="287"/>
                    <a:pt x="2849" y="292"/>
                    <a:pt x="2848" y="295"/>
                  </a:cubicBezTo>
                  <a:cubicBezTo>
                    <a:pt x="2846" y="299"/>
                    <a:pt x="2845" y="301"/>
                    <a:pt x="2843" y="302"/>
                  </a:cubicBezTo>
                  <a:cubicBezTo>
                    <a:pt x="2841" y="304"/>
                    <a:pt x="2839" y="304"/>
                    <a:pt x="2837" y="304"/>
                  </a:cubicBezTo>
                  <a:lnTo>
                    <a:pt x="2682" y="304"/>
                  </a:lnTo>
                  <a:lnTo>
                    <a:pt x="2682" y="493"/>
                  </a:lnTo>
                  <a:cubicBezTo>
                    <a:pt x="2682" y="496"/>
                    <a:pt x="2681" y="498"/>
                    <a:pt x="2679" y="500"/>
                  </a:cubicBezTo>
                  <a:cubicBezTo>
                    <a:pt x="2678" y="502"/>
                    <a:pt x="2675" y="504"/>
                    <a:pt x="2671" y="505"/>
                  </a:cubicBezTo>
                  <a:cubicBezTo>
                    <a:pt x="2667" y="507"/>
                    <a:pt x="2662" y="508"/>
                    <a:pt x="2655" y="509"/>
                  </a:cubicBezTo>
                  <a:cubicBezTo>
                    <a:pt x="2649" y="510"/>
                    <a:pt x="2640" y="510"/>
                    <a:pt x="2630" y="510"/>
                  </a:cubicBezTo>
                  <a:cubicBezTo>
                    <a:pt x="2620" y="510"/>
                    <a:pt x="2612" y="510"/>
                    <a:pt x="2605" y="509"/>
                  </a:cubicBezTo>
                  <a:cubicBezTo>
                    <a:pt x="2599" y="508"/>
                    <a:pt x="2593" y="507"/>
                    <a:pt x="2589" y="505"/>
                  </a:cubicBezTo>
                  <a:cubicBezTo>
                    <a:pt x="2586" y="504"/>
                    <a:pt x="2583" y="502"/>
                    <a:pt x="2581" y="500"/>
                  </a:cubicBezTo>
                  <a:cubicBezTo>
                    <a:pt x="2579" y="498"/>
                    <a:pt x="2579" y="496"/>
                    <a:pt x="2579" y="493"/>
                  </a:cubicBezTo>
                  <a:lnTo>
                    <a:pt x="2579" y="35"/>
                  </a:lnTo>
                  <a:cubicBezTo>
                    <a:pt x="2579" y="23"/>
                    <a:pt x="2581" y="15"/>
                    <a:pt x="2587" y="10"/>
                  </a:cubicBezTo>
                  <a:cubicBezTo>
                    <a:pt x="2593" y="5"/>
                    <a:pt x="2600" y="2"/>
                    <a:pt x="2609" y="2"/>
                  </a:cubicBezTo>
                  <a:close/>
                  <a:moveTo>
                    <a:pt x="1737" y="2"/>
                  </a:moveTo>
                  <a:lnTo>
                    <a:pt x="1804" y="2"/>
                  </a:lnTo>
                  <a:cubicBezTo>
                    <a:pt x="1816" y="2"/>
                    <a:pt x="1827" y="3"/>
                    <a:pt x="1835" y="5"/>
                  </a:cubicBezTo>
                  <a:cubicBezTo>
                    <a:pt x="1844" y="7"/>
                    <a:pt x="1851" y="10"/>
                    <a:pt x="1858" y="15"/>
                  </a:cubicBezTo>
                  <a:cubicBezTo>
                    <a:pt x="1864" y="19"/>
                    <a:pt x="1869" y="25"/>
                    <a:pt x="1873" y="33"/>
                  </a:cubicBezTo>
                  <a:cubicBezTo>
                    <a:pt x="1877" y="40"/>
                    <a:pt x="1881" y="49"/>
                    <a:pt x="1884" y="60"/>
                  </a:cubicBezTo>
                  <a:lnTo>
                    <a:pt x="1993" y="362"/>
                  </a:lnTo>
                  <a:lnTo>
                    <a:pt x="1995" y="362"/>
                  </a:lnTo>
                  <a:lnTo>
                    <a:pt x="2108" y="61"/>
                  </a:lnTo>
                  <a:cubicBezTo>
                    <a:pt x="2112" y="50"/>
                    <a:pt x="2115" y="41"/>
                    <a:pt x="2119" y="33"/>
                  </a:cubicBezTo>
                  <a:cubicBezTo>
                    <a:pt x="2123" y="26"/>
                    <a:pt x="2128" y="20"/>
                    <a:pt x="2133" y="15"/>
                  </a:cubicBezTo>
                  <a:cubicBezTo>
                    <a:pt x="2139" y="10"/>
                    <a:pt x="2145" y="7"/>
                    <a:pt x="2152" y="5"/>
                  </a:cubicBezTo>
                  <a:cubicBezTo>
                    <a:pt x="2160" y="3"/>
                    <a:pt x="2168" y="2"/>
                    <a:pt x="2178" y="2"/>
                  </a:cubicBezTo>
                  <a:lnTo>
                    <a:pt x="2247" y="2"/>
                  </a:lnTo>
                  <a:cubicBezTo>
                    <a:pt x="2254" y="2"/>
                    <a:pt x="2260" y="3"/>
                    <a:pt x="2265" y="5"/>
                  </a:cubicBezTo>
                  <a:cubicBezTo>
                    <a:pt x="2270" y="7"/>
                    <a:pt x="2274" y="9"/>
                    <a:pt x="2278" y="13"/>
                  </a:cubicBezTo>
                  <a:cubicBezTo>
                    <a:pt x="2281" y="16"/>
                    <a:pt x="2283" y="21"/>
                    <a:pt x="2285" y="26"/>
                  </a:cubicBezTo>
                  <a:cubicBezTo>
                    <a:pt x="2287" y="31"/>
                    <a:pt x="2288" y="37"/>
                    <a:pt x="2288" y="43"/>
                  </a:cubicBezTo>
                  <a:lnTo>
                    <a:pt x="2288" y="494"/>
                  </a:lnTo>
                  <a:cubicBezTo>
                    <a:pt x="2288" y="496"/>
                    <a:pt x="2287" y="499"/>
                    <a:pt x="2285" y="501"/>
                  </a:cubicBezTo>
                  <a:cubicBezTo>
                    <a:pt x="2284" y="503"/>
                    <a:pt x="2281" y="504"/>
                    <a:pt x="2278" y="506"/>
                  </a:cubicBezTo>
                  <a:cubicBezTo>
                    <a:pt x="2274" y="507"/>
                    <a:pt x="2269" y="508"/>
                    <a:pt x="2263" y="509"/>
                  </a:cubicBezTo>
                  <a:cubicBezTo>
                    <a:pt x="2256" y="510"/>
                    <a:pt x="2248" y="510"/>
                    <a:pt x="2239" y="510"/>
                  </a:cubicBezTo>
                  <a:cubicBezTo>
                    <a:pt x="2229" y="510"/>
                    <a:pt x="2222" y="510"/>
                    <a:pt x="2215" y="509"/>
                  </a:cubicBezTo>
                  <a:cubicBezTo>
                    <a:pt x="2209" y="508"/>
                    <a:pt x="2204" y="507"/>
                    <a:pt x="2200" y="506"/>
                  </a:cubicBezTo>
                  <a:cubicBezTo>
                    <a:pt x="2197" y="504"/>
                    <a:pt x="2194" y="503"/>
                    <a:pt x="2193" y="501"/>
                  </a:cubicBezTo>
                  <a:cubicBezTo>
                    <a:pt x="2191" y="499"/>
                    <a:pt x="2190" y="496"/>
                    <a:pt x="2190" y="494"/>
                  </a:cubicBezTo>
                  <a:lnTo>
                    <a:pt x="2190" y="82"/>
                  </a:lnTo>
                  <a:lnTo>
                    <a:pt x="2190" y="82"/>
                  </a:lnTo>
                  <a:lnTo>
                    <a:pt x="2043" y="493"/>
                  </a:lnTo>
                  <a:cubicBezTo>
                    <a:pt x="2042" y="497"/>
                    <a:pt x="2040" y="499"/>
                    <a:pt x="2038" y="502"/>
                  </a:cubicBezTo>
                  <a:cubicBezTo>
                    <a:pt x="2036" y="504"/>
                    <a:pt x="2032" y="506"/>
                    <a:pt x="2028" y="507"/>
                  </a:cubicBezTo>
                  <a:cubicBezTo>
                    <a:pt x="2024" y="508"/>
                    <a:pt x="2019" y="509"/>
                    <a:pt x="2013" y="509"/>
                  </a:cubicBezTo>
                  <a:cubicBezTo>
                    <a:pt x="2007" y="510"/>
                    <a:pt x="1999" y="510"/>
                    <a:pt x="1990" y="510"/>
                  </a:cubicBezTo>
                  <a:cubicBezTo>
                    <a:pt x="1981" y="510"/>
                    <a:pt x="1974" y="510"/>
                    <a:pt x="1968" y="509"/>
                  </a:cubicBezTo>
                  <a:cubicBezTo>
                    <a:pt x="1961" y="508"/>
                    <a:pt x="1956" y="507"/>
                    <a:pt x="1952" y="506"/>
                  </a:cubicBezTo>
                  <a:cubicBezTo>
                    <a:pt x="1948" y="504"/>
                    <a:pt x="1945" y="503"/>
                    <a:pt x="1943" y="501"/>
                  </a:cubicBezTo>
                  <a:cubicBezTo>
                    <a:pt x="1940" y="499"/>
                    <a:pt x="1939" y="496"/>
                    <a:pt x="1938" y="493"/>
                  </a:cubicBezTo>
                  <a:lnTo>
                    <a:pt x="1797" y="82"/>
                  </a:lnTo>
                  <a:lnTo>
                    <a:pt x="1796" y="82"/>
                  </a:lnTo>
                  <a:lnTo>
                    <a:pt x="1796" y="494"/>
                  </a:lnTo>
                  <a:cubicBezTo>
                    <a:pt x="1796" y="496"/>
                    <a:pt x="1795" y="499"/>
                    <a:pt x="1794" y="501"/>
                  </a:cubicBezTo>
                  <a:cubicBezTo>
                    <a:pt x="1792" y="503"/>
                    <a:pt x="1790" y="504"/>
                    <a:pt x="1786" y="506"/>
                  </a:cubicBezTo>
                  <a:cubicBezTo>
                    <a:pt x="1782" y="507"/>
                    <a:pt x="1777" y="508"/>
                    <a:pt x="1771" y="509"/>
                  </a:cubicBezTo>
                  <a:cubicBezTo>
                    <a:pt x="1764" y="510"/>
                    <a:pt x="1757" y="510"/>
                    <a:pt x="1747" y="510"/>
                  </a:cubicBezTo>
                  <a:cubicBezTo>
                    <a:pt x="1738" y="510"/>
                    <a:pt x="1730" y="510"/>
                    <a:pt x="1724" y="509"/>
                  </a:cubicBezTo>
                  <a:cubicBezTo>
                    <a:pt x="1717" y="508"/>
                    <a:pt x="1712" y="507"/>
                    <a:pt x="1708" y="506"/>
                  </a:cubicBezTo>
                  <a:cubicBezTo>
                    <a:pt x="1705" y="504"/>
                    <a:pt x="1702" y="503"/>
                    <a:pt x="1701" y="501"/>
                  </a:cubicBezTo>
                  <a:cubicBezTo>
                    <a:pt x="1699" y="499"/>
                    <a:pt x="1699" y="496"/>
                    <a:pt x="1699" y="494"/>
                  </a:cubicBezTo>
                  <a:lnTo>
                    <a:pt x="1699" y="43"/>
                  </a:lnTo>
                  <a:cubicBezTo>
                    <a:pt x="1699" y="30"/>
                    <a:pt x="1702" y="20"/>
                    <a:pt x="1709" y="13"/>
                  </a:cubicBezTo>
                  <a:cubicBezTo>
                    <a:pt x="1716" y="6"/>
                    <a:pt x="1725" y="2"/>
                    <a:pt x="1737" y="2"/>
                  </a:cubicBezTo>
                  <a:close/>
                  <a:moveTo>
                    <a:pt x="1277" y="2"/>
                  </a:moveTo>
                  <a:lnTo>
                    <a:pt x="1408" y="2"/>
                  </a:lnTo>
                  <a:cubicBezTo>
                    <a:pt x="1421" y="2"/>
                    <a:pt x="1432" y="2"/>
                    <a:pt x="1441" y="3"/>
                  </a:cubicBezTo>
                  <a:cubicBezTo>
                    <a:pt x="1449" y="3"/>
                    <a:pt x="1457" y="4"/>
                    <a:pt x="1464" y="5"/>
                  </a:cubicBezTo>
                  <a:cubicBezTo>
                    <a:pt x="1484" y="8"/>
                    <a:pt x="1503" y="13"/>
                    <a:pt x="1519" y="20"/>
                  </a:cubicBezTo>
                  <a:cubicBezTo>
                    <a:pt x="1535" y="27"/>
                    <a:pt x="1549" y="36"/>
                    <a:pt x="1560" y="47"/>
                  </a:cubicBezTo>
                  <a:cubicBezTo>
                    <a:pt x="1572" y="59"/>
                    <a:pt x="1580" y="72"/>
                    <a:pt x="1586" y="88"/>
                  </a:cubicBezTo>
                  <a:cubicBezTo>
                    <a:pt x="1592" y="103"/>
                    <a:pt x="1595" y="121"/>
                    <a:pt x="1595" y="141"/>
                  </a:cubicBezTo>
                  <a:cubicBezTo>
                    <a:pt x="1595" y="158"/>
                    <a:pt x="1593" y="173"/>
                    <a:pt x="1589" y="187"/>
                  </a:cubicBezTo>
                  <a:cubicBezTo>
                    <a:pt x="1585" y="201"/>
                    <a:pt x="1578" y="213"/>
                    <a:pt x="1570" y="224"/>
                  </a:cubicBezTo>
                  <a:cubicBezTo>
                    <a:pt x="1562" y="235"/>
                    <a:pt x="1551" y="245"/>
                    <a:pt x="1539" y="253"/>
                  </a:cubicBezTo>
                  <a:cubicBezTo>
                    <a:pt x="1527" y="261"/>
                    <a:pt x="1513" y="268"/>
                    <a:pt x="1497" y="272"/>
                  </a:cubicBezTo>
                  <a:cubicBezTo>
                    <a:pt x="1505" y="276"/>
                    <a:pt x="1512" y="281"/>
                    <a:pt x="1519" y="286"/>
                  </a:cubicBezTo>
                  <a:cubicBezTo>
                    <a:pt x="1525" y="291"/>
                    <a:pt x="1531" y="297"/>
                    <a:pt x="1537" y="305"/>
                  </a:cubicBezTo>
                  <a:cubicBezTo>
                    <a:pt x="1543" y="312"/>
                    <a:pt x="1549" y="321"/>
                    <a:pt x="1554" y="330"/>
                  </a:cubicBezTo>
                  <a:cubicBezTo>
                    <a:pt x="1559" y="340"/>
                    <a:pt x="1564" y="350"/>
                    <a:pt x="1569" y="362"/>
                  </a:cubicBezTo>
                  <a:lnTo>
                    <a:pt x="1612" y="462"/>
                  </a:lnTo>
                  <a:cubicBezTo>
                    <a:pt x="1616" y="472"/>
                    <a:pt x="1618" y="479"/>
                    <a:pt x="1620" y="484"/>
                  </a:cubicBezTo>
                  <a:cubicBezTo>
                    <a:pt x="1621" y="488"/>
                    <a:pt x="1622" y="492"/>
                    <a:pt x="1622" y="494"/>
                  </a:cubicBezTo>
                  <a:cubicBezTo>
                    <a:pt x="1622" y="497"/>
                    <a:pt x="1621" y="500"/>
                    <a:pt x="1620" y="502"/>
                  </a:cubicBezTo>
                  <a:cubicBezTo>
                    <a:pt x="1619" y="504"/>
                    <a:pt x="1616" y="505"/>
                    <a:pt x="1613" y="506"/>
                  </a:cubicBezTo>
                  <a:cubicBezTo>
                    <a:pt x="1609" y="508"/>
                    <a:pt x="1603" y="509"/>
                    <a:pt x="1595" y="509"/>
                  </a:cubicBezTo>
                  <a:cubicBezTo>
                    <a:pt x="1588" y="510"/>
                    <a:pt x="1578" y="510"/>
                    <a:pt x="1565" y="510"/>
                  </a:cubicBezTo>
                  <a:cubicBezTo>
                    <a:pt x="1554" y="510"/>
                    <a:pt x="1545" y="510"/>
                    <a:pt x="1538" y="509"/>
                  </a:cubicBezTo>
                  <a:cubicBezTo>
                    <a:pt x="1532" y="509"/>
                    <a:pt x="1527" y="508"/>
                    <a:pt x="1523" y="506"/>
                  </a:cubicBezTo>
                  <a:cubicBezTo>
                    <a:pt x="1519" y="505"/>
                    <a:pt x="1516" y="503"/>
                    <a:pt x="1515" y="501"/>
                  </a:cubicBezTo>
                  <a:cubicBezTo>
                    <a:pt x="1513" y="499"/>
                    <a:pt x="1512" y="496"/>
                    <a:pt x="1511" y="493"/>
                  </a:cubicBezTo>
                  <a:lnTo>
                    <a:pt x="1466" y="380"/>
                  </a:lnTo>
                  <a:cubicBezTo>
                    <a:pt x="1460" y="367"/>
                    <a:pt x="1455" y="356"/>
                    <a:pt x="1450" y="346"/>
                  </a:cubicBezTo>
                  <a:cubicBezTo>
                    <a:pt x="1444" y="336"/>
                    <a:pt x="1439" y="328"/>
                    <a:pt x="1432" y="321"/>
                  </a:cubicBezTo>
                  <a:cubicBezTo>
                    <a:pt x="1426" y="314"/>
                    <a:pt x="1419" y="309"/>
                    <a:pt x="1410" y="306"/>
                  </a:cubicBezTo>
                  <a:cubicBezTo>
                    <a:pt x="1402" y="303"/>
                    <a:pt x="1392" y="301"/>
                    <a:pt x="1381" y="301"/>
                  </a:cubicBezTo>
                  <a:lnTo>
                    <a:pt x="1349" y="301"/>
                  </a:lnTo>
                  <a:lnTo>
                    <a:pt x="1349" y="494"/>
                  </a:lnTo>
                  <a:cubicBezTo>
                    <a:pt x="1349" y="496"/>
                    <a:pt x="1348" y="499"/>
                    <a:pt x="1347" y="501"/>
                  </a:cubicBezTo>
                  <a:cubicBezTo>
                    <a:pt x="1345" y="503"/>
                    <a:pt x="1342" y="504"/>
                    <a:pt x="1338" y="506"/>
                  </a:cubicBezTo>
                  <a:cubicBezTo>
                    <a:pt x="1334" y="507"/>
                    <a:pt x="1329" y="508"/>
                    <a:pt x="1323" y="509"/>
                  </a:cubicBezTo>
                  <a:cubicBezTo>
                    <a:pt x="1316" y="510"/>
                    <a:pt x="1308" y="510"/>
                    <a:pt x="1298" y="510"/>
                  </a:cubicBezTo>
                  <a:cubicBezTo>
                    <a:pt x="1288" y="510"/>
                    <a:pt x="1280" y="510"/>
                    <a:pt x="1273" y="509"/>
                  </a:cubicBezTo>
                  <a:cubicBezTo>
                    <a:pt x="1266" y="508"/>
                    <a:pt x="1261" y="507"/>
                    <a:pt x="1257" y="506"/>
                  </a:cubicBezTo>
                  <a:cubicBezTo>
                    <a:pt x="1253" y="504"/>
                    <a:pt x="1250" y="503"/>
                    <a:pt x="1249" y="501"/>
                  </a:cubicBezTo>
                  <a:cubicBezTo>
                    <a:pt x="1247" y="499"/>
                    <a:pt x="1247" y="496"/>
                    <a:pt x="1247" y="494"/>
                  </a:cubicBezTo>
                  <a:lnTo>
                    <a:pt x="1247" y="35"/>
                  </a:lnTo>
                  <a:cubicBezTo>
                    <a:pt x="1247" y="23"/>
                    <a:pt x="1249" y="15"/>
                    <a:pt x="1255" y="10"/>
                  </a:cubicBezTo>
                  <a:cubicBezTo>
                    <a:pt x="1261" y="5"/>
                    <a:pt x="1268" y="2"/>
                    <a:pt x="1277" y="2"/>
                  </a:cubicBezTo>
                  <a:close/>
                  <a:moveTo>
                    <a:pt x="5726" y="1"/>
                  </a:moveTo>
                  <a:cubicBezTo>
                    <a:pt x="5735" y="1"/>
                    <a:pt x="5743" y="1"/>
                    <a:pt x="5749" y="2"/>
                  </a:cubicBezTo>
                  <a:cubicBezTo>
                    <a:pt x="5755" y="2"/>
                    <a:pt x="5759" y="3"/>
                    <a:pt x="5763" y="5"/>
                  </a:cubicBezTo>
                  <a:cubicBezTo>
                    <a:pt x="5766" y="6"/>
                    <a:pt x="5768" y="8"/>
                    <a:pt x="5769" y="10"/>
                  </a:cubicBezTo>
                  <a:cubicBezTo>
                    <a:pt x="5771" y="12"/>
                    <a:pt x="5771" y="15"/>
                    <a:pt x="5771" y="17"/>
                  </a:cubicBezTo>
                  <a:lnTo>
                    <a:pt x="5771" y="472"/>
                  </a:lnTo>
                  <a:cubicBezTo>
                    <a:pt x="5771" y="478"/>
                    <a:pt x="5770" y="483"/>
                    <a:pt x="5768" y="488"/>
                  </a:cubicBezTo>
                  <a:cubicBezTo>
                    <a:pt x="5766" y="492"/>
                    <a:pt x="5763" y="496"/>
                    <a:pt x="5760" y="499"/>
                  </a:cubicBezTo>
                  <a:cubicBezTo>
                    <a:pt x="5756" y="503"/>
                    <a:pt x="5752" y="505"/>
                    <a:pt x="5747" y="506"/>
                  </a:cubicBezTo>
                  <a:cubicBezTo>
                    <a:pt x="5742" y="508"/>
                    <a:pt x="5738" y="508"/>
                    <a:pt x="5733" y="508"/>
                  </a:cubicBezTo>
                  <a:lnTo>
                    <a:pt x="5689" y="508"/>
                  </a:lnTo>
                  <a:cubicBezTo>
                    <a:pt x="5680" y="508"/>
                    <a:pt x="5672" y="507"/>
                    <a:pt x="5665" y="506"/>
                  </a:cubicBezTo>
                  <a:cubicBezTo>
                    <a:pt x="5659" y="504"/>
                    <a:pt x="5653" y="501"/>
                    <a:pt x="5647" y="496"/>
                  </a:cubicBezTo>
                  <a:cubicBezTo>
                    <a:pt x="5641" y="491"/>
                    <a:pt x="5636" y="484"/>
                    <a:pt x="5631" y="476"/>
                  </a:cubicBezTo>
                  <a:cubicBezTo>
                    <a:pt x="5625" y="468"/>
                    <a:pt x="5620" y="457"/>
                    <a:pt x="5613" y="444"/>
                  </a:cubicBezTo>
                  <a:lnTo>
                    <a:pt x="5487" y="208"/>
                  </a:lnTo>
                  <a:cubicBezTo>
                    <a:pt x="5480" y="194"/>
                    <a:pt x="5473" y="179"/>
                    <a:pt x="5465" y="163"/>
                  </a:cubicBezTo>
                  <a:cubicBezTo>
                    <a:pt x="5458" y="146"/>
                    <a:pt x="5451" y="130"/>
                    <a:pt x="5445" y="115"/>
                  </a:cubicBezTo>
                  <a:lnTo>
                    <a:pt x="5444" y="115"/>
                  </a:lnTo>
                  <a:cubicBezTo>
                    <a:pt x="5445" y="134"/>
                    <a:pt x="5446" y="152"/>
                    <a:pt x="5446" y="171"/>
                  </a:cubicBezTo>
                  <a:cubicBezTo>
                    <a:pt x="5447" y="190"/>
                    <a:pt x="5447" y="209"/>
                    <a:pt x="5447" y="229"/>
                  </a:cubicBezTo>
                  <a:lnTo>
                    <a:pt x="5447" y="493"/>
                  </a:lnTo>
                  <a:cubicBezTo>
                    <a:pt x="5447" y="496"/>
                    <a:pt x="5446" y="498"/>
                    <a:pt x="5445" y="500"/>
                  </a:cubicBezTo>
                  <a:cubicBezTo>
                    <a:pt x="5444" y="502"/>
                    <a:pt x="5441" y="504"/>
                    <a:pt x="5438" y="505"/>
                  </a:cubicBezTo>
                  <a:cubicBezTo>
                    <a:pt x="5434" y="507"/>
                    <a:pt x="5429" y="508"/>
                    <a:pt x="5423" y="509"/>
                  </a:cubicBezTo>
                  <a:cubicBezTo>
                    <a:pt x="5417" y="510"/>
                    <a:pt x="5410" y="510"/>
                    <a:pt x="5400" y="510"/>
                  </a:cubicBezTo>
                  <a:cubicBezTo>
                    <a:pt x="5391" y="510"/>
                    <a:pt x="5384" y="510"/>
                    <a:pt x="5378" y="509"/>
                  </a:cubicBezTo>
                  <a:cubicBezTo>
                    <a:pt x="5372" y="508"/>
                    <a:pt x="5367" y="507"/>
                    <a:pt x="5364" y="505"/>
                  </a:cubicBezTo>
                  <a:cubicBezTo>
                    <a:pt x="5360" y="504"/>
                    <a:pt x="5358" y="502"/>
                    <a:pt x="5356" y="500"/>
                  </a:cubicBezTo>
                  <a:cubicBezTo>
                    <a:pt x="5355" y="498"/>
                    <a:pt x="5355" y="496"/>
                    <a:pt x="5355" y="493"/>
                  </a:cubicBezTo>
                  <a:lnTo>
                    <a:pt x="5355" y="39"/>
                  </a:lnTo>
                  <a:cubicBezTo>
                    <a:pt x="5355" y="27"/>
                    <a:pt x="5358" y="17"/>
                    <a:pt x="5365" y="11"/>
                  </a:cubicBezTo>
                  <a:cubicBezTo>
                    <a:pt x="5372" y="5"/>
                    <a:pt x="5381" y="2"/>
                    <a:pt x="5392" y="2"/>
                  </a:cubicBezTo>
                  <a:lnTo>
                    <a:pt x="5447" y="2"/>
                  </a:lnTo>
                  <a:cubicBezTo>
                    <a:pt x="5457" y="2"/>
                    <a:pt x="5465" y="3"/>
                    <a:pt x="5472" y="5"/>
                  </a:cubicBezTo>
                  <a:cubicBezTo>
                    <a:pt x="5478" y="6"/>
                    <a:pt x="5485" y="9"/>
                    <a:pt x="5490" y="13"/>
                  </a:cubicBezTo>
                  <a:cubicBezTo>
                    <a:pt x="5495" y="17"/>
                    <a:pt x="5500" y="22"/>
                    <a:pt x="5505" y="29"/>
                  </a:cubicBezTo>
                  <a:cubicBezTo>
                    <a:pt x="5510" y="36"/>
                    <a:pt x="5514" y="45"/>
                    <a:pt x="5519" y="55"/>
                  </a:cubicBezTo>
                  <a:lnTo>
                    <a:pt x="5618" y="240"/>
                  </a:lnTo>
                  <a:cubicBezTo>
                    <a:pt x="5624" y="251"/>
                    <a:pt x="5629" y="262"/>
                    <a:pt x="5635" y="273"/>
                  </a:cubicBezTo>
                  <a:cubicBezTo>
                    <a:pt x="5640" y="283"/>
                    <a:pt x="5646" y="294"/>
                    <a:pt x="5651" y="305"/>
                  </a:cubicBezTo>
                  <a:cubicBezTo>
                    <a:pt x="5656" y="316"/>
                    <a:pt x="5661" y="327"/>
                    <a:pt x="5666" y="337"/>
                  </a:cubicBezTo>
                  <a:cubicBezTo>
                    <a:pt x="5671" y="347"/>
                    <a:pt x="5676" y="358"/>
                    <a:pt x="5681" y="368"/>
                  </a:cubicBezTo>
                  <a:lnTo>
                    <a:pt x="5681" y="368"/>
                  </a:lnTo>
                  <a:cubicBezTo>
                    <a:pt x="5680" y="350"/>
                    <a:pt x="5680" y="331"/>
                    <a:pt x="5679" y="311"/>
                  </a:cubicBezTo>
                  <a:cubicBezTo>
                    <a:pt x="5679" y="291"/>
                    <a:pt x="5679" y="272"/>
                    <a:pt x="5679" y="254"/>
                  </a:cubicBezTo>
                  <a:lnTo>
                    <a:pt x="5679" y="17"/>
                  </a:lnTo>
                  <a:cubicBezTo>
                    <a:pt x="5679" y="15"/>
                    <a:pt x="5680" y="12"/>
                    <a:pt x="5681" y="10"/>
                  </a:cubicBezTo>
                  <a:cubicBezTo>
                    <a:pt x="5683" y="8"/>
                    <a:pt x="5685" y="6"/>
                    <a:pt x="5689" y="5"/>
                  </a:cubicBezTo>
                  <a:cubicBezTo>
                    <a:pt x="5693" y="3"/>
                    <a:pt x="5697" y="2"/>
                    <a:pt x="5703" y="2"/>
                  </a:cubicBezTo>
                  <a:cubicBezTo>
                    <a:pt x="5709" y="1"/>
                    <a:pt x="5717" y="1"/>
                    <a:pt x="5726" y="1"/>
                  </a:cubicBezTo>
                  <a:close/>
                  <a:moveTo>
                    <a:pt x="5054" y="0"/>
                  </a:moveTo>
                  <a:cubicBezTo>
                    <a:pt x="5069" y="0"/>
                    <a:pt x="5081" y="0"/>
                    <a:pt x="5090" y="0"/>
                  </a:cubicBezTo>
                  <a:cubicBezTo>
                    <a:pt x="5100" y="1"/>
                    <a:pt x="5107" y="2"/>
                    <a:pt x="5112" y="3"/>
                  </a:cubicBezTo>
                  <a:cubicBezTo>
                    <a:pt x="5117" y="5"/>
                    <a:pt x="5120" y="7"/>
                    <a:pt x="5123" y="10"/>
                  </a:cubicBezTo>
                  <a:cubicBezTo>
                    <a:pt x="5125" y="12"/>
                    <a:pt x="5127" y="16"/>
                    <a:pt x="5128" y="21"/>
                  </a:cubicBezTo>
                  <a:lnTo>
                    <a:pt x="5285" y="469"/>
                  </a:lnTo>
                  <a:cubicBezTo>
                    <a:pt x="5288" y="479"/>
                    <a:pt x="5290" y="486"/>
                    <a:pt x="5290" y="492"/>
                  </a:cubicBezTo>
                  <a:cubicBezTo>
                    <a:pt x="5291" y="497"/>
                    <a:pt x="5290" y="501"/>
                    <a:pt x="5287" y="504"/>
                  </a:cubicBezTo>
                  <a:cubicBezTo>
                    <a:pt x="5284" y="507"/>
                    <a:pt x="5279" y="508"/>
                    <a:pt x="5272" y="509"/>
                  </a:cubicBezTo>
                  <a:cubicBezTo>
                    <a:pt x="5265" y="510"/>
                    <a:pt x="5255" y="510"/>
                    <a:pt x="5242" y="510"/>
                  </a:cubicBezTo>
                  <a:cubicBezTo>
                    <a:pt x="5229" y="510"/>
                    <a:pt x="5218" y="510"/>
                    <a:pt x="5211" y="509"/>
                  </a:cubicBezTo>
                  <a:cubicBezTo>
                    <a:pt x="5204" y="509"/>
                    <a:pt x="5198" y="508"/>
                    <a:pt x="5194" y="507"/>
                  </a:cubicBezTo>
                  <a:cubicBezTo>
                    <a:pt x="5190" y="506"/>
                    <a:pt x="5187" y="504"/>
                    <a:pt x="5186" y="502"/>
                  </a:cubicBezTo>
                  <a:cubicBezTo>
                    <a:pt x="5184" y="500"/>
                    <a:pt x="5183" y="497"/>
                    <a:pt x="5182" y="494"/>
                  </a:cubicBezTo>
                  <a:lnTo>
                    <a:pt x="5148" y="392"/>
                  </a:lnTo>
                  <a:lnTo>
                    <a:pt x="4958" y="392"/>
                  </a:lnTo>
                  <a:lnTo>
                    <a:pt x="4926" y="491"/>
                  </a:lnTo>
                  <a:cubicBezTo>
                    <a:pt x="4925" y="495"/>
                    <a:pt x="4924" y="498"/>
                    <a:pt x="4922" y="500"/>
                  </a:cubicBezTo>
                  <a:cubicBezTo>
                    <a:pt x="4920" y="503"/>
                    <a:pt x="4917" y="505"/>
                    <a:pt x="4914" y="506"/>
                  </a:cubicBezTo>
                  <a:cubicBezTo>
                    <a:pt x="4910" y="508"/>
                    <a:pt x="4905" y="509"/>
                    <a:pt x="4898" y="509"/>
                  </a:cubicBezTo>
                  <a:cubicBezTo>
                    <a:pt x="4891" y="510"/>
                    <a:pt x="4882" y="510"/>
                    <a:pt x="4871" y="510"/>
                  </a:cubicBezTo>
                  <a:cubicBezTo>
                    <a:pt x="4859" y="510"/>
                    <a:pt x="4849" y="510"/>
                    <a:pt x="4842" y="509"/>
                  </a:cubicBezTo>
                  <a:cubicBezTo>
                    <a:pt x="4836" y="508"/>
                    <a:pt x="4831" y="506"/>
                    <a:pt x="4828" y="503"/>
                  </a:cubicBezTo>
                  <a:cubicBezTo>
                    <a:pt x="4826" y="500"/>
                    <a:pt x="4825" y="496"/>
                    <a:pt x="4826" y="490"/>
                  </a:cubicBezTo>
                  <a:cubicBezTo>
                    <a:pt x="4826" y="485"/>
                    <a:pt x="4828" y="478"/>
                    <a:pt x="4831" y="469"/>
                  </a:cubicBezTo>
                  <a:lnTo>
                    <a:pt x="4987" y="20"/>
                  </a:lnTo>
                  <a:cubicBezTo>
                    <a:pt x="4989" y="16"/>
                    <a:pt x="4991" y="12"/>
                    <a:pt x="4993" y="9"/>
                  </a:cubicBezTo>
                  <a:cubicBezTo>
                    <a:pt x="4995" y="7"/>
                    <a:pt x="4998" y="5"/>
                    <a:pt x="5003" y="3"/>
                  </a:cubicBezTo>
                  <a:cubicBezTo>
                    <a:pt x="5007" y="2"/>
                    <a:pt x="5014" y="1"/>
                    <a:pt x="5022" y="0"/>
                  </a:cubicBezTo>
                  <a:cubicBezTo>
                    <a:pt x="5030" y="0"/>
                    <a:pt x="5040" y="0"/>
                    <a:pt x="5054" y="0"/>
                  </a:cubicBezTo>
                  <a:close/>
                  <a:moveTo>
                    <a:pt x="4582" y="0"/>
                  </a:moveTo>
                  <a:cubicBezTo>
                    <a:pt x="4592" y="0"/>
                    <a:pt x="4601" y="0"/>
                    <a:pt x="4607" y="1"/>
                  </a:cubicBezTo>
                  <a:cubicBezTo>
                    <a:pt x="4614" y="2"/>
                    <a:pt x="4619" y="3"/>
                    <a:pt x="4623" y="4"/>
                  </a:cubicBezTo>
                  <a:cubicBezTo>
                    <a:pt x="4627" y="5"/>
                    <a:pt x="4629" y="7"/>
                    <a:pt x="4631" y="9"/>
                  </a:cubicBezTo>
                  <a:cubicBezTo>
                    <a:pt x="4633" y="11"/>
                    <a:pt x="4634" y="14"/>
                    <a:pt x="4634" y="16"/>
                  </a:cubicBezTo>
                  <a:lnTo>
                    <a:pt x="4634" y="423"/>
                  </a:lnTo>
                  <a:lnTo>
                    <a:pt x="4793" y="423"/>
                  </a:lnTo>
                  <a:cubicBezTo>
                    <a:pt x="4795" y="423"/>
                    <a:pt x="4798" y="424"/>
                    <a:pt x="4799" y="425"/>
                  </a:cubicBezTo>
                  <a:cubicBezTo>
                    <a:pt x="4801" y="426"/>
                    <a:pt x="4803" y="429"/>
                    <a:pt x="4804" y="432"/>
                  </a:cubicBezTo>
                  <a:cubicBezTo>
                    <a:pt x="4806" y="435"/>
                    <a:pt x="4807" y="440"/>
                    <a:pt x="4807" y="445"/>
                  </a:cubicBezTo>
                  <a:cubicBezTo>
                    <a:pt x="4808" y="450"/>
                    <a:pt x="4808" y="457"/>
                    <a:pt x="4808" y="465"/>
                  </a:cubicBezTo>
                  <a:cubicBezTo>
                    <a:pt x="4808" y="472"/>
                    <a:pt x="4808" y="479"/>
                    <a:pt x="4807" y="484"/>
                  </a:cubicBezTo>
                  <a:cubicBezTo>
                    <a:pt x="4807" y="490"/>
                    <a:pt x="4806" y="494"/>
                    <a:pt x="4804" y="498"/>
                  </a:cubicBezTo>
                  <a:cubicBezTo>
                    <a:pt x="4803" y="501"/>
                    <a:pt x="4801" y="504"/>
                    <a:pt x="4799" y="505"/>
                  </a:cubicBezTo>
                  <a:cubicBezTo>
                    <a:pt x="4798" y="507"/>
                    <a:pt x="4795" y="508"/>
                    <a:pt x="4793" y="508"/>
                  </a:cubicBezTo>
                  <a:lnTo>
                    <a:pt x="4561" y="508"/>
                  </a:lnTo>
                  <a:cubicBezTo>
                    <a:pt x="4552" y="508"/>
                    <a:pt x="4545" y="505"/>
                    <a:pt x="4539" y="500"/>
                  </a:cubicBezTo>
                  <a:cubicBezTo>
                    <a:pt x="4533" y="495"/>
                    <a:pt x="4531" y="487"/>
                    <a:pt x="4531" y="475"/>
                  </a:cubicBezTo>
                  <a:lnTo>
                    <a:pt x="4531" y="16"/>
                  </a:lnTo>
                  <a:cubicBezTo>
                    <a:pt x="4531" y="14"/>
                    <a:pt x="4531" y="11"/>
                    <a:pt x="4533" y="9"/>
                  </a:cubicBezTo>
                  <a:cubicBezTo>
                    <a:pt x="4535" y="7"/>
                    <a:pt x="4538" y="5"/>
                    <a:pt x="4541" y="4"/>
                  </a:cubicBezTo>
                  <a:cubicBezTo>
                    <a:pt x="4545" y="3"/>
                    <a:pt x="4551" y="2"/>
                    <a:pt x="4557" y="1"/>
                  </a:cubicBezTo>
                  <a:cubicBezTo>
                    <a:pt x="4564" y="0"/>
                    <a:pt x="4572" y="0"/>
                    <a:pt x="4582" y="0"/>
                  </a:cubicBezTo>
                  <a:close/>
                  <a:moveTo>
                    <a:pt x="3974" y="0"/>
                  </a:moveTo>
                  <a:cubicBezTo>
                    <a:pt x="3984" y="0"/>
                    <a:pt x="3993" y="0"/>
                    <a:pt x="3999" y="1"/>
                  </a:cubicBezTo>
                  <a:cubicBezTo>
                    <a:pt x="4006" y="2"/>
                    <a:pt x="4011" y="3"/>
                    <a:pt x="4015" y="4"/>
                  </a:cubicBezTo>
                  <a:cubicBezTo>
                    <a:pt x="4019" y="5"/>
                    <a:pt x="4021" y="7"/>
                    <a:pt x="4023" y="9"/>
                  </a:cubicBezTo>
                  <a:cubicBezTo>
                    <a:pt x="4025" y="11"/>
                    <a:pt x="4026" y="14"/>
                    <a:pt x="4026" y="16"/>
                  </a:cubicBezTo>
                  <a:lnTo>
                    <a:pt x="4026" y="494"/>
                  </a:lnTo>
                  <a:cubicBezTo>
                    <a:pt x="4026" y="496"/>
                    <a:pt x="4025" y="499"/>
                    <a:pt x="4023" y="501"/>
                  </a:cubicBezTo>
                  <a:cubicBezTo>
                    <a:pt x="4021" y="503"/>
                    <a:pt x="4019" y="504"/>
                    <a:pt x="4015" y="506"/>
                  </a:cubicBezTo>
                  <a:cubicBezTo>
                    <a:pt x="4011" y="507"/>
                    <a:pt x="4006" y="508"/>
                    <a:pt x="3999" y="509"/>
                  </a:cubicBezTo>
                  <a:cubicBezTo>
                    <a:pt x="3993" y="510"/>
                    <a:pt x="3984" y="510"/>
                    <a:pt x="3974" y="510"/>
                  </a:cubicBezTo>
                  <a:cubicBezTo>
                    <a:pt x="3964" y="510"/>
                    <a:pt x="3956" y="510"/>
                    <a:pt x="3949" y="509"/>
                  </a:cubicBezTo>
                  <a:cubicBezTo>
                    <a:pt x="3943" y="508"/>
                    <a:pt x="3937" y="507"/>
                    <a:pt x="3933" y="506"/>
                  </a:cubicBezTo>
                  <a:cubicBezTo>
                    <a:pt x="3930" y="504"/>
                    <a:pt x="3927" y="503"/>
                    <a:pt x="3925" y="501"/>
                  </a:cubicBezTo>
                  <a:cubicBezTo>
                    <a:pt x="3923" y="499"/>
                    <a:pt x="3923" y="496"/>
                    <a:pt x="3923" y="494"/>
                  </a:cubicBezTo>
                  <a:lnTo>
                    <a:pt x="3923" y="16"/>
                  </a:lnTo>
                  <a:cubicBezTo>
                    <a:pt x="3923" y="14"/>
                    <a:pt x="3923" y="11"/>
                    <a:pt x="3925" y="9"/>
                  </a:cubicBezTo>
                  <a:cubicBezTo>
                    <a:pt x="3927" y="7"/>
                    <a:pt x="3930" y="5"/>
                    <a:pt x="3934" y="4"/>
                  </a:cubicBezTo>
                  <a:cubicBezTo>
                    <a:pt x="3938" y="3"/>
                    <a:pt x="3943" y="2"/>
                    <a:pt x="3949" y="1"/>
                  </a:cubicBezTo>
                  <a:cubicBezTo>
                    <a:pt x="3956" y="0"/>
                    <a:pt x="3964" y="0"/>
                    <a:pt x="3974" y="0"/>
                  </a:cubicBezTo>
                  <a:close/>
                  <a:moveTo>
                    <a:pt x="3450" y="0"/>
                  </a:moveTo>
                  <a:cubicBezTo>
                    <a:pt x="3460" y="0"/>
                    <a:pt x="3468" y="0"/>
                    <a:pt x="3474" y="1"/>
                  </a:cubicBezTo>
                  <a:cubicBezTo>
                    <a:pt x="3481" y="2"/>
                    <a:pt x="3486" y="3"/>
                    <a:pt x="3490" y="4"/>
                  </a:cubicBezTo>
                  <a:cubicBezTo>
                    <a:pt x="3494" y="5"/>
                    <a:pt x="3497" y="7"/>
                    <a:pt x="3498" y="9"/>
                  </a:cubicBezTo>
                  <a:cubicBezTo>
                    <a:pt x="3500" y="11"/>
                    <a:pt x="3501" y="14"/>
                    <a:pt x="3501" y="16"/>
                  </a:cubicBezTo>
                  <a:lnTo>
                    <a:pt x="3501" y="315"/>
                  </a:lnTo>
                  <a:cubicBezTo>
                    <a:pt x="3501" y="335"/>
                    <a:pt x="3503" y="352"/>
                    <a:pt x="3508" y="367"/>
                  </a:cubicBezTo>
                  <a:cubicBezTo>
                    <a:pt x="3513" y="382"/>
                    <a:pt x="3520" y="394"/>
                    <a:pt x="3530" y="403"/>
                  </a:cubicBezTo>
                  <a:cubicBezTo>
                    <a:pt x="3539" y="413"/>
                    <a:pt x="3550" y="420"/>
                    <a:pt x="3563" y="425"/>
                  </a:cubicBezTo>
                  <a:cubicBezTo>
                    <a:pt x="3576" y="430"/>
                    <a:pt x="3590" y="432"/>
                    <a:pt x="3606" y="432"/>
                  </a:cubicBezTo>
                  <a:cubicBezTo>
                    <a:pt x="3622" y="432"/>
                    <a:pt x="3637" y="430"/>
                    <a:pt x="3649" y="425"/>
                  </a:cubicBezTo>
                  <a:cubicBezTo>
                    <a:pt x="3662" y="420"/>
                    <a:pt x="3673" y="413"/>
                    <a:pt x="3682" y="403"/>
                  </a:cubicBezTo>
                  <a:cubicBezTo>
                    <a:pt x="3691" y="394"/>
                    <a:pt x="3697" y="382"/>
                    <a:pt x="3702" y="368"/>
                  </a:cubicBezTo>
                  <a:cubicBezTo>
                    <a:pt x="3707" y="354"/>
                    <a:pt x="3709" y="338"/>
                    <a:pt x="3709" y="321"/>
                  </a:cubicBezTo>
                  <a:lnTo>
                    <a:pt x="3709" y="16"/>
                  </a:lnTo>
                  <a:cubicBezTo>
                    <a:pt x="3709" y="14"/>
                    <a:pt x="3710" y="11"/>
                    <a:pt x="3712" y="9"/>
                  </a:cubicBezTo>
                  <a:cubicBezTo>
                    <a:pt x="3713" y="7"/>
                    <a:pt x="3716" y="5"/>
                    <a:pt x="3720" y="4"/>
                  </a:cubicBezTo>
                  <a:cubicBezTo>
                    <a:pt x="3724" y="3"/>
                    <a:pt x="3729" y="2"/>
                    <a:pt x="3736" y="1"/>
                  </a:cubicBezTo>
                  <a:cubicBezTo>
                    <a:pt x="3742" y="0"/>
                    <a:pt x="3751" y="0"/>
                    <a:pt x="3761" y="0"/>
                  </a:cubicBezTo>
                  <a:cubicBezTo>
                    <a:pt x="3771" y="0"/>
                    <a:pt x="3779" y="0"/>
                    <a:pt x="3785" y="1"/>
                  </a:cubicBezTo>
                  <a:cubicBezTo>
                    <a:pt x="3791" y="2"/>
                    <a:pt x="3797" y="3"/>
                    <a:pt x="3800" y="4"/>
                  </a:cubicBezTo>
                  <a:cubicBezTo>
                    <a:pt x="3804" y="5"/>
                    <a:pt x="3807" y="7"/>
                    <a:pt x="3809" y="9"/>
                  </a:cubicBezTo>
                  <a:cubicBezTo>
                    <a:pt x="3810" y="11"/>
                    <a:pt x="3811" y="14"/>
                    <a:pt x="3811" y="16"/>
                  </a:cubicBezTo>
                  <a:lnTo>
                    <a:pt x="3811" y="319"/>
                  </a:lnTo>
                  <a:cubicBezTo>
                    <a:pt x="3811" y="350"/>
                    <a:pt x="3806" y="378"/>
                    <a:pt x="3797" y="403"/>
                  </a:cubicBezTo>
                  <a:cubicBezTo>
                    <a:pt x="3788" y="427"/>
                    <a:pt x="3775" y="448"/>
                    <a:pt x="3757" y="465"/>
                  </a:cubicBezTo>
                  <a:cubicBezTo>
                    <a:pt x="3739" y="482"/>
                    <a:pt x="3718" y="494"/>
                    <a:pt x="3692" y="503"/>
                  </a:cubicBezTo>
                  <a:cubicBezTo>
                    <a:pt x="3665" y="512"/>
                    <a:pt x="3636" y="517"/>
                    <a:pt x="3602" y="517"/>
                  </a:cubicBezTo>
                  <a:cubicBezTo>
                    <a:pt x="3570" y="517"/>
                    <a:pt x="3541" y="513"/>
                    <a:pt x="3516" y="505"/>
                  </a:cubicBezTo>
                  <a:cubicBezTo>
                    <a:pt x="3491" y="497"/>
                    <a:pt x="3469" y="485"/>
                    <a:pt x="3452" y="469"/>
                  </a:cubicBezTo>
                  <a:cubicBezTo>
                    <a:pt x="3435" y="452"/>
                    <a:pt x="3421" y="432"/>
                    <a:pt x="3412" y="408"/>
                  </a:cubicBezTo>
                  <a:cubicBezTo>
                    <a:pt x="3403" y="384"/>
                    <a:pt x="3398" y="356"/>
                    <a:pt x="3398" y="324"/>
                  </a:cubicBezTo>
                  <a:lnTo>
                    <a:pt x="3398" y="16"/>
                  </a:lnTo>
                  <a:cubicBezTo>
                    <a:pt x="3398" y="14"/>
                    <a:pt x="3399" y="11"/>
                    <a:pt x="3400" y="9"/>
                  </a:cubicBezTo>
                  <a:cubicBezTo>
                    <a:pt x="3402" y="7"/>
                    <a:pt x="3405" y="5"/>
                    <a:pt x="3409" y="4"/>
                  </a:cubicBezTo>
                  <a:cubicBezTo>
                    <a:pt x="3413" y="3"/>
                    <a:pt x="3418" y="2"/>
                    <a:pt x="3425" y="1"/>
                  </a:cubicBezTo>
                  <a:cubicBezTo>
                    <a:pt x="3431" y="0"/>
                    <a:pt x="3440" y="0"/>
                    <a:pt x="3450" y="0"/>
                  </a:cubicBezTo>
                  <a:close/>
                  <a:moveTo>
                    <a:pt x="946" y="0"/>
                  </a:moveTo>
                  <a:cubicBezTo>
                    <a:pt x="961" y="0"/>
                    <a:pt x="973" y="0"/>
                    <a:pt x="982" y="0"/>
                  </a:cubicBezTo>
                  <a:cubicBezTo>
                    <a:pt x="992" y="1"/>
                    <a:pt x="999" y="2"/>
                    <a:pt x="1004" y="3"/>
                  </a:cubicBezTo>
                  <a:cubicBezTo>
                    <a:pt x="1009" y="5"/>
                    <a:pt x="1012" y="7"/>
                    <a:pt x="1015" y="10"/>
                  </a:cubicBezTo>
                  <a:cubicBezTo>
                    <a:pt x="1017" y="12"/>
                    <a:pt x="1019" y="16"/>
                    <a:pt x="1020" y="21"/>
                  </a:cubicBezTo>
                  <a:lnTo>
                    <a:pt x="1177" y="469"/>
                  </a:lnTo>
                  <a:cubicBezTo>
                    <a:pt x="1180" y="479"/>
                    <a:pt x="1182" y="486"/>
                    <a:pt x="1182" y="492"/>
                  </a:cubicBezTo>
                  <a:cubicBezTo>
                    <a:pt x="1183" y="497"/>
                    <a:pt x="1182" y="501"/>
                    <a:pt x="1179" y="504"/>
                  </a:cubicBezTo>
                  <a:cubicBezTo>
                    <a:pt x="1176" y="507"/>
                    <a:pt x="1171" y="508"/>
                    <a:pt x="1164" y="509"/>
                  </a:cubicBezTo>
                  <a:cubicBezTo>
                    <a:pt x="1157" y="510"/>
                    <a:pt x="1147" y="510"/>
                    <a:pt x="1134" y="510"/>
                  </a:cubicBezTo>
                  <a:cubicBezTo>
                    <a:pt x="1121" y="510"/>
                    <a:pt x="1110" y="510"/>
                    <a:pt x="1103" y="509"/>
                  </a:cubicBezTo>
                  <a:cubicBezTo>
                    <a:pt x="1096" y="509"/>
                    <a:pt x="1090" y="508"/>
                    <a:pt x="1086" y="507"/>
                  </a:cubicBezTo>
                  <a:cubicBezTo>
                    <a:pt x="1082" y="506"/>
                    <a:pt x="1079" y="504"/>
                    <a:pt x="1078" y="502"/>
                  </a:cubicBezTo>
                  <a:cubicBezTo>
                    <a:pt x="1076" y="500"/>
                    <a:pt x="1075" y="497"/>
                    <a:pt x="1074" y="494"/>
                  </a:cubicBezTo>
                  <a:lnTo>
                    <a:pt x="1040" y="392"/>
                  </a:lnTo>
                  <a:lnTo>
                    <a:pt x="850" y="392"/>
                  </a:lnTo>
                  <a:lnTo>
                    <a:pt x="818" y="491"/>
                  </a:lnTo>
                  <a:cubicBezTo>
                    <a:pt x="817" y="495"/>
                    <a:pt x="816" y="498"/>
                    <a:pt x="814" y="500"/>
                  </a:cubicBezTo>
                  <a:cubicBezTo>
                    <a:pt x="812" y="503"/>
                    <a:pt x="809" y="505"/>
                    <a:pt x="806" y="506"/>
                  </a:cubicBezTo>
                  <a:cubicBezTo>
                    <a:pt x="802" y="508"/>
                    <a:pt x="797" y="509"/>
                    <a:pt x="790" y="509"/>
                  </a:cubicBezTo>
                  <a:cubicBezTo>
                    <a:pt x="783" y="510"/>
                    <a:pt x="774" y="510"/>
                    <a:pt x="763" y="510"/>
                  </a:cubicBezTo>
                  <a:cubicBezTo>
                    <a:pt x="751" y="510"/>
                    <a:pt x="741" y="510"/>
                    <a:pt x="734" y="509"/>
                  </a:cubicBezTo>
                  <a:cubicBezTo>
                    <a:pt x="728" y="508"/>
                    <a:pt x="723" y="506"/>
                    <a:pt x="720" y="503"/>
                  </a:cubicBezTo>
                  <a:cubicBezTo>
                    <a:pt x="718" y="500"/>
                    <a:pt x="717" y="496"/>
                    <a:pt x="718" y="490"/>
                  </a:cubicBezTo>
                  <a:cubicBezTo>
                    <a:pt x="718" y="485"/>
                    <a:pt x="720" y="478"/>
                    <a:pt x="723" y="469"/>
                  </a:cubicBezTo>
                  <a:lnTo>
                    <a:pt x="879" y="20"/>
                  </a:lnTo>
                  <a:cubicBezTo>
                    <a:pt x="881" y="16"/>
                    <a:pt x="883" y="12"/>
                    <a:pt x="885" y="9"/>
                  </a:cubicBezTo>
                  <a:cubicBezTo>
                    <a:pt x="887" y="7"/>
                    <a:pt x="890" y="5"/>
                    <a:pt x="895" y="3"/>
                  </a:cubicBezTo>
                  <a:cubicBezTo>
                    <a:pt x="899" y="2"/>
                    <a:pt x="906" y="1"/>
                    <a:pt x="914" y="0"/>
                  </a:cubicBezTo>
                  <a:cubicBezTo>
                    <a:pt x="922" y="0"/>
                    <a:pt x="932" y="0"/>
                    <a:pt x="946" y="0"/>
                  </a:cubicBezTo>
                  <a:close/>
                  <a:moveTo>
                    <a:pt x="52" y="0"/>
                  </a:moveTo>
                  <a:cubicBezTo>
                    <a:pt x="64" y="0"/>
                    <a:pt x="74" y="0"/>
                    <a:pt x="81" y="0"/>
                  </a:cubicBezTo>
                  <a:cubicBezTo>
                    <a:pt x="88" y="1"/>
                    <a:pt x="94" y="2"/>
                    <a:pt x="98" y="3"/>
                  </a:cubicBezTo>
                  <a:cubicBezTo>
                    <a:pt x="101" y="5"/>
                    <a:pt x="104" y="7"/>
                    <a:pt x="105" y="9"/>
                  </a:cubicBezTo>
                  <a:cubicBezTo>
                    <a:pt x="106" y="12"/>
                    <a:pt x="107" y="16"/>
                    <a:pt x="108" y="21"/>
                  </a:cubicBezTo>
                  <a:lnTo>
                    <a:pt x="197" y="408"/>
                  </a:lnTo>
                  <a:lnTo>
                    <a:pt x="197" y="408"/>
                  </a:lnTo>
                  <a:lnTo>
                    <a:pt x="289" y="24"/>
                  </a:lnTo>
                  <a:cubicBezTo>
                    <a:pt x="290" y="19"/>
                    <a:pt x="292" y="15"/>
                    <a:pt x="293" y="12"/>
                  </a:cubicBezTo>
                  <a:cubicBezTo>
                    <a:pt x="295" y="8"/>
                    <a:pt x="298" y="6"/>
                    <a:pt x="302" y="4"/>
                  </a:cubicBezTo>
                  <a:cubicBezTo>
                    <a:pt x="306" y="3"/>
                    <a:pt x="312" y="1"/>
                    <a:pt x="319" y="1"/>
                  </a:cubicBezTo>
                  <a:cubicBezTo>
                    <a:pt x="326" y="0"/>
                    <a:pt x="335" y="0"/>
                    <a:pt x="347" y="0"/>
                  </a:cubicBezTo>
                  <a:cubicBezTo>
                    <a:pt x="359" y="0"/>
                    <a:pt x="369" y="0"/>
                    <a:pt x="377" y="1"/>
                  </a:cubicBezTo>
                  <a:cubicBezTo>
                    <a:pt x="384" y="1"/>
                    <a:pt x="390" y="2"/>
                    <a:pt x="394" y="4"/>
                  </a:cubicBezTo>
                  <a:cubicBezTo>
                    <a:pt x="398" y="6"/>
                    <a:pt x="401" y="8"/>
                    <a:pt x="403" y="11"/>
                  </a:cubicBezTo>
                  <a:cubicBezTo>
                    <a:pt x="404" y="14"/>
                    <a:pt x="406" y="18"/>
                    <a:pt x="407" y="24"/>
                  </a:cubicBezTo>
                  <a:lnTo>
                    <a:pt x="502" y="408"/>
                  </a:lnTo>
                  <a:lnTo>
                    <a:pt x="503" y="408"/>
                  </a:lnTo>
                  <a:lnTo>
                    <a:pt x="592" y="22"/>
                  </a:lnTo>
                  <a:cubicBezTo>
                    <a:pt x="592" y="18"/>
                    <a:pt x="593" y="14"/>
                    <a:pt x="595" y="11"/>
                  </a:cubicBezTo>
                  <a:cubicBezTo>
                    <a:pt x="596" y="8"/>
                    <a:pt x="599" y="6"/>
                    <a:pt x="602" y="4"/>
                  </a:cubicBezTo>
                  <a:cubicBezTo>
                    <a:pt x="606" y="3"/>
                    <a:pt x="611" y="1"/>
                    <a:pt x="618" y="1"/>
                  </a:cubicBezTo>
                  <a:cubicBezTo>
                    <a:pt x="625" y="0"/>
                    <a:pt x="634" y="0"/>
                    <a:pt x="646" y="0"/>
                  </a:cubicBezTo>
                  <a:cubicBezTo>
                    <a:pt x="658" y="0"/>
                    <a:pt x="667" y="0"/>
                    <a:pt x="673" y="1"/>
                  </a:cubicBezTo>
                  <a:cubicBezTo>
                    <a:pt x="679" y="1"/>
                    <a:pt x="684" y="3"/>
                    <a:pt x="687" y="6"/>
                  </a:cubicBezTo>
                  <a:cubicBezTo>
                    <a:pt x="690" y="9"/>
                    <a:pt x="691" y="13"/>
                    <a:pt x="691" y="19"/>
                  </a:cubicBezTo>
                  <a:cubicBezTo>
                    <a:pt x="690" y="24"/>
                    <a:pt x="689" y="32"/>
                    <a:pt x="687" y="42"/>
                  </a:cubicBezTo>
                  <a:lnTo>
                    <a:pt x="571" y="481"/>
                  </a:lnTo>
                  <a:cubicBezTo>
                    <a:pt x="569" y="488"/>
                    <a:pt x="567" y="493"/>
                    <a:pt x="564" y="496"/>
                  </a:cubicBezTo>
                  <a:cubicBezTo>
                    <a:pt x="561" y="500"/>
                    <a:pt x="557" y="503"/>
                    <a:pt x="552" y="505"/>
                  </a:cubicBezTo>
                  <a:cubicBezTo>
                    <a:pt x="546" y="507"/>
                    <a:pt x="539" y="508"/>
                    <a:pt x="531" y="509"/>
                  </a:cubicBezTo>
                  <a:cubicBezTo>
                    <a:pt x="522" y="510"/>
                    <a:pt x="511" y="510"/>
                    <a:pt x="498" y="510"/>
                  </a:cubicBezTo>
                  <a:cubicBezTo>
                    <a:pt x="483" y="510"/>
                    <a:pt x="471" y="510"/>
                    <a:pt x="462" y="509"/>
                  </a:cubicBezTo>
                  <a:cubicBezTo>
                    <a:pt x="453" y="508"/>
                    <a:pt x="446" y="507"/>
                    <a:pt x="441" y="505"/>
                  </a:cubicBezTo>
                  <a:cubicBezTo>
                    <a:pt x="436" y="503"/>
                    <a:pt x="432" y="500"/>
                    <a:pt x="430" y="496"/>
                  </a:cubicBezTo>
                  <a:cubicBezTo>
                    <a:pt x="427" y="493"/>
                    <a:pt x="425" y="488"/>
                    <a:pt x="424" y="481"/>
                  </a:cubicBezTo>
                  <a:lnTo>
                    <a:pt x="343" y="161"/>
                  </a:lnTo>
                  <a:lnTo>
                    <a:pt x="342" y="161"/>
                  </a:lnTo>
                  <a:lnTo>
                    <a:pt x="266" y="481"/>
                  </a:lnTo>
                  <a:cubicBezTo>
                    <a:pt x="265" y="487"/>
                    <a:pt x="263" y="492"/>
                    <a:pt x="260" y="496"/>
                  </a:cubicBezTo>
                  <a:cubicBezTo>
                    <a:pt x="258" y="500"/>
                    <a:pt x="254" y="503"/>
                    <a:pt x="249" y="505"/>
                  </a:cubicBezTo>
                  <a:cubicBezTo>
                    <a:pt x="244" y="507"/>
                    <a:pt x="237" y="508"/>
                    <a:pt x="229" y="509"/>
                  </a:cubicBezTo>
                  <a:cubicBezTo>
                    <a:pt x="220" y="510"/>
                    <a:pt x="208" y="510"/>
                    <a:pt x="194" y="510"/>
                  </a:cubicBezTo>
                  <a:cubicBezTo>
                    <a:pt x="179" y="510"/>
                    <a:pt x="167" y="510"/>
                    <a:pt x="158" y="509"/>
                  </a:cubicBezTo>
                  <a:cubicBezTo>
                    <a:pt x="149" y="508"/>
                    <a:pt x="142" y="507"/>
                    <a:pt x="137" y="505"/>
                  </a:cubicBezTo>
                  <a:cubicBezTo>
                    <a:pt x="131" y="503"/>
                    <a:pt x="128" y="500"/>
                    <a:pt x="125" y="496"/>
                  </a:cubicBezTo>
                  <a:cubicBezTo>
                    <a:pt x="123" y="493"/>
                    <a:pt x="121" y="488"/>
                    <a:pt x="119" y="481"/>
                  </a:cubicBezTo>
                  <a:lnTo>
                    <a:pt x="5" y="40"/>
                  </a:lnTo>
                  <a:cubicBezTo>
                    <a:pt x="2" y="31"/>
                    <a:pt x="1" y="24"/>
                    <a:pt x="1" y="18"/>
                  </a:cubicBezTo>
                  <a:cubicBezTo>
                    <a:pt x="0" y="13"/>
                    <a:pt x="2" y="9"/>
                    <a:pt x="5" y="6"/>
                  </a:cubicBezTo>
                  <a:cubicBezTo>
                    <a:pt x="8" y="3"/>
                    <a:pt x="14" y="1"/>
                    <a:pt x="21" y="1"/>
                  </a:cubicBezTo>
                  <a:cubicBezTo>
                    <a:pt x="29" y="0"/>
                    <a:pt x="39" y="0"/>
                    <a:pt x="52" y="0"/>
                  </a:cubicBezTo>
                  <a:close/>
                </a:path>
              </a:pathLst>
            </a:custGeom>
            <a:noFill/>
            <a:ln w="9525" cap="flat">
              <a:solidFill>
                <a:srgbClr val="385D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31" name="Freeform 69"/>
            <p:cNvSpPr>
              <a:spLocks noEditPoints="1"/>
            </p:cNvSpPr>
            <p:nvPr/>
          </p:nvSpPr>
          <p:spPr bwMode="auto">
            <a:xfrm>
              <a:off x="6621463" y="2185988"/>
              <a:ext cx="1192213" cy="200025"/>
            </a:xfrm>
            <a:custGeom>
              <a:avLst/>
              <a:gdLst>
                <a:gd name="T0" fmla="*/ 236 w 3129"/>
                <a:gd name="T1" fmla="*/ 418 h 524"/>
                <a:gd name="T2" fmla="*/ 207 w 3129"/>
                <a:gd name="T3" fmla="*/ 297 h 524"/>
                <a:gd name="T4" fmla="*/ 995 w 3129"/>
                <a:gd name="T5" fmla="*/ 433 h 524"/>
                <a:gd name="T6" fmla="*/ 1145 w 3129"/>
                <a:gd name="T7" fmla="*/ 191 h 524"/>
                <a:gd name="T8" fmla="*/ 1446 w 3129"/>
                <a:gd name="T9" fmla="*/ 88 h 524"/>
                <a:gd name="T10" fmla="*/ 1581 w 3129"/>
                <a:gd name="T11" fmla="*/ 188 h 524"/>
                <a:gd name="T12" fmla="*/ 1492 w 3129"/>
                <a:gd name="T13" fmla="*/ 88 h 524"/>
                <a:gd name="T14" fmla="*/ 193 w 3129"/>
                <a:gd name="T15" fmla="*/ 212 h 524"/>
                <a:gd name="T16" fmla="*/ 214 w 3129"/>
                <a:gd name="T17" fmla="*/ 103 h 524"/>
                <a:gd name="T18" fmla="*/ 1949 w 3129"/>
                <a:gd name="T19" fmla="*/ 99 h 524"/>
                <a:gd name="T20" fmla="*/ 1907 w 3129"/>
                <a:gd name="T21" fmla="*/ 391 h 524"/>
                <a:gd name="T22" fmla="*/ 2136 w 3129"/>
                <a:gd name="T23" fmla="*/ 330 h 524"/>
                <a:gd name="T24" fmla="*/ 2012 w 3129"/>
                <a:gd name="T25" fmla="*/ 85 h 524"/>
                <a:gd name="T26" fmla="*/ 1616 w 3129"/>
                <a:gd name="T27" fmla="*/ 27 h 524"/>
                <a:gd name="T28" fmla="*/ 1667 w 3129"/>
                <a:gd name="T29" fmla="*/ 231 h 524"/>
                <a:gd name="T30" fmla="*/ 1651 w 3129"/>
                <a:gd name="T31" fmla="*/ 337 h 524"/>
                <a:gd name="T32" fmla="*/ 1717 w 3129"/>
                <a:gd name="T33" fmla="*/ 509 h 524"/>
                <a:gd name="T34" fmla="*/ 1620 w 3129"/>
                <a:gd name="T35" fmla="*/ 513 h 524"/>
                <a:gd name="T36" fmla="*/ 1529 w 3129"/>
                <a:gd name="T37" fmla="*/ 328 h 524"/>
                <a:gd name="T38" fmla="*/ 1444 w 3129"/>
                <a:gd name="T39" fmla="*/ 508 h 524"/>
                <a:gd name="T40" fmla="*/ 1354 w 3129"/>
                <a:gd name="T41" fmla="*/ 513 h 524"/>
                <a:gd name="T42" fmla="*/ 1374 w 3129"/>
                <a:gd name="T43" fmla="*/ 9 h 524"/>
                <a:gd name="T44" fmla="*/ 1243 w 3129"/>
                <a:gd name="T45" fmla="*/ 149 h 524"/>
                <a:gd name="T46" fmla="*/ 991 w 3129"/>
                <a:gd name="T47" fmla="*/ 515 h 524"/>
                <a:gd name="T48" fmla="*/ 848 w 3129"/>
                <a:gd name="T49" fmla="*/ 17 h 524"/>
                <a:gd name="T50" fmla="*/ 741 w 3129"/>
                <a:gd name="T51" fmla="*/ 18 h 524"/>
                <a:gd name="T52" fmla="*/ 737 w 3129"/>
                <a:gd name="T53" fmla="*/ 87 h 524"/>
                <a:gd name="T54" fmla="*/ 709 w 3129"/>
                <a:gd name="T55" fmla="*/ 215 h 524"/>
                <a:gd name="T56" fmla="*/ 714 w 3129"/>
                <a:gd name="T57" fmla="*/ 283 h 524"/>
                <a:gd name="T58" fmla="*/ 732 w 3129"/>
                <a:gd name="T59" fmla="*/ 434 h 524"/>
                <a:gd name="T60" fmla="*/ 746 w 3129"/>
                <a:gd name="T61" fmla="*/ 493 h 524"/>
                <a:gd name="T62" fmla="*/ 456 w 3129"/>
                <a:gd name="T63" fmla="*/ 507 h 524"/>
                <a:gd name="T64" fmla="*/ 30 w 3129"/>
                <a:gd name="T65" fmla="*/ 9 h 524"/>
                <a:gd name="T66" fmla="*/ 335 w 3129"/>
                <a:gd name="T67" fmla="*/ 138 h 524"/>
                <a:gd name="T68" fmla="*/ 305 w 3129"/>
                <a:gd name="T69" fmla="*/ 255 h 524"/>
                <a:gd name="T70" fmla="*/ 338 w 3129"/>
                <a:gd name="T71" fmla="*/ 451 h 524"/>
                <a:gd name="T72" fmla="*/ 30 w 3129"/>
                <a:gd name="T73" fmla="*/ 515 h 524"/>
                <a:gd name="T74" fmla="*/ 30 w 3129"/>
                <a:gd name="T75" fmla="*/ 9 h 524"/>
                <a:gd name="T76" fmla="*/ 2862 w 3129"/>
                <a:gd name="T77" fmla="*/ 24 h 524"/>
                <a:gd name="T78" fmla="*/ 3043 w 3129"/>
                <a:gd name="T79" fmla="*/ 8 h 524"/>
                <a:gd name="T80" fmla="*/ 3121 w 3129"/>
                <a:gd name="T81" fmla="*/ 24 h 524"/>
                <a:gd name="T82" fmla="*/ 3127 w 3129"/>
                <a:gd name="T83" fmla="*/ 491 h 524"/>
                <a:gd name="T84" fmla="*/ 3075 w 3129"/>
                <a:gd name="T85" fmla="*/ 517 h 524"/>
                <a:gd name="T86" fmla="*/ 2862 w 3129"/>
                <a:gd name="T87" fmla="*/ 500 h 524"/>
                <a:gd name="T88" fmla="*/ 2786 w 3129"/>
                <a:gd name="T89" fmla="*/ 516 h 524"/>
                <a:gd name="T90" fmla="*/ 2762 w 3129"/>
                <a:gd name="T91" fmla="*/ 16 h 524"/>
                <a:gd name="T92" fmla="*/ 2586 w 3129"/>
                <a:gd name="T93" fmla="*/ 4 h 524"/>
                <a:gd name="T94" fmla="*/ 2681 w 3129"/>
                <a:gd name="T95" fmla="*/ 57 h 524"/>
                <a:gd name="T96" fmla="*/ 2675 w 3129"/>
                <a:gd name="T97" fmla="*/ 129 h 524"/>
                <a:gd name="T98" fmla="*/ 2550 w 3129"/>
                <a:gd name="T99" fmla="*/ 87 h 524"/>
                <a:gd name="T100" fmla="*/ 2431 w 3129"/>
                <a:gd name="T101" fmla="*/ 340 h 524"/>
                <a:gd name="T102" fmla="*/ 2634 w 3129"/>
                <a:gd name="T103" fmla="*/ 415 h 524"/>
                <a:gd name="T104" fmla="*/ 2684 w 3129"/>
                <a:gd name="T105" fmla="*/ 416 h 524"/>
                <a:gd name="T106" fmla="*/ 2673 w 3129"/>
                <a:gd name="T107" fmla="*/ 483 h 524"/>
                <a:gd name="T108" fmla="*/ 2443 w 3129"/>
                <a:gd name="T109" fmla="*/ 507 h 524"/>
                <a:gd name="T110" fmla="*/ 2377 w 3129"/>
                <a:gd name="T111" fmla="*/ 70 h 524"/>
                <a:gd name="T112" fmla="*/ 2191 w 3129"/>
                <a:gd name="T113" fmla="*/ 62 h 524"/>
                <a:gd name="T114" fmla="*/ 2112 w 3129"/>
                <a:gd name="T115" fmla="*/ 505 h 524"/>
                <a:gd name="T116" fmla="*/ 1772 w 3129"/>
                <a:gd name="T117" fmla="*/ 265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9" h="524">
                  <a:moveTo>
                    <a:pt x="100" y="292"/>
                  </a:moveTo>
                  <a:lnTo>
                    <a:pt x="100" y="436"/>
                  </a:lnTo>
                  <a:lnTo>
                    <a:pt x="175" y="436"/>
                  </a:lnTo>
                  <a:cubicBezTo>
                    <a:pt x="189" y="436"/>
                    <a:pt x="201" y="435"/>
                    <a:pt x="211" y="432"/>
                  </a:cubicBezTo>
                  <a:cubicBezTo>
                    <a:pt x="220" y="429"/>
                    <a:pt x="229" y="424"/>
                    <a:pt x="236" y="418"/>
                  </a:cubicBezTo>
                  <a:cubicBezTo>
                    <a:pt x="243" y="412"/>
                    <a:pt x="249" y="405"/>
                    <a:pt x="253" y="396"/>
                  </a:cubicBezTo>
                  <a:cubicBezTo>
                    <a:pt x="257" y="388"/>
                    <a:pt x="259" y="378"/>
                    <a:pt x="259" y="367"/>
                  </a:cubicBezTo>
                  <a:cubicBezTo>
                    <a:pt x="259" y="355"/>
                    <a:pt x="257" y="344"/>
                    <a:pt x="253" y="335"/>
                  </a:cubicBezTo>
                  <a:cubicBezTo>
                    <a:pt x="249" y="326"/>
                    <a:pt x="243" y="318"/>
                    <a:pt x="236" y="312"/>
                  </a:cubicBezTo>
                  <a:cubicBezTo>
                    <a:pt x="228" y="306"/>
                    <a:pt x="219" y="301"/>
                    <a:pt x="207" y="297"/>
                  </a:cubicBezTo>
                  <a:cubicBezTo>
                    <a:pt x="195" y="294"/>
                    <a:pt x="180" y="292"/>
                    <a:pt x="161" y="292"/>
                  </a:cubicBezTo>
                  <a:lnTo>
                    <a:pt x="100" y="292"/>
                  </a:lnTo>
                  <a:close/>
                  <a:moveTo>
                    <a:pt x="942" y="90"/>
                  </a:moveTo>
                  <a:lnTo>
                    <a:pt x="942" y="433"/>
                  </a:lnTo>
                  <a:lnTo>
                    <a:pt x="995" y="433"/>
                  </a:lnTo>
                  <a:cubicBezTo>
                    <a:pt x="1024" y="433"/>
                    <a:pt x="1047" y="430"/>
                    <a:pt x="1066" y="422"/>
                  </a:cubicBezTo>
                  <a:cubicBezTo>
                    <a:pt x="1086" y="415"/>
                    <a:pt x="1102" y="404"/>
                    <a:pt x="1115" y="389"/>
                  </a:cubicBezTo>
                  <a:cubicBezTo>
                    <a:pt x="1128" y="375"/>
                    <a:pt x="1137" y="356"/>
                    <a:pt x="1144" y="335"/>
                  </a:cubicBezTo>
                  <a:cubicBezTo>
                    <a:pt x="1150" y="313"/>
                    <a:pt x="1153" y="287"/>
                    <a:pt x="1153" y="258"/>
                  </a:cubicBezTo>
                  <a:cubicBezTo>
                    <a:pt x="1153" y="234"/>
                    <a:pt x="1150" y="212"/>
                    <a:pt x="1145" y="191"/>
                  </a:cubicBezTo>
                  <a:cubicBezTo>
                    <a:pt x="1139" y="171"/>
                    <a:pt x="1130" y="153"/>
                    <a:pt x="1118" y="138"/>
                  </a:cubicBezTo>
                  <a:cubicBezTo>
                    <a:pt x="1105" y="123"/>
                    <a:pt x="1090" y="111"/>
                    <a:pt x="1070" y="102"/>
                  </a:cubicBezTo>
                  <a:cubicBezTo>
                    <a:pt x="1051" y="94"/>
                    <a:pt x="1025" y="90"/>
                    <a:pt x="994" y="90"/>
                  </a:cubicBezTo>
                  <a:lnTo>
                    <a:pt x="942" y="90"/>
                  </a:lnTo>
                  <a:close/>
                  <a:moveTo>
                    <a:pt x="1446" y="88"/>
                  </a:moveTo>
                  <a:lnTo>
                    <a:pt x="1446" y="231"/>
                  </a:lnTo>
                  <a:lnTo>
                    <a:pt x="1499" y="231"/>
                  </a:lnTo>
                  <a:cubicBezTo>
                    <a:pt x="1513" y="231"/>
                    <a:pt x="1526" y="229"/>
                    <a:pt x="1537" y="226"/>
                  </a:cubicBezTo>
                  <a:cubicBezTo>
                    <a:pt x="1548" y="222"/>
                    <a:pt x="1557" y="217"/>
                    <a:pt x="1564" y="211"/>
                  </a:cubicBezTo>
                  <a:cubicBezTo>
                    <a:pt x="1572" y="205"/>
                    <a:pt x="1577" y="197"/>
                    <a:pt x="1581" y="188"/>
                  </a:cubicBezTo>
                  <a:cubicBezTo>
                    <a:pt x="1584" y="179"/>
                    <a:pt x="1586" y="169"/>
                    <a:pt x="1586" y="158"/>
                  </a:cubicBezTo>
                  <a:cubicBezTo>
                    <a:pt x="1586" y="142"/>
                    <a:pt x="1582" y="128"/>
                    <a:pt x="1575" y="116"/>
                  </a:cubicBezTo>
                  <a:cubicBezTo>
                    <a:pt x="1567" y="105"/>
                    <a:pt x="1555" y="97"/>
                    <a:pt x="1538" y="92"/>
                  </a:cubicBezTo>
                  <a:cubicBezTo>
                    <a:pt x="1532" y="91"/>
                    <a:pt x="1527" y="90"/>
                    <a:pt x="1520" y="89"/>
                  </a:cubicBezTo>
                  <a:cubicBezTo>
                    <a:pt x="1513" y="88"/>
                    <a:pt x="1504" y="88"/>
                    <a:pt x="1492" y="88"/>
                  </a:cubicBezTo>
                  <a:lnTo>
                    <a:pt x="1446" y="88"/>
                  </a:lnTo>
                  <a:close/>
                  <a:moveTo>
                    <a:pt x="100" y="86"/>
                  </a:moveTo>
                  <a:lnTo>
                    <a:pt x="100" y="217"/>
                  </a:lnTo>
                  <a:lnTo>
                    <a:pt x="158" y="217"/>
                  </a:lnTo>
                  <a:cubicBezTo>
                    <a:pt x="173" y="217"/>
                    <a:pt x="184" y="216"/>
                    <a:pt x="193" y="212"/>
                  </a:cubicBezTo>
                  <a:cubicBezTo>
                    <a:pt x="202" y="209"/>
                    <a:pt x="209" y="204"/>
                    <a:pt x="215" y="198"/>
                  </a:cubicBezTo>
                  <a:cubicBezTo>
                    <a:pt x="221" y="192"/>
                    <a:pt x="226" y="184"/>
                    <a:pt x="228" y="176"/>
                  </a:cubicBezTo>
                  <a:cubicBezTo>
                    <a:pt x="231" y="168"/>
                    <a:pt x="233" y="159"/>
                    <a:pt x="233" y="150"/>
                  </a:cubicBezTo>
                  <a:cubicBezTo>
                    <a:pt x="233" y="140"/>
                    <a:pt x="231" y="131"/>
                    <a:pt x="228" y="123"/>
                  </a:cubicBezTo>
                  <a:cubicBezTo>
                    <a:pt x="225" y="115"/>
                    <a:pt x="220" y="108"/>
                    <a:pt x="214" y="103"/>
                  </a:cubicBezTo>
                  <a:cubicBezTo>
                    <a:pt x="208" y="97"/>
                    <a:pt x="200" y="93"/>
                    <a:pt x="190" y="90"/>
                  </a:cubicBezTo>
                  <a:cubicBezTo>
                    <a:pt x="181" y="88"/>
                    <a:pt x="168" y="86"/>
                    <a:pt x="152" y="86"/>
                  </a:cubicBezTo>
                  <a:lnTo>
                    <a:pt x="100" y="86"/>
                  </a:lnTo>
                  <a:close/>
                  <a:moveTo>
                    <a:pt x="2012" y="85"/>
                  </a:moveTo>
                  <a:cubicBezTo>
                    <a:pt x="1987" y="85"/>
                    <a:pt x="1966" y="89"/>
                    <a:pt x="1949" y="99"/>
                  </a:cubicBezTo>
                  <a:cubicBezTo>
                    <a:pt x="1932" y="108"/>
                    <a:pt x="1918" y="121"/>
                    <a:pt x="1908" y="137"/>
                  </a:cubicBezTo>
                  <a:cubicBezTo>
                    <a:pt x="1898" y="153"/>
                    <a:pt x="1890" y="171"/>
                    <a:pt x="1886" y="193"/>
                  </a:cubicBezTo>
                  <a:cubicBezTo>
                    <a:pt x="1882" y="214"/>
                    <a:pt x="1880" y="236"/>
                    <a:pt x="1880" y="260"/>
                  </a:cubicBezTo>
                  <a:cubicBezTo>
                    <a:pt x="1880" y="288"/>
                    <a:pt x="1882" y="312"/>
                    <a:pt x="1886" y="334"/>
                  </a:cubicBezTo>
                  <a:cubicBezTo>
                    <a:pt x="1890" y="356"/>
                    <a:pt x="1897" y="375"/>
                    <a:pt x="1907" y="391"/>
                  </a:cubicBezTo>
                  <a:cubicBezTo>
                    <a:pt x="1917" y="406"/>
                    <a:pt x="1930" y="418"/>
                    <a:pt x="1947" y="427"/>
                  </a:cubicBezTo>
                  <a:cubicBezTo>
                    <a:pt x="1963" y="435"/>
                    <a:pt x="1984" y="439"/>
                    <a:pt x="2010" y="439"/>
                  </a:cubicBezTo>
                  <a:cubicBezTo>
                    <a:pt x="2035" y="439"/>
                    <a:pt x="2056" y="434"/>
                    <a:pt x="2073" y="425"/>
                  </a:cubicBezTo>
                  <a:cubicBezTo>
                    <a:pt x="2090" y="415"/>
                    <a:pt x="2103" y="403"/>
                    <a:pt x="2114" y="386"/>
                  </a:cubicBezTo>
                  <a:cubicBezTo>
                    <a:pt x="2124" y="370"/>
                    <a:pt x="2132" y="352"/>
                    <a:pt x="2136" y="330"/>
                  </a:cubicBezTo>
                  <a:cubicBezTo>
                    <a:pt x="2140" y="309"/>
                    <a:pt x="2142" y="286"/>
                    <a:pt x="2142" y="261"/>
                  </a:cubicBezTo>
                  <a:cubicBezTo>
                    <a:pt x="2142" y="235"/>
                    <a:pt x="2140" y="211"/>
                    <a:pt x="2136" y="189"/>
                  </a:cubicBezTo>
                  <a:cubicBezTo>
                    <a:pt x="2132" y="167"/>
                    <a:pt x="2125" y="149"/>
                    <a:pt x="2115" y="133"/>
                  </a:cubicBezTo>
                  <a:cubicBezTo>
                    <a:pt x="2105" y="118"/>
                    <a:pt x="2091" y="106"/>
                    <a:pt x="2075" y="97"/>
                  </a:cubicBezTo>
                  <a:cubicBezTo>
                    <a:pt x="2058" y="89"/>
                    <a:pt x="2037" y="85"/>
                    <a:pt x="2012" y="85"/>
                  </a:cubicBezTo>
                  <a:close/>
                  <a:moveTo>
                    <a:pt x="1374" y="9"/>
                  </a:moveTo>
                  <a:lnTo>
                    <a:pt x="1505" y="9"/>
                  </a:lnTo>
                  <a:cubicBezTo>
                    <a:pt x="1518" y="9"/>
                    <a:pt x="1529" y="9"/>
                    <a:pt x="1538" y="10"/>
                  </a:cubicBezTo>
                  <a:cubicBezTo>
                    <a:pt x="1546" y="10"/>
                    <a:pt x="1554" y="11"/>
                    <a:pt x="1561" y="12"/>
                  </a:cubicBezTo>
                  <a:cubicBezTo>
                    <a:pt x="1581" y="15"/>
                    <a:pt x="1600" y="20"/>
                    <a:pt x="1616" y="27"/>
                  </a:cubicBezTo>
                  <a:cubicBezTo>
                    <a:pt x="1632" y="34"/>
                    <a:pt x="1646" y="43"/>
                    <a:pt x="1657" y="54"/>
                  </a:cubicBezTo>
                  <a:cubicBezTo>
                    <a:pt x="1669" y="66"/>
                    <a:pt x="1677" y="79"/>
                    <a:pt x="1683" y="95"/>
                  </a:cubicBezTo>
                  <a:cubicBezTo>
                    <a:pt x="1689" y="110"/>
                    <a:pt x="1692" y="128"/>
                    <a:pt x="1692" y="148"/>
                  </a:cubicBezTo>
                  <a:cubicBezTo>
                    <a:pt x="1692" y="165"/>
                    <a:pt x="1690" y="180"/>
                    <a:pt x="1686" y="194"/>
                  </a:cubicBezTo>
                  <a:cubicBezTo>
                    <a:pt x="1682" y="208"/>
                    <a:pt x="1675" y="220"/>
                    <a:pt x="1667" y="231"/>
                  </a:cubicBezTo>
                  <a:cubicBezTo>
                    <a:pt x="1659" y="242"/>
                    <a:pt x="1648" y="252"/>
                    <a:pt x="1636" y="260"/>
                  </a:cubicBezTo>
                  <a:cubicBezTo>
                    <a:pt x="1624" y="268"/>
                    <a:pt x="1610" y="275"/>
                    <a:pt x="1594" y="279"/>
                  </a:cubicBezTo>
                  <a:cubicBezTo>
                    <a:pt x="1602" y="283"/>
                    <a:pt x="1609" y="288"/>
                    <a:pt x="1616" y="293"/>
                  </a:cubicBezTo>
                  <a:cubicBezTo>
                    <a:pt x="1622" y="298"/>
                    <a:pt x="1628" y="304"/>
                    <a:pt x="1634" y="312"/>
                  </a:cubicBezTo>
                  <a:cubicBezTo>
                    <a:pt x="1640" y="319"/>
                    <a:pt x="1646" y="328"/>
                    <a:pt x="1651" y="337"/>
                  </a:cubicBezTo>
                  <a:cubicBezTo>
                    <a:pt x="1656" y="347"/>
                    <a:pt x="1661" y="357"/>
                    <a:pt x="1666" y="369"/>
                  </a:cubicBezTo>
                  <a:lnTo>
                    <a:pt x="1709" y="469"/>
                  </a:lnTo>
                  <a:cubicBezTo>
                    <a:pt x="1713" y="479"/>
                    <a:pt x="1715" y="486"/>
                    <a:pt x="1717" y="491"/>
                  </a:cubicBezTo>
                  <a:cubicBezTo>
                    <a:pt x="1718" y="495"/>
                    <a:pt x="1719" y="499"/>
                    <a:pt x="1719" y="501"/>
                  </a:cubicBezTo>
                  <a:cubicBezTo>
                    <a:pt x="1719" y="504"/>
                    <a:pt x="1718" y="507"/>
                    <a:pt x="1717" y="509"/>
                  </a:cubicBezTo>
                  <a:cubicBezTo>
                    <a:pt x="1716" y="511"/>
                    <a:pt x="1713" y="512"/>
                    <a:pt x="1710" y="513"/>
                  </a:cubicBezTo>
                  <a:cubicBezTo>
                    <a:pt x="1706" y="515"/>
                    <a:pt x="1700" y="516"/>
                    <a:pt x="1692" y="516"/>
                  </a:cubicBezTo>
                  <a:cubicBezTo>
                    <a:pt x="1685" y="517"/>
                    <a:pt x="1675" y="517"/>
                    <a:pt x="1662" y="517"/>
                  </a:cubicBezTo>
                  <a:cubicBezTo>
                    <a:pt x="1651" y="517"/>
                    <a:pt x="1642" y="517"/>
                    <a:pt x="1635" y="516"/>
                  </a:cubicBezTo>
                  <a:cubicBezTo>
                    <a:pt x="1629" y="516"/>
                    <a:pt x="1624" y="515"/>
                    <a:pt x="1620" y="513"/>
                  </a:cubicBezTo>
                  <a:cubicBezTo>
                    <a:pt x="1616" y="512"/>
                    <a:pt x="1613" y="510"/>
                    <a:pt x="1612" y="508"/>
                  </a:cubicBezTo>
                  <a:cubicBezTo>
                    <a:pt x="1610" y="506"/>
                    <a:pt x="1609" y="503"/>
                    <a:pt x="1608" y="500"/>
                  </a:cubicBezTo>
                  <a:lnTo>
                    <a:pt x="1563" y="387"/>
                  </a:lnTo>
                  <a:cubicBezTo>
                    <a:pt x="1557" y="374"/>
                    <a:pt x="1552" y="363"/>
                    <a:pt x="1547" y="353"/>
                  </a:cubicBezTo>
                  <a:cubicBezTo>
                    <a:pt x="1541" y="343"/>
                    <a:pt x="1536" y="335"/>
                    <a:pt x="1529" y="328"/>
                  </a:cubicBezTo>
                  <a:cubicBezTo>
                    <a:pt x="1523" y="321"/>
                    <a:pt x="1516" y="316"/>
                    <a:pt x="1507" y="313"/>
                  </a:cubicBezTo>
                  <a:cubicBezTo>
                    <a:pt x="1499" y="310"/>
                    <a:pt x="1489" y="308"/>
                    <a:pt x="1478" y="308"/>
                  </a:cubicBezTo>
                  <a:lnTo>
                    <a:pt x="1446" y="308"/>
                  </a:lnTo>
                  <a:lnTo>
                    <a:pt x="1446" y="501"/>
                  </a:lnTo>
                  <a:cubicBezTo>
                    <a:pt x="1446" y="503"/>
                    <a:pt x="1445" y="506"/>
                    <a:pt x="1444" y="508"/>
                  </a:cubicBezTo>
                  <a:cubicBezTo>
                    <a:pt x="1442" y="510"/>
                    <a:pt x="1439" y="511"/>
                    <a:pt x="1435" y="513"/>
                  </a:cubicBezTo>
                  <a:cubicBezTo>
                    <a:pt x="1431" y="514"/>
                    <a:pt x="1426" y="515"/>
                    <a:pt x="1420" y="516"/>
                  </a:cubicBezTo>
                  <a:cubicBezTo>
                    <a:pt x="1413" y="517"/>
                    <a:pt x="1405" y="517"/>
                    <a:pt x="1395" y="517"/>
                  </a:cubicBezTo>
                  <a:cubicBezTo>
                    <a:pt x="1385" y="517"/>
                    <a:pt x="1377" y="517"/>
                    <a:pt x="1370" y="516"/>
                  </a:cubicBezTo>
                  <a:cubicBezTo>
                    <a:pt x="1363" y="515"/>
                    <a:pt x="1358" y="514"/>
                    <a:pt x="1354" y="513"/>
                  </a:cubicBezTo>
                  <a:cubicBezTo>
                    <a:pt x="1350" y="511"/>
                    <a:pt x="1347" y="510"/>
                    <a:pt x="1346" y="508"/>
                  </a:cubicBezTo>
                  <a:cubicBezTo>
                    <a:pt x="1344" y="506"/>
                    <a:pt x="1344" y="503"/>
                    <a:pt x="1344" y="501"/>
                  </a:cubicBezTo>
                  <a:lnTo>
                    <a:pt x="1344" y="42"/>
                  </a:lnTo>
                  <a:cubicBezTo>
                    <a:pt x="1344" y="30"/>
                    <a:pt x="1346" y="22"/>
                    <a:pt x="1352" y="17"/>
                  </a:cubicBezTo>
                  <a:cubicBezTo>
                    <a:pt x="1358" y="12"/>
                    <a:pt x="1365" y="9"/>
                    <a:pt x="1374" y="9"/>
                  </a:cubicBezTo>
                  <a:close/>
                  <a:moveTo>
                    <a:pt x="870" y="9"/>
                  </a:moveTo>
                  <a:lnTo>
                    <a:pt x="1000" y="9"/>
                  </a:lnTo>
                  <a:cubicBezTo>
                    <a:pt x="1045" y="9"/>
                    <a:pt x="1083" y="14"/>
                    <a:pt x="1114" y="25"/>
                  </a:cubicBezTo>
                  <a:cubicBezTo>
                    <a:pt x="1146" y="36"/>
                    <a:pt x="1172" y="51"/>
                    <a:pt x="1194" y="72"/>
                  </a:cubicBezTo>
                  <a:cubicBezTo>
                    <a:pt x="1215" y="93"/>
                    <a:pt x="1231" y="118"/>
                    <a:pt x="1243" y="149"/>
                  </a:cubicBezTo>
                  <a:cubicBezTo>
                    <a:pt x="1254" y="179"/>
                    <a:pt x="1259" y="214"/>
                    <a:pt x="1259" y="254"/>
                  </a:cubicBezTo>
                  <a:cubicBezTo>
                    <a:pt x="1259" y="301"/>
                    <a:pt x="1253" y="340"/>
                    <a:pt x="1241" y="373"/>
                  </a:cubicBezTo>
                  <a:cubicBezTo>
                    <a:pt x="1229" y="406"/>
                    <a:pt x="1212" y="433"/>
                    <a:pt x="1189" y="454"/>
                  </a:cubicBezTo>
                  <a:cubicBezTo>
                    <a:pt x="1166" y="475"/>
                    <a:pt x="1139" y="490"/>
                    <a:pt x="1107" y="500"/>
                  </a:cubicBezTo>
                  <a:cubicBezTo>
                    <a:pt x="1074" y="510"/>
                    <a:pt x="1035" y="515"/>
                    <a:pt x="991" y="515"/>
                  </a:cubicBezTo>
                  <a:lnTo>
                    <a:pt x="870" y="515"/>
                  </a:lnTo>
                  <a:cubicBezTo>
                    <a:pt x="861" y="515"/>
                    <a:pt x="854" y="512"/>
                    <a:pt x="848" y="507"/>
                  </a:cubicBezTo>
                  <a:cubicBezTo>
                    <a:pt x="842" y="502"/>
                    <a:pt x="840" y="494"/>
                    <a:pt x="840" y="482"/>
                  </a:cubicBezTo>
                  <a:lnTo>
                    <a:pt x="840" y="42"/>
                  </a:lnTo>
                  <a:cubicBezTo>
                    <a:pt x="840" y="30"/>
                    <a:pt x="842" y="22"/>
                    <a:pt x="848" y="17"/>
                  </a:cubicBezTo>
                  <a:cubicBezTo>
                    <a:pt x="854" y="12"/>
                    <a:pt x="861" y="9"/>
                    <a:pt x="870" y="9"/>
                  </a:cubicBezTo>
                  <a:close/>
                  <a:moveTo>
                    <a:pt x="478" y="9"/>
                  </a:moveTo>
                  <a:lnTo>
                    <a:pt x="730" y="9"/>
                  </a:lnTo>
                  <a:cubicBezTo>
                    <a:pt x="733" y="9"/>
                    <a:pt x="735" y="10"/>
                    <a:pt x="737" y="11"/>
                  </a:cubicBezTo>
                  <a:cubicBezTo>
                    <a:pt x="738" y="12"/>
                    <a:pt x="740" y="15"/>
                    <a:pt x="741" y="18"/>
                  </a:cubicBezTo>
                  <a:cubicBezTo>
                    <a:pt x="743" y="21"/>
                    <a:pt x="744" y="25"/>
                    <a:pt x="744" y="30"/>
                  </a:cubicBezTo>
                  <a:cubicBezTo>
                    <a:pt x="745" y="36"/>
                    <a:pt x="745" y="42"/>
                    <a:pt x="745" y="50"/>
                  </a:cubicBezTo>
                  <a:cubicBezTo>
                    <a:pt x="745" y="57"/>
                    <a:pt x="745" y="63"/>
                    <a:pt x="744" y="68"/>
                  </a:cubicBezTo>
                  <a:cubicBezTo>
                    <a:pt x="744" y="73"/>
                    <a:pt x="743" y="78"/>
                    <a:pt x="741" y="81"/>
                  </a:cubicBezTo>
                  <a:cubicBezTo>
                    <a:pt x="740" y="84"/>
                    <a:pt x="738" y="86"/>
                    <a:pt x="737" y="87"/>
                  </a:cubicBezTo>
                  <a:cubicBezTo>
                    <a:pt x="735" y="89"/>
                    <a:pt x="733" y="90"/>
                    <a:pt x="730" y="90"/>
                  </a:cubicBezTo>
                  <a:lnTo>
                    <a:pt x="550" y="90"/>
                  </a:lnTo>
                  <a:lnTo>
                    <a:pt x="550" y="213"/>
                  </a:lnTo>
                  <a:lnTo>
                    <a:pt x="703" y="213"/>
                  </a:lnTo>
                  <a:cubicBezTo>
                    <a:pt x="705" y="213"/>
                    <a:pt x="707" y="214"/>
                    <a:pt x="709" y="215"/>
                  </a:cubicBezTo>
                  <a:cubicBezTo>
                    <a:pt x="711" y="217"/>
                    <a:pt x="713" y="219"/>
                    <a:pt x="714" y="222"/>
                  </a:cubicBezTo>
                  <a:cubicBezTo>
                    <a:pt x="715" y="225"/>
                    <a:pt x="716" y="229"/>
                    <a:pt x="717" y="234"/>
                  </a:cubicBezTo>
                  <a:cubicBezTo>
                    <a:pt x="718" y="239"/>
                    <a:pt x="718" y="245"/>
                    <a:pt x="718" y="253"/>
                  </a:cubicBezTo>
                  <a:cubicBezTo>
                    <a:pt x="718" y="260"/>
                    <a:pt x="718" y="266"/>
                    <a:pt x="717" y="271"/>
                  </a:cubicBezTo>
                  <a:cubicBezTo>
                    <a:pt x="716" y="276"/>
                    <a:pt x="715" y="280"/>
                    <a:pt x="714" y="283"/>
                  </a:cubicBezTo>
                  <a:cubicBezTo>
                    <a:pt x="713" y="286"/>
                    <a:pt x="711" y="288"/>
                    <a:pt x="709" y="290"/>
                  </a:cubicBezTo>
                  <a:cubicBezTo>
                    <a:pt x="707" y="291"/>
                    <a:pt x="705" y="292"/>
                    <a:pt x="703" y="292"/>
                  </a:cubicBezTo>
                  <a:lnTo>
                    <a:pt x="550" y="292"/>
                  </a:lnTo>
                  <a:lnTo>
                    <a:pt x="550" y="434"/>
                  </a:lnTo>
                  <a:lnTo>
                    <a:pt x="732" y="434"/>
                  </a:lnTo>
                  <a:cubicBezTo>
                    <a:pt x="734" y="434"/>
                    <a:pt x="736" y="435"/>
                    <a:pt x="738" y="436"/>
                  </a:cubicBezTo>
                  <a:cubicBezTo>
                    <a:pt x="740" y="438"/>
                    <a:pt x="742" y="440"/>
                    <a:pt x="743" y="443"/>
                  </a:cubicBezTo>
                  <a:cubicBezTo>
                    <a:pt x="745" y="446"/>
                    <a:pt x="746" y="450"/>
                    <a:pt x="746" y="455"/>
                  </a:cubicBezTo>
                  <a:cubicBezTo>
                    <a:pt x="747" y="461"/>
                    <a:pt x="747" y="467"/>
                    <a:pt x="747" y="474"/>
                  </a:cubicBezTo>
                  <a:cubicBezTo>
                    <a:pt x="747" y="482"/>
                    <a:pt x="747" y="488"/>
                    <a:pt x="746" y="493"/>
                  </a:cubicBezTo>
                  <a:cubicBezTo>
                    <a:pt x="746" y="498"/>
                    <a:pt x="745" y="503"/>
                    <a:pt x="743" y="506"/>
                  </a:cubicBezTo>
                  <a:cubicBezTo>
                    <a:pt x="742" y="509"/>
                    <a:pt x="740" y="511"/>
                    <a:pt x="738" y="512"/>
                  </a:cubicBezTo>
                  <a:cubicBezTo>
                    <a:pt x="736" y="514"/>
                    <a:pt x="734" y="515"/>
                    <a:pt x="732" y="515"/>
                  </a:cubicBezTo>
                  <a:lnTo>
                    <a:pt x="478" y="515"/>
                  </a:lnTo>
                  <a:cubicBezTo>
                    <a:pt x="469" y="515"/>
                    <a:pt x="462" y="512"/>
                    <a:pt x="456" y="507"/>
                  </a:cubicBezTo>
                  <a:cubicBezTo>
                    <a:pt x="450" y="502"/>
                    <a:pt x="448" y="494"/>
                    <a:pt x="448" y="482"/>
                  </a:cubicBezTo>
                  <a:lnTo>
                    <a:pt x="448" y="42"/>
                  </a:lnTo>
                  <a:cubicBezTo>
                    <a:pt x="448" y="30"/>
                    <a:pt x="450" y="22"/>
                    <a:pt x="456" y="17"/>
                  </a:cubicBezTo>
                  <a:cubicBezTo>
                    <a:pt x="462" y="12"/>
                    <a:pt x="469" y="9"/>
                    <a:pt x="478" y="9"/>
                  </a:cubicBezTo>
                  <a:close/>
                  <a:moveTo>
                    <a:pt x="30" y="9"/>
                  </a:moveTo>
                  <a:lnTo>
                    <a:pt x="157" y="9"/>
                  </a:lnTo>
                  <a:cubicBezTo>
                    <a:pt x="188" y="9"/>
                    <a:pt x="214" y="12"/>
                    <a:pt x="236" y="17"/>
                  </a:cubicBezTo>
                  <a:cubicBezTo>
                    <a:pt x="257" y="22"/>
                    <a:pt x="275" y="30"/>
                    <a:pt x="290" y="41"/>
                  </a:cubicBezTo>
                  <a:cubicBezTo>
                    <a:pt x="305" y="51"/>
                    <a:pt x="316" y="64"/>
                    <a:pt x="324" y="81"/>
                  </a:cubicBezTo>
                  <a:cubicBezTo>
                    <a:pt x="332" y="97"/>
                    <a:pt x="335" y="116"/>
                    <a:pt x="335" y="138"/>
                  </a:cubicBezTo>
                  <a:cubicBezTo>
                    <a:pt x="335" y="150"/>
                    <a:pt x="334" y="161"/>
                    <a:pt x="331" y="172"/>
                  </a:cubicBezTo>
                  <a:cubicBezTo>
                    <a:pt x="328" y="183"/>
                    <a:pt x="323" y="193"/>
                    <a:pt x="317" y="202"/>
                  </a:cubicBezTo>
                  <a:cubicBezTo>
                    <a:pt x="311" y="211"/>
                    <a:pt x="304" y="218"/>
                    <a:pt x="295" y="225"/>
                  </a:cubicBezTo>
                  <a:cubicBezTo>
                    <a:pt x="286" y="232"/>
                    <a:pt x="276" y="237"/>
                    <a:pt x="265" y="242"/>
                  </a:cubicBezTo>
                  <a:cubicBezTo>
                    <a:pt x="279" y="244"/>
                    <a:pt x="293" y="249"/>
                    <a:pt x="305" y="255"/>
                  </a:cubicBezTo>
                  <a:cubicBezTo>
                    <a:pt x="317" y="262"/>
                    <a:pt x="327" y="270"/>
                    <a:pt x="336" y="280"/>
                  </a:cubicBezTo>
                  <a:cubicBezTo>
                    <a:pt x="345" y="291"/>
                    <a:pt x="353" y="303"/>
                    <a:pt x="358" y="317"/>
                  </a:cubicBezTo>
                  <a:cubicBezTo>
                    <a:pt x="363" y="330"/>
                    <a:pt x="366" y="346"/>
                    <a:pt x="366" y="363"/>
                  </a:cubicBezTo>
                  <a:cubicBezTo>
                    <a:pt x="366" y="381"/>
                    <a:pt x="363" y="397"/>
                    <a:pt x="358" y="412"/>
                  </a:cubicBezTo>
                  <a:cubicBezTo>
                    <a:pt x="353" y="426"/>
                    <a:pt x="346" y="439"/>
                    <a:pt x="338" y="451"/>
                  </a:cubicBezTo>
                  <a:cubicBezTo>
                    <a:pt x="329" y="462"/>
                    <a:pt x="318" y="471"/>
                    <a:pt x="306" y="479"/>
                  </a:cubicBezTo>
                  <a:cubicBezTo>
                    <a:pt x="294" y="488"/>
                    <a:pt x="281" y="494"/>
                    <a:pt x="266" y="499"/>
                  </a:cubicBezTo>
                  <a:cubicBezTo>
                    <a:pt x="252" y="505"/>
                    <a:pt x="236" y="508"/>
                    <a:pt x="220" y="511"/>
                  </a:cubicBezTo>
                  <a:cubicBezTo>
                    <a:pt x="203" y="513"/>
                    <a:pt x="185" y="515"/>
                    <a:pt x="164" y="515"/>
                  </a:cubicBezTo>
                  <a:lnTo>
                    <a:pt x="30" y="515"/>
                  </a:lnTo>
                  <a:cubicBezTo>
                    <a:pt x="21" y="515"/>
                    <a:pt x="14" y="512"/>
                    <a:pt x="8" y="507"/>
                  </a:cubicBezTo>
                  <a:cubicBezTo>
                    <a:pt x="2" y="502"/>
                    <a:pt x="0" y="494"/>
                    <a:pt x="0" y="482"/>
                  </a:cubicBezTo>
                  <a:lnTo>
                    <a:pt x="0" y="42"/>
                  </a:lnTo>
                  <a:cubicBezTo>
                    <a:pt x="0" y="30"/>
                    <a:pt x="2" y="22"/>
                    <a:pt x="8" y="17"/>
                  </a:cubicBezTo>
                  <a:cubicBezTo>
                    <a:pt x="14" y="12"/>
                    <a:pt x="21" y="9"/>
                    <a:pt x="30" y="9"/>
                  </a:cubicBezTo>
                  <a:close/>
                  <a:moveTo>
                    <a:pt x="2811" y="7"/>
                  </a:moveTo>
                  <a:cubicBezTo>
                    <a:pt x="2821" y="7"/>
                    <a:pt x="2830" y="7"/>
                    <a:pt x="2836" y="8"/>
                  </a:cubicBezTo>
                  <a:cubicBezTo>
                    <a:pt x="2843" y="9"/>
                    <a:pt x="2848" y="10"/>
                    <a:pt x="2852" y="11"/>
                  </a:cubicBezTo>
                  <a:cubicBezTo>
                    <a:pt x="2856" y="12"/>
                    <a:pt x="2858" y="14"/>
                    <a:pt x="2860" y="16"/>
                  </a:cubicBezTo>
                  <a:cubicBezTo>
                    <a:pt x="2861" y="18"/>
                    <a:pt x="2862" y="21"/>
                    <a:pt x="2862" y="24"/>
                  </a:cubicBezTo>
                  <a:lnTo>
                    <a:pt x="2862" y="239"/>
                  </a:lnTo>
                  <a:lnTo>
                    <a:pt x="3010" y="24"/>
                  </a:lnTo>
                  <a:cubicBezTo>
                    <a:pt x="3012" y="21"/>
                    <a:pt x="3014" y="18"/>
                    <a:pt x="3017" y="16"/>
                  </a:cubicBezTo>
                  <a:cubicBezTo>
                    <a:pt x="3020" y="13"/>
                    <a:pt x="3023" y="12"/>
                    <a:pt x="3027" y="10"/>
                  </a:cubicBezTo>
                  <a:cubicBezTo>
                    <a:pt x="3031" y="9"/>
                    <a:pt x="3037" y="8"/>
                    <a:pt x="3043" y="8"/>
                  </a:cubicBezTo>
                  <a:cubicBezTo>
                    <a:pt x="3050" y="7"/>
                    <a:pt x="3058" y="7"/>
                    <a:pt x="3068" y="7"/>
                  </a:cubicBezTo>
                  <a:cubicBezTo>
                    <a:pt x="3079" y="7"/>
                    <a:pt x="3087" y="7"/>
                    <a:pt x="3094" y="8"/>
                  </a:cubicBezTo>
                  <a:cubicBezTo>
                    <a:pt x="3101" y="9"/>
                    <a:pt x="3106" y="10"/>
                    <a:pt x="3110" y="11"/>
                  </a:cubicBezTo>
                  <a:cubicBezTo>
                    <a:pt x="3114" y="13"/>
                    <a:pt x="3117" y="14"/>
                    <a:pt x="3119" y="17"/>
                  </a:cubicBezTo>
                  <a:cubicBezTo>
                    <a:pt x="3120" y="19"/>
                    <a:pt x="3121" y="21"/>
                    <a:pt x="3121" y="24"/>
                  </a:cubicBezTo>
                  <a:cubicBezTo>
                    <a:pt x="3121" y="28"/>
                    <a:pt x="3120" y="33"/>
                    <a:pt x="3117" y="37"/>
                  </a:cubicBezTo>
                  <a:cubicBezTo>
                    <a:pt x="3115" y="42"/>
                    <a:pt x="3111" y="49"/>
                    <a:pt x="3104" y="60"/>
                  </a:cubicBezTo>
                  <a:lnTo>
                    <a:pt x="2965" y="241"/>
                  </a:lnTo>
                  <a:lnTo>
                    <a:pt x="3117" y="470"/>
                  </a:lnTo>
                  <a:cubicBezTo>
                    <a:pt x="3122" y="480"/>
                    <a:pt x="3126" y="487"/>
                    <a:pt x="3127" y="491"/>
                  </a:cubicBezTo>
                  <a:cubicBezTo>
                    <a:pt x="3128" y="495"/>
                    <a:pt x="3129" y="497"/>
                    <a:pt x="3129" y="499"/>
                  </a:cubicBezTo>
                  <a:cubicBezTo>
                    <a:pt x="3129" y="502"/>
                    <a:pt x="3128" y="505"/>
                    <a:pt x="3127" y="507"/>
                  </a:cubicBezTo>
                  <a:cubicBezTo>
                    <a:pt x="3125" y="509"/>
                    <a:pt x="3122" y="511"/>
                    <a:pt x="3118" y="512"/>
                  </a:cubicBezTo>
                  <a:cubicBezTo>
                    <a:pt x="3114" y="514"/>
                    <a:pt x="3109" y="515"/>
                    <a:pt x="3102" y="516"/>
                  </a:cubicBezTo>
                  <a:cubicBezTo>
                    <a:pt x="3095" y="517"/>
                    <a:pt x="3086" y="517"/>
                    <a:pt x="3075" y="517"/>
                  </a:cubicBezTo>
                  <a:cubicBezTo>
                    <a:pt x="3058" y="517"/>
                    <a:pt x="3046" y="516"/>
                    <a:pt x="3039" y="515"/>
                  </a:cubicBezTo>
                  <a:cubicBezTo>
                    <a:pt x="3031" y="514"/>
                    <a:pt x="3026" y="512"/>
                    <a:pt x="3023" y="509"/>
                  </a:cubicBezTo>
                  <a:cubicBezTo>
                    <a:pt x="3019" y="507"/>
                    <a:pt x="3017" y="503"/>
                    <a:pt x="3015" y="500"/>
                  </a:cubicBezTo>
                  <a:lnTo>
                    <a:pt x="2862" y="260"/>
                  </a:lnTo>
                  <a:lnTo>
                    <a:pt x="2862" y="500"/>
                  </a:lnTo>
                  <a:cubicBezTo>
                    <a:pt x="2862" y="503"/>
                    <a:pt x="2861" y="505"/>
                    <a:pt x="2860" y="507"/>
                  </a:cubicBezTo>
                  <a:cubicBezTo>
                    <a:pt x="2858" y="509"/>
                    <a:pt x="2856" y="511"/>
                    <a:pt x="2852" y="512"/>
                  </a:cubicBezTo>
                  <a:cubicBezTo>
                    <a:pt x="2848" y="514"/>
                    <a:pt x="2843" y="515"/>
                    <a:pt x="2836" y="516"/>
                  </a:cubicBezTo>
                  <a:cubicBezTo>
                    <a:pt x="2830" y="517"/>
                    <a:pt x="2821" y="517"/>
                    <a:pt x="2811" y="517"/>
                  </a:cubicBezTo>
                  <a:cubicBezTo>
                    <a:pt x="2801" y="517"/>
                    <a:pt x="2793" y="517"/>
                    <a:pt x="2786" y="516"/>
                  </a:cubicBezTo>
                  <a:cubicBezTo>
                    <a:pt x="2780" y="515"/>
                    <a:pt x="2774" y="514"/>
                    <a:pt x="2770" y="512"/>
                  </a:cubicBezTo>
                  <a:cubicBezTo>
                    <a:pt x="2767" y="511"/>
                    <a:pt x="2764" y="509"/>
                    <a:pt x="2762" y="507"/>
                  </a:cubicBezTo>
                  <a:cubicBezTo>
                    <a:pt x="2760" y="505"/>
                    <a:pt x="2760" y="503"/>
                    <a:pt x="2760" y="500"/>
                  </a:cubicBezTo>
                  <a:lnTo>
                    <a:pt x="2760" y="24"/>
                  </a:lnTo>
                  <a:cubicBezTo>
                    <a:pt x="2760" y="21"/>
                    <a:pt x="2760" y="18"/>
                    <a:pt x="2762" y="16"/>
                  </a:cubicBezTo>
                  <a:cubicBezTo>
                    <a:pt x="2764" y="14"/>
                    <a:pt x="2767" y="12"/>
                    <a:pt x="2770" y="11"/>
                  </a:cubicBezTo>
                  <a:cubicBezTo>
                    <a:pt x="2774" y="10"/>
                    <a:pt x="2780" y="9"/>
                    <a:pt x="2786" y="8"/>
                  </a:cubicBezTo>
                  <a:cubicBezTo>
                    <a:pt x="2793" y="7"/>
                    <a:pt x="2801" y="7"/>
                    <a:pt x="2811" y="7"/>
                  </a:cubicBezTo>
                  <a:close/>
                  <a:moveTo>
                    <a:pt x="2546" y="1"/>
                  </a:moveTo>
                  <a:cubicBezTo>
                    <a:pt x="2560" y="1"/>
                    <a:pt x="2573" y="2"/>
                    <a:pt x="2586" y="4"/>
                  </a:cubicBezTo>
                  <a:cubicBezTo>
                    <a:pt x="2599" y="7"/>
                    <a:pt x="2611" y="10"/>
                    <a:pt x="2622" y="14"/>
                  </a:cubicBezTo>
                  <a:cubicBezTo>
                    <a:pt x="2634" y="17"/>
                    <a:pt x="2643" y="22"/>
                    <a:pt x="2652" y="27"/>
                  </a:cubicBezTo>
                  <a:cubicBezTo>
                    <a:pt x="2661" y="32"/>
                    <a:pt x="2667" y="36"/>
                    <a:pt x="2671" y="39"/>
                  </a:cubicBezTo>
                  <a:cubicBezTo>
                    <a:pt x="2674" y="43"/>
                    <a:pt x="2677" y="46"/>
                    <a:pt x="2678" y="48"/>
                  </a:cubicBezTo>
                  <a:cubicBezTo>
                    <a:pt x="2679" y="51"/>
                    <a:pt x="2680" y="54"/>
                    <a:pt x="2681" y="57"/>
                  </a:cubicBezTo>
                  <a:cubicBezTo>
                    <a:pt x="2682" y="61"/>
                    <a:pt x="2683" y="65"/>
                    <a:pt x="2683" y="70"/>
                  </a:cubicBezTo>
                  <a:cubicBezTo>
                    <a:pt x="2683" y="75"/>
                    <a:pt x="2684" y="81"/>
                    <a:pt x="2684" y="88"/>
                  </a:cubicBezTo>
                  <a:cubicBezTo>
                    <a:pt x="2684" y="96"/>
                    <a:pt x="2683" y="103"/>
                    <a:pt x="2683" y="108"/>
                  </a:cubicBezTo>
                  <a:cubicBezTo>
                    <a:pt x="2682" y="114"/>
                    <a:pt x="2681" y="118"/>
                    <a:pt x="2680" y="122"/>
                  </a:cubicBezTo>
                  <a:cubicBezTo>
                    <a:pt x="2679" y="125"/>
                    <a:pt x="2677" y="128"/>
                    <a:pt x="2675" y="129"/>
                  </a:cubicBezTo>
                  <a:cubicBezTo>
                    <a:pt x="2674" y="131"/>
                    <a:pt x="2671" y="131"/>
                    <a:pt x="2669" y="131"/>
                  </a:cubicBezTo>
                  <a:cubicBezTo>
                    <a:pt x="2665" y="131"/>
                    <a:pt x="2660" y="129"/>
                    <a:pt x="2654" y="125"/>
                  </a:cubicBezTo>
                  <a:cubicBezTo>
                    <a:pt x="2648" y="120"/>
                    <a:pt x="2641" y="115"/>
                    <a:pt x="2631" y="109"/>
                  </a:cubicBezTo>
                  <a:cubicBezTo>
                    <a:pt x="2622" y="104"/>
                    <a:pt x="2610" y="99"/>
                    <a:pt x="2597" y="94"/>
                  </a:cubicBezTo>
                  <a:cubicBezTo>
                    <a:pt x="2584" y="90"/>
                    <a:pt x="2568" y="87"/>
                    <a:pt x="2550" y="87"/>
                  </a:cubicBezTo>
                  <a:cubicBezTo>
                    <a:pt x="2530" y="87"/>
                    <a:pt x="2512" y="91"/>
                    <a:pt x="2496" y="100"/>
                  </a:cubicBezTo>
                  <a:cubicBezTo>
                    <a:pt x="2481" y="108"/>
                    <a:pt x="2467" y="120"/>
                    <a:pt x="2456" y="135"/>
                  </a:cubicBezTo>
                  <a:cubicBezTo>
                    <a:pt x="2445" y="150"/>
                    <a:pt x="2437" y="168"/>
                    <a:pt x="2431" y="190"/>
                  </a:cubicBezTo>
                  <a:cubicBezTo>
                    <a:pt x="2425" y="212"/>
                    <a:pt x="2422" y="236"/>
                    <a:pt x="2422" y="263"/>
                  </a:cubicBezTo>
                  <a:cubicBezTo>
                    <a:pt x="2422" y="293"/>
                    <a:pt x="2425" y="318"/>
                    <a:pt x="2431" y="340"/>
                  </a:cubicBezTo>
                  <a:cubicBezTo>
                    <a:pt x="2438" y="362"/>
                    <a:pt x="2446" y="380"/>
                    <a:pt x="2458" y="394"/>
                  </a:cubicBezTo>
                  <a:cubicBezTo>
                    <a:pt x="2469" y="408"/>
                    <a:pt x="2483" y="418"/>
                    <a:pt x="2499" y="425"/>
                  </a:cubicBezTo>
                  <a:cubicBezTo>
                    <a:pt x="2515" y="432"/>
                    <a:pt x="2533" y="436"/>
                    <a:pt x="2553" y="436"/>
                  </a:cubicBezTo>
                  <a:cubicBezTo>
                    <a:pt x="2571" y="436"/>
                    <a:pt x="2587" y="434"/>
                    <a:pt x="2600" y="429"/>
                  </a:cubicBezTo>
                  <a:cubicBezTo>
                    <a:pt x="2613" y="425"/>
                    <a:pt x="2625" y="420"/>
                    <a:pt x="2634" y="415"/>
                  </a:cubicBezTo>
                  <a:cubicBezTo>
                    <a:pt x="2644" y="410"/>
                    <a:pt x="2651" y="405"/>
                    <a:pt x="2658" y="401"/>
                  </a:cubicBezTo>
                  <a:cubicBezTo>
                    <a:pt x="2664" y="397"/>
                    <a:pt x="2668" y="395"/>
                    <a:pt x="2672" y="395"/>
                  </a:cubicBezTo>
                  <a:cubicBezTo>
                    <a:pt x="2674" y="395"/>
                    <a:pt x="2677" y="395"/>
                    <a:pt x="2678" y="396"/>
                  </a:cubicBezTo>
                  <a:cubicBezTo>
                    <a:pt x="2680" y="397"/>
                    <a:pt x="2681" y="399"/>
                    <a:pt x="2682" y="403"/>
                  </a:cubicBezTo>
                  <a:cubicBezTo>
                    <a:pt x="2683" y="406"/>
                    <a:pt x="2684" y="410"/>
                    <a:pt x="2684" y="416"/>
                  </a:cubicBezTo>
                  <a:cubicBezTo>
                    <a:pt x="2685" y="421"/>
                    <a:pt x="2685" y="429"/>
                    <a:pt x="2685" y="438"/>
                  </a:cubicBezTo>
                  <a:cubicBezTo>
                    <a:pt x="2685" y="445"/>
                    <a:pt x="2685" y="450"/>
                    <a:pt x="2685" y="455"/>
                  </a:cubicBezTo>
                  <a:cubicBezTo>
                    <a:pt x="2684" y="459"/>
                    <a:pt x="2684" y="463"/>
                    <a:pt x="2683" y="466"/>
                  </a:cubicBezTo>
                  <a:cubicBezTo>
                    <a:pt x="2682" y="470"/>
                    <a:pt x="2681" y="472"/>
                    <a:pt x="2680" y="475"/>
                  </a:cubicBezTo>
                  <a:cubicBezTo>
                    <a:pt x="2678" y="477"/>
                    <a:pt x="2676" y="480"/>
                    <a:pt x="2673" y="483"/>
                  </a:cubicBezTo>
                  <a:cubicBezTo>
                    <a:pt x="2671" y="486"/>
                    <a:pt x="2665" y="490"/>
                    <a:pt x="2657" y="494"/>
                  </a:cubicBezTo>
                  <a:cubicBezTo>
                    <a:pt x="2649" y="499"/>
                    <a:pt x="2639" y="503"/>
                    <a:pt x="2627" y="508"/>
                  </a:cubicBezTo>
                  <a:cubicBezTo>
                    <a:pt x="2615" y="512"/>
                    <a:pt x="2601" y="516"/>
                    <a:pt x="2586" y="519"/>
                  </a:cubicBezTo>
                  <a:cubicBezTo>
                    <a:pt x="2571" y="521"/>
                    <a:pt x="2554" y="523"/>
                    <a:pt x="2537" y="523"/>
                  </a:cubicBezTo>
                  <a:cubicBezTo>
                    <a:pt x="2502" y="523"/>
                    <a:pt x="2471" y="517"/>
                    <a:pt x="2443" y="507"/>
                  </a:cubicBezTo>
                  <a:cubicBezTo>
                    <a:pt x="2415" y="496"/>
                    <a:pt x="2391" y="480"/>
                    <a:pt x="2372" y="459"/>
                  </a:cubicBezTo>
                  <a:cubicBezTo>
                    <a:pt x="2352" y="438"/>
                    <a:pt x="2337" y="411"/>
                    <a:pt x="2327" y="379"/>
                  </a:cubicBezTo>
                  <a:cubicBezTo>
                    <a:pt x="2317" y="348"/>
                    <a:pt x="2311" y="311"/>
                    <a:pt x="2311" y="269"/>
                  </a:cubicBezTo>
                  <a:cubicBezTo>
                    <a:pt x="2311" y="226"/>
                    <a:pt x="2317" y="187"/>
                    <a:pt x="2329" y="154"/>
                  </a:cubicBezTo>
                  <a:cubicBezTo>
                    <a:pt x="2340" y="121"/>
                    <a:pt x="2356" y="93"/>
                    <a:pt x="2377" y="70"/>
                  </a:cubicBezTo>
                  <a:cubicBezTo>
                    <a:pt x="2397" y="47"/>
                    <a:pt x="2422" y="30"/>
                    <a:pt x="2451" y="19"/>
                  </a:cubicBezTo>
                  <a:cubicBezTo>
                    <a:pt x="2479" y="7"/>
                    <a:pt x="2511" y="1"/>
                    <a:pt x="2546" y="1"/>
                  </a:cubicBezTo>
                  <a:close/>
                  <a:moveTo>
                    <a:pt x="2016" y="0"/>
                  </a:moveTo>
                  <a:cubicBezTo>
                    <a:pt x="2054" y="0"/>
                    <a:pt x="2088" y="5"/>
                    <a:pt x="2117" y="15"/>
                  </a:cubicBezTo>
                  <a:cubicBezTo>
                    <a:pt x="2147" y="26"/>
                    <a:pt x="2171" y="41"/>
                    <a:pt x="2191" y="62"/>
                  </a:cubicBezTo>
                  <a:cubicBezTo>
                    <a:pt x="2210" y="83"/>
                    <a:pt x="2225" y="110"/>
                    <a:pt x="2235" y="142"/>
                  </a:cubicBezTo>
                  <a:cubicBezTo>
                    <a:pt x="2245" y="174"/>
                    <a:pt x="2250" y="212"/>
                    <a:pt x="2250" y="256"/>
                  </a:cubicBezTo>
                  <a:cubicBezTo>
                    <a:pt x="2250" y="298"/>
                    <a:pt x="2245" y="335"/>
                    <a:pt x="2235" y="369"/>
                  </a:cubicBezTo>
                  <a:cubicBezTo>
                    <a:pt x="2224" y="402"/>
                    <a:pt x="2209" y="430"/>
                    <a:pt x="2188" y="453"/>
                  </a:cubicBezTo>
                  <a:cubicBezTo>
                    <a:pt x="2168" y="476"/>
                    <a:pt x="2142" y="493"/>
                    <a:pt x="2112" y="505"/>
                  </a:cubicBezTo>
                  <a:cubicBezTo>
                    <a:pt x="2081" y="518"/>
                    <a:pt x="2046" y="524"/>
                    <a:pt x="2006" y="524"/>
                  </a:cubicBezTo>
                  <a:cubicBezTo>
                    <a:pt x="1967" y="524"/>
                    <a:pt x="1933" y="518"/>
                    <a:pt x="1904" y="508"/>
                  </a:cubicBezTo>
                  <a:cubicBezTo>
                    <a:pt x="1874" y="498"/>
                    <a:pt x="1850" y="482"/>
                    <a:pt x="1830" y="461"/>
                  </a:cubicBezTo>
                  <a:cubicBezTo>
                    <a:pt x="1811" y="440"/>
                    <a:pt x="1796" y="413"/>
                    <a:pt x="1786" y="381"/>
                  </a:cubicBezTo>
                  <a:cubicBezTo>
                    <a:pt x="1777" y="348"/>
                    <a:pt x="1772" y="310"/>
                    <a:pt x="1772" y="265"/>
                  </a:cubicBezTo>
                  <a:cubicBezTo>
                    <a:pt x="1772" y="224"/>
                    <a:pt x="1777" y="187"/>
                    <a:pt x="1787" y="155"/>
                  </a:cubicBezTo>
                  <a:cubicBezTo>
                    <a:pt x="1798" y="122"/>
                    <a:pt x="1813" y="94"/>
                    <a:pt x="1834" y="71"/>
                  </a:cubicBezTo>
                  <a:cubicBezTo>
                    <a:pt x="1854" y="48"/>
                    <a:pt x="1880" y="31"/>
                    <a:pt x="1910" y="19"/>
                  </a:cubicBezTo>
                  <a:cubicBezTo>
                    <a:pt x="1941" y="6"/>
                    <a:pt x="1976" y="0"/>
                    <a:pt x="2016" y="0"/>
                  </a:cubicBezTo>
                  <a:close/>
                </a:path>
              </a:pathLst>
            </a:custGeom>
            <a:noFill/>
            <a:ln w="9525" cap="flat">
              <a:solidFill>
                <a:srgbClr val="385D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33" name="Freeform 71"/>
            <p:cNvSpPr>
              <a:spLocks noEditPoints="1"/>
            </p:cNvSpPr>
            <p:nvPr/>
          </p:nvSpPr>
          <p:spPr bwMode="auto">
            <a:xfrm>
              <a:off x="6100763" y="2559050"/>
              <a:ext cx="2203450" cy="201612"/>
            </a:xfrm>
            <a:custGeom>
              <a:avLst/>
              <a:gdLst>
                <a:gd name="T0" fmla="*/ 2190 w 5784"/>
                <a:gd name="T1" fmla="*/ 231 h 524"/>
                <a:gd name="T2" fmla="*/ 2183 w 5784"/>
                <a:gd name="T3" fmla="*/ 88 h 524"/>
                <a:gd name="T4" fmla="*/ 3486 w 5784"/>
                <a:gd name="T5" fmla="*/ 391 h 524"/>
                <a:gd name="T6" fmla="*/ 3694 w 5784"/>
                <a:gd name="T7" fmla="*/ 133 h 524"/>
                <a:gd name="T8" fmla="*/ 2950 w 5784"/>
                <a:gd name="T9" fmla="*/ 51 h 524"/>
                <a:gd name="T10" fmla="*/ 2931 w 5784"/>
                <a:gd name="T11" fmla="*/ 231 h 524"/>
                <a:gd name="T12" fmla="*/ 2770 w 5784"/>
                <a:gd name="T13" fmla="*/ 311 h 524"/>
                <a:gd name="T14" fmla="*/ 2669 w 5784"/>
                <a:gd name="T15" fmla="*/ 507 h 524"/>
                <a:gd name="T16" fmla="*/ 2252 w 5784"/>
                <a:gd name="T17" fmla="*/ 12 h 524"/>
                <a:gd name="T18" fmla="*/ 2285 w 5784"/>
                <a:gd name="T19" fmla="*/ 279 h 524"/>
                <a:gd name="T20" fmla="*/ 2408 w 5784"/>
                <a:gd name="T21" fmla="*/ 509 h 524"/>
                <a:gd name="T22" fmla="*/ 2254 w 5784"/>
                <a:gd name="T23" fmla="*/ 387 h 524"/>
                <a:gd name="T24" fmla="*/ 2126 w 5784"/>
                <a:gd name="T25" fmla="*/ 513 h 524"/>
                <a:gd name="T26" fmla="*/ 2043 w 5784"/>
                <a:gd name="T27" fmla="*/ 17 h 524"/>
                <a:gd name="T28" fmla="*/ 1939 w 5784"/>
                <a:gd name="T29" fmla="*/ 68 h 524"/>
                <a:gd name="T30" fmla="*/ 1909 w 5784"/>
                <a:gd name="T31" fmla="*/ 222 h 524"/>
                <a:gd name="T32" fmla="*/ 1745 w 5784"/>
                <a:gd name="T33" fmla="*/ 434 h 524"/>
                <a:gd name="T34" fmla="*/ 1933 w 5784"/>
                <a:gd name="T35" fmla="*/ 512 h 524"/>
                <a:gd name="T36" fmla="*/ 1211 w 5784"/>
                <a:gd name="T37" fmla="*/ 9 h 524"/>
                <a:gd name="T38" fmla="*/ 1574 w 5784"/>
                <a:gd name="T39" fmla="*/ 91 h 524"/>
                <a:gd name="T40" fmla="*/ 1365 w 5784"/>
                <a:gd name="T41" fmla="*/ 516 h 524"/>
                <a:gd name="T42" fmla="*/ 1197 w 5784"/>
                <a:gd name="T43" fmla="*/ 71 h 524"/>
                <a:gd name="T44" fmla="*/ 5259 w 5784"/>
                <a:gd name="T45" fmla="*/ 12 h 524"/>
                <a:gd name="T46" fmla="*/ 5185 w 5784"/>
                <a:gd name="T47" fmla="*/ 515 h 524"/>
                <a:gd name="T48" fmla="*/ 4940 w 5784"/>
                <a:gd name="T49" fmla="*/ 122 h 524"/>
                <a:gd name="T50" fmla="*/ 4874 w 5784"/>
                <a:gd name="T51" fmla="*/ 516 h 524"/>
                <a:gd name="T52" fmla="*/ 4968 w 5784"/>
                <a:gd name="T53" fmla="*/ 12 h 524"/>
                <a:gd name="T54" fmla="*/ 5177 w 5784"/>
                <a:gd name="T55" fmla="*/ 375 h 524"/>
                <a:gd name="T56" fmla="*/ 5222 w 5784"/>
                <a:gd name="T57" fmla="*/ 8 h 524"/>
                <a:gd name="T58" fmla="*/ 4731 w 5784"/>
                <a:gd name="T59" fmla="*/ 513 h 524"/>
                <a:gd name="T60" fmla="*/ 4641 w 5784"/>
                <a:gd name="T61" fmla="*/ 16 h 524"/>
                <a:gd name="T62" fmla="*/ 3984 w 5784"/>
                <a:gd name="T63" fmla="*/ 28 h 524"/>
                <a:gd name="T64" fmla="*/ 4253 w 5784"/>
                <a:gd name="T65" fmla="*/ 8 h 524"/>
                <a:gd name="T66" fmla="*/ 4478 w 5784"/>
                <a:gd name="T67" fmla="*/ 11 h 524"/>
                <a:gd name="T68" fmla="*/ 4440 w 5784"/>
                <a:gd name="T69" fmla="*/ 503 h 524"/>
                <a:gd name="T70" fmla="*/ 4219 w 5784"/>
                <a:gd name="T71" fmla="*/ 168 h 524"/>
                <a:gd name="T72" fmla="*/ 4013 w 5784"/>
                <a:gd name="T73" fmla="*/ 512 h 524"/>
                <a:gd name="T74" fmla="*/ 3086 w 5784"/>
                <a:gd name="T75" fmla="*/ 7 h 524"/>
                <a:gd name="T76" fmla="*/ 3308 w 5784"/>
                <a:gd name="T77" fmla="*/ 439 h 524"/>
                <a:gd name="T78" fmla="*/ 3043 w 5784"/>
                <a:gd name="T79" fmla="*/ 507 h 524"/>
                <a:gd name="T80" fmla="*/ 982 w 5784"/>
                <a:gd name="T81" fmla="*/ 7 h 524"/>
                <a:gd name="T82" fmla="*/ 1134 w 5784"/>
                <a:gd name="T83" fmla="*/ 517 h 524"/>
                <a:gd name="T84" fmla="*/ 814 w 5784"/>
                <a:gd name="T85" fmla="*/ 507 h 524"/>
                <a:gd name="T86" fmla="*/ 879 w 5784"/>
                <a:gd name="T87" fmla="*/ 27 h 524"/>
                <a:gd name="T88" fmla="*/ 105 w 5784"/>
                <a:gd name="T89" fmla="*/ 16 h 524"/>
                <a:gd name="T90" fmla="*/ 347 w 5784"/>
                <a:gd name="T91" fmla="*/ 7 h 524"/>
                <a:gd name="T92" fmla="*/ 595 w 5784"/>
                <a:gd name="T93" fmla="*/ 18 h 524"/>
                <a:gd name="T94" fmla="*/ 571 w 5784"/>
                <a:gd name="T95" fmla="*/ 488 h 524"/>
                <a:gd name="T96" fmla="*/ 424 w 5784"/>
                <a:gd name="T97" fmla="*/ 488 h 524"/>
                <a:gd name="T98" fmla="*/ 158 w 5784"/>
                <a:gd name="T99" fmla="*/ 516 h 524"/>
                <a:gd name="T100" fmla="*/ 52 w 5784"/>
                <a:gd name="T101" fmla="*/ 7 h 524"/>
                <a:gd name="T102" fmla="*/ 5783 w 5784"/>
                <a:gd name="T103" fmla="*/ 107 h 524"/>
                <a:gd name="T104" fmla="*/ 5552 w 5784"/>
                <a:gd name="T105" fmla="*/ 97 h 524"/>
                <a:gd name="T106" fmla="*/ 5649 w 5784"/>
                <a:gd name="T107" fmla="*/ 434 h 524"/>
                <a:gd name="T108" fmla="*/ 5579 w 5784"/>
                <a:gd name="T109" fmla="*/ 229 h 524"/>
                <a:gd name="T110" fmla="*/ 5779 w 5784"/>
                <a:gd name="T111" fmla="*/ 482 h 524"/>
                <a:gd name="T112" fmla="*/ 5370 w 5784"/>
                <a:gd name="T113" fmla="*/ 375 h 524"/>
                <a:gd name="T114" fmla="*/ 3770 w 5784"/>
                <a:gd name="T115" fmla="*/ 62 h 524"/>
                <a:gd name="T116" fmla="*/ 3409 w 5784"/>
                <a:gd name="T117" fmla="*/ 461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84" h="524">
                  <a:moveTo>
                    <a:pt x="944" y="106"/>
                  </a:moveTo>
                  <a:lnTo>
                    <a:pt x="873" y="320"/>
                  </a:lnTo>
                  <a:lnTo>
                    <a:pt x="1016" y="320"/>
                  </a:lnTo>
                  <a:lnTo>
                    <a:pt x="945" y="106"/>
                  </a:lnTo>
                  <a:lnTo>
                    <a:pt x="944" y="106"/>
                  </a:lnTo>
                  <a:close/>
                  <a:moveTo>
                    <a:pt x="2137" y="88"/>
                  </a:moveTo>
                  <a:lnTo>
                    <a:pt x="2137" y="231"/>
                  </a:lnTo>
                  <a:lnTo>
                    <a:pt x="2190" y="231"/>
                  </a:lnTo>
                  <a:cubicBezTo>
                    <a:pt x="2204" y="231"/>
                    <a:pt x="2217" y="229"/>
                    <a:pt x="2228" y="226"/>
                  </a:cubicBezTo>
                  <a:cubicBezTo>
                    <a:pt x="2239" y="222"/>
                    <a:pt x="2248" y="217"/>
                    <a:pt x="2255" y="211"/>
                  </a:cubicBezTo>
                  <a:cubicBezTo>
                    <a:pt x="2263" y="205"/>
                    <a:pt x="2268" y="197"/>
                    <a:pt x="2272" y="188"/>
                  </a:cubicBezTo>
                  <a:cubicBezTo>
                    <a:pt x="2275" y="179"/>
                    <a:pt x="2277" y="169"/>
                    <a:pt x="2277" y="158"/>
                  </a:cubicBezTo>
                  <a:cubicBezTo>
                    <a:pt x="2277" y="142"/>
                    <a:pt x="2273" y="128"/>
                    <a:pt x="2266" y="116"/>
                  </a:cubicBezTo>
                  <a:cubicBezTo>
                    <a:pt x="2258" y="105"/>
                    <a:pt x="2246" y="97"/>
                    <a:pt x="2229" y="92"/>
                  </a:cubicBezTo>
                  <a:cubicBezTo>
                    <a:pt x="2223" y="91"/>
                    <a:pt x="2218" y="90"/>
                    <a:pt x="2211" y="89"/>
                  </a:cubicBezTo>
                  <a:cubicBezTo>
                    <a:pt x="2204" y="88"/>
                    <a:pt x="2195" y="88"/>
                    <a:pt x="2183" y="88"/>
                  </a:cubicBezTo>
                  <a:lnTo>
                    <a:pt x="2137" y="88"/>
                  </a:lnTo>
                  <a:close/>
                  <a:moveTo>
                    <a:pt x="3591" y="85"/>
                  </a:moveTo>
                  <a:cubicBezTo>
                    <a:pt x="3566" y="85"/>
                    <a:pt x="3545" y="89"/>
                    <a:pt x="3528" y="99"/>
                  </a:cubicBezTo>
                  <a:cubicBezTo>
                    <a:pt x="3511" y="108"/>
                    <a:pt x="3497" y="121"/>
                    <a:pt x="3487" y="137"/>
                  </a:cubicBezTo>
                  <a:cubicBezTo>
                    <a:pt x="3477" y="153"/>
                    <a:pt x="3469" y="171"/>
                    <a:pt x="3465" y="193"/>
                  </a:cubicBezTo>
                  <a:cubicBezTo>
                    <a:pt x="3461" y="214"/>
                    <a:pt x="3459" y="236"/>
                    <a:pt x="3459" y="260"/>
                  </a:cubicBezTo>
                  <a:cubicBezTo>
                    <a:pt x="3459" y="288"/>
                    <a:pt x="3461" y="312"/>
                    <a:pt x="3465" y="334"/>
                  </a:cubicBezTo>
                  <a:cubicBezTo>
                    <a:pt x="3469" y="356"/>
                    <a:pt x="3476" y="375"/>
                    <a:pt x="3486" y="391"/>
                  </a:cubicBezTo>
                  <a:cubicBezTo>
                    <a:pt x="3496" y="406"/>
                    <a:pt x="3509" y="418"/>
                    <a:pt x="3526" y="427"/>
                  </a:cubicBezTo>
                  <a:cubicBezTo>
                    <a:pt x="3542" y="435"/>
                    <a:pt x="3563" y="439"/>
                    <a:pt x="3589" y="439"/>
                  </a:cubicBezTo>
                  <a:cubicBezTo>
                    <a:pt x="3614" y="439"/>
                    <a:pt x="3635" y="434"/>
                    <a:pt x="3652" y="425"/>
                  </a:cubicBezTo>
                  <a:cubicBezTo>
                    <a:pt x="3669" y="415"/>
                    <a:pt x="3682" y="403"/>
                    <a:pt x="3693" y="386"/>
                  </a:cubicBezTo>
                  <a:cubicBezTo>
                    <a:pt x="3703" y="370"/>
                    <a:pt x="3711" y="352"/>
                    <a:pt x="3715" y="330"/>
                  </a:cubicBezTo>
                  <a:cubicBezTo>
                    <a:pt x="3719" y="309"/>
                    <a:pt x="3721" y="286"/>
                    <a:pt x="3721" y="261"/>
                  </a:cubicBezTo>
                  <a:cubicBezTo>
                    <a:pt x="3721" y="235"/>
                    <a:pt x="3719" y="211"/>
                    <a:pt x="3715" y="189"/>
                  </a:cubicBezTo>
                  <a:cubicBezTo>
                    <a:pt x="3711" y="167"/>
                    <a:pt x="3704" y="149"/>
                    <a:pt x="3694" y="133"/>
                  </a:cubicBezTo>
                  <a:cubicBezTo>
                    <a:pt x="3684" y="118"/>
                    <a:pt x="3670" y="106"/>
                    <a:pt x="3654" y="97"/>
                  </a:cubicBezTo>
                  <a:cubicBezTo>
                    <a:pt x="3637" y="89"/>
                    <a:pt x="3616" y="85"/>
                    <a:pt x="3591" y="85"/>
                  </a:cubicBezTo>
                  <a:close/>
                  <a:moveTo>
                    <a:pt x="2697" y="9"/>
                  </a:moveTo>
                  <a:lnTo>
                    <a:pt x="2935" y="9"/>
                  </a:lnTo>
                  <a:cubicBezTo>
                    <a:pt x="2937" y="9"/>
                    <a:pt x="2939" y="10"/>
                    <a:pt x="2941" y="11"/>
                  </a:cubicBezTo>
                  <a:cubicBezTo>
                    <a:pt x="2943" y="13"/>
                    <a:pt x="2945" y="15"/>
                    <a:pt x="2946" y="18"/>
                  </a:cubicBezTo>
                  <a:cubicBezTo>
                    <a:pt x="2947" y="22"/>
                    <a:pt x="2949" y="26"/>
                    <a:pt x="2949" y="31"/>
                  </a:cubicBezTo>
                  <a:cubicBezTo>
                    <a:pt x="2950" y="37"/>
                    <a:pt x="2950" y="44"/>
                    <a:pt x="2950" y="51"/>
                  </a:cubicBezTo>
                  <a:cubicBezTo>
                    <a:pt x="2950" y="59"/>
                    <a:pt x="2950" y="66"/>
                    <a:pt x="2949" y="71"/>
                  </a:cubicBezTo>
                  <a:cubicBezTo>
                    <a:pt x="2949" y="76"/>
                    <a:pt x="2947" y="81"/>
                    <a:pt x="2946" y="84"/>
                  </a:cubicBezTo>
                  <a:cubicBezTo>
                    <a:pt x="2945" y="87"/>
                    <a:pt x="2943" y="89"/>
                    <a:pt x="2941" y="91"/>
                  </a:cubicBezTo>
                  <a:cubicBezTo>
                    <a:pt x="2939" y="92"/>
                    <a:pt x="2937" y="93"/>
                    <a:pt x="2935" y="93"/>
                  </a:cubicBezTo>
                  <a:lnTo>
                    <a:pt x="2770" y="93"/>
                  </a:lnTo>
                  <a:lnTo>
                    <a:pt x="2770" y="229"/>
                  </a:lnTo>
                  <a:lnTo>
                    <a:pt x="2925" y="229"/>
                  </a:lnTo>
                  <a:cubicBezTo>
                    <a:pt x="2927" y="229"/>
                    <a:pt x="2929" y="230"/>
                    <a:pt x="2931" y="231"/>
                  </a:cubicBezTo>
                  <a:cubicBezTo>
                    <a:pt x="2933" y="232"/>
                    <a:pt x="2934" y="235"/>
                    <a:pt x="2936" y="238"/>
                  </a:cubicBezTo>
                  <a:cubicBezTo>
                    <a:pt x="2937" y="241"/>
                    <a:pt x="2938" y="245"/>
                    <a:pt x="2939" y="250"/>
                  </a:cubicBezTo>
                  <a:cubicBezTo>
                    <a:pt x="2940" y="255"/>
                    <a:pt x="2940" y="262"/>
                    <a:pt x="2940" y="270"/>
                  </a:cubicBezTo>
                  <a:cubicBezTo>
                    <a:pt x="2940" y="278"/>
                    <a:pt x="2940" y="284"/>
                    <a:pt x="2939" y="289"/>
                  </a:cubicBezTo>
                  <a:cubicBezTo>
                    <a:pt x="2938" y="294"/>
                    <a:pt x="2937" y="299"/>
                    <a:pt x="2936" y="302"/>
                  </a:cubicBezTo>
                  <a:cubicBezTo>
                    <a:pt x="2934" y="306"/>
                    <a:pt x="2933" y="308"/>
                    <a:pt x="2931" y="309"/>
                  </a:cubicBezTo>
                  <a:cubicBezTo>
                    <a:pt x="2929" y="311"/>
                    <a:pt x="2927" y="311"/>
                    <a:pt x="2925" y="311"/>
                  </a:cubicBezTo>
                  <a:lnTo>
                    <a:pt x="2770" y="311"/>
                  </a:lnTo>
                  <a:lnTo>
                    <a:pt x="2770" y="500"/>
                  </a:lnTo>
                  <a:cubicBezTo>
                    <a:pt x="2770" y="503"/>
                    <a:pt x="2769" y="505"/>
                    <a:pt x="2767" y="507"/>
                  </a:cubicBezTo>
                  <a:cubicBezTo>
                    <a:pt x="2766" y="509"/>
                    <a:pt x="2763" y="511"/>
                    <a:pt x="2759" y="512"/>
                  </a:cubicBezTo>
                  <a:cubicBezTo>
                    <a:pt x="2755" y="514"/>
                    <a:pt x="2750" y="515"/>
                    <a:pt x="2743" y="516"/>
                  </a:cubicBezTo>
                  <a:cubicBezTo>
                    <a:pt x="2737" y="517"/>
                    <a:pt x="2728" y="517"/>
                    <a:pt x="2718" y="517"/>
                  </a:cubicBezTo>
                  <a:cubicBezTo>
                    <a:pt x="2708" y="517"/>
                    <a:pt x="2700" y="517"/>
                    <a:pt x="2693" y="516"/>
                  </a:cubicBezTo>
                  <a:cubicBezTo>
                    <a:pt x="2687" y="515"/>
                    <a:pt x="2681" y="514"/>
                    <a:pt x="2677" y="512"/>
                  </a:cubicBezTo>
                  <a:cubicBezTo>
                    <a:pt x="2674" y="511"/>
                    <a:pt x="2671" y="509"/>
                    <a:pt x="2669" y="507"/>
                  </a:cubicBezTo>
                  <a:cubicBezTo>
                    <a:pt x="2667" y="505"/>
                    <a:pt x="2667" y="503"/>
                    <a:pt x="2667" y="500"/>
                  </a:cubicBezTo>
                  <a:lnTo>
                    <a:pt x="2667" y="42"/>
                  </a:lnTo>
                  <a:cubicBezTo>
                    <a:pt x="2667" y="30"/>
                    <a:pt x="2669" y="22"/>
                    <a:pt x="2675" y="17"/>
                  </a:cubicBezTo>
                  <a:cubicBezTo>
                    <a:pt x="2681" y="12"/>
                    <a:pt x="2688" y="9"/>
                    <a:pt x="2697" y="9"/>
                  </a:cubicBezTo>
                  <a:close/>
                  <a:moveTo>
                    <a:pt x="2065" y="9"/>
                  </a:moveTo>
                  <a:lnTo>
                    <a:pt x="2196" y="9"/>
                  </a:lnTo>
                  <a:cubicBezTo>
                    <a:pt x="2209" y="9"/>
                    <a:pt x="2220" y="9"/>
                    <a:pt x="2229" y="10"/>
                  </a:cubicBezTo>
                  <a:cubicBezTo>
                    <a:pt x="2237" y="10"/>
                    <a:pt x="2245" y="11"/>
                    <a:pt x="2252" y="12"/>
                  </a:cubicBezTo>
                  <a:cubicBezTo>
                    <a:pt x="2272" y="15"/>
                    <a:pt x="2291" y="20"/>
                    <a:pt x="2307" y="27"/>
                  </a:cubicBezTo>
                  <a:cubicBezTo>
                    <a:pt x="2323" y="34"/>
                    <a:pt x="2337" y="43"/>
                    <a:pt x="2348" y="54"/>
                  </a:cubicBezTo>
                  <a:cubicBezTo>
                    <a:pt x="2360" y="66"/>
                    <a:pt x="2368" y="79"/>
                    <a:pt x="2374" y="95"/>
                  </a:cubicBezTo>
                  <a:cubicBezTo>
                    <a:pt x="2380" y="110"/>
                    <a:pt x="2383" y="128"/>
                    <a:pt x="2383" y="148"/>
                  </a:cubicBezTo>
                  <a:cubicBezTo>
                    <a:pt x="2383" y="165"/>
                    <a:pt x="2381" y="180"/>
                    <a:pt x="2377" y="194"/>
                  </a:cubicBezTo>
                  <a:cubicBezTo>
                    <a:pt x="2373" y="208"/>
                    <a:pt x="2366" y="220"/>
                    <a:pt x="2358" y="231"/>
                  </a:cubicBezTo>
                  <a:cubicBezTo>
                    <a:pt x="2350" y="242"/>
                    <a:pt x="2339" y="252"/>
                    <a:pt x="2327" y="260"/>
                  </a:cubicBezTo>
                  <a:cubicBezTo>
                    <a:pt x="2315" y="268"/>
                    <a:pt x="2301" y="275"/>
                    <a:pt x="2285" y="279"/>
                  </a:cubicBezTo>
                  <a:cubicBezTo>
                    <a:pt x="2293" y="283"/>
                    <a:pt x="2300" y="288"/>
                    <a:pt x="2307" y="293"/>
                  </a:cubicBezTo>
                  <a:cubicBezTo>
                    <a:pt x="2313" y="298"/>
                    <a:pt x="2319" y="304"/>
                    <a:pt x="2325" y="312"/>
                  </a:cubicBezTo>
                  <a:cubicBezTo>
                    <a:pt x="2331" y="319"/>
                    <a:pt x="2337" y="328"/>
                    <a:pt x="2342" y="337"/>
                  </a:cubicBezTo>
                  <a:cubicBezTo>
                    <a:pt x="2347" y="347"/>
                    <a:pt x="2352" y="357"/>
                    <a:pt x="2357" y="369"/>
                  </a:cubicBezTo>
                  <a:lnTo>
                    <a:pt x="2400" y="469"/>
                  </a:lnTo>
                  <a:cubicBezTo>
                    <a:pt x="2404" y="479"/>
                    <a:pt x="2406" y="486"/>
                    <a:pt x="2408" y="491"/>
                  </a:cubicBezTo>
                  <a:cubicBezTo>
                    <a:pt x="2409" y="495"/>
                    <a:pt x="2410" y="499"/>
                    <a:pt x="2410" y="501"/>
                  </a:cubicBezTo>
                  <a:cubicBezTo>
                    <a:pt x="2410" y="504"/>
                    <a:pt x="2409" y="507"/>
                    <a:pt x="2408" y="509"/>
                  </a:cubicBezTo>
                  <a:cubicBezTo>
                    <a:pt x="2407" y="511"/>
                    <a:pt x="2404" y="512"/>
                    <a:pt x="2401" y="513"/>
                  </a:cubicBezTo>
                  <a:cubicBezTo>
                    <a:pt x="2397" y="515"/>
                    <a:pt x="2391" y="516"/>
                    <a:pt x="2383" y="516"/>
                  </a:cubicBezTo>
                  <a:cubicBezTo>
                    <a:pt x="2376" y="517"/>
                    <a:pt x="2366" y="517"/>
                    <a:pt x="2353" y="517"/>
                  </a:cubicBezTo>
                  <a:cubicBezTo>
                    <a:pt x="2342" y="517"/>
                    <a:pt x="2333" y="517"/>
                    <a:pt x="2326" y="516"/>
                  </a:cubicBezTo>
                  <a:cubicBezTo>
                    <a:pt x="2320" y="516"/>
                    <a:pt x="2315" y="515"/>
                    <a:pt x="2311" y="513"/>
                  </a:cubicBezTo>
                  <a:cubicBezTo>
                    <a:pt x="2307" y="512"/>
                    <a:pt x="2304" y="510"/>
                    <a:pt x="2303" y="508"/>
                  </a:cubicBezTo>
                  <a:cubicBezTo>
                    <a:pt x="2301" y="506"/>
                    <a:pt x="2300" y="503"/>
                    <a:pt x="2299" y="500"/>
                  </a:cubicBezTo>
                  <a:lnTo>
                    <a:pt x="2254" y="387"/>
                  </a:lnTo>
                  <a:cubicBezTo>
                    <a:pt x="2248" y="374"/>
                    <a:pt x="2243" y="363"/>
                    <a:pt x="2238" y="353"/>
                  </a:cubicBezTo>
                  <a:cubicBezTo>
                    <a:pt x="2232" y="343"/>
                    <a:pt x="2227" y="335"/>
                    <a:pt x="2220" y="328"/>
                  </a:cubicBezTo>
                  <a:cubicBezTo>
                    <a:pt x="2214" y="321"/>
                    <a:pt x="2207" y="316"/>
                    <a:pt x="2198" y="313"/>
                  </a:cubicBezTo>
                  <a:cubicBezTo>
                    <a:pt x="2190" y="310"/>
                    <a:pt x="2180" y="308"/>
                    <a:pt x="2169" y="308"/>
                  </a:cubicBezTo>
                  <a:lnTo>
                    <a:pt x="2137" y="308"/>
                  </a:lnTo>
                  <a:lnTo>
                    <a:pt x="2137" y="501"/>
                  </a:lnTo>
                  <a:cubicBezTo>
                    <a:pt x="2137" y="503"/>
                    <a:pt x="2136" y="506"/>
                    <a:pt x="2135" y="508"/>
                  </a:cubicBezTo>
                  <a:cubicBezTo>
                    <a:pt x="2133" y="510"/>
                    <a:pt x="2130" y="511"/>
                    <a:pt x="2126" y="513"/>
                  </a:cubicBezTo>
                  <a:cubicBezTo>
                    <a:pt x="2122" y="514"/>
                    <a:pt x="2117" y="515"/>
                    <a:pt x="2111" y="516"/>
                  </a:cubicBezTo>
                  <a:cubicBezTo>
                    <a:pt x="2104" y="517"/>
                    <a:pt x="2096" y="517"/>
                    <a:pt x="2086" y="517"/>
                  </a:cubicBezTo>
                  <a:cubicBezTo>
                    <a:pt x="2076" y="517"/>
                    <a:pt x="2068" y="517"/>
                    <a:pt x="2061" y="516"/>
                  </a:cubicBezTo>
                  <a:cubicBezTo>
                    <a:pt x="2054" y="515"/>
                    <a:pt x="2049" y="514"/>
                    <a:pt x="2045" y="513"/>
                  </a:cubicBezTo>
                  <a:cubicBezTo>
                    <a:pt x="2041" y="511"/>
                    <a:pt x="2038" y="510"/>
                    <a:pt x="2037" y="508"/>
                  </a:cubicBezTo>
                  <a:cubicBezTo>
                    <a:pt x="2035" y="506"/>
                    <a:pt x="2035" y="503"/>
                    <a:pt x="2035" y="501"/>
                  </a:cubicBezTo>
                  <a:lnTo>
                    <a:pt x="2035" y="42"/>
                  </a:lnTo>
                  <a:cubicBezTo>
                    <a:pt x="2035" y="30"/>
                    <a:pt x="2037" y="22"/>
                    <a:pt x="2043" y="17"/>
                  </a:cubicBezTo>
                  <a:cubicBezTo>
                    <a:pt x="2049" y="12"/>
                    <a:pt x="2056" y="9"/>
                    <a:pt x="2065" y="9"/>
                  </a:cubicBezTo>
                  <a:close/>
                  <a:moveTo>
                    <a:pt x="1673" y="9"/>
                  </a:moveTo>
                  <a:lnTo>
                    <a:pt x="1925" y="9"/>
                  </a:lnTo>
                  <a:cubicBezTo>
                    <a:pt x="1928" y="9"/>
                    <a:pt x="1930" y="10"/>
                    <a:pt x="1932" y="11"/>
                  </a:cubicBezTo>
                  <a:cubicBezTo>
                    <a:pt x="1933" y="12"/>
                    <a:pt x="1935" y="15"/>
                    <a:pt x="1936" y="18"/>
                  </a:cubicBezTo>
                  <a:cubicBezTo>
                    <a:pt x="1938" y="21"/>
                    <a:pt x="1939" y="25"/>
                    <a:pt x="1939" y="30"/>
                  </a:cubicBezTo>
                  <a:cubicBezTo>
                    <a:pt x="1940" y="36"/>
                    <a:pt x="1940" y="42"/>
                    <a:pt x="1940" y="50"/>
                  </a:cubicBezTo>
                  <a:cubicBezTo>
                    <a:pt x="1940" y="57"/>
                    <a:pt x="1940" y="63"/>
                    <a:pt x="1939" y="68"/>
                  </a:cubicBezTo>
                  <a:cubicBezTo>
                    <a:pt x="1939" y="73"/>
                    <a:pt x="1938" y="78"/>
                    <a:pt x="1936" y="81"/>
                  </a:cubicBezTo>
                  <a:cubicBezTo>
                    <a:pt x="1935" y="84"/>
                    <a:pt x="1933" y="86"/>
                    <a:pt x="1932" y="87"/>
                  </a:cubicBezTo>
                  <a:cubicBezTo>
                    <a:pt x="1930" y="89"/>
                    <a:pt x="1928" y="90"/>
                    <a:pt x="1925" y="90"/>
                  </a:cubicBezTo>
                  <a:lnTo>
                    <a:pt x="1745" y="90"/>
                  </a:lnTo>
                  <a:lnTo>
                    <a:pt x="1745" y="213"/>
                  </a:lnTo>
                  <a:lnTo>
                    <a:pt x="1898" y="213"/>
                  </a:lnTo>
                  <a:cubicBezTo>
                    <a:pt x="1900" y="213"/>
                    <a:pt x="1902" y="214"/>
                    <a:pt x="1904" y="215"/>
                  </a:cubicBezTo>
                  <a:cubicBezTo>
                    <a:pt x="1906" y="217"/>
                    <a:pt x="1908" y="219"/>
                    <a:pt x="1909" y="222"/>
                  </a:cubicBezTo>
                  <a:cubicBezTo>
                    <a:pt x="1910" y="225"/>
                    <a:pt x="1911" y="229"/>
                    <a:pt x="1912" y="234"/>
                  </a:cubicBezTo>
                  <a:cubicBezTo>
                    <a:pt x="1913" y="239"/>
                    <a:pt x="1913" y="245"/>
                    <a:pt x="1913" y="253"/>
                  </a:cubicBezTo>
                  <a:cubicBezTo>
                    <a:pt x="1913" y="260"/>
                    <a:pt x="1913" y="266"/>
                    <a:pt x="1912" y="271"/>
                  </a:cubicBezTo>
                  <a:cubicBezTo>
                    <a:pt x="1911" y="276"/>
                    <a:pt x="1910" y="280"/>
                    <a:pt x="1909" y="283"/>
                  </a:cubicBezTo>
                  <a:cubicBezTo>
                    <a:pt x="1908" y="286"/>
                    <a:pt x="1906" y="288"/>
                    <a:pt x="1904" y="290"/>
                  </a:cubicBezTo>
                  <a:cubicBezTo>
                    <a:pt x="1902" y="291"/>
                    <a:pt x="1900" y="292"/>
                    <a:pt x="1898" y="292"/>
                  </a:cubicBezTo>
                  <a:lnTo>
                    <a:pt x="1745" y="292"/>
                  </a:lnTo>
                  <a:lnTo>
                    <a:pt x="1745" y="434"/>
                  </a:lnTo>
                  <a:lnTo>
                    <a:pt x="1927" y="434"/>
                  </a:lnTo>
                  <a:cubicBezTo>
                    <a:pt x="1929" y="434"/>
                    <a:pt x="1931" y="435"/>
                    <a:pt x="1933" y="436"/>
                  </a:cubicBezTo>
                  <a:cubicBezTo>
                    <a:pt x="1935" y="438"/>
                    <a:pt x="1937" y="440"/>
                    <a:pt x="1938" y="443"/>
                  </a:cubicBezTo>
                  <a:cubicBezTo>
                    <a:pt x="1940" y="446"/>
                    <a:pt x="1941" y="450"/>
                    <a:pt x="1941" y="455"/>
                  </a:cubicBezTo>
                  <a:cubicBezTo>
                    <a:pt x="1942" y="461"/>
                    <a:pt x="1942" y="467"/>
                    <a:pt x="1942" y="474"/>
                  </a:cubicBezTo>
                  <a:cubicBezTo>
                    <a:pt x="1942" y="482"/>
                    <a:pt x="1942" y="488"/>
                    <a:pt x="1941" y="493"/>
                  </a:cubicBezTo>
                  <a:cubicBezTo>
                    <a:pt x="1941" y="498"/>
                    <a:pt x="1940" y="503"/>
                    <a:pt x="1938" y="506"/>
                  </a:cubicBezTo>
                  <a:cubicBezTo>
                    <a:pt x="1937" y="509"/>
                    <a:pt x="1935" y="511"/>
                    <a:pt x="1933" y="512"/>
                  </a:cubicBezTo>
                  <a:cubicBezTo>
                    <a:pt x="1931" y="514"/>
                    <a:pt x="1929" y="515"/>
                    <a:pt x="1927" y="515"/>
                  </a:cubicBezTo>
                  <a:lnTo>
                    <a:pt x="1673" y="515"/>
                  </a:lnTo>
                  <a:cubicBezTo>
                    <a:pt x="1664" y="515"/>
                    <a:pt x="1657" y="512"/>
                    <a:pt x="1651" y="507"/>
                  </a:cubicBezTo>
                  <a:cubicBezTo>
                    <a:pt x="1645" y="502"/>
                    <a:pt x="1643" y="494"/>
                    <a:pt x="1643" y="482"/>
                  </a:cubicBezTo>
                  <a:lnTo>
                    <a:pt x="1643" y="42"/>
                  </a:lnTo>
                  <a:cubicBezTo>
                    <a:pt x="1643" y="30"/>
                    <a:pt x="1645" y="22"/>
                    <a:pt x="1651" y="17"/>
                  </a:cubicBezTo>
                  <a:cubicBezTo>
                    <a:pt x="1657" y="12"/>
                    <a:pt x="1664" y="9"/>
                    <a:pt x="1673" y="9"/>
                  </a:cubicBezTo>
                  <a:close/>
                  <a:moveTo>
                    <a:pt x="1211" y="9"/>
                  </a:moveTo>
                  <a:lnTo>
                    <a:pt x="1568" y="9"/>
                  </a:lnTo>
                  <a:cubicBezTo>
                    <a:pt x="1570" y="9"/>
                    <a:pt x="1572" y="10"/>
                    <a:pt x="1574" y="11"/>
                  </a:cubicBezTo>
                  <a:cubicBezTo>
                    <a:pt x="1576" y="13"/>
                    <a:pt x="1578" y="15"/>
                    <a:pt x="1579" y="18"/>
                  </a:cubicBezTo>
                  <a:cubicBezTo>
                    <a:pt x="1580" y="22"/>
                    <a:pt x="1581" y="26"/>
                    <a:pt x="1582" y="31"/>
                  </a:cubicBezTo>
                  <a:cubicBezTo>
                    <a:pt x="1583" y="37"/>
                    <a:pt x="1583" y="44"/>
                    <a:pt x="1583" y="51"/>
                  </a:cubicBezTo>
                  <a:cubicBezTo>
                    <a:pt x="1583" y="59"/>
                    <a:pt x="1583" y="65"/>
                    <a:pt x="1582" y="71"/>
                  </a:cubicBezTo>
                  <a:cubicBezTo>
                    <a:pt x="1581" y="76"/>
                    <a:pt x="1580" y="80"/>
                    <a:pt x="1579" y="84"/>
                  </a:cubicBezTo>
                  <a:cubicBezTo>
                    <a:pt x="1578" y="87"/>
                    <a:pt x="1576" y="89"/>
                    <a:pt x="1574" y="91"/>
                  </a:cubicBezTo>
                  <a:cubicBezTo>
                    <a:pt x="1572" y="92"/>
                    <a:pt x="1570" y="93"/>
                    <a:pt x="1568" y="93"/>
                  </a:cubicBezTo>
                  <a:lnTo>
                    <a:pt x="1441" y="93"/>
                  </a:lnTo>
                  <a:lnTo>
                    <a:pt x="1441" y="501"/>
                  </a:lnTo>
                  <a:cubicBezTo>
                    <a:pt x="1441" y="503"/>
                    <a:pt x="1440" y="506"/>
                    <a:pt x="1439" y="508"/>
                  </a:cubicBezTo>
                  <a:cubicBezTo>
                    <a:pt x="1437" y="510"/>
                    <a:pt x="1434" y="511"/>
                    <a:pt x="1430" y="513"/>
                  </a:cubicBezTo>
                  <a:cubicBezTo>
                    <a:pt x="1426" y="514"/>
                    <a:pt x="1421" y="515"/>
                    <a:pt x="1414" y="516"/>
                  </a:cubicBezTo>
                  <a:cubicBezTo>
                    <a:pt x="1408" y="517"/>
                    <a:pt x="1399" y="517"/>
                    <a:pt x="1390" y="517"/>
                  </a:cubicBezTo>
                  <a:cubicBezTo>
                    <a:pt x="1380" y="517"/>
                    <a:pt x="1371" y="517"/>
                    <a:pt x="1365" y="516"/>
                  </a:cubicBezTo>
                  <a:cubicBezTo>
                    <a:pt x="1358" y="515"/>
                    <a:pt x="1353" y="514"/>
                    <a:pt x="1349" y="513"/>
                  </a:cubicBezTo>
                  <a:cubicBezTo>
                    <a:pt x="1345" y="511"/>
                    <a:pt x="1342" y="510"/>
                    <a:pt x="1340" y="508"/>
                  </a:cubicBezTo>
                  <a:cubicBezTo>
                    <a:pt x="1339" y="506"/>
                    <a:pt x="1338" y="503"/>
                    <a:pt x="1338" y="501"/>
                  </a:cubicBezTo>
                  <a:lnTo>
                    <a:pt x="1338" y="93"/>
                  </a:lnTo>
                  <a:lnTo>
                    <a:pt x="1211" y="93"/>
                  </a:lnTo>
                  <a:cubicBezTo>
                    <a:pt x="1209" y="93"/>
                    <a:pt x="1207" y="92"/>
                    <a:pt x="1205" y="91"/>
                  </a:cubicBezTo>
                  <a:cubicBezTo>
                    <a:pt x="1203" y="89"/>
                    <a:pt x="1201" y="87"/>
                    <a:pt x="1200" y="84"/>
                  </a:cubicBezTo>
                  <a:cubicBezTo>
                    <a:pt x="1199" y="80"/>
                    <a:pt x="1198" y="76"/>
                    <a:pt x="1197" y="71"/>
                  </a:cubicBezTo>
                  <a:cubicBezTo>
                    <a:pt x="1196" y="65"/>
                    <a:pt x="1196" y="59"/>
                    <a:pt x="1196" y="51"/>
                  </a:cubicBezTo>
                  <a:cubicBezTo>
                    <a:pt x="1196" y="44"/>
                    <a:pt x="1196" y="37"/>
                    <a:pt x="1197" y="31"/>
                  </a:cubicBezTo>
                  <a:cubicBezTo>
                    <a:pt x="1198" y="26"/>
                    <a:pt x="1199" y="22"/>
                    <a:pt x="1200" y="18"/>
                  </a:cubicBezTo>
                  <a:cubicBezTo>
                    <a:pt x="1201" y="15"/>
                    <a:pt x="1203" y="13"/>
                    <a:pt x="1205" y="11"/>
                  </a:cubicBezTo>
                  <a:cubicBezTo>
                    <a:pt x="1207" y="10"/>
                    <a:pt x="1209" y="9"/>
                    <a:pt x="1211" y="9"/>
                  </a:cubicBezTo>
                  <a:close/>
                  <a:moveTo>
                    <a:pt x="5222" y="8"/>
                  </a:moveTo>
                  <a:cubicBezTo>
                    <a:pt x="5231" y="8"/>
                    <a:pt x="5239" y="8"/>
                    <a:pt x="5245" y="9"/>
                  </a:cubicBezTo>
                  <a:cubicBezTo>
                    <a:pt x="5251" y="9"/>
                    <a:pt x="5255" y="10"/>
                    <a:pt x="5259" y="12"/>
                  </a:cubicBezTo>
                  <a:cubicBezTo>
                    <a:pt x="5262" y="13"/>
                    <a:pt x="5264" y="15"/>
                    <a:pt x="5265" y="17"/>
                  </a:cubicBezTo>
                  <a:cubicBezTo>
                    <a:pt x="5267" y="19"/>
                    <a:pt x="5267" y="22"/>
                    <a:pt x="5267" y="24"/>
                  </a:cubicBezTo>
                  <a:lnTo>
                    <a:pt x="5267" y="479"/>
                  </a:lnTo>
                  <a:cubicBezTo>
                    <a:pt x="5267" y="485"/>
                    <a:pt x="5266" y="490"/>
                    <a:pt x="5264" y="495"/>
                  </a:cubicBezTo>
                  <a:cubicBezTo>
                    <a:pt x="5262" y="499"/>
                    <a:pt x="5259" y="503"/>
                    <a:pt x="5256" y="506"/>
                  </a:cubicBezTo>
                  <a:cubicBezTo>
                    <a:pt x="5252" y="510"/>
                    <a:pt x="5248" y="512"/>
                    <a:pt x="5243" y="513"/>
                  </a:cubicBezTo>
                  <a:cubicBezTo>
                    <a:pt x="5238" y="515"/>
                    <a:pt x="5234" y="515"/>
                    <a:pt x="5229" y="515"/>
                  </a:cubicBezTo>
                  <a:lnTo>
                    <a:pt x="5185" y="515"/>
                  </a:lnTo>
                  <a:cubicBezTo>
                    <a:pt x="5176" y="515"/>
                    <a:pt x="5168" y="514"/>
                    <a:pt x="5161" y="513"/>
                  </a:cubicBezTo>
                  <a:cubicBezTo>
                    <a:pt x="5155" y="511"/>
                    <a:pt x="5149" y="508"/>
                    <a:pt x="5143" y="503"/>
                  </a:cubicBezTo>
                  <a:cubicBezTo>
                    <a:pt x="5137" y="498"/>
                    <a:pt x="5132" y="491"/>
                    <a:pt x="5127" y="483"/>
                  </a:cubicBezTo>
                  <a:cubicBezTo>
                    <a:pt x="5121" y="475"/>
                    <a:pt x="5116" y="464"/>
                    <a:pt x="5109" y="451"/>
                  </a:cubicBezTo>
                  <a:lnTo>
                    <a:pt x="4983" y="215"/>
                  </a:lnTo>
                  <a:cubicBezTo>
                    <a:pt x="4976" y="201"/>
                    <a:pt x="4969" y="186"/>
                    <a:pt x="4961" y="170"/>
                  </a:cubicBezTo>
                  <a:cubicBezTo>
                    <a:pt x="4954" y="153"/>
                    <a:pt x="4947" y="137"/>
                    <a:pt x="4941" y="122"/>
                  </a:cubicBezTo>
                  <a:lnTo>
                    <a:pt x="4940" y="122"/>
                  </a:lnTo>
                  <a:cubicBezTo>
                    <a:pt x="4941" y="141"/>
                    <a:pt x="4942" y="159"/>
                    <a:pt x="4942" y="178"/>
                  </a:cubicBezTo>
                  <a:cubicBezTo>
                    <a:pt x="4943" y="197"/>
                    <a:pt x="4943" y="216"/>
                    <a:pt x="4943" y="236"/>
                  </a:cubicBezTo>
                  <a:lnTo>
                    <a:pt x="4943" y="500"/>
                  </a:lnTo>
                  <a:cubicBezTo>
                    <a:pt x="4943" y="503"/>
                    <a:pt x="4942" y="505"/>
                    <a:pt x="4941" y="507"/>
                  </a:cubicBezTo>
                  <a:cubicBezTo>
                    <a:pt x="4940" y="509"/>
                    <a:pt x="4937" y="511"/>
                    <a:pt x="4934" y="512"/>
                  </a:cubicBezTo>
                  <a:cubicBezTo>
                    <a:pt x="4930" y="514"/>
                    <a:pt x="4925" y="515"/>
                    <a:pt x="4919" y="516"/>
                  </a:cubicBezTo>
                  <a:cubicBezTo>
                    <a:pt x="4913" y="517"/>
                    <a:pt x="4906" y="517"/>
                    <a:pt x="4896" y="517"/>
                  </a:cubicBezTo>
                  <a:cubicBezTo>
                    <a:pt x="4887" y="517"/>
                    <a:pt x="4880" y="517"/>
                    <a:pt x="4874" y="516"/>
                  </a:cubicBezTo>
                  <a:cubicBezTo>
                    <a:pt x="4868" y="515"/>
                    <a:pt x="4863" y="514"/>
                    <a:pt x="4860" y="512"/>
                  </a:cubicBezTo>
                  <a:cubicBezTo>
                    <a:pt x="4856" y="511"/>
                    <a:pt x="4854" y="509"/>
                    <a:pt x="4852" y="507"/>
                  </a:cubicBezTo>
                  <a:cubicBezTo>
                    <a:pt x="4851" y="505"/>
                    <a:pt x="4851" y="503"/>
                    <a:pt x="4851" y="500"/>
                  </a:cubicBezTo>
                  <a:lnTo>
                    <a:pt x="4851" y="46"/>
                  </a:lnTo>
                  <a:cubicBezTo>
                    <a:pt x="4851" y="34"/>
                    <a:pt x="4854" y="24"/>
                    <a:pt x="4861" y="18"/>
                  </a:cubicBezTo>
                  <a:cubicBezTo>
                    <a:pt x="4868" y="12"/>
                    <a:pt x="4877" y="9"/>
                    <a:pt x="4888" y="9"/>
                  </a:cubicBezTo>
                  <a:lnTo>
                    <a:pt x="4943" y="9"/>
                  </a:lnTo>
                  <a:cubicBezTo>
                    <a:pt x="4953" y="9"/>
                    <a:pt x="4961" y="10"/>
                    <a:pt x="4968" y="12"/>
                  </a:cubicBezTo>
                  <a:cubicBezTo>
                    <a:pt x="4974" y="13"/>
                    <a:pt x="4981" y="16"/>
                    <a:pt x="4986" y="20"/>
                  </a:cubicBezTo>
                  <a:cubicBezTo>
                    <a:pt x="4991" y="24"/>
                    <a:pt x="4996" y="29"/>
                    <a:pt x="5001" y="36"/>
                  </a:cubicBezTo>
                  <a:cubicBezTo>
                    <a:pt x="5006" y="43"/>
                    <a:pt x="5010" y="52"/>
                    <a:pt x="5015" y="62"/>
                  </a:cubicBezTo>
                  <a:lnTo>
                    <a:pt x="5114" y="247"/>
                  </a:lnTo>
                  <a:cubicBezTo>
                    <a:pt x="5120" y="258"/>
                    <a:pt x="5125" y="269"/>
                    <a:pt x="5131" y="280"/>
                  </a:cubicBezTo>
                  <a:cubicBezTo>
                    <a:pt x="5136" y="290"/>
                    <a:pt x="5142" y="301"/>
                    <a:pt x="5147" y="312"/>
                  </a:cubicBezTo>
                  <a:cubicBezTo>
                    <a:pt x="5152" y="323"/>
                    <a:pt x="5157" y="334"/>
                    <a:pt x="5162" y="344"/>
                  </a:cubicBezTo>
                  <a:cubicBezTo>
                    <a:pt x="5167" y="354"/>
                    <a:pt x="5172" y="365"/>
                    <a:pt x="5177" y="375"/>
                  </a:cubicBezTo>
                  <a:lnTo>
                    <a:pt x="5177" y="375"/>
                  </a:lnTo>
                  <a:cubicBezTo>
                    <a:pt x="5176" y="357"/>
                    <a:pt x="5176" y="338"/>
                    <a:pt x="5175" y="318"/>
                  </a:cubicBezTo>
                  <a:cubicBezTo>
                    <a:pt x="5175" y="298"/>
                    <a:pt x="5175" y="279"/>
                    <a:pt x="5175" y="261"/>
                  </a:cubicBezTo>
                  <a:lnTo>
                    <a:pt x="5175" y="24"/>
                  </a:lnTo>
                  <a:cubicBezTo>
                    <a:pt x="5175" y="22"/>
                    <a:pt x="5176" y="19"/>
                    <a:pt x="5177" y="17"/>
                  </a:cubicBezTo>
                  <a:cubicBezTo>
                    <a:pt x="5179" y="15"/>
                    <a:pt x="5181" y="13"/>
                    <a:pt x="5185" y="12"/>
                  </a:cubicBezTo>
                  <a:cubicBezTo>
                    <a:pt x="5189" y="10"/>
                    <a:pt x="5193" y="9"/>
                    <a:pt x="5199" y="9"/>
                  </a:cubicBezTo>
                  <a:cubicBezTo>
                    <a:pt x="5205" y="8"/>
                    <a:pt x="5213" y="8"/>
                    <a:pt x="5222" y="8"/>
                  </a:cubicBezTo>
                  <a:close/>
                  <a:moveTo>
                    <a:pt x="4690" y="7"/>
                  </a:moveTo>
                  <a:cubicBezTo>
                    <a:pt x="4700" y="7"/>
                    <a:pt x="4709" y="7"/>
                    <a:pt x="4715" y="8"/>
                  </a:cubicBezTo>
                  <a:cubicBezTo>
                    <a:pt x="4722" y="9"/>
                    <a:pt x="4727" y="10"/>
                    <a:pt x="4731" y="11"/>
                  </a:cubicBezTo>
                  <a:cubicBezTo>
                    <a:pt x="4735" y="12"/>
                    <a:pt x="4737" y="14"/>
                    <a:pt x="4739" y="16"/>
                  </a:cubicBezTo>
                  <a:cubicBezTo>
                    <a:pt x="4741" y="18"/>
                    <a:pt x="4742" y="21"/>
                    <a:pt x="4742" y="23"/>
                  </a:cubicBezTo>
                  <a:lnTo>
                    <a:pt x="4742" y="501"/>
                  </a:lnTo>
                  <a:cubicBezTo>
                    <a:pt x="4742" y="503"/>
                    <a:pt x="4741" y="506"/>
                    <a:pt x="4739" y="508"/>
                  </a:cubicBezTo>
                  <a:cubicBezTo>
                    <a:pt x="4737" y="510"/>
                    <a:pt x="4735" y="511"/>
                    <a:pt x="4731" y="513"/>
                  </a:cubicBezTo>
                  <a:cubicBezTo>
                    <a:pt x="4727" y="514"/>
                    <a:pt x="4722" y="515"/>
                    <a:pt x="4715" y="516"/>
                  </a:cubicBezTo>
                  <a:cubicBezTo>
                    <a:pt x="4709" y="517"/>
                    <a:pt x="4700" y="517"/>
                    <a:pt x="4690" y="517"/>
                  </a:cubicBezTo>
                  <a:cubicBezTo>
                    <a:pt x="4680" y="517"/>
                    <a:pt x="4672" y="517"/>
                    <a:pt x="4665" y="516"/>
                  </a:cubicBezTo>
                  <a:cubicBezTo>
                    <a:pt x="4659" y="515"/>
                    <a:pt x="4653" y="514"/>
                    <a:pt x="4649" y="513"/>
                  </a:cubicBezTo>
                  <a:cubicBezTo>
                    <a:pt x="4646" y="511"/>
                    <a:pt x="4643" y="510"/>
                    <a:pt x="4641" y="508"/>
                  </a:cubicBezTo>
                  <a:cubicBezTo>
                    <a:pt x="4639" y="506"/>
                    <a:pt x="4639" y="503"/>
                    <a:pt x="4639" y="501"/>
                  </a:cubicBezTo>
                  <a:lnTo>
                    <a:pt x="4639" y="23"/>
                  </a:lnTo>
                  <a:cubicBezTo>
                    <a:pt x="4639" y="21"/>
                    <a:pt x="4639" y="18"/>
                    <a:pt x="4641" y="16"/>
                  </a:cubicBezTo>
                  <a:cubicBezTo>
                    <a:pt x="4643" y="14"/>
                    <a:pt x="4646" y="12"/>
                    <a:pt x="4650" y="11"/>
                  </a:cubicBezTo>
                  <a:cubicBezTo>
                    <a:pt x="4654" y="10"/>
                    <a:pt x="4659" y="9"/>
                    <a:pt x="4665" y="8"/>
                  </a:cubicBezTo>
                  <a:cubicBezTo>
                    <a:pt x="4672" y="7"/>
                    <a:pt x="4680" y="7"/>
                    <a:pt x="4690" y="7"/>
                  </a:cubicBezTo>
                  <a:close/>
                  <a:moveTo>
                    <a:pt x="3928" y="7"/>
                  </a:moveTo>
                  <a:cubicBezTo>
                    <a:pt x="3940" y="7"/>
                    <a:pt x="3950" y="7"/>
                    <a:pt x="3957" y="7"/>
                  </a:cubicBezTo>
                  <a:cubicBezTo>
                    <a:pt x="3964" y="8"/>
                    <a:pt x="3970" y="9"/>
                    <a:pt x="3974" y="10"/>
                  </a:cubicBezTo>
                  <a:cubicBezTo>
                    <a:pt x="3977" y="12"/>
                    <a:pt x="3980" y="14"/>
                    <a:pt x="3981" y="16"/>
                  </a:cubicBezTo>
                  <a:cubicBezTo>
                    <a:pt x="3982" y="19"/>
                    <a:pt x="3983" y="23"/>
                    <a:pt x="3984" y="28"/>
                  </a:cubicBezTo>
                  <a:lnTo>
                    <a:pt x="4073" y="415"/>
                  </a:lnTo>
                  <a:lnTo>
                    <a:pt x="4073" y="415"/>
                  </a:lnTo>
                  <a:lnTo>
                    <a:pt x="4165" y="31"/>
                  </a:lnTo>
                  <a:cubicBezTo>
                    <a:pt x="4166" y="26"/>
                    <a:pt x="4168" y="22"/>
                    <a:pt x="4169" y="19"/>
                  </a:cubicBezTo>
                  <a:cubicBezTo>
                    <a:pt x="4171" y="15"/>
                    <a:pt x="4174" y="13"/>
                    <a:pt x="4178" y="11"/>
                  </a:cubicBezTo>
                  <a:cubicBezTo>
                    <a:pt x="4182" y="10"/>
                    <a:pt x="4188" y="8"/>
                    <a:pt x="4195" y="8"/>
                  </a:cubicBezTo>
                  <a:cubicBezTo>
                    <a:pt x="4202" y="7"/>
                    <a:pt x="4211" y="7"/>
                    <a:pt x="4223" y="7"/>
                  </a:cubicBezTo>
                  <a:cubicBezTo>
                    <a:pt x="4235" y="7"/>
                    <a:pt x="4245" y="7"/>
                    <a:pt x="4253" y="8"/>
                  </a:cubicBezTo>
                  <a:cubicBezTo>
                    <a:pt x="4260" y="8"/>
                    <a:pt x="4266" y="9"/>
                    <a:pt x="4270" y="11"/>
                  </a:cubicBezTo>
                  <a:cubicBezTo>
                    <a:pt x="4274" y="13"/>
                    <a:pt x="4277" y="15"/>
                    <a:pt x="4279" y="18"/>
                  </a:cubicBezTo>
                  <a:cubicBezTo>
                    <a:pt x="4280" y="21"/>
                    <a:pt x="4282" y="25"/>
                    <a:pt x="4283" y="31"/>
                  </a:cubicBezTo>
                  <a:lnTo>
                    <a:pt x="4378" y="415"/>
                  </a:lnTo>
                  <a:lnTo>
                    <a:pt x="4379" y="415"/>
                  </a:lnTo>
                  <a:lnTo>
                    <a:pt x="4468" y="29"/>
                  </a:lnTo>
                  <a:cubicBezTo>
                    <a:pt x="4468" y="25"/>
                    <a:pt x="4469" y="21"/>
                    <a:pt x="4471" y="18"/>
                  </a:cubicBezTo>
                  <a:cubicBezTo>
                    <a:pt x="4472" y="15"/>
                    <a:pt x="4475" y="13"/>
                    <a:pt x="4478" y="11"/>
                  </a:cubicBezTo>
                  <a:cubicBezTo>
                    <a:pt x="4482" y="10"/>
                    <a:pt x="4487" y="8"/>
                    <a:pt x="4494" y="8"/>
                  </a:cubicBezTo>
                  <a:cubicBezTo>
                    <a:pt x="4501" y="7"/>
                    <a:pt x="4510" y="7"/>
                    <a:pt x="4522" y="7"/>
                  </a:cubicBezTo>
                  <a:cubicBezTo>
                    <a:pt x="4534" y="7"/>
                    <a:pt x="4543" y="7"/>
                    <a:pt x="4549" y="8"/>
                  </a:cubicBezTo>
                  <a:cubicBezTo>
                    <a:pt x="4555" y="8"/>
                    <a:pt x="4560" y="10"/>
                    <a:pt x="4563" y="13"/>
                  </a:cubicBezTo>
                  <a:cubicBezTo>
                    <a:pt x="4566" y="16"/>
                    <a:pt x="4567" y="20"/>
                    <a:pt x="4567" y="26"/>
                  </a:cubicBezTo>
                  <a:cubicBezTo>
                    <a:pt x="4566" y="31"/>
                    <a:pt x="4565" y="39"/>
                    <a:pt x="4563" y="49"/>
                  </a:cubicBezTo>
                  <a:lnTo>
                    <a:pt x="4447" y="488"/>
                  </a:lnTo>
                  <a:cubicBezTo>
                    <a:pt x="4445" y="495"/>
                    <a:pt x="4443" y="500"/>
                    <a:pt x="4440" y="503"/>
                  </a:cubicBezTo>
                  <a:cubicBezTo>
                    <a:pt x="4437" y="507"/>
                    <a:pt x="4433" y="510"/>
                    <a:pt x="4428" y="512"/>
                  </a:cubicBezTo>
                  <a:cubicBezTo>
                    <a:pt x="4422" y="514"/>
                    <a:pt x="4415" y="515"/>
                    <a:pt x="4407" y="516"/>
                  </a:cubicBezTo>
                  <a:cubicBezTo>
                    <a:pt x="4398" y="517"/>
                    <a:pt x="4387" y="517"/>
                    <a:pt x="4374" y="517"/>
                  </a:cubicBezTo>
                  <a:cubicBezTo>
                    <a:pt x="4359" y="517"/>
                    <a:pt x="4347" y="517"/>
                    <a:pt x="4338" y="516"/>
                  </a:cubicBezTo>
                  <a:cubicBezTo>
                    <a:pt x="4329" y="515"/>
                    <a:pt x="4322" y="514"/>
                    <a:pt x="4317" y="512"/>
                  </a:cubicBezTo>
                  <a:cubicBezTo>
                    <a:pt x="4312" y="510"/>
                    <a:pt x="4308" y="507"/>
                    <a:pt x="4306" y="503"/>
                  </a:cubicBezTo>
                  <a:cubicBezTo>
                    <a:pt x="4303" y="500"/>
                    <a:pt x="4301" y="495"/>
                    <a:pt x="4300" y="488"/>
                  </a:cubicBezTo>
                  <a:lnTo>
                    <a:pt x="4219" y="168"/>
                  </a:lnTo>
                  <a:lnTo>
                    <a:pt x="4218" y="168"/>
                  </a:lnTo>
                  <a:lnTo>
                    <a:pt x="4142" y="488"/>
                  </a:lnTo>
                  <a:cubicBezTo>
                    <a:pt x="4141" y="494"/>
                    <a:pt x="4139" y="499"/>
                    <a:pt x="4136" y="503"/>
                  </a:cubicBezTo>
                  <a:cubicBezTo>
                    <a:pt x="4134" y="507"/>
                    <a:pt x="4130" y="510"/>
                    <a:pt x="4125" y="512"/>
                  </a:cubicBezTo>
                  <a:cubicBezTo>
                    <a:pt x="4120" y="514"/>
                    <a:pt x="4113" y="515"/>
                    <a:pt x="4105" y="516"/>
                  </a:cubicBezTo>
                  <a:cubicBezTo>
                    <a:pt x="4096" y="517"/>
                    <a:pt x="4084" y="517"/>
                    <a:pt x="4070" y="517"/>
                  </a:cubicBezTo>
                  <a:cubicBezTo>
                    <a:pt x="4055" y="517"/>
                    <a:pt x="4043" y="517"/>
                    <a:pt x="4034" y="516"/>
                  </a:cubicBezTo>
                  <a:cubicBezTo>
                    <a:pt x="4025" y="515"/>
                    <a:pt x="4018" y="514"/>
                    <a:pt x="4013" y="512"/>
                  </a:cubicBezTo>
                  <a:cubicBezTo>
                    <a:pt x="4007" y="510"/>
                    <a:pt x="4004" y="507"/>
                    <a:pt x="4001" y="503"/>
                  </a:cubicBezTo>
                  <a:cubicBezTo>
                    <a:pt x="3999" y="500"/>
                    <a:pt x="3997" y="495"/>
                    <a:pt x="3995" y="488"/>
                  </a:cubicBezTo>
                  <a:lnTo>
                    <a:pt x="3881" y="47"/>
                  </a:lnTo>
                  <a:cubicBezTo>
                    <a:pt x="3878" y="38"/>
                    <a:pt x="3877" y="31"/>
                    <a:pt x="3877" y="25"/>
                  </a:cubicBezTo>
                  <a:cubicBezTo>
                    <a:pt x="3876" y="20"/>
                    <a:pt x="3878" y="16"/>
                    <a:pt x="3881" y="13"/>
                  </a:cubicBezTo>
                  <a:cubicBezTo>
                    <a:pt x="3884" y="10"/>
                    <a:pt x="3890" y="8"/>
                    <a:pt x="3897" y="8"/>
                  </a:cubicBezTo>
                  <a:cubicBezTo>
                    <a:pt x="3905" y="7"/>
                    <a:pt x="3915" y="7"/>
                    <a:pt x="3928" y="7"/>
                  </a:cubicBezTo>
                  <a:close/>
                  <a:moveTo>
                    <a:pt x="3086" y="7"/>
                  </a:moveTo>
                  <a:cubicBezTo>
                    <a:pt x="3096" y="7"/>
                    <a:pt x="3105" y="7"/>
                    <a:pt x="3111" y="8"/>
                  </a:cubicBezTo>
                  <a:cubicBezTo>
                    <a:pt x="3118" y="9"/>
                    <a:pt x="3123" y="10"/>
                    <a:pt x="3127" y="11"/>
                  </a:cubicBezTo>
                  <a:cubicBezTo>
                    <a:pt x="3131" y="12"/>
                    <a:pt x="3133" y="14"/>
                    <a:pt x="3135" y="16"/>
                  </a:cubicBezTo>
                  <a:cubicBezTo>
                    <a:pt x="3137" y="18"/>
                    <a:pt x="3138" y="21"/>
                    <a:pt x="3138" y="23"/>
                  </a:cubicBezTo>
                  <a:lnTo>
                    <a:pt x="3138" y="430"/>
                  </a:lnTo>
                  <a:lnTo>
                    <a:pt x="3297" y="430"/>
                  </a:lnTo>
                  <a:cubicBezTo>
                    <a:pt x="3299" y="430"/>
                    <a:pt x="3302" y="431"/>
                    <a:pt x="3303" y="432"/>
                  </a:cubicBezTo>
                  <a:cubicBezTo>
                    <a:pt x="3305" y="433"/>
                    <a:pt x="3307" y="436"/>
                    <a:pt x="3308" y="439"/>
                  </a:cubicBezTo>
                  <a:cubicBezTo>
                    <a:pt x="3310" y="442"/>
                    <a:pt x="3311" y="447"/>
                    <a:pt x="3311" y="452"/>
                  </a:cubicBezTo>
                  <a:cubicBezTo>
                    <a:pt x="3312" y="457"/>
                    <a:pt x="3312" y="464"/>
                    <a:pt x="3312" y="472"/>
                  </a:cubicBezTo>
                  <a:cubicBezTo>
                    <a:pt x="3312" y="479"/>
                    <a:pt x="3312" y="486"/>
                    <a:pt x="3311" y="491"/>
                  </a:cubicBezTo>
                  <a:cubicBezTo>
                    <a:pt x="3311" y="497"/>
                    <a:pt x="3310" y="501"/>
                    <a:pt x="3308" y="505"/>
                  </a:cubicBezTo>
                  <a:cubicBezTo>
                    <a:pt x="3307" y="508"/>
                    <a:pt x="3305" y="511"/>
                    <a:pt x="3303" y="512"/>
                  </a:cubicBezTo>
                  <a:cubicBezTo>
                    <a:pt x="3302" y="514"/>
                    <a:pt x="3299" y="515"/>
                    <a:pt x="3297" y="515"/>
                  </a:cubicBezTo>
                  <a:lnTo>
                    <a:pt x="3065" y="515"/>
                  </a:lnTo>
                  <a:cubicBezTo>
                    <a:pt x="3056" y="515"/>
                    <a:pt x="3049" y="512"/>
                    <a:pt x="3043" y="507"/>
                  </a:cubicBezTo>
                  <a:cubicBezTo>
                    <a:pt x="3037" y="502"/>
                    <a:pt x="3035" y="494"/>
                    <a:pt x="3035" y="482"/>
                  </a:cubicBezTo>
                  <a:lnTo>
                    <a:pt x="3035" y="23"/>
                  </a:lnTo>
                  <a:cubicBezTo>
                    <a:pt x="3035" y="21"/>
                    <a:pt x="3035" y="18"/>
                    <a:pt x="3037" y="16"/>
                  </a:cubicBezTo>
                  <a:cubicBezTo>
                    <a:pt x="3039" y="14"/>
                    <a:pt x="3042" y="12"/>
                    <a:pt x="3045" y="11"/>
                  </a:cubicBezTo>
                  <a:cubicBezTo>
                    <a:pt x="3049" y="10"/>
                    <a:pt x="3055" y="9"/>
                    <a:pt x="3061" y="8"/>
                  </a:cubicBezTo>
                  <a:cubicBezTo>
                    <a:pt x="3068" y="7"/>
                    <a:pt x="3076" y="7"/>
                    <a:pt x="3086" y="7"/>
                  </a:cubicBezTo>
                  <a:close/>
                  <a:moveTo>
                    <a:pt x="946" y="7"/>
                  </a:moveTo>
                  <a:cubicBezTo>
                    <a:pt x="961" y="7"/>
                    <a:pt x="973" y="7"/>
                    <a:pt x="982" y="7"/>
                  </a:cubicBezTo>
                  <a:cubicBezTo>
                    <a:pt x="992" y="8"/>
                    <a:pt x="999" y="9"/>
                    <a:pt x="1004" y="10"/>
                  </a:cubicBezTo>
                  <a:cubicBezTo>
                    <a:pt x="1009" y="12"/>
                    <a:pt x="1012" y="14"/>
                    <a:pt x="1015" y="17"/>
                  </a:cubicBezTo>
                  <a:cubicBezTo>
                    <a:pt x="1017" y="19"/>
                    <a:pt x="1019" y="23"/>
                    <a:pt x="1020" y="28"/>
                  </a:cubicBezTo>
                  <a:lnTo>
                    <a:pt x="1177" y="476"/>
                  </a:lnTo>
                  <a:cubicBezTo>
                    <a:pt x="1180" y="486"/>
                    <a:pt x="1182" y="493"/>
                    <a:pt x="1182" y="499"/>
                  </a:cubicBezTo>
                  <a:cubicBezTo>
                    <a:pt x="1183" y="504"/>
                    <a:pt x="1182" y="508"/>
                    <a:pt x="1179" y="511"/>
                  </a:cubicBezTo>
                  <a:cubicBezTo>
                    <a:pt x="1176" y="514"/>
                    <a:pt x="1171" y="515"/>
                    <a:pt x="1164" y="516"/>
                  </a:cubicBezTo>
                  <a:cubicBezTo>
                    <a:pt x="1157" y="517"/>
                    <a:pt x="1147" y="517"/>
                    <a:pt x="1134" y="517"/>
                  </a:cubicBezTo>
                  <a:cubicBezTo>
                    <a:pt x="1121" y="517"/>
                    <a:pt x="1110" y="517"/>
                    <a:pt x="1103" y="516"/>
                  </a:cubicBezTo>
                  <a:cubicBezTo>
                    <a:pt x="1096" y="516"/>
                    <a:pt x="1090" y="515"/>
                    <a:pt x="1086" y="514"/>
                  </a:cubicBezTo>
                  <a:cubicBezTo>
                    <a:pt x="1082" y="513"/>
                    <a:pt x="1079" y="511"/>
                    <a:pt x="1078" y="509"/>
                  </a:cubicBezTo>
                  <a:cubicBezTo>
                    <a:pt x="1076" y="507"/>
                    <a:pt x="1075" y="504"/>
                    <a:pt x="1074" y="501"/>
                  </a:cubicBezTo>
                  <a:lnTo>
                    <a:pt x="1040" y="399"/>
                  </a:lnTo>
                  <a:lnTo>
                    <a:pt x="850" y="399"/>
                  </a:lnTo>
                  <a:lnTo>
                    <a:pt x="818" y="498"/>
                  </a:lnTo>
                  <a:cubicBezTo>
                    <a:pt x="817" y="502"/>
                    <a:pt x="816" y="505"/>
                    <a:pt x="814" y="507"/>
                  </a:cubicBezTo>
                  <a:cubicBezTo>
                    <a:pt x="812" y="510"/>
                    <a:pt x="809" y="512"/>
                    <a:pt x="806" y="513"/>
                  </a:cubicBezTo>
                  <a:cubicBezTo>
                    <a:pt x="802" y="515"/>
                    <a:pt x="797" y="516"/>
                    <a:pt x="790" y="516"/>
                  </a:cubicBezTo>
                  <a:cubicBezTo>
                    <a:pt x="783" y="517"/>
                    <a:pt x="774" y="517"/>
                    <a:pt x="763" y="517"/>
                  </a:cubicBezTo>
                  <a:cubicBezTo>
                    <a:pt x="751" y="517"/>
                    <a:pt x="741" y="517"/>
                    <a:pt x="734" y="516"/>
                  </a:cubicBezTo>
                  <a:cubicBezTo>
                    <a:pt x="728" y="515"/>
                    <a:pt x="723" y="513"/>
                    <a:pt x="720" y="510"/>
                  </a:cubicBezTo>
                  <a:cubicBezTo>
                    <a:pt x="718" y="507"/>
                    <a:pt x="717" y="503"/>
                    <a:pt x="718" y="497"/>
                  </a:cubicBezTo>
                  <a:cubicBezTo>
                    <a:pt x="718" y="492"/>
                    <a:pt x="720" y="485"/>
                    <a:pt x="723" y="476"/>
                  </a:cubicBezTo>
                  <a:lnTo>
                    <a:pt x="879" y="27"/>
                  </a:lnTo>
                  <a:cubicBezTo>
                    <a:pt x="881" y="23"/>
                    <a:pt x="883" y="19"/>
                    <a:pt x="885" y="16"/>
                  </a:cubicBezTo>
                  <a:cubicBezTo>
                    <a:pt x="887" y="14"/>
                    <a:pt x="890" y="12"/>
                    <a:pt x="895" y="10"/>
                  </a:cubicBezTo>
                  <a:cubicBezTo>
                    <a:pt x="899" y="9"/>
                    <a:pt x="906" y="8"/>
                    <a:pt x="914" y="7"/>
                  </a:cubicBezTo>
                  <a:cubicBezTo>
                    <a:pt x="922" y="7"/>
                    <a:pt x="932" y="7"/>
                    <a:pt x="946" y="7"/>
                  </a:cubicBezTo>
                  <a:close/>
                  <a:moveTo>
                    <a:pt x="52" y="7"/>
                  </a:moveTo>
                  <a:cubicBezTo>
                    <a:pt x="64" y="7"/>
                    <a:pt x="74" y="7"/>
                    <a:pt x="81" y="7"/>
                  </a:cubicBezTo>
                  <a:cubicBezTo>
                    <a:pt x="88" y="8"/>
                    <a:pt x="94" y="9"/>
                    <a:pt x="98" y="10"/>
                  </a:cubicBezTo>
                  <a:cubicBezTo>
                    <a:pt x="101" y="12"/>
                    <a:pt x="104" y="14"/>
                    <a:pt x="105" y="16"/>
                  </a:cubicBezTo>
                  <a:cubicBezTo>
                    <a:pt x="106" y="19"/>
                    <a:pt x="107" y="23"/>
                    <a:pt x="108" y="28"/>
                  </a:cubicBezTo>
                  <a:lnTo>
                    <a:pt x="197" y="415"/>
                  </a:lnTo>
                  <a:lnTo>
                    <a:pt x="197" y="415"/>
                  </a:lnTo>
                  <a:lnTo>
                    <a:pt x="289" y="31"/>
                  </a:lnTo>
                  <a:cubicBezTo>
                    <a:pt x="290" y="26"/>
                    <a:pt x="292" y="22"/>
                    <a:pt x="293" y="19"/>
                  </a:cubicBezTo>
                  <a:cubicBezTo>
                    <a:pt x="295" y="15"/>
                    <a:pt x="298" y="13"/>
                    <a:pt x="302" y="11"/>
                  </a:cubicBezTo>
                  <a:cubicBezTo>
                    <a:pt x="306" y="10"/>
                    <a:pt x="312" y="8"/>
                    <a:pt x="319" y="8"/>
                  </a:cubicBezTo>
                  <a:cubicBezTo>
                    <a:pt x="326" y="7"/>
                    <a:pt x="335" y="7"/>
                    <a:pt x="347" y="7"/>
                  </a:cubicBezTo>
                  <a:cubicBezTo>
                    <a:pt x="359" y="7"/>
                    <a:pt x="369" y="7"/>
                    <a:pt x="377" y="8"/>
                  </a:cubicBezTo>
                  <a:cubicBezTo>
                    <a:pt x="384" y="8"/>
                    <a:pt x="390" y="9"/>
                    <a:pt x="394" y="11"/>
                  </a:cubicBezTo>
                  <a:cubicBezTo>
                    <a:pt x="398" y="13"/>
                    <a:pt x="401" y="15"/>
                    <a:pt x="403" y="18"/>
                  </a:cubicBezTo>
                  <a:cubicBezTo>
                    <a:pt x="404" y="21"/>
                    <a:pt x="406" y="25"/>
                    <a:pt x="407" y="31"/>
                  </a:cubicBezTo>
                  <a:lnTo>
                    <a:pt x="502" y="415"/>
                  </a:lnTo>
                  <a:lnTo>
                    <a:pt x="503" y="415"/>
                  </a:lnTo>
                  <a:lnTo>
                    <a:pt x="592" y="29"/>
                  </a:lnTo>
                  <a:cubicBezTo>
                    <a:pt x="592" y="25"/>
                    <a:pt x="593" y="21"/>
                    <a:pt x="595" y="18"/>
                  </a:cubicBezTo>
                  <a:cubicBezTo>
                    <a:pt x="596" y="15"/>
                    <a:pt x="599" y="13"/>
                    <a:pt x="602" y="11"/>
                  </a:cubicBezTo>
                  <a:cubicBezTo>
                    <a:pt x="606" y="10"/>
                    <a:pt x="611" y="8"/>
                    <a:pt x="618" y="8"/>
                  </a:cubicBezTo>
                  <a:cubicBezTo>
                    <a:pt x="625" y="7"/>
                    <a:pt x="634" y="7"/>
                    <a:pt x="646" y="7"/>
                  </a:cubicBezTo>
                  <a:cubicBezTo>
                    <a:pt x="658" y="7"/>
                    <a:pt x="667" y="7"/>
                    <a:pt x="673" y="8"/>
                  </a:cubicBezTo>
                  <a:cubicBezTo>
                    <a:pt x="679" y="8"/>
                    <a:pt x="684" y="10"/>
                    <a:pt x="687" y="13"/>
                  </a:cubicBezTo>
                  <a:cubicBezTo>
                    <a:pt x="690" y="16"/>
                    <a:pt x="691" y="20"/>
                    <a:pt x="691" y="26"/>
                  </a:cubicBezTo>
                  <a:cubicBezTo>
                    <a:pt x="690" y="31"/>
                    <a:pt x="689" y="39"/>
                    <a:pt x="687" y="49"/>
                  </a:cubicBezTo>
                  <a:lnTo>
                    <a:pt x="571" y="488"/>
                  </a:lnTo>
                  <a:cubicBezTo>
                    <a:pt x="569" y="495"/>
                    <a:pt x="567" y="500"/>
                    <a:pt x="564" y="503"/>
                  </a:cubicBezTo>
                  <a:cubicBezTo>
                    <a:pt x="561" y="507"/>
                    <a:pt x="557" y="510"/>
                    <a:pt x="552" y="512"/>
                  </a:cubicBezTo>
                  <a:cubicBezTo>
                    <a:pt x="546" y="514"/>
                    <a:pt x="539" y="515"/>
                    <a:pt x="531" y="516"/>
                  </a:cubicBezTo>
                  <a:cubicBezTo>
                    <a:pt x="522" y="517"/>
                    <a:pt x="511" y="517"/>
                    <a:pt x="498" y="517"/>
                  </a:cubicBezTo>
                  <a:cubicBezTo>
                    <a:pt x="483" y="517"/>
                    <a:pt x="471" y="517"/>
                    <a:pt x="462" y="516"/>
                  </a:cubicBezTo>
                  <a:cubicBezTo>
                    <a:pt x="453" y="515"/>
                    <a:pt x="446" y="514"/>
                    <a:pt x="441" y="512"/>
                  </a:cubicBezTo>
                  <a:cubicBezTo>
                    <a:pt x="436" y="510"/>
                    <a:pt x="432" y="507"/>
                    <a:pt x="430" y="503"/>
                  </a:cubicBezTo>
                  <a:cubicBezTo>
                    <a:pt x="427" y="500"/>
                    <a:pt x="425" y="495"/>
                    <a:pt x="424" y="488"/>
                  </a:cubicBezTo>
                  <a:lnTo>
                    <a:pt x="343" y="168"/>
                  </a:lnTo>
                  <a:lnTo>
                    <a:pt x="342" y="168"/>
                  </a:lnTo>
                  <a:lnTo>
                    <a:pt x="266" y="488"/>
                  </a:lnTo>
                  <a:cubicBezTo>
                    <a:pt x="265" y="494"/>
                    <a:pt x="263" y="499"/>
                    <a:pt x="260" y="503"/>
                  </a:cubicBezTo>
                  <a:cubicBezTo>
                    <a:pt x="258" y="507"/>
                    <a:pt x="254" y="510"/>
                    <a:pt x="249" y="512"/>
                  </a:cubicBezTo>
                  <a:cubicBezTo>
                    <a:pt x="244" y="514"/>
                    <a:pt x="237" y="515"/>
                    <a:pt x="229" y="516"/>
                  </a:cubicBezTo>
                  <a:cubicBezTo>
                    <a:pt x="220" y="517"/>
                    <a:pt x="208" y="517"/>
                    <a:pt x="194" y="517"/>
                  </a:cubicBezTo>
                  <a:cubicBezTo>
                    <a:pt x="179" y="517"/>
                    <a:pt x="167" y="517"/>
                    <a:pt x="158" y="516"/>
                  </a:cubicBezTo>
                  <a:cubicBezTo>
                    <a:pt x="149" y="515"/>
                    <a:pt x="142" y="514"/>
                    <a:pt x="137" y="512"/>
                  </a:cubicBezTo>
                  <a:cubicBezTo>
                    <a:pt x="131" y="510"/>
                    <a:pt x="128" y="507"/>
                    <a:pt x="125" y="503"/>
                  </a:cubicBezTo>
                  <a:cubicBezTo>
                    <a:pt x="123" y="500"/>
                    <a:pt x="121" y="495"/>
                    <a:pt x="119" y="488"/>
                  </a:cubicBezTo>
                  <a:lnTo>
                    <a:pt x="5" y="47"/>
                  </a:lnTo>
                  <a:cubicBezTo>
                    <a:pt x="2" y="38"/>
                    <a:pt x="1" y="31"/>
                    <a:pt x="1" y="25"/>
                  </a:cubicBezTo>
                  <a:cubicBezTo>
                    <a:pt x="0" y="20"/>
                    <a:pt x="2" y="16"/>
                    <a:pt x="5" y="13"/>
                  </a:cubicBezTo>
                  <a:cubicBezTo>
                    <a:pt x="8" y="10"/>
                    <a:pt x="14" y="8"/>
                    <a:pt x="21" y="8"/>
                  </a:cubicBezTo>
                  <a:cubicBezTo>
                    <a:pt x="29" y="7"/>
                    <a:pt x="39" y="7"/>
                    <a:pt x="52" y="7"/>
                  </a:cubicBezTo>
                  <a:close/>
                  <a:moveTo>
                    <a:pt x="5615" y="1"/>
                  </a:moveTo>
                  <a:cubicBezTo>
                    <a:pt x="5637" y="1"/>
                    <a:pt x="5657" y="2"/>
                    <a:pt x="5675" y="5"/>
                  </a:cubicBezTo>
                  <a:cubicBezTo>
                    <a:pt x="5693" y="8"/>
                    <a:pt x="5709" y="12"/>
                    <a:pt x="5722" y="16"/>
                  </a:cubicBezTo>
                  <a:cubicBezTo>
                    <a:pt x="5736" y="20"/>
                    <a:pt x="5747" y="25"/>
                    <a:pt x="5755" y="30"/>
                  </a:cubicBezTo>
                  <a:cubicBezTo>
                    <a:pt x="5764" y="35"/>
                    <a:pt x="5771" y="39"/>
                    <a:pt x="5774" y="43"/>
                  </a:cubicBezTo>
                  <a:cubicBezTo>
                    <a:pt x="5778" y="46"/>
                    <a:pt x="5780" y="52"/>
                    <a:pt x="5782" y="58"/>
                  </a:cubicBezTo>
                  <a:cubicBezTo>
                    <a:pt x="5783" y="65"/>
                    <a:pt x="5784" y="75"/>
                    <a:pt x="5784" y="88"/>
                  </a:cubicBezTo>
                  <a:cubicBezTo>
                    <a:pt x="5784" y="95"/>
                    <a:pt x="5784" y="102"/>
                    <a:pt x="5783" y="107"/>
                  </a:cubicBezTo>
                  <a:cubicBezTo>
                    <a:pt x="5782" y="113"/>
                    <a:pt x="5781" y="117"/>
                    <a:pt x="5780" y="120"/>
                  </a:cubicBezTo>
                  <a:cubicBezTo>
                    <a:pt x="5779" y="124"/>
                    <a:pt x="5778" y="126"/>
                    <a:pt x="5776" y="127"/>
                  </a:cubicBezTo>
                  <a:cubicBezTo>
                    <a:pt x="5774" y="128"/>
                    <a:pt x="5772" y="129"/>
                    <a:pt x="5770" y="129"/>
                  </a:cubicBezTo>
                  <a:cubicBezTo>
                    <a:pt x="5767" y="129"/>
                    <a:pt x="5761" y="127"/>
                    <a:pt x="5754" y="122"/>
                  </a:cubicBezTo>
                  <a:cubicBezTo>
                    <a:pt x="5746" y="117"/>
                    <a:pt x="5736" y="112"/>
                    <a:pt x="5723" y="107"/>
                  </a:cubicBezTo>
                  <a:cubicBezTo>
                    <a:pt x="5711" y="101"/>
                    <a:pt x="5696" y="96"/>
                    <a:pt x="5679" y="92"/>
                  </a:cubicBezTo>
                  <a:cubicBezTo>
                    <a:pt x="5661" y="87"/>
                    <a:pt x="5641" y="85"/>
                    <a:pt x="5618" y="85"/>
                  </a:cubicBezTo>
                  <a:cubicBezTo>
                    <a:pt x="5594" y="85"/>
                    <a:pt x="5572" y="89"/>
                    <a:pt x="5552" y="97"/>
                  </a:cubicBezTo>
                  <a:cubicBezTo>
                    <a:pt x="5532" y="106"/>
                    <a:pt x="5515" y="118"/>
                    <a:pt x="5501" y="133"/>
                  </a:cubicBezTo>
                  <a:cubicBezTo>
                    <a:pt x="5487" y="149"/>
                    <a:pt x="5476" y="167"/>
                    <a:pt x="5469" y="189"/>
                  </a:cubicBezTo>
                  <a:cubicBezTo>
                    <a:pt x="5461" y="211"/>
                    <a:pt x="5457" y="235"/>
                    <a:pt x="5457" y="261"/>
                  </a:cubicBezTo>
                  <a:cubicBezTo>
                    <a:pt x="5457" y="290"/>
                    <a:pt x="5461" y="315"/>
                    <a:pt x="5469" y="337"/>
                  </a:cubicBezTo>
                  <a:cubicBezTo>
                    <a:pt x="5477" y="359"/>
                    <a:pt x="5487" y="378"/>
                    <a:pt x="5501" y="393"/>
                  </a:cubicBezTo>
                  <a:cubicBezTo>
                    <a:pt x="5515" y="408"/>
                    <a:pt x="5532" y="419"/>
                    <a:pt x="5551" y="426"/>
                  </a:cubicBezTo>
                  <a:cubicBezTo>
                    <a:pt x="5570" y="434"/>
                    <a:pt x="5592" y="438"/>
                    <a:pt x="5615" y="438"/>
                  </a:cubicBezTo>
                  <a:cubicBezTo>
                    <a:pt x="5627" y="438"/>
                    <a:pt x="5638" y="436"/>
                    <a:pt x="5649" y="434"/>
                  </a:cubicBezTo>
                  <a:cubicBezTo>
                    <a:pt x="5660" y="431"/>
                    <a:pt x="5671" y="427"/>
                    <a:pt x="5680" y="422"/>
                  </a:cubicBezTo>
                  <a:lnTo>
                    <a:pt x="5680" y="305"/>
                  </a:lnTo>
                  <a:lnTo>
                    <a:pt x="5585" y="305"/>
                  </a:lnTo>
                  <a:cubicBezTo>
                    <a:pt x="5580" y="305"/>
                    <a:pt x="5576" y="302"/>
                    <a:pt x="5574" y="296"/>
                  </a:cubicBezTo>
                  <a:cubicBezTo>
                    <a:pt x="5571" y="290"/>
                    <a:pt x="5570" y="280"/>
                    <a:pt x="5570" y="266"/>
                  </a:cubicBezTo>
                  <a:cubicBezTo>
                    <a:pt x="5570" y="259"/>
                    <a:pt x="5570" y="253"/>
                    <a:pt x="5571" y="248"/>
                  </a:cubicBezTo>
                  <a:cubicBezTo>
                    <a:pt x="5572" y="243"/>
                    <a:pt x="5573" y="239"/>
                    <a:pt x="5574" y="236"/>
                  </a:cubicBezTo>
                  <a:cubicBezTo>
                    <a:pt x="5575" y="233"/>
                    <a:pt x="5577" y="231"/>
                    <a:pt x="5579" y="229"/>
                  </a:cubicBezTo>
                  <a:cubicBezTo>
                    <a:pt x="5580" y="228"/>
                    <a:pt x="5582" y="227"/>
                    <a:pt x="5585" y="227"/>
                  </a:cubicBezTo>
                  <a:lnTo>
                    <a:pt x="5755" y="227"/>
                  </a:lnTo>
                  <a:cubicBezTo>
                    <a:pt x="5760" y="227"/>
                    <a:pt x="5763" y="228"/>
                    <a:pt x="5767" y="229"/>
                  </a:cubicBezTo>
                  <a:cubicBezTo>
                    <a:pt x="5770" y="231"/>
                    <a:pt x="5773" y="233"/>
                    <a:pt x="5775" y="236"/>
                  </a:cubicBezTo>
                  <a:cubicBezTo>
                    <a:pt x="5778" y="239"/>
                    <a:pt x="5780" y="242"/>
                    <a:pt x="5781" y="246"/>
                  </a:cubicBezTo>
                  <a:cubicBezTo>
                    <a:pt x="5782" y="250"/>
                    <a:pt x="5783" y="255"/>
                    <a:pt x="5783" y="260"/>
                  </a:cubicBezTo>
                  <a:lnTo>
                    <a:pt x="5783" y="461"/>
                  </a:lnTo>
                  <a:cubicBezTo>
                    <a:pt x="5783" y="469"/>
                    <a:pt x="5781" y="476"/>
                    <a:pt x="5779" y="482"/>
                  </a:cubicBezTo>
                  <a:cubicBezTo>
                    <a:pt x="5776" y="487"/>
                    <a:pt x="5770" y="492"/>
                    <a:pt x="5762" y="495"/>
                  </a:cubicBezTo>
                  <a:cubicBezTo>
                    <a:pt x="5753" y="499"/>
                    <a:pt x="5743" y="502"/>
                    <a:pt x="5730" y="506"/>
                  </a:cubicBezTo>
                  <a:cubicBezTo>
                    <a:pt x="5718" y="510"/>
                    <a:pt x="5705" y="513"/>
                    <a:pt x="5692" y="515"/>
                  </a:cubicBezTo>
                  <a:cubicBezTo>
                    <a:pt x="5678" y="518"/>
                    <a:pt x="5665" y="520"/>
                    <a:pt x="5651" y="521"/>
                  </a:cubicBezTo>
                  <a:cubicBezTo>
                    <a:pt x="5637" y="523"/>
                    <a:pt x="5624" y="523"/>
                    <a:pt x="5610" y="523"/>
                  </a:cubicBezTo>
                  <a:cubicBezTo>
                    <a:pt x="5569" y="523"/>
                    <a:pt x="5533" y="517"/>
                    <a:pt x="5501" y="506"/>
                  </a:cubicBezTo>
                  <a:cubicBezTo>
                    <a:pt x="5469" y="494"/>
                    <a:pt x="5442" y="477"/>
                    <a:pt x="5420" y="455"/>
                  </a:cubicBezTo>
                  <a:cubicBezTo>
                    <a:pt x="5398" y="433"/>
                    <a:pt x="5381" y="407"/>
                    <a:pt x="5370" y="375"/>
                  </a:cubicBezTo>
                  <a:cubicBezTo>
                    <a:pt x="5358" y="343"/>
                    <a:pt x="5352" y="307"/>
                    <a:pt x="5352" y="267"/>
                  </a:cubicBezTo>
                  <a:cubicBezTo>
                    <a:pt x="5352" y="226"/>
                    <a:pt x="5358" y="189"/>
                    <a:pt x="5371" y="156"/>
                  </a:cubicBezTo>
                  <a:cubicBezTo>
                    <a:pt x="5383" y="123"/>
                    <a:pt x="5401" y="95"/>
                    <a:pt x="5424" y="72"/>
                  </a:cubicBezTo>
                  <a:cubicBezTo>
                    <a:pt x="5447" y="49"/>
                    <a:pt x="5474" y="31"/>
                    <a:pt x="5507" y="19"/>
                  </a:cubicBezTo>
                  <a:cubicBezTo>
                    <a:pt x="5539" y="7"/>
                    <a:pt x="5575" y="1"/>
                    <a:pt x="5615" y="1"/>
                  </a:cubicBezTo>
                  <a:close/>
                  <a:moveTo>
                    <a:pt x="3595" y="0"/>
                  </a:moveTo>
                  <a:cubicBezTo>
                    <a:pt x="3633" y="0"/>
                    <a:pt x="3667" y="5"/>
                    <a:pt x="3696" y="15"/>
                  </a:cubicBezTo>
                  <a:cubicBezTo>
                    <a:pt x="3726" y="26"/>
                    <a:pt x="3750" y="41"/>
                    <a:pt x="3770" y="62"/>
                  </a:cubicBezTo>
                  <a:cubicBezTo>
                    <a:pt x="3789" y="83"/>
                    <a:pt x="3804" y="110"/>
                    <a:pt x="3814" y="142"/>
                  </a:cubicBezTo>
                  <a:cubicBezTo>
                    <a:pt x="3824" y="174"/>
                    <a:pt x="3829" y="212"/>
                    <a:pt x="3829" y="256"/>
                  </a:cubicBezTo>
                  <a:cubicBezTo>
                    <a:pt x="3829" y="298"/>
                    <a:pt x="3824" y="335"/>
                    <a:pt x="3814" y="369"/>
                  </a:cubicBezTo>
                  <a:cubicBezTo>
                    <a:pt x="3803" y="402"/>
                    <a:pt x="3788" y="430"/>
                    <a:pt x="3767" y="453"/>
                  </a:cubicBezTo>
                  <a:cubicBezTo>
                    <a:pt x="3747" y="476"/>
                    <a:pt x="3721" y="493"/>
                    <a:pt x="3691" y="505"/>
                  </a:cubicBezTo>
                  <a:cubicBezTo>
                    <a:pt x="3660" y="518"/>
                    <a:pt x="3625" y="524"/>
                    <a:pt x="3585" y="524"/>
                  </a:cubicBezTo>
                  <a:cubicBezTo>
                    <a:pt x="3546" y="524"/>
                    <a:pt x="3512" y="518"/>
                    <a:pt x="3483" y="508"/>
                  </a:cubicBezTo>
                  <a:cubicBezTo>
                    <a:pt x="3453" y="498"/>
                    <a:pt x="3429" y="482"/>
                    <a:pt x="3409" y="461"/>
                  </a:cubicBezTo>
                  <a:cubicBezTo>
                    <a:pt x="3390" y="440"/>
                    <a:pt x="3375" y="413"/>
                    <a:pt x="3365" y="381"/>
                  </a:cubicBezTo>
                  <a:cubicBezTo>
                    <a:pt x="3356" y="348"/>
                    <a:pt x="3351" y="310"/>
                    <a:pt x="3351" y="265"/>
                  </a:cubicBezTo>
                  <a:cubicBezTo>
                    <a:pt x="3351" y="224"/>
                    <a:pt x="3356" y="187"/>
                    <a:pt x="3366" y="155"/>
                  </a:cubicBezTo>
                  <a:cubicBezTo>
                    <a:pt x="3377" y="122"/>
                    <a:pt x="3392" y="94"/>
                    <a:pt x="3413" y="71"/>
                  </a:cubicBezTo>
                  <a:cubicBezTo>
                    <a:pt x="3433" y="48"/>
                    <a:pt x="3459" y="31"/>
                    <a:pt x="3489" y="19"/>
                  </a:cubicBezTo>
                  <a:cubicBezTo>
                    <a:pt x="3520" y="6"/>
                    <a:pt x="3555" y="0"/>
                    <a:pt x="3595" y="0"/>
                  </a:cubicBezTo>
                  <a:close/>
                </a:path>
              </a:pathLst>
            </a:custGeom>
            <a:noFill/>
            <a:ln w="9525" cap="flat">
              <a:solidFill>
                <a:srgbClr val="385D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35" name="Freeform 73"/>
            <p:cNvSpPr>
              <a:spLocks noEditPoints="1"/>
            </p:cNvSpPr>
            <p:nvPr/>
          </p:nvSpPr>
          <p:spPr bwMode="auto">
            <a:xfrm>
              <a:off x="6154738" y="2933700"/>
              <a:ext cx="2119313" cy="200025"/>
            </a:xfrm>
            <a:custGeom>
              <a:avLst/>
              <a:gdLst>
                <a:gd name="T0" fmla="*/ 4606 w 5564"/>
                <a:gd name="T1" fmla="*/ 258 h 524"/>
                <a:gd name="T2" fmla="*/ 627 w 5564"/>
                <a:gd name="T3" fmla="*/ 260 h 524"/>
                <a:gd name="T4" fmla="*/ 731 w 5564"/>
                <a:gd name="T5" fmla="*/ 101 h 524"/>
                <a:gd name="T6" fmla="*/ 5382 w 5564"/>
                <a:gd name="T7" fmla="*/ 226 h 524"/>
                <a:gd name="T8" fmla="*/ 5337 w 5564"/>
                <a:gd name="T9" fmla="*/ 88 h 524"/>
                <a:gd name="T10" fmla="*/ 3503 w 5564"/>
                <a:gd name="T11" fmla="*/ 334 h 524"/>
                <a:gd name="T12" fmla="*/ 3759 w 5564"/>
                <a:gd name="T13" fmla="*/ 261 h 524"/>
                <a:gd name="T14" fmla="*/ 2377 w 5564"/>
                <a:gd name="T15" fmla="*/ 137 h 524"/>
                <a:gd name="T16" fmla="*/ 2542 w 5564"/>
                <a:gd name="T17" fmla="*/ 425 h 524"/>
                <a:gd name="T18" fmla="*/ 2481 w 5564"/>
                <a:gd name="T19" fmla="*/ 85 h 524"/>
                <a:gd name="T20" fmla="*/ 5528 w 5564"/>
                <a:gd name="T21" fmla="*/ 95 h 524"/>
                <a:gd name="T22" fmla="*/ 5479 w 5564"/>
                <a:gd name="T23" fmla="*/ 312 h 524"/>
                <a:gd name="T24" fmla="*/ 5555 w 5564"/>
                <a:gd name="T25" fmla="*/ 513 h 524"/>
                <a:gd name="T26" fmla="*/ 5408 w 5564"/>
                <a:gd name="T27" fmla="*/ 387 h 524"/>
                <a:gd name="T28" fmla="*/ 5289 w 5564"/>
                <a:gd name="T29" fmla="*/ 508 h 524"/>
                <a:gd name="T30" fmla="*/ 5189 w 5564"/>
                <a:gd name="T31" fmla="*/ 501 h 524"/>
                <a:gd name="T32" fmla="*/ 5090 w 5564"/>
                <a:gd name="T33" fmla="*/ 18 h 524"/>
                <a:gd name="T34" fmla="*/ 4899 w 5564"/>
                <a:gd name="T35" fmla="*/ 90 h 524"/>
                <a:gd name="T36" fmla="*/ 5066 w 5564"/>
                <a:gd name="T37" fmla="*/ 271 h 524"/>
                <a:gd name="T38" fmla="*/ 5087 w 5564"/>
                <a:gd name="T39" fmla="*/ 436 h 524"/>
                <a:gd name="T40" fmla="*/ 5081 w 5564"/>
                <a:gd name="T41" fmla="*/ 515 h 524"/>
                <a:gd name="T42" fmla="*/ 4323 w 5564"/>
                <a:gd name="T43" fmla="*/ 9 h 524"/>
                <a:gd name="T44" fmla="*/ 4642 w 5564"/>
                <a:gd name="T45" fmla="*/ 454 h 524"/>
                <a:gd name="T46" fmla="*/ 4301 w 5564"/>
                <a:gd name="T47" fmla="*/ 17 h 524"/>
                <a:gd name="T48" fmla="*/ 2205 w 5564"/>
                <a:gd name="T49" fmla="*/ 51 h 524"/>
                <a:gd name="T50" fmla="*/ 2061 w 5564"/>
                <a:gd name="T51" fmla="*/ 508 h 524"/>
                <a:gd name="T52" fmla="*/ 1960 w 5564"/>
                <a:gd name="T53" fmla="*/ 501 h 524"/>
                <a:gd name="T54" fmla="*/ 1819 w 5564"/>
                <a:gd name="T55" fmla="*/ 31 h 524"/>
                <a:gd name="T56" fmla="*/ 751 w 5564"/>
                <a:gd name="T57" fmla="*/ 16 h 524"/>
                <a:gd name="T58" fmla="*/ 756 w 5564"/>
                <a:gd name="T59" fmla="*/ 328 h 524"/>
                <a:gd name="T60" fmla="*/ 576 w 5564"/>
                <a:gd name="T61" fmla="*/ 517 h 524"/>
                <a:gd name="T62" fmla="*/ 559 w 5564"/>
                <a:gd name="T63" fmla="*/ 9 h 524"/>
                <a:gd name="T64" fmla="*/ 1754 w 5564"/>
                <a:gd name="T65" fmla="*/ 495 h 524"/>
                <a:gd name="T66" fmla="*/ 1617 w 5564"/>
                <a:gd name="T67" fmla="*/ 483 h 524"/>
                <a:gd name="T68" fmla="*/ 1433 w 5564"/>
                <a:gd name="T69" fmla="*/ 236 h 524"/>
                <a:gd name="T70" fmla="*/ 1350 w 5564"/>
                <a:gd name="T71" fmla="*/ 512 h 524"/>
                <a:gd name="T72" fmla="*/ 1458 w 5564"/>
                <a:gd name="T73" fmla="*/ 12 h 524"/>
                <a:gd name="T74" fmla="*/ 1652 w 5564"/>
                <a:gd name="T75" fmla="*/ 344 h 524"/>
                <a:gd name="T76" fmla="*/ 1675 w 5564"/>
                <a:gd name="T77" fmla="*/ 12 h 524"/>
                <a:gd name="T78" fmla="*/ 4056 w 5564"/>
                <a:gd name="T79" fmla="*/ 23 h 524"/>
                <a:gd name="T80" fmla="*/ 4229 w 5564"/>
                <a:gd name="T81" fmla="*/ 491 h 524"/>
                <a:gd name="T82" fmla="*/ 3953 w 5564"/>
                <a:gd name="T83" fmla="*/ 23 h 524"/>
                <a:gd name="T84" fmla="*/ 1221 w 5564"/>
                <a:gd name="T85" fmla="*/ 11 h 524"/>
                <a:gd name="T86" fmla="*/ 1180 w 5564"/>
                <a:gd name="T87" fmla="*/ 517 h 524"/>
                <a:gd name="T88" fmla="*/ 1140 w 5564"/>
                <a:gd name="T89" fmla="*/ 11 h 524"/>
                <a:gd name="T90" fmla="*/ 103 w 5564"/>
                <a:gd name="T91" fmla="*/ 23 h 524"/>
                <a:gd name="T92" fmla="*/ 284 w 5564"/>
                <a:gd name="T93" fmla="*/ 410 h 524"/>
                <a:gd name="T94" fmla="*/ 363 w 5564"/>
                <a:gd name="T95" fmla="*/ 7 h 524"/>
                <a:gd name="T96" fmla="*/ 359 w 5564"/>
                <a:gd name="T97" fmla="*/ 472 h 524"/>
                <a:gd name="T98" fmla="*/ 0 w 5564"/>
                <a:gd name="T99" fmla="*/ 23 h 524"/>
                <a:gd name="T100" fmla="*/ 3275 w 5564"/>
                <a:gd name="T101" fmla="*/ 14 h 524"/>
                <a:gd name="T102" fmla="*/ 3336 w 5564"/>
                <a:gd name="T103" fmla="*/ 108 h 524"/>
                <a:gd name="T104" fmla="*/ 3203 w 5564"/>
                <a:gd name="T105" fmla="*/ 87 h 524"/>
                <a:gd name="T106" fmla="*/ 3152 w 5564"/>
                <a:gd name="T107" fmla="*/ 425 h 524"/>
                <a:gd name="T108" fmla="*/ 3335 w 5564"/>
                <a:gd name="T109" fmla="*/ 403 h 524"/>
                <a:gd name="T110" fmla="*/ 3310 w 5564"/>
                <a:gd name="T111" fmla="*/ 494 h 524"/>
                <a:gd name="T112" fmla="*/ 2964 w 5564"/>
                <a:gd name="T113" fmla="*/ 269 h 524"/>
                <a:gd name="T114" fmla="*/ 3808 w 5564"/>
                <a:gd name="T115" fmla="*/ 62 h 524"/>
                <a:gd name="T116" fmla="*/ 3521 w 5564"/>
                <a:gd name="T117" fmla="*/ 508 h 524"/>
                <a:gd name="T118" fmla="*/ 3633 w 5564"/>
                <a:gd name="T119" fmla="*/ 0 h 524"/>
                <a:gd name="T120" fmla="*/ 2657 w 5564"/>
                <a:gd name="T121" fmla="*/ 453 h 524"/>
                <a:gd name="T122" fmla="*/ 2256 w 5564"/>
                <a:gd name="T123" fmla="*/ 155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564" h="524">
                  <a:moveTo>
                    <a:pt x="4395" y="90"/>
                  </a:moveTo>
                  <a:lnTo>
                    <a:pt x="4395" y="433"/>
                  </a:lnTo>
                  <a:lnTo>
                    <a:pt x="4448" y="433"/>
                  </a:lnTo>
                  <a:cubicBezTo>
                    <a:pt x="4477" y="433"/>
                    <a:pt x="4500" y="430"/>
                    <a:pt x="4519" y="422"/>
                  </a:cubicBezTo>
                  <a:cubicBezTo>
                    <a:pt x="4539" y="415"/>
                    <a:pt x="4555" y="404"/>
                    <a:pt x="4568" y="389"/>
                  </a:cubicBezTo>
                  <a:cubicBezTo>
                    <a:pt x="4581" y="375"/>
                    <a:pt x="4590" y="356"/>
                    <a:pt x="4597" y="335"/>
                  </a:cubicBezTo>
                  <a:cubicBezTo>
                    <a:pt x="4603" y="313"/>
                    <a:pt x="4606" y="287"/>
                    <a:pt x="4606" y="258"/>
                  </a:cubicBezTo>
                  <a:cubicBezTo>
                    <a:pt x="4606" y="234"/>
                    <a:pt x="4603" y="212"/>
                    <a:pt x="4598" y="191"/>
                  </a:cubicBezTo>
                  <a:cubicBezTo>
                    <a:pt x="4592" y="171"/>
                    <a:pt x="4583" y="153"/>
                    <a:pt x="4571" y="138"/>
                  </a:cubicBezTo>
                  <a:cubicBezTo>
                    <a:pt x="4558" y="123"/>
                    <a:pt x="4543" y="111"/>
                    <a:pt x="4523" y="102"/>
                  </a:cubicBezTo>
                  <a:cubicBezTo>
                    <a:pt x="4504" y="94"/>
                    <a:pt x="4478" y="90"/>
                    <a:pt x="4447" y="90"/>
                  </a:cubicBezTo>
                  <a:lnTo>
                    <a:pt x="4395" y="90"/>
                  </a:lnTo>
                  <a:close/>
                  <a:moveTo>
                    <a:pt x="627" y="88"/>
                  </a:moveTo>
                  <a:lnTo>
                    <a:pt x="627" y="260"/>
                  </a:lnTo>
                  <a:lnTo>
                    <a:pt x="673" y="260"/>
                  </a:lnTo>
                  <a:cubicBezTo>
                    <a:pt x="690" y="260"/>
                    <a:pt x="704" y="258"/>
                    <a:pt x="715" y="253"/>
                  </a:cubicBezTo>
                  <a:cubicBezTo>
                    <a:pt x="726" y="249"/>
                    <a:pt x="735" y="243"/>
                    <a:pt x="742" y="235"/>
                  </a:cubicBezTo>
                  <a:cubicBezTo>
                    <a:pt x="749" y="227"/>
                    <a:pt x="754" y="217"/>
                    <a:pt x="758" y="206"/>
                  </a:cubicBezTo>
                  <a:cubicBezTo>
                    <a:pt x="761" y="195"/>
                    <a:pt x="763" y="183"/>
                    <a:pt x="763" y="170"/>
                  </a:cubicBezTo>
                  <a:cubicBezTo>
                    <a:pt x="763" y="152"/>
                    <a:pt x="760" y="138"/>
                    <a:pt x="754" y="126"/>
                  </a:cubicBezTo>
                  <a:cubicBezTo>
                    <a:pt x="748" y="115"/>
                    <a:pt x="740" y="106"/>
                    <a:pt x="731" y="101"/>
                  </a:cubicBezTo>
                  <a:cubicBezTo>
                    <a:pt x="722" y="95"/>
                    <a:pt x="712" y="92"/>
                    <a:pt x="702" y="91"/>
                  </a:cubicBezTo>
                  <a:cubicBezTo>
                    <a:pt x="692" y="89"/>
                    <a:pt x="682" y="88"/>
                    <a:pt x="671" y="88"/>
                  </a:cubicBezTo>
                  <a:lnTo>
                    <a:pt x="627" y="88"/>
                  </a:lnTo>
                  <a:close/>
                  <a:moveTo>
                    <a:pt x="5291" y="88"/>
                  </a:moveTo>
                  <a:lnTo>
                    <a:pt x="5291" y="231"/>
                  </a:lnTo>
                  <a:lnTo>
                    <a:pt x="5344" y="231"/>
                  </a:lnTo>
                  <a:cubicBezTo>
                    <a:pt x="5358" y="231"/>
                    <a:pt x="5371" y="229"/>
                    <a:pt x="5382" y="226"/>
                  </a:cubicBezTo>
                  <a:cubicBezTo>
                    <a:pt x="5393" y="222"/>
                    <a:pt x="5402" y="217"/>
                    <a:pt x="5409" y="211"/>
                  </a:cubicBezTo>
                  <a:cubicBezTo>
                    <a:pt x="5417" y="205"/>
                    <a:pt x="5422" y="197"/>
                    <a:pt x="5426" y="188"/>
                  </a:cubicBezTo>
                  <a:cubicBezTo>
                    <a:pt x="5429" y="179"/>
                    <a:pt x="5431" y="169"/>
                    <a:pt x="5431" y="158"/>
                  </a:cubicBezTo>
                  <a:cubicBezTo>
                    <a:pt x="5431" y="142"/>
                    <a:pt x="5427" y="128"/>
                    <a:pt x="5420" y="116"/>
                  </a:cubicBezTo>
                  <a:cubicBezTo>
                    <a:pt x="5412" y="105"/>
                    <a:pt x="5400" y="97"/>
                    <a:pt x="5383" y="92"/>
                  </a:cubicBezTo>
                  <a:cubicBezTo>
                    <a:pt x="5377" y="91"/>
                    <a:pt x="5372" y="90"/>
                    <a:pt x="5365" y="89"/>
                  </a:cubicBezTo>
                  <a:cubicBezTo>
                    <a:pt x="5358" y="88"/>
                    <a:pt x="5349" y="88"/>
                    <a:pt x="5337" y="88"/>
                  </a:cubicBezTo>
                  <a:lnTo>
                    <a:pt x="5291" y="88"/>
                  </a:lnTo>
                  <a:close/>
                  <a:moveTo>
                    <a:pt x="3629" y="85"/>
                  </a:moveTo>
                  <a:cubicBezTo>
                    <a:pt x="3604" y="85"/>
                    <a:pt x="3583" y="89"/>
                    <a:pt x="3566" y="99"/>
                  </a:cubicBezTo>
                  <a:cubicBezTo>
                    <a:pt x="3549" y="108"/>
                    <a:pt x="3535" y="121"/>
                    <a:pt x="3525" y="137"/>
                  </a:cubicBezTo>
                  <a:cubicBezTo>
                    <a:pt x="3515" y="153"/>
                    <a:pt x="3507" y="171"/>
                    <a:pt x="3503" y="193"/>
                  </a:cubicBezTo>
                  <a:cubicBezTo>
                    <a:pt x="3499" y="214"/>
                    <a:pt x="3497" y="236"/>
                    <a:pt x="3497" y="260"/>
                  </a:cubicBezTo>
                  <a:cubicBezTo>
                    <a:pt x="3497" y="288"/>
                    <a:pt x="3499" y="312"/>
                    <a:pt x="3503" y="334"/>
                  </a:cubicBezTo>
                  <a:cubicBezTo>
                    <a:pt x="3507" y="356"/>
                    <a:pt x="3514" y="375"/>
                    <a:pt x="3524" y="391"/>
                  </a:cubicBezTo>
                  <a:cubicBezTo>
                    <a:pt x="3534" y="406"/>
                    <a:pt x="3547" y="418"/>
                    <a:pt x="3564" y="427"/>
                  </a:cubicBezTo>
                  <a:cubicBezTo>
                    <a:pt x="3580" y="435"/>
                    <a:pt x="3601" y="439"/>
                    <a:pt x="3627" y="439"/>
                  </a:cubicBezTo>
                  <a:cubicBezTo>
                    <a:pt x="3652" y="439"/>
                    <a:pt x="3673" y="434"/>
                    <a:pt x="3690" y="425"/>
                  </a:cubicBezTo>
                  <a:cubicBezTo>
                    <a:pt x="3707" y="415"/>
                    <a:pt x="3720" y="403"/>
                    <a:pt x="3731" y="386"/>
                  </a:cubicBezTo>
                  <a:cubicBezTo>
                    <a:pt x="3741" y="370"/>
                    <a:pt x="3749" y="352"/>
                    <a:pt x="3753" y="330"/>
                  </a:cubicBezTo>
                  <a:cubicBezTo>
                    <a:pt x="3757" y="309"/>
                    <a:pt x="3759" y="286"/>
                    <a:pt x="3759" y="261"/>
                  </a:cubicBezTo>
                  <a:cubicBezTo>
                    <a:pt x="3759" y="235"/>
                    <a:pt x="3757" y="211"/>
                    <a:pt x="3753" y="189"/>
                  </a:cubicBezTo>
                  <a:cubicBezTo>
                    <a:pt x="3749" y="167"/>
                    <a:pt x="3742" y="149"/>
                    <a:pt x="3732" y="133"/>
                  </a:cubicBezTo>
                  <a:cubicBezTo>
                    <a:pt x="3722" y="118"/>
                    <a:pt x="3708" y="106"/>
                    <a:pt x="3692" y="97"/>
                  </a:cubicBezTo>
                  <a:cubicBezTo>
                    <a:pt x="3675" y="89"/>
                    <a:pt x="3654" y="85"/>
                    <a:pt x="3629" y="85"/>
                  </a:cubicBezTo>
                  <a:close/>
                  <a:moveTo>
                    <a:pt x="2481" y="85"/>
                  </a:moveTo>
                  <a:cubicBezTo>
                    <a:pt x="2456" y="85"/>
                    <a:pt x="2435" y="89"/>
                    <a:pt x="2418" y="99"/>
                  </a:cubicBezTo>
                  <a:cubicBezTo>
                    <a:pt x="2401" y="108"/>
                    <a:pt x="2387" y="121"/>
                    <a:pt x="2377" y="137"/>
                  </a:cubicBezTo>
                  <a:cubicBezTo>
                    <a:pt x="2367" y="153"/>
                    <a:pt x="2359" y="171"/>
                    <a:pt x="2355" y="193"/>
                  </a:cubicBezTo>
                  <a:cubicBezTo>
                    <a:pt x="2351" y="214"/>
                    <a:pt x="2349" y="236"/>
                    <a:pt x="2349" y="260"/>
                  </a:cubicBezTo>
                  <a:cubicBezTo>
                    <a:pt x="2349" y="288"/>
                    <a:pt x="2351" y="312"/>
                    <a:pt x="2355" y="334"/>
                  </a:cubicBezTo>
                  <a:cubicBezTo>
                    <a:pt x="2359" y="356"/>
                    <a:pt x="2366" y="375"/>
                    <a:pt x="2376" y="391"/>
                  </a:cubicBezTo>
                  <a:cubicBezTo>
                    <a:pt x="2386" y="406"/>
                    <a:pt x="2399" y="418"/>
                    <a:pt x="2416" y="427"/>
                  </a:cubicBezTo>
                  <a:cubicBezTo>
                    <a:pt x="2432" y="435"/>
                    <a:pt x="2453" y="439"/>
                    <a:pt x="2479" y="439"/>
                  </a:cubicBezTo>
                  <a:cubicBezTo>
                    <a:pt x="2504" y="439"/>
                    <a:pt x="2525" y="434"/>
                    <a:pt x="2542" y="425"/>
                  </a:cubicBezTo>
                  <a:cubicBezTo>
                    <a:pt x="2559" y="415"/>
                    <a:pt x="2572" y="403"/>
                    <a:pt x="2583" y="386"/>
                  </a:cubicBezTo>
                  <a:cubicBezTo>
                    <a:pt x="2593" y="370"/>
                    <a:pt x="2601" y="352"/>
                    <a:pt x="2605" y="330"/>
                  </a:cubicBezTo>
                  <a:cubicBezTo>
                    <a:pt x="2609" y="309"/>
                    <a:pt x="2611" y="286"/>
                    <a:pt x="2611" y="261"/>
                  </a:cubicBezTo>
                  <a:cubicBezTo>
                    <a:pt x="2611" y="235"/>
                    <a:pt x="2609" y="211"/>
                    <a:pt x="2605" y="189"/>
                  </a:cubicBezTo>
                  <a:cubicBezTo>
                    <a:pt x="2601" y="167"/>
                    <a:pt x="2594" y="149"/>
                    <a:pt x="2584" y="133"/>
                  </a:cubicBezTo>
                  <a:cubicBezTo>
                    <a:pt x="2574" y="118"/>
                    <a:pt x="2560" y="106"/>
                    <a:pt x="2544" y="97"/>
                  </a:cubicBezTo>
                  <a:cubicBezTo>
                    <a:pt x="2527" y="89"/>
                    <a:pt x="2506" y="85"/>
                    <a:pt x="2481" y="85"/>
                  </a:cubicBezTo>
                  <a:close/>
                  <a:moveTo>
                    <a:pt x="5219" y="9"/>
                  </a:moveTo>
                  <a:lnTo>
                    <a:pt x="5350" y="9"/>
                  </a:lnTo>
                  <a:cubicBezTo>
                    <a:pt x="5363" y="9"/>
                    <a:pt x="5374" y="9"/>
                    <a:pt x="5383" y="10"/>
                  </a:cubicBezTo>
                  <a:cubicBezTo>
                    <a:pt x="5391" y="10"/>
                    <a:pt x="5399" y="11"/>
                    <a:pt x="5406" y="12"/>
                  </a:cubicBezTo>
                  <a:cubicBezTo>
                    <a:pt x="5426" y="15"/>
                    <a:pt x="5445" y="20"/>
                    <a:pt x="5461" y="27"/>
                  </a:cubicBezTo>
                  <a:cubicBezTo>
                    <a:pt x="5477" y="34"/>
                    <a:pt x="5491" y="43"/>
                    <a:pt x="5502" y="54"/>
                  </a:cubicBezTo>
                  <a:cubicBezTo>
                    <a:pt x="5514" y="66"/>
                    <a:pt x="5522" y="79"/>
                    <a:pt x="5528" y="95"/>
                  </a:cubicBezTo>
                  <a:cubicBezTo>
                    <a:pt x="5534" y="110"/>
                    <a:pt x="5537" y="128"/>
                    <a:pt x="5537" y="148"/>
                  </a:cubicBezTo>
                  <a:cubicBezTo>
                    <a:pt x="5537" y="165"/>
                    <a:pt x="5535" y="180"/>
                    <a:pt x="5531" y="194"/>
                  </a:cubicBezTo>
                  <a:cubicBezTo>
                    <a:pt x="5527" y="208"/>
                    <a:pt x="5520" y="220"/>
                    <a:pt x="5512" y="231"/>
                  </a:cubicBezTo>
                  <a:cubicBezTo>
                    <a:pt x="5504" y="242"/>
                    <a:pt x="5493" y="252"/>
                    <a:pt x="5481" y="260"/>
                  </a:cubicBezTo>
                  <a:cubicBezTo>
                    <a:pt x="5469" y="268"/>
                    <a:pt x="5455" y="275"/>
                    <a:pt x="5439" y="279"/>
                  </a:cubicBezTo>
                  <a:cubicBezTo>
                    <a:pt x="5447" y="283"/>
                    <a:pt x="5454" y="288"/>
                    <a:pt x="5461" y="293"/>
                  </a:cubicBezTo>
                  <a:cubicBezTo>
                    <a:pt x="5467" y="298"/>
                    <a:pt x="5473" y="304"/>
                    <a:pt x="5479" y="312"/>
                  </a:cubicBezTo>
                  <a:cubicBezTo>
                    <a:pt x="5485" y="319"/>
                    <a:pt x="5491" y="328"/>
                    <a:pt x="5496" y="337"/>
                  </a:cubicBezTo>
                  <a:cubicBezTo>
                    <a:pt x="5501" y="347"/>
                    <a:pt x="5506" y="357"/>
                    <a:pt x="5511" y="369"/>
                  </a:cubicBezTo>
                  <a:lnTo>
                    <a:pt x="5554" y="469"/>
                  </a:lnTo>
                  <a:cubicBezTo>
                    <a:pt x="5558" y="479"/>
                    <a:pt x="5560" y="486"/>
                    <a:pt x="5562" y="491"/>
                  </a:cubicBezTo>
                  <a:cubicBezTo>
                    <a:pt x="5563" y="495"/>
                    <a:pt x="5564" y="499"/>
                    <a:pt x="5564" y="501"/>
                  </a:cubicBezTo>
                  <a:cubicBezTo>
                    <a:pt x="5564" y="504"/>
                    <a:pt x="5563" y="507"/>
                    <a:pt x="5562" y="509"/>
                  </a:cubicBezTo>
                  <a:cubicBezTo>
                    <a:pt x="5561" y="511"/>
                    <a:pt x="5558" y="512"/>
                    <a:pt x="5555" y="513"/>
                  </a:cubicBezTo>
                  <a:cubicBezTo>
                    <a:pt x="5551" y="515"/>
                    <a:pt x="5545" y="516"/>
                    <a:pt x="5537" y="516"/>
                  </a:cubicBezTo>
                  <a:cubicBezTo>
                    <a:pt x="5530" y="517"/>
                    <a:pt x="5520" y="517"/>
                    <a:pt x="5507" y="517"/>
                  </a:cubicBezTo>
                  <a:cubicBezTo>
                    <a:pt x="5496" y="517"/>
                    <a:pt x="5487" y="517"/>
                    <a:pt x="5480" y="516"/>
                  </a:cubicBezTo>
                  <a:cubicBezTo>
                    <a:pt x="5474" y="516"/>
                    <a:pt x="5469" y="515"/>
                    <a:pt x="5465" y="513"/>
                  </a:cubicBezTo>
                  <a:cubicBezTo>
                    <a:pt x="5461" y="512"/>
                    <a:pt x="5458" y="510"/>
                    <a:pt x="5457" y="508"/>
                  </a:cubicBezTo>
                  <a:cubicBezTo>
                    <a:pt x="5455" y="506"/>
                    <a:pt x="5454" y="503"/>
                    <a:pt x="5453" y="500"/>
                  </a:cubicBezTo>
                  <a:lnTo>
                    <a:pt x="5408" y="387"/>
                  </a:lnTo>
                  <a:cubicBezTo>
                    <a:pt x="5402" y="374"/>
                    <a:pt x="5397" y="363"/>
                    <a:pt x="5392" y="353"/>
                  </a:cubicBezTo>
                  <a:cubicBezTo>
                    <a:pt x="5386" y="343"/>
                    <a:pt x="5381" y="335"/>
                    <a:pt x="5374" y="328"/>
                  </a:cubicBezTo>
                  <a:cubicBezTo>
                    <a:pt x="5368" y="321"/>
                    <a:pt x="5361" y="316"/>
                    <a:pt x="5352" y="313"/>
                  </a:cubicBezTo>
                  <a:cubicBezTo>
                    <a:pt x="5344" y="310"/>
                    <a:pt x="5334" y="308"/>
                    <a:pt x="5323" y="308"/>
                  </a:cubicBezTo>
                  <a:lnTo>
                    <a:pt x="5291" y="308"/>
                  </a:lnTo>
                  <a:lnTo>
                    <a:pt x="5291" y="501"/>
                  </a:lnTo>
                  <a:cubicBezTo>
                    <a:pt x="5291" y="503"/>
                    <a:pt x="5290" y="506"/>
                    <a:pt x="5289" y="508"/>
                  </a:cubicBezTo>
                  <a:cubicBezTo>
                    <a:pt x="5287" y="510"/>
                    <a:pt x="5284" y="511"/>
                    <a:pt x="5280" y="513"/>
                  </a:cubicBezTo>
                  <a:cubicBezTo>
                    <a:pt x="5276" y="514"/>
                    <a:pt x="5271" y="515"/>
                    <a:pt x="5265" y="516"/>
                  </a:cubicBezTo>
                  <a:cubicBezTo>
                    <a:pt x="5258" y="517"/>
                    <a:pt x="5250" y="517"/>
                    <a:pt x="5240" y="517"/>
                  </a:cubicBezTo>
                  <a:cubicBezTo>
                    <a:pt x="5230" y="517"/>
                    <a:pt x="5222" y="517"/>
                    <a:pt x="5215" y="516"/>
                  </a:cubicBezTo>
                  <a:cubicBezTo>
                    <a:pt x="5208" y="515"/>
                    <a:pt x="5203" y="514"/>
                    <a:pt x="5199" y="513"/>
                  </a:cubicBezTo>
                  <a:cubicBezTo>
                    <a:pt x="5195" y="511"/>
                    <a:pt x="5192" y="510"/>
                    <a:pt x="5191" y="508"/>
                  </a:cubicBezTo>
                  <a:cubicBezTo>
                    <a:pt x="5189" y="506"/>
                    <a:pt x="5189" y="503"/>
                    <a:pt x="5189" y="501"/>
                  </a:cubicBezTo>
                  <a:lnTo>
                    <a:pt x="5189" y="42"/>
                  </a:lnTo>
                  <a:cubicBezTo>
                    <a:pt x="5189" y="30"/>
                    <a:pt x="5191" y="22"/>
                    <a:pt x="5197" y="17"/>
                  </a:cubicBezTo>
                  <a:cubicBezTo>
                    <a:pt x="5203" y="12"/>
                    <a:pt x="5210" y="9"/>
                    <a:pt x="5219" y="9"/>
                  </a:cubicBezTo>
                  <a:close/>
                  <a:moveTo>
                    <a:pt x="4827" y="9"/>
                  </a:moveTo>
                  <a:lnTo>
                    <a:pt x="5079" y="9"/>
                  </a:lnTo>
                  <a:cubicBezTo>
                    <a:pt x="5082" y="9"/>
                    <a:pt x="5084" y="10"/>
                    <a:pt x="5086" y="11"/>
                  </a:cubicBezTo>
                  <a:cubicBezTo>
                    <a:pt x="5087" y="12"/>
                    <a:pt x="5089" y="15"/>
                    <a:pt x="5090" y="18"/>
                  </a:cubicBezTo>
                  <a:cubicBezTo>
                    <a:pt x="5092" y="21"/>
                    <a:pt x="5093" y="25"/>
                    <a:pt x="5093" y="30"/>
                  </a:cubicBezTo>
                  <a:cubicBezTo>
                    <a:pt x="5094" y="36"/>
                    <a:pt x="5094" y="42"/>
                    <a:pt x="5094" y="50"/>
                  </a:cubicBezTo>
                  <a:cubicBezTo>
                    <a:pt x="5094" y="57"/>
                    <a:pt x="5094" y="63"/>
                    <a:pt x="5093" y="68"/>
                  </a:cubicBezTo>
                  <a:cubicBezTo>
                    <a:pt x="5093" y="73"/>
                    <a:pt x="5092" y="78"/>
                    <a:pt x="5090" y="81"/>
                  </a:cubicBezTo>
                  <a:cubicBezTo>
                    <a:pt x="5089" y="84"/>
                    <a:pt x="5087" y="86"/>
                    <a:pt x="5086" y="87"/>
                  </a:cubicBezTo>
                  <a:cubicBezTo>
                    <a:pt x="5084" y="89"/>
                    <a:pt x="5082" y="90"/>
                    <a:pt x="5079" y="90"/>
                  </a:cubicBezTo>
                  <a:lnTo>
                    <a:pt x="4899" y="90"/>
                  </a:lnTo>
                  <a:lnTo>
                    <a:pt x="4899" y="213"/>
                  </a:lnTo>
                  <a:lnTo>
                    <a:pt x="5052" y="213"/>
                  </a:lnTo>
                  <a:cubicBezTo>
                    <a:pt x="5054" y="213"/>
                    <a:pt x="5056" y="214"/>
                    <a:pt x="5058" y="215"/>
                  </a:cubicBezTo>
                  <a:cubicBezTo>
                    <a:pt x="5060" y="217"/>
                    <a:pt x="5062" y="219"/>
                    <a:pt x="5063" y="222"/>
                  </a:cubicBezTo>
                  <a:cubicBezTo>
                    <a:pt x="5064" y="225"/>
                    <a:pt x="5065" y="229"/>
                    <a:pt x="5066" y="234"/>
                  </a:cubicBezTo>
                  <a:cubicBezTo>
                    <a:pt x="5067" y="239"/>
                    <a:pt x="5067" y="245"/>
                    <a:pt x="5067" y="253"/>
                  </a:cubicBezTo>
                  <a:cubicBezTo>
                    <a:pt x="5067" y="260"/>
                    <a:pt x="5067" y="266"/>
                    <a:pt x="5066" y="271"/>
                  </a:cubicBezTo>
                  <a:cubicBezTo>
                    <a:pt x="5065" y="276"/>
                    <a:pt x="5064" y="280"/>
                    <a:pt x="5063" y="283"/>
                  </a:cubicBezTo>
                  <a:cubicBezTo>
                    <a:pt x="5062" y="286"/>
                    <a:pt x="5060" y="288"/>
                    <a:pt x="5058" y="290"/>
                  </a:cubicBezTo>
                  <a:cubicBezTo>
                    <a:pt x="5056" y="291"/>
                    <a:pt x="5054" y="292"/>
                    <a:pt x="5052" y="292"/>
                  </a:cubicBezTo>
                  <a:lnTo>
                    <a:pt x="4899" y="292"/>
                  </a:lnTo>
                  <a:lnTo>
                    <a:pt x="4899" y="434"/>
                  </a:lnTo>
                  <a:lnTo>
                    <a:pt x="5081" y="434"/>
                  </a:lnTo>
                  <a:cubicBezTo>
                    <a:pt x="5083" y="434"/>
                    <a:pt x="5085" y="435"/>
                    <a:pt x="5087" y="436"/>
                  </a:cubicBezTo>
                  <a:cubicBezTo>
                    <a:pt x="5089" y="438"/>
                    <a:pt x="5091" y="440"/>
                    <a:pt x="5092" y="443"/>
                  </a:cubicBezTo>
                  <a:cubicBezTo>
                    <a:pt x="5094" y="446"/>
                    <a:pt x="5095" y="450"/>
                    <a:pt x="5095" y="455"/>
                  </a:cubicBezTo>
                  <a:cubicBezTo>
                    <a:pt x="5096" y="461"/>
                    <a:pt x="5096" y="467"/>
                    <a:pt x="5096" y="474"/>
                  </a:cubicBezTo>
                  <a:cubicBezTo>
                    <a:pt x="5096" y="482"/>
                    <a:pt x="5096" y="488"/>
                    <a:pt x="5095" y="493"/>
                  </a:cubicBezTo>
                  <a:cubicBezTo>
                    <a:pt x="5095" y="498"/>
                    <a:pt x="5094" y="503"/>
                    <a:pt x="5092" y="506"/>
                  </a:cubicBezTo>
                  <a:cubicBezTo>
                    <a:pt x="5091" y="509"/>
                    <a:pt x="5089" y="511"/>
                    <a:pt x="5087" y="512"/>
                  </a:cubicBezTo>
                  <a:cubicBezTo>
                    <a:pt x="5085" y="514"/>
                    <a:pt x="5083" y="515"/>
                    <a:pt x="5081" y="515"/>
                  </a:cubicBezTo>
                  <a:lnTo>
                    <a:pt x="4827" y="515"/>
                  </a:lnTo>
                  <a:cubicBezTo>
                    <a:pt x="4818" y="515"/>
                    <a:pt x="4811" y="512"/>
                    <a:pt x="4805" y="507"/>
                  </a:cubicBezTo>
                  <a:cubicBezTo>
                    <a:pt x="4799" y="502"/>
                    <a:pt x="4797" y="494"/>
                    <a:pt x="4797" y="482"/>
                  </a:cubicBezTo>
                  <a:lnTo>
                    <a:pt x="4797" y="42"/>
                  </a:lnTo>
                  <a:cubicBezTo>
                    <a:pt x="4797" y="30"/>
                    <a:pt x="4799" y="22"/>
                    <a:pt x="4805" y="17"/>
                  </a:cubicBezTo>
                  <a:cubicBezTo>
                    <a:pt x="4811" y="12"/>
                    <a:pt x="4818" y="9"/>
                    <a:pt x="4827" y="9"/>
                  </a:cubicBezTo>
                  <a:close/>
                  <a:moveTo>
                    <a:pt x="4323" y="9"/>
                  </a:moveTo>
                  <a:lnTo>
                    <a:pt x="4453" y="9"/>
                  </a:lnTo>
                  <a:cubicBezTo>
                    <a:pt x="4498" y="9"/>
                    <a:pt x="4536" y="14"/>
                    <a:pt x="4567" y="25"/>
                  </a:cubicBezTo>
                  <a:cubicBezTo>
                    <a:pt x="4599" y="36"/>
                    <a:pt x="4625" y="51"/>
                    <a:pt x="4647" y="72"/>
                  </a:cubicBezTo>
                  <a:cubicBezTo>
                    <a:pt x="4668" y="93"/>
                    <a:pt x="4684" y="118"/>
                    <a:pt x="4696" y="149"/>
                  </a:cubicBezTo>
                  <a:cubicBezTo>
                    <a:pt x="4707" y="179"/>
                    <a:pt x="4712" y="214"/>
                    <a:pt x="4712" y="254"/>
                  </a:cubicBezTo>
                  <a:cubicBezTo>
                    <a:pt x="4712" y="301"/>
                    <a:pt x="4706" y="340"/>
                    <a:pt x="4694" y="373"/>
                  </a:cubicBezTo>
                  <a:cubicBezTo>
                    <a:pt x="4682" y="406"/>
                    <a:pt x="4665" y="433"/>
                    <a:pt x="4642" y="454"/>
                  </a:cubicBezTo>
                  <a:cubicBezTo>
                    <a:pt x="4619" y="475"/>
                    <a:pt x="4592" y="490"/>
                    <a:pt x="4560" y="500"/>
                  </a:cubicBezTo>
                  <a:cubicBezTo>
                    <a:pt x="4527" y="510"/>
                    <a:pt x="4488" y="515"/>
                    <a:pt x="4444" y="515"/>
                  </a:cubicBezTo>
                  <a:lnTo>
                    <a:pt x="4323" y="515"/>
                  </a:lnTo>
                  <a:cubicBezTo>
                    <a:pt x="4314" y="515"/>
                    <a:pt x="4307" y="512"/>
                    <a:pt x="4301" y="507"/>
                  </a:cubicBezTo>
                  <a:cubicBezTo>
                    <a:pt x="4295" y="502"/>
                    <a:pt x="4293" y="494"/>
                    <a:pt x="4293" y="482"/>
                  </a:cubicBezTo>
                  <a:lnTo>
                    <a:pt x="4293" y="42"/>
                  </a:lnTo>
                  <a:cubicBezTo>
                    <a:pt x="4293" y="30"/>
                    <a:pt x="4295" y="22"/>
                    <a:pt x="4301" y="17"/>
                  </a:cubicBezTo>
                  <a:cubicBezTo>
                    <a:pt x="4307" y="12"/>
                    <a:pt x="4314" y="9"/>
                    <a:pt x="4323" y="9"/>
                  </a:cubicBezTo>
                  <a:close/>
                  <a:moveTo>
                    <a:pt x="1833" y="9"/>
                  </a:moveTo>
                  <a:lnTo>
                    <a:pt x="2190" y="9"/>
                  </a:lnTo>
                  <a:cubicBezTo>
                    <a:pt x="2192" y="9"/>
                    <a:pt x="2194" y="10"/>
                    <a:pt x="2196" y="11"/>
                  </a:cubicBezTo>
                  <a:cubicBezTo>
                    <a:pt x="2198" y="13"/>
                    <a:pt x="2200" y="15"/>
                    <a:pt x="2201" y="18"/>
                  </a:cubicBezTo>
                  <a:cubicBezTo>
                    <a:pt x="2202" y="22"/>
                    <a:pt x="2203" y="26"/>
                    <a:pt x="2204" y="31"/>
                  </a:cubicBezTo>
                  <a:cubicBezTo>
                    <a:pt x="2205" y="37"/>
                    <a:pt x="2205" y="44"/>
                    <a:pt x="2205" y="51"/>
                  </a:cubicBezTo>
                  <a:cubicBezTo>
                    <a:pt x="2205" y="59"/>
                    <a:pt x="2205" y="65"/>
                    <a:pt x="2204" y="71"/>
                  </a:cubicBezTo>
                  <a:cubicBezTo>
                    <a:pt x="2203" y="76"/>
                    <a:pt x="2202" y="80"/>
                    <a:pt x="2201" y="84"/>
                  </a:cubicBezTo>
                  <a:cubicBezTo>
                    <a:pt x="2200" y="87"/>
                    <a:pt x="2198" y="89"/>
                    <a:pt x="2196" y="91"/>
                  </a:cubicBezTo>
                  <a:cubicBezTo>
                    <a:pt x="2194" y="92"/>
                    <a:pt x="2192" y="93"/>
                    <a:pt x="2190" y="93"/>
                  </a:cubicBezTo>
                  <a:lnTo>
                    <a:pt x="2063" y="93"/>
                  </a:lnTo>
                  <a:lnTo>
                    <a:pt x="2063" y="501"/>
                  </a:lnTo>
                  <a:cubicBezTo>
                    <a:pt x="2063" y="503"/>
                    <a:pt x="2062" y="506"/>
                    <a:pt x="2061" y="508"/>
                  </a:cubicBezTo>
                  <a:cubicBezTo>
                    <a:pt x="2059" y="510"/>
                    <a:pt x="2056" y="511"/>
                    <a:pt x="2052" y="513"/>
                  </a:cubicBezTo>
                  <a:cubicBezTo>
                    <a:pt x="2048" y="514"/>
                    <a:pt x="2043" y="515"/>
                    <a:pt x="2036" y="516"/>
                  </a:cubicBezTo>
                  <a:cubicBezTo>
                    <a:pt x="2030" y="517"/>
                    <a:pt x="2021" y="517"/>
                    <a:pt x="2012" y="517"/>
                  </a:cubicBezTo>
                  <a:cubicBezTo>
                    <a:pt x="2002" y="517"/>
                    <a:pt x="1993" y="517"/>
                    <a:pt x="1987" y="516"/>
                  </a:cubicBezTo>
                  <a:cubicBezTo>
                    <a:pt x="1980" y="515"/>
                    <a:pt x="1975" y="514"/>
                    <a:pt x="1971" y="513"/>
                  </a:cubicBezTo>
                  <a:cubicBezTo>
                    <a:pt x="1967" y="511"/>
                    <a:pt x="1964" y="510"/>
                    <a:pt x="1962" y="508"/>
                  </a:cubicBezTo>
                  <a:cubicBezTo>
                    <a:pt x="1961" y="506"/>
                    <a:pt x="1960" y="503"/>
                    <a:pt x="1960" y="501"/>
                  </a:cubicBezTo>
                  <a:lnTo>
                    <a:pt x="1960" y="93"/>
                  </a:lnTo>
                  <a:lnTo>
                    <a:pt x="1833" y="93"/>
                  </a:lnTo>
                  <a:cubicBezTo>
                    <a:pt x="1831" y="93"/>
                    <a:pt x="1829" y="92"/>
                    <a:pt x="1827" y="91"/>
                  </a:cubicBezTo>
                  <a:cubicBezTo>
                    <a:pt x="1825" y="89"/>
                    <a:pt x="1823" y="87"/>
                    <a:pt x="1822" y="84"/>
                  </a:cubicBezTo>
                  <a:cubicBezTo>
                    <a:pt x="1821" y="80"/>
                    <a:pt x="1820" y="76"/>
                    <a:pt x="1819" y="71"/>
                  </a:cubicBezTo>
                  <a:cubicBezTo>
                    <a:pt x="1818" y="65"/>
                    <a:pt x="1818" y="59"/>
                    <a:pt x="1818" y="51"/>
                  </a:cubicBezTo>
                  <a:cubicBezTo>
                    <a:pt x="1818" y="44"/>
                    <a:pt x="1818" y="37"/>
                    <a:pt x="1819" y="31"/>
                  </a:cubicBezTo>
                  <a:cubicBezTo>
                    <a:pt x="1820" y="26"/>
                    <a:pt x="1821" y="22"/>
                    <a:pt x="1822" y="18"/>
                  </a:cubicBezTo>
                  <a:cubicBezTo>
                    <a:pt x="1823" y="15"/>
                    <a:pt x="1825" y="13"/>
                    <a:pt x="1827" y="11"/>
                  </a:cubicBezTo>
                  <a:cubicBezTo>
                    <a:pt x="1829" y="10"/>
                    <a:pt x="1831" y="9"/>
                    <a:pt x="1833" y="9"/>
                  </a:cubicBezTo>
                  <a:close/>
                  <a:moveTo>
                    <a:pt x="559" y="9"/>
                  </a:moveTo>
                  <a:lnTo>
                    <a:pt x="678" y="9"/>
                  </a:lnTo>
                  <a:cubicBezTo>
                    <a:pt x="690" y="9"/>
                    <a:pt x="702" y="10"/>
                    <a:pt x="713" y="11"/>
                  </a:cubicBezTo>
                  <a:cubicBezTo>
                    <a:pt x="723" y="11"/>
                    <a:pt x="736" y="13"/>
                    <a:pt x="751" y="16"/>
                  </a:cubicBezTo>
                  <a:cubicBezTo>
                    <a:pt x="767" y="19"/>
                    <a:pt x="782" y="25"/>
                    <a:pt x="797" y="33"/>
                  </a:cubicBezTo>
                  <a:cubicBezTo>
                    <a:pt x="813" y="41"/>
                    <a:pt x="826" y="51"/>
                    <a:pt x="837" y="64"/>
                  </a:cubicBezTo>
                  <a:cubicBezTo>
                    <a:pt x="848" y="76"/>
                    <a:pt x="856" y="90"/>
                    <a:pt x="862" y="107"/>
                  </a:cubicBezTo>
                  <a:cubicBezTo>
                    <a:pt x="868" y="124"/>
                    <a:pt x="871" y="142"/>
                    <a:pt x="871" y="163"/>
                  </a:cubicBezTo>
                  <a:cubicBezTo>
                    <a:pt x="871" y="191"/>
                    <a:pt x="866" y="216"/>
                    <a:pt x="857" y="238"/>
                  </a:cubicBezTo>
                  <a:cubicBezTo>
                    <a:pt x="848" y="260"/>
                    <a:pt x="836" y="278"/>
                    <a:pt x="819" y="293"/>
                  </a:cubicBezTo>
                  <a:cubicBezTo>
                    <a:pt x="802" y="308"/>
                    <a:pt x="781" y="320"/>
                    <a:pt x="756" y="328"/>
                  </a:cubicBezTo>
                  <a:cubicBezTo>
                    <a:pt x="732" y="335"/>
                    <a:pt x="703" y="339"/>
                    <a:pt x="669" y="339"/>
                  </a:cubicBezTo>
                  <a:lnTo>
                    <a:pt x="627" y="339"/>
                  </a:lnTo>
                  <a:lnTo>
                    <a:pt x="627" y="501"/>
                  </a:lnTo>
                  <a:cubicBezTo>
                    <a:pt x="627" y="503"/>
                    <a:pt x="626" y="506"/>
                    <a:pt x="625" y="508"/>
                  </a:cubicBezTo>
                  <a:cubicBezTo>
                    <a:pt x="623" y="510"/>
                    <a:pt x="620" y="511"/>
                    <a:pt x="616" y="513"/>
                  </a:cubicBezTo>
                  <a:cubicBezTo>
                    <a:pt x="612" y="514"/>
                    <a:pt x="607" y="515"/>
                    <a:pt x="601" y="516"/>
                  </a:cubicBezTo>
                  <a:cubicBezTo>
                    <a:pt x="594" y="517"/>
                    <a:pt x="586" y="517"/>
                    <a:pt x="576" y="517"/>
                  </a:cubicBezTo>
                  <a:cubicBezTo>
                    <a:pt x="566" y="517"/>
                    <a:pt x="558" y="517"/>
                    <a:pt x="551" y="516"/>
                  </a:cubicBezTo>
                  <a:cubicBezTo>
                    <a:pt x="544" y="515"/>
                    <a:pt x="539" y="514"/>
                    <a:pt x="535" y="513"/>
                  </a:cubicBezTo>
                  <a:cubicBezTo>
                    <a:pt x="531" y="511"/>
                    <a:pt x="528" y="510"/>
                    <a:pt x="527" y="508"/>
                  </a:cubicBezTo>
                  <a:cubicBezTo>
                    <a:pt x="525" y="506"/>
                    <a:pt x="525" y="503"/>
                    <a:pt x="525" y="501"/>
                  </a:cubicBezTo>
                  <a:lnTo>
                    <a:pt x="525" y="46"/>
                  </a:lnTo>
                  <a:cubicBezTo>
                    <a:pt x="525" y="34"/>
                    <a:pt x="528" y="24"/>
                    <a:pt x="534" y="18"/>
                  </a:cubicBezTo>
                  <a:cubicBezTo>
                    <a:pt x="540" y="12"/>
                    <a:pt x="549" y="9"/>
                    <a:pt x="559" y="9"/>
                  </a:cubicBezTo>
                  <a:close/>
                  <a:moveTo>
                    <a:pt x="1712" y="8"/>
                  </a:moveTo>
                  <a:cubicBezTo>
                    <a:pt x="1721" y="8"/>
                    <a:pt x="1729" y="8"/>
                    <a:pt x="1735" y="9"/>
                  </a:cubicBezTo>
                  <a:cubicBezTo>
                    <a:pt x="1741" y="9"/>
                    <a:pt x="1745" y="10"/>
                    <a:pt x="1749" y="12"/>
                  </a:cubicBezTo>
                  <a:cubicBezTo>
                    <a:pt x="1752" y="13"/>
                    <a:pt x="1754" y="15"/>
                    <a:pt x="1755" y="17"/>
                  </a:cubicBezTo>
                  <a:cubicBezTo>
                    <a:pt x="1757" y="19"/>
                    <a:pt x="1757" y="22"/>
                    <a:pt x="1757" y="24"/>
                  </a:cubicBezTo>
                  <a:lnTo>
                    <a:pt x="1757" y="479"/>
                  </a:lnTo>
                  <a:cubicBezTo>
                    <a:pt x="1757" y="485"/>
                    <a:pt x="1756" y="490"/>
                    <a:pt x="1754" y="495"/>
                  </a:cubicBezTo>
                  <a:cubicBezTo>
                    <a:pt x="1752" y="499"/>
                    <a:pt x="1749" y="503"/>
                    <a:pt x="1746" y="506"/>
                  </a:cubicBezTo>
                  <a:cubicBezTo>
                    <a:pt x="1742" y="510"/>
                    <a:pt x="1738" y="512"/>
                    <a:pt x="1733" y="513"/>
                  </a:cubicBezTo>
                  <a:cubicBezTo>
                    <a:pt x="1728" y="515"/>
                    <a:pt x="1724" y="515"/>
                    <a:pt x="1719" y="515"/>
                  </a:cubicBezTo>
                  <a:lnTo>
                    <a:pt x="1675" y="515"/>
                  </a:lnTo>
                  <a:cubicBezTo>
                    <a:pt x="1666" y="515"/>
                    <a:pt x="1658" y="514"/>
                    <a:pt x="1651" y="513"/>
                  </a:cubicBezTo>
                  <a:cubicBezTo>
                    <a:pt x="1645" y="511"/>
                    <a:pt x="1639" y="508"/>
                    <a:pt x="1633" y="503"/>
                  </a:cubicBezTo>
                  <a:cubicBezTo>
                    <a:pt x="1627" y="498"/>
                    <a:pt x="1622" y="491"/>
                    <a:pt x="1617" y="483"/>
                  </a:cubicBezTo>
                  <a:cubicBezTo>
                    <a:pt x="1611" y="475"/>
                    <a:pt x="1606" y="464"/>
                    <a:pt x="1599" y="451"/>
                  </a:cubicBezTo>
                  <a:lnTo>
                    <a:pt x="1473" y="215"/>
                  </a:lnTo>
                  <a:cubicBezTo>
                    <a:pt x="1466" y="201"/>
                    <a:pt x="1459" y="186"/>
                    <a:pt x="1451" y="170"/>
                  </a:cubicBezTo>
                  <a:cubicBezTo>
                    <a:pt x="1444" y="153"/>
                    <a:pt x="1437" y="137"/>
                    <a:pt x="1431" y="122"/>
                  </a:cubicBezTo>
                  <a:lnTo>
                    <a:pt x="1430" y="122"/>
                  </a:lnTo>
                  <a:cubicBezTo>
                    <a:pt x="1431" y="141"/>
                    <a:pt x="1432" y="159"/>
                    <a:pt x="1432" y="178"/>
                  </a:cubicBezTo>
                  <a:cubicBezTo>
                    <a:pt x="1433" y="197"/>
                    <a:pt x="1433" y="216"/>
                    <a:pt x="1433" y="236"/>
                  </a:cubicBezTo>
                  <a:lnTo>
                    <a:pt x="1433" y="500"/>
                  </a:lnTo>
                  <a:cubicBezTo>
                    <a:pt x="1433" y="503"/>
                    <a:pt x="1432" y="505"/>
                    <a:pt x="1431" y="507"/>
                  </a:cubicBezTo>
                  <a:cubicBezTo>
                    <a:pt x="1430" y="509"/>
                    <a:pt x="1427" y="511"/>
                    <a:pt x="1424" y="512"/>
                  </a:cubicBezTo>
                  <a:cubicBezTo>
                    <a:pt x="1420" y="514"/>
                    <a:pt x="1415" y="515"/>
                    <a:pt x="1409" y="516"/>
                  </a:cubicBezTo>
                  <a:cubicBezTo>
                    <a:pt x="1403" y="517"/>
                    <a:pt x="1396" y="517"/>
                    <a:pt x="1386" y="517"/>
                  </a:cubicBezTo>
                  <a:cubicBezTo>
                    <a:pt x="1377" y="517"/>
                    <a:pt x="1370" y="517"/>
                    <a:pt x="1364" y="516"/>
                  </a:cubicBezTo>
                  <a:cubicBezTo>
                    <a:pt x="1358" y="515"/>
                    <a:pt x="1353" y="514"/>
                    <a:pt x="1350" y="512"/>
                  </a:cubicBezTo>
                  <a:cubicBezTo>
                    <a:pt x="1346" y="511"/>
                    <a:pt x="1344" y="509"/>
                    <a:pt x="1342" y="507"/>
                  </a:cubicBezTo>
                  <a:cubicBezTo>
                    <a:pt x="1341" y="505"/>
                    <a:pt x="1341" y="503"/>
                    <a:pt x="1341" y="500"/>
                  </a:cubicBezTo>
                  <a:lnTo>
                    <a:pt x="1341" y="46"/>
                  </a:lnTo>
                  <a:cubicBezTo>
                    <a:pt x="1341" y="34"/>
                    <a:pt x="1344" y="24"/>
                    <a:pt x="1351" y="18"/>
                  </a:cubicBezTo>
                  <a:cubicBezTo>
                    <a:pt x="1358" y="12"/>
                    <a:pt x="1367" y="9"/>
                    <a:pt x="1378" y="9"/>
                  </a:cubicBezTo>
                  <a:lnTo>
                    <a:pt x="1433" y="9"/>
                  </a:lnTo>
                  <a:cubicBezTo>
                    <a:pt x="1443" y="9"/>
                    <a:pt x="1451" y="10"/>
                    <a:pt x="1458" y="12"/>
                  </a:cubicBezTo>
                  <a:cubicBezTo>
                    <a:pt x="1464" y="13"/>
                    <a:pt x="1471" y="16"/>
                    <a:pt x="1476" y="20"/>
                  </a:cubicBezTo>
                  <a:cubicBezTo>
                    <a:pt x="1481" y="24"/>
                    <a:pt x="1486" y="29"/>
                    <a:pt x="1491" y="36"/>
                  </a:cubicBezTo>
                  <a:cubicBezTo>
                    <a:pt x="1496" y="43"/>
                    <a:pt x="1500" y="52"/>
                    <a:pt x="1505" y="62"/>
                  </a:cubicBezTo>
                  <a:lnTo>
                    <a:pt x="1604" y="247"/>
                  </a:lnTo>
                  <a:cubicBezTo>
                    <a:pt x="1610" y="258"/>
                    <a:pt x="1615" y="269"/>
                    <a:pt x="1621" y="280"/>
                  </a:cubicBezTo>
                  <a:cubicBezTo>
                    <a:pt x="1626" y="290"/>
                    <a:pt x="1632" y="301"/>
                    <a:pt x="1637" y="312"/>
                  </a:cubicBezTo>
                  <a:cubicBezTo>
                    <a:pt x="1642" y="323"/>
                    <a:pt x="1647" y="334"/>
                    <a:pt x="1652" y="344"/>
                  </a:cubicBezTo>
                  <a:cubicBezTo>
                    <a:pt x="1657" y="354"/>
                    <a:pt x="1662" y="365"/>
                    <a:pt x="1667" y="375"/>
                  </a:cubicBezTo>
                  <a:lnTo>
                    <a:pt x="1667" y="375"/>
                  </a:lnTo>
                  <a:cubicBezTo>
                    <a:pt x="1666" y="357"/>
                    <a:pt x="1666" y="338"/>
                    <a:pt x="1665" y="318"/>
                  </a:cubicBezTo>
                  <a:cubicBezTo>
                    <a:pt x="1665" y="298"/>
                    <a:pt x="1665" y="279"/>
                    <a:pt x="1665" y="261"/>
                  </a:cubicBezTo>
                  <a:lnTo>
                    <a:pt x="1665" y="24"/>
                  </a:lnTo>
                  <a:cubicBezTo>
                    <a:pt x="1665" y="22"/>
                    <a:pt x="1666" y="19"/>
                    <a:pt x="1667" y="17"/>
                  </a:cubicBezTo>
                  <a:cubicBezTo>
                    <a:pt x="1669" y="15"/>
                    <a:pt x="1671" y="13"/>
                    <a:pt x="1675" y="12"/>
                  </a:cubicBezTo>
                  <a:cubicBezTo>
                    <a:pt x="1679" y="10"/>
                    <a:pt x="1683" y="9"/>
                    <a:pt x="1689" y="9"/>
                  </a:cubicBezTo>
                  <a:cubicBezTo>
                    <a:pt x="1695" y="8"/>
                    <a:pt x="1703" y="8"/>
                    <a:pt x="1712" y="8"/>
                  </a:cubicBezTo>
                  <a:close/>
                  <a:moveTo>
                    <a:pt x="4004" y="7"/>
                  </a:moveTo>
                  <a:cubicBezTo>
                    <a:pt x="4014" y="7"/>
                    <a:pt x="4023" y="7"/>
                    <a:pt x="4029" y="8"/>
                  </a:cubicBezTo>
                  <a:cubicBezTo>
                    <a:pt x="4036" y="9"/>
                    <a:pt x="4041" y="10"/>
                    <a:pt x="4045" y="11"/>
                  </a:cubicBezTo>
                  <a:cubicBezTo>
                    <a:pt x="4049" y="12"/>
                    <a:pt x="4051" y="14"/>
                    <a:pt x="4053" y="16"/>
                  </a:cubicBezTo>
                  <a:cubicBezTo>
                    <a:pt x="4055" y="18"/>
                    <a:pt x="4056" y="21"/>
                    <a:pt x="4056" y="23"/>
                  </a:cubicBezTo>
                  <a:lnTo>
                    <a:pt x="4056" y="430"/>
                  </a:lnTo>
                  <a:lnTo>
                    <a:pt x="4215" y="430"/>
                  </a:lnTo>
                  <a:cubicBezTo>
                    <a:pt x="4217" y="430"/>
                    <a:pt x="4220" y="431"/>
                    <a:pt x="4221" y="432"/>
                  </a:cubicBezTo>
                  <a:cubicBezTo>
                    <a:pt x="4223" y="433"/>
                    <a:pt x="4225" y="436"/>
                    <a:pt x="4226" y="439"/>
                  </a:cubicBezTo>
                  <a:cubicBezTo>
                    <a:pt x="4228" y="442"/>
                    <a:pt x="4229" y="447"/>
                    <a:pt x="4229" y="452"/>
                  </a:cubicBezTo>
                  <a:cubicBezTo>
                    <a:pt x="4230" y="457"/>
                    <a:pt x="4230" y="464"/>
                    <a:pt x="4230" y="472"/>
                  </a:cubicBezTo>
                  <a:cubicBezTo>
                    <a:pt x="4230" y="479"/>
                    <a:pt x="4230" y="486"/>
                    <a:pt x="4229" y="491"/>
                  </a:cubicBezTo>
                  <a:cubicBezTo>
                    <a:pt x="4229" y="497"/>
                    <a:pt x="4228" y="501"/>
                    <a:pt x="4226" y="505"/>
                  </a:cubicBezTo>
                  <a:cubicBezTo>
                    <a:pt x="4225" y="508"/>
                    <a:pt x="4223" y="511"/>
                    <a:pt x="4221" y="512"/>
                  </a:cubicBezTo>
                  <a:cubicBezTo>
                    <a:pt x="4220" y="514"/>
                    <a:pt x="4217" y="515"/>
                    <a:pt x="4215" y="515"/>
                  </a:cubicBezTo>
                  <a:lnTo>
                    <a:pt x="3983" y="515"/>
                  </a:lnTo>
                  <a:cubicBezTo>
                    <a:pt x="3974" y="515"/>
                    <a:pt x="3967" y="512"/>
                    <a:pt x="3961" y="507"/>
                  </a:cubicBezTo>
                  <a:cubicBezTo>
                    <a:pt x="3955" y="502"/>
                    <a:pt x="3953" y="494"/>
                    <a:pt x="3953" y="482"/>
                  </a:cubicBezTo>
                  <a:lnTo>
                    <a:pt x="3953" y="23"/>
                  </a:lnTo>
                  <a:cubicBezTo>
                    <a:pt x="3953" y="21"/>
                    <a:pt x="3953" y="18"/>
                    <a:pt x="3955" y="16"/>
                  </a:cubicBezTo>
                  <a:cubicBezTo>
                    <a:pt x="3957" y="14"/>
                    <a:pt x="3960" y="12"/>
                    <a:pt x="3963" y="11"/>
                  </a:cubicBezTo>
                  <a:cubicBezTo>
                    <a:pt x="3967" y="10"/>
                    <a:pt x="3973" y="9"/>
                    <a:pt x="3979" y="8"/>
                  </a:cubicBezTo>
                  <a:cubicBezTo>
                    <a:pt x="3986" y="7"/>
                    <a:pt x="3994" y="7"/>
                    <a:pt x="4004" y="7"/>
                  </a:cubicBezTo>
                  <a:close/>
                  <a:moveTo>
                    <a:pt x="1180" y="7"/>
                  </a:moveTo>
                  <a:cubicBezTo>
                    <a:pt x="1190" y="7"/>
                    <a:pt x="1199" y="7"/>
                    <a:pt x="1205" y="8"/>
                  </a:cubicBezTo>
                  <a:cubicBezTo>
                    <a:pt x="1212" y="9"/>
                    <a:pt x="1217" y="10"/>
                    <a:pt x="1221" y="11"/>
                  </a:cubicBezTo>
                  <a:cubicBezTo>
                    <a:pt x="1225" y="12"/>
                    <a:pt x="1227" y="14"/>
                    <a:pt x="1229" y="16"/>
                  </a:cubicBezTo>
                  <a:cubicBezTo>
                    <a:pt x="1231" y="18"/>
                    <a:pt x="1232" y="21"/>
                    <a:pt x="1232" y="23"/>
                  </a:cubicBezTo>
                  <a:lnTo>
                    <a:pt x="1232" y="501"/>
                  </a:lnTo>
                  <a:cubicBezTo>
                    <a:pt x="1232" y="503"/>
                    <a:pt x="1231" y="506"/>
                    <a:pt x="1229" y="508"/>
                  </a:cubicBezTo>
                  <a:cubicBezTo>
                    <a:pt x="1227" y="510"/>
                    <a:pt x="1225" y="511"/>
                    <a:pt x="1221" y="513"/>
                  </a:cubicBezTo>
                  <a:cubicBezTo>
                    <a:pt x="1217" y="514"/>
                    <a:pt x="1212" y="515"/>
                    <a:pt x="1205" y="516"/>
                  </a:cubicBezTo>
                  <a:cubicBezTo>
                    <a:pt x="1199" y="517"/>
                    <a:pt x="1190" y="517"/>
                    <a:pt x="1180" y="517"/>
                  </a:cubicBezTo>
                  <a:cubicBezTo>
                    <a:pt x="1170" y="517"/>
                    <a:pt x="1162" y="517"/>
                    <a:pt x="1155" y="516"/>
                  </a:cubicBezTo>
                  <a:cubicBezTo>
                    <a:pt x="1149" y="515"/>
                    <a:pt x="1143" y="514"/>
                    <a:pt x="1139" y="513"/>
                  </a:cubicBezTo>
                  <a:cubicBezTo>
                    <a:pt x="1136" y="511"/>
                    <a:pt x="1133" y="510"/>
                    <a:pt x="1131" y="508"/>
                  </a:cubicBezTo>
                  <a:cubicBezTo>
                    <a:pt x="1129" y="506"/>
                    <a:pt x="1129" y="503"/>
                    <a:pt x="1129" y="501"/>
                  </a:cubicBezTo>
                  <a:lnTo>
                    <a:pt x="1129" y="23"/>
                  </a:lnTo>
                  <a:cubicBezTo>
                    <a:pt x="1129" y="21"/>
                    <a:pt x="1129" y="18"/>
                    <a:pt x="1131" y="16"/>
                  </a:cubicBezTo>
                  <a:cubicBezTo>
                    <a:pt x="1133" y="14"/>
                    <a:pt x="1136" y="12"/>
                    <a:pt x="1140" y="11"/>
                  </a:cubicBezTo>
                  <a:cubicBezTo>
                    <a:pt x="1144" y="10"/>
                    <a:pt x="1149" y="9"/>
                    <a:pt x="1155" y="8"/>
                  </a:cubicBezTo>
                  <a:cubicBezTo>
                    <a:pt x="1162" y="7"/>
                    <a:pt x="1170" y="7"/>
                    <a:pt x="1180" y="7"/>
                  </a:cubicBezTo>
                  <a:close/>
                  <a:moveTo>
                    <a:pt x="52" y="7"/>
                  </a:moveTo>
                  <a:cubicBezTo>
                    <a:pt x="62" y="7"/>
                    <a:pt x="70" y="7"/>
                    <a:pt x="76" y="8"/>
                  </a:cubicBezTo>
                  <a:cubicBezTo>
                    <a:pt x="83" y="9"/>
                    <a:pt x="88" y="10"/>
                    <a:pt x="92" y="11"/>
                  </a:cubicBezTo>
                  <a:cubicBezTo>
                    <a:pt x="96" y="12"/>
                    <a:pt x="99" y="14"/>
                    <a:pt x="100" y="16"/>
                  </a:cubicBezTo>
                  <a:cubicBezTo>
                    <a:pt x="102" y="18"/>
                    <a:pt x="103" y="21"/>
                    <a:pt x="103" y="23"/>
                  </a:cubicBezTo>
                  <a:lnTo>
                    <a:pt x="103" y="322"/>
                  </a:lnTo>
                  <a:cubicBezTo>
                    <a:pt x="103" y="342"/>
                    <a:pt x="105" y="359"/>
                    <a:pt x="110" y="374"/>
                  </a:cubicBezTo>
                  <a:cubicBezTo>
                    <a:pt x="115" y="389"/>
                    <a:pt x="122" y="401"/>
                    <a:pt x="132" y="410"/>
                  </a:cubicBezTo>
                  <a:cubicBezTo>
                    <a:pt x="141" y="420"/>
                    <a:pt x="152" y="427"/>
                    <a:pt x="165" y="432"/>
                  </a:cubicBezTo>
                  <a:cubicBezTo>
                    <a:pt x="178" y="437"/>
                    <a:pt x="192" y="439"/>
                    <a:pt x="208" y="439"/>
                  </a:cubicBezTo>
                  <a:cubicBezTo>
                    <a:pt x="224" y="439"/>
                    <a:pt x="239" y="437"/>
                    <a:pt x="251" y="432"/>
                  </a:cubicBezTo>
                  <a:cubicBezTo>
                    <a:pt x="264" y="427"/>
                    <a:pt x="275" y="420"/>
                    <a:pt x="284" y="410"/>
                  </a:cubicBezTo>
                  <a:cubicBezTo>
                    <a:pt x="293" y="401"/>
                    <a:pt x="299" y="389"/>
                    <a:pt x="304" y="375"/>
                  </a:cubicBezTo>
                  <a:cubicBezTo>
                    <a:pt x="309" y="361"/>
                    <a:pt x="311" y="345"/>
                    <a:pt x="311" y="328"/>
                  </a:cubicBezTo>
                  <a:lnTo>
                    <a:pt x="311" y="23"/>
                  </a:lnTo>
                  <a:cubicBezTo>
                    <a:pt x="311" y="21"/>
                    <a:pt x="312" y="18"/>
                    <a:pt x="314" y="16"/>
                  </a:cubicBezTo>
                  <a:cubicBezTo>
                    <a:pt x="315" y="14"/>
                    <a:pt x="318" y="12"/>
                    <a:pt x="322" y="11"/>
                  </a:cubicBezTo>
                  <a:cubicBezTo>
                    <a:pt x="326" y="10"/>
                    <a:pt x="331" y="9"/>
                    <a:pt x="338" y="8"/>
                  </a:cubicBezTo>
                  <a:cubicBezTo>
                    <a:pt x="344" y="7"/>
                    <a:pt x="353" y="7"/>
                    <a:pt x="363" y="7"/>
                  </a:cubicBezTo>
                  <a:cubicBezTo>
                    <a:pt x="373" y="7"/>
                    <a:pt x="381" y="7"/>
                    <a:pt x="387" y="8"/>
                  </a:cubicBezTo>
                  <a:cubicBezTo>
                    <a:pt x="393" y="9"/>
                    <a:pt x="399" y="10"/>
                    <a:pt x="402" y="11"/>
                  </a:cubicBezTo>
                  <a:cubicBezTo>
                    <a:pt x="406" y="12"/>
                    <a:pt x="409" y="14"/>
                    <a:pt x="411" y="16"/>
                  </a:cubicBezTo>
                  <a:cubicBezTo>
                    <a:pt x="412" y="18"/>
                    <a:pt x="413" y="21"/>
                    <a:pt x="413" y="23"/>
                  </a:cubicBezTo>
                  <a:lnTo>
                    <a:pt x="413" y="326"/>
                  </a:lnTo>
                  <a:cubicBezTo>
                    <a:pt x="413" y="357"/>
                    <a:pt x="408" y="385"/>
                    <a:pt x="399" y="410"/>
                  </a:cubicBezTo>
                  <a:cubicBezTo>
                    <a:pt x="390" y="434"/>
                    <a:pt x="377" y="455"/>
                    <a:pt x="359" y="472"/>
                  </a:cubicBezTo>
                  <a:cubicBezTo>
                    <a:pt x="341" y="489"/>
                    <a:pt x="320" y="501"/>
                    <a:pt x="294" y="510"/>
                  </a:cubicBezTo>
                  <a:cubicBezTo>
                    <a:pt x="267" y="519"/>
                    <a:pt x="238" y="524"/>
                    <a:pt x="204" y="524"/>
                  </a:cubicBezTo>
                  <a:cubicBezTo>
                    <a:pt x="172" y="524"/>
                    <a:pt x="143" y="520"/>
                    <a:pt x="118" y="512"/>
                  </a:cubicBezTo>
                  <a:cubicBezTo>
                    <a:pt x="93" y="504"/>
                    <a:pt x="71" y="492"/>
                    <a:pt x="54" y="476"/>
                  </a:cubicBezTo>
                  <a:cubicBezTo>
                    <a:pt x="37" y="459"/>
                    <a:pt x="23" y="439"/>
                    <a:pt x="14" y="415"/>
                  </a:cubicBezTo>
                  <a:cubicBezTo>
                    <a:pt x="5" y="391"/>
                    <a:pt x="0" y="363"/>
                    <a:pt x="0" y="331"/>
                  </a:cubicBezTo>
                  <a:lnTo>
                    <a:pt x="0" y="23"/>
                  </a:lnTo>
                  <a:cubicBezTo>
                    <a:pt x="0" y="21"/>
                    <a:pt x="1" y="18"/>
                    <a:pt x="2" y="16"/>
                  </a:cubicBezTo>
                  <a:cubicBezTo>
                    <a:pt x="4" y="14"/>
                    <a:pt x="7" y="12"/>
                    <a:pt x="11" y="11"/>
                  </a:cubicBezTo>
                  <a:cubicBezTo>
                    <a:pt x="15" y="10"/>
                    <a:pt x="20" y="9"/>
                    <a:pt x="27" y="8"/>
                  </a:cubicBezTo>
                  <a:cubicBezTo>
                    <a:pt x="33" y="7"/>
                    <a:pt x="42" y="7"/>
                    <a:pt x="52" y="7"/>
                  </a:cubicBezTo>
                  <a:close/>
                  <a:moveTo>
                    <a:pt x="3199" y="1"/>
                  </a:moveTo>
                  <a:cubicBezTo>
                    <a:pt x="3213" y="1"/>
                    <a:pt x="3226" y="2"/>
                    <a:pt x="3239" y="4"/>
                  </a:cubicBezTo>
                  <a:cubicBezTo>
                    <a:pt x="3252" y="7"/>
                    <a:pt x="3264" y="10"/>
                    <a:pt x="3275" y="14"/>
                  </a:cubicBezTo>
                  <a:cubicBezTo>
                    <a:pt x="3287" y="17"/>
                    <a:pt x="3296" y="22"/>
                    <a:pt x="3305" y="27"/>
                  </a:cubicBezTo>
                  <a:cubicBezTo>
                    <a:pt x="3314" y="32"/>
                    <a:pt x="3320" y="36"/>
                    <a:pt x="3324" y="39"/>
                  </a:cubicBezTo>
                  <a:cubicBezTo>
                    <a:pt x="3327" y="43"/>
                    <a:pt x="3330" y="46"/>
                    <a:pt x="3331" y="48"/>
                  </a:cubicBezTo>
                  <a:cubicBezTo>
                    <a:pt x="3332" y="51"/>
                    <a:pt x="3333" y="54"/>
                    <a:pt x="3334" y="57"/>
                  </a:cubicBezTo>
                  <a:cubicBezTo>
                    <a:pt x="3335" y="61"/>
                    <a:pt x="3336" y="65"/>
                    <a:pt x="3336" y="70"/>
                  </a:cubicBezTo>
                  <a:cubicBezTo>
                    <a:pt x="3336" y="75"/>
                    <a:pt x="3337" y="81"/>
                    <a:pt x="3337" y="88"/>
                  </a:cubicBezTo>
                  <a:cubicBezTo>
                    <a:pt x="3337" y="96"/>
                    <a:pt x="3336" y="103"/>
                    <a:pt x="3336" y="108"/>
                  </a:cubicBezTo>
                  <a:cubicBezTo>
                    <a:pt x="3335" y="114"/>
                    <a:pt x="3334" y="118"/>
                    <a:pt x="3333" y="122"/>
                  </a:cubicBezTo>
                  <a:cubicBezTo>
                    <a:pt x="3332" y="125"/>
                    <a:pt x="3330" y="128"/>
                    <a:pt x="3328" y="129"/>
                  </a:cubicBezTo>
                  <a:cubicBezTo>
                    <a:pt x="3327" y="131"/>
                    <a:pt x="3324" y="131"/>
                    <a:pt x="3322" y="131"/>
                  </a:cubicBezTo>
                  <a:cubicBezTo>
                    <a:pt x="3318" y="131"/>
                    <a:pt x="3313" y="129"/>
                    <a:pt x="3307" y="125"/>
                  </a:cubicBezTo>
                  <a:cubicBezTo>
                    <a:pt x="3301" y="120"/>
                    <a:pt x="3294" y="115"/>
                    <a:pt x="3284" y="109"/>
                  </a:cubicBezTo>
                  <a:cubicBezTo>
                    <a:pt x="3275" y="104"/>
                    <a:pt x="3263" y="99"/>
                    <a:pt x="3250" y="94"/>
                  </a:cubicBezTo>
                  <a:cubicBezTo>
                    <a:pt x="3237" y="90"/>
                    <a:pt x="3221" y="87"/>
                    <a:pt x="3203" y="87"/>
                  </a:cubicBezTo>
                  <a:cubicBezTo>
                    <a:pt x="3183" y="87"/>
                    <a:pt x="3165" y="91"/>
                    <a:pt x="3149" y="100"/>
                  </a:cubicBezTo>
                  <a:cubicBezTo>
                    <a:pt x="3134" y="108"/>
                    <a:pt x="3120" y="120"/>
                    <a:pt x="3109" y="135"/>
                  </a:cubicBezTo>
                  <a:cubicBezTo>
                    <a:pt x="3098" y="150"/>
                    <a:pt x="3090" y="168"/>
                    <a:pt x="3084" y="190"/>
                  </a:cubicBezTo>
                  <a:cubicBezTo>
                    <a:pt x="3078" y="212"/>
                    <a:pt x="3075" y="236"/>
                    <a:pt x="3075" y="263"/>
                  </a:cubicBezTo>
                  <a:cubicBezTo>
                    <a:pt x="3075" y="293"/>
                    <a:pt x="3078" y="318"/>
                    <a:pt x="3084" y="340"/>
                  </a:cubicBezTo>
                  <a:cubicBezTo>
                    <a:pt x="3091" y="362"/>
                    <a:pt x="3099" y="380"/>
                    <a:pt x="3111" y="394"/>
                  </a:cubicBezTo>
                  <a:cubicBezTo>
                    <a:pt x="3122" y="408"/>
                    <a:pt x="3136" y="418"/>
                    <a:pt x="3152" y="425"/>
                  </a:cubicBezTo>
                  <a:cubicBezTo>
                    <a:pt x="3168" y="432"/>
                    <a:pt x="3186" y="436"/>
                    <a:pt x="3206" y="436"/>
                  </a:cubicBezTo>
                  <a:cubicBezTo>
                    <a:pt x="3224" y="436"/>
                    <a:pt x="3240" y="434"/>
                    <a:pt x="3253" y="429"/>
                  </a:cubicBezTo>
                  <a:cubicBezTo>
                    <a:pt x="3266" y="425"/>
                    <a:pt x="3278" y="420"/>
                    <a:pt x="3287" y="415"/>
                  </a:cubicBezTo>
                  <a:cubicBezTo>
                    <a:pt x="3297" y="410"/>
                    <a:pt x="3304" y="405"/>
                    <a:pt x="3311" y="401"/>
                  </a:cubicBezTo>
                  <a:cubicBezTo>
                    <a:pt x="3317" y="397"/>
                    <a:pt x="3321" y="395"/>
                    <a:pt x="3325" y="395"/>
                  </a:cubicBezTo>
                  <a:cubicBezTo>
                    <a:pt x="3327" y="395"/>
                    <a:pt x="3330" y="395"/>
                    <a:pt x="3331" y="396"/>
                  </a:cubicBezTo>
                  <a:cubicBezTo>
                    <a:pt x="3333" y="397"/>
                    <a:pt x="3334" y="399"/>
                    <a:pt x="3335" y="403"/>
                  </a:cubicBezTo>
                  <a:cubicBezTo>
                    <a:pt x="3336" y="406"/>
                    <a:pt x="3337" y="410"/>
                    <a:pt x="3337" y="416"/>
                  </a:cubicBezTo>
                  <a:cubicBezTo>
                    <a:pt x="3338" y="421"/>
                    <a:pt x="3338" y="429"/>
                    <a:pt x="3338" y="438"/>
                  </a:cubicBezTo>
                  <a:cubicBezTo>
                    <a:pt x="3338" y="445"/>
                    <a:pt x="3338" y="450"/>
                    <a:pt x="3338" y="455"/>
                  </a:cubicBezTo>
                  <a:cubicBezTo>
                    <a:pt x="3337" y="459"/>
                    <a:pt x="3337" y="463"/>
                    <a:pt x="3336" y="466"/>
                  </a:cubicBezTo>
                  <a:cubicBezTo>
                    <a:pt x="3335" y="470"/>
                    <a:pt x="3334" y="472"/>
                    <a:pt x="3333" y="475"/>
                  </a:cubicBezTo>
                  <a:cubicBezTo>
                    <a:pt x="3331" y="477"/>
                    <a:pt x="3329" y="480"/>
                    <a:pt x="3326" y="483"/>
                  </a:cubicBezTo>
                  <a:cubicBezTo>
                    <a:pt x="3324" y="486"/>
                    <a:pt x="3318" y="490"/>
                    <a:pt x="3310" y="494"/>
                  </a:cubicBezTo>
                  <a:cubicBezTo>
                    <a:pt x="3302" y="499"/>
                    <a:pt x="3292" y="503"/>
                    <a:pt x="3280" y="508"/>
                  </a:cubicBezTo>
                  <a:cubicBezTo>
                    <a:pt x="3268" y="512"/>
                    <a:pt x="3254" y="516"/>
                    <a:pt x="3239" y="519"/>
                  </a:cubicBezTo>
                  <a:cubicBezTo>
                    <a:pt x="3224" y="521"/>
                    <a:pt x="3207" y="523"/>
                    <a:pt x="3190" y="523"/>
                  </a:cubicBezTo>
                  <a:cubicBezTo>
                    <a:pt x="3155" y="523"/>
                    <a:pt x="3124" y="517"/>
                    <a:pt x="3096" y="507"/>
                  </a:cubicBezTo>
                  <a:cubicBezTo>
                    <a:pt x="3068" y="496"/>
                    <a:pt x="3044" y="480"/>
                    <a:pt x="3025" y="459"/>
                  </a:cubicBezTo>
                  <a:cubicBezTo>
                    <a:pt x="3005" y="438"/>
                    <a:pt x="2990" y="411"/>
                    <a:pt x="2980" y="379"/>
                  </a:cubicBezTo>
                  <a:cubicBezTo>
                    <a:pt x="2970" y="348"/>
                    <a:pt x="2964" y="311"/>
                    <a:pt x="2964" y="269"/>
                  </a:cubicBezTo>
                  <a:cubicBezTo>
                    <a:pt x="2964" y="226"/>
                    <a:pt x="2970" y="187"/>
                    <a:pt x="2982" y="154"/>
                  </a:cubicBezTo>
                  <a:cubicBezTo>
                    <a:pt x="2993" y="121"/>
                    <a:pt x="3009" y="93"/>
                    <a:pt x="3030" y="70"/>
                  </a:cubicBezTo>
                  <a:cubicBezTo>
                    <a:pt x="3050" y="47"/>
                    <a:pt x="3075" y="30"/>
                    <a:pt x="3104" y="19"/>
                  </a:cubicBezTo>
                  <a:cubicBezTo>
                    <a:pt x="3132" y="7"/>
                    <a:pt x="3164" y="1"/>
                    <a:pt x="3199" y="1"/>
                  </a:cubicBezTo>
                  <a:close/>
                  <a:moveTo>
                    <a:pt x="3633" y="0"/>
                  </a:moveTo>
                  <a:cubicBezTo>
                    <a:pt x="3671" y="0"/>
                    <a:pt x="3705" y="5"/>
                    <a:pt x="3734" y="15"/>
                  </a:cubicBezTo>
                  <a:cubicBezTo>
                    <a:pt x="3764" y="26"/>
                    <a:pt x="3788" y="41"/>
                    <a:pt x="3808" y="62"/>
                  </a:cubicBezTo>
                  <a:cubicBezTo>
                    <a:pt x="3827" y="83"/>
                    <a:pt x="3842" y="110"/>
                    <a:pt x="3852" y="142"/>
                  </a:cubicBezTo>
                  <a:cubicBezTo>
                    <a:pt x="3862" y="174"/>
                    <a:pt x="3867" y="212"/>
                    <a:pt x="3867" y="256"/>
                  </a:cubicBezTo>
                  <a:cubicBezTo>
                    <a:pt x="3867" y="298"/>
                    <a:pt x="3862" y="335"/>
                    <a:pt x="3852" y="369"/>
                  </a:cubicBezTo>
                  <a:cubicBezTo>
                    <a:pt x="3841" y="402"/>
                    <a:pt x="3826" y="430"/>
                    <a:pt x="3805" y="453"/>
                  </a:cubicBezTo>
                  <a:cubicBezTo>
                    <a:pt x="3785" y="476"/>
                    <a:pt x="3759" y="493"/>
                    <a:pt x="3729" y="505"/>
                  </a:cubicBezTo>
                  <a:cubicBezTo>
                    <a:pt x="3698" y="518"/>
                    <a:pt x="3663" y="524"/>
                    <a:pt x="3623" y="524"/>
                  </a:cubicBezTo>
                  <a:cubicBezTo>
                    <a:pt x="3584" y="524"/>
                    <a:pt x="3550" y="518"/>
                    <a:pt x="3521" y="508"/>
                  </a:cubicBezTo>
                  <a:cubicBezTo>
                    <a:pt x="3491" y="498"/>
                    <a:pt x="3467" y="482"/>
                    <a:pt x="3447" y="461"/>
                  </a:cubicBezTo>
                  <a:cubicBezTo>
                    <a:pt x="3428" y="440"/>
                    <a:pt x="3413" y="413"/>
                    <a:pt x="3403" y="381"/>
                  </a:cubicBezTo>
                  <a:cubicBezTo>
                    <a:pt x="3394" y="348"/>
                    <a:pt x="3389" y="310"/>
                    <a:pt x="3389" y="265"/>
                  </a:cubicBezTo>
                  <a:cubicBezTo>
                    <a:pt x="3389" y="224"/>
                    <a:pt x="3394" y="187"/>
                    <a:pt x="3404" y="155"/>
                  </a:cubicBezTo>
                  <a:cubicBezTo>
                    <a:pt x="3415" y="122"/>
                    <a:pt x="3430" y="94"/>
                    <a:pt x="3451" y="71"/>
                  </a:cubicBezTo>
                  <a:cubicBezTo>
                    <a:pt x="3471" y="48"/>
                    <a:pt x="3497" y="31"/>
                    <a:pt x="3527" y="19"/>
                  </a:cubicBezTo>
                  <a:cubicBezTo>
                    <a:pt x="3558" y="6"/>
                    <a:pt x="3593" y="0"/>
                    <a:pt x="3633" y="0"/>
                  </a:cubicBezTo>
                  <a:close/>
                  <a:moveTo>
                    <a:pt x="2485" y="0"/>
                  </a:moveTo>
                  <a:cubicBezTo>
                    <a:pt x="2523" y="0"/>
                    <a:pt x="2557" y="5"/>
                    <a:pt x="2586" y="15"/>
                  </a:cubicBezTo>
                  <a:cubicBezTo>
                    <a:pt x="2616" y="26"/>
                    <a:pt x="2640" y="41"/>
                    <a:pt x="2660" y="62"/>
                  </a:cubicBezTo>
                  <a:cubicBezTo>
                    <a:pt x="2679" y="83"/>
                    <a:pt x="2694" y="110"/>
                    <a:pt x="2704" y="142"/>
                  </a:cubicBezTo>
                  <a:cubicBezTo>
                    <a:pt x="2714" y="174"/>
                    <a:pt x="2719" y="212"/>
                    <a:pt x="2719" y="256"/>
                  </a:cubicBezTo>
                  <a:cubicBezTo>
                    <a:pt x="2719" y="298"/>
                    <a:pt x="2714" y="335"/>
                    <a:pt x="2704" y="369"/>
                  </a:cubicBezTo>
                  <a:cubicBezTo>
                    <a:pt x="2693" y="402"/>
                    <a:pt x="2678" y="430"/>
                    <a:pt x="2657" y="453"/>
                  </a:cubicBezTo>
                  <a:cubicBezTo>
                    <a:pt x="2637" y="476"/>
                    <a:pt x="2611" y="493"/>
                    <a:pt x="2581" y="505"/>
                  </a:cubicBezTo>
                  <a:cubicBezTo>
                    <a:pt x="2550" y="518"/>
                    <a:pt x="2515" y="524"/>
                    <a:pt x="2475" y="524"/>
                  </a:cubicBezTo>
                  <a:cubicBezTo>
                    <a:pt x="2436" y="524"/>
                    <a:pt x="2402" y="518"/>
                    <a:pt x="2373" y="508"/>
                  </a:cubicBezTo>
                  <a:cubicBezTo>
                    <a:pt x="2343" y="498"/>
                    <a:pt x="2319" y="482"/>
                    <a:pt x="2299" y="461"/>
                  </a:cubicBezTo>
                  <a:cubicBezTo>
                    <a:pt x="2280" y="440"/>
                    <a:pt x="2265" y="413"/>
                    <a:pt x="2255" y="381"/>
                  </a:cubicBezTo>
                  <a:cubicBezTo>
                    <a:pt x="2246" y="348"/>
                    <a:pt x="2241" y="310"/>
                    <a:pt x="2241" y="265"/>
                  </a:cubicBezTo>
                  <a:cubicBezTo>
                    <a:pt x="2241" y="224"/>
                    <a:pt x="2246" y="187"/>
                    <a:pt x="2256" y="155"/>
                  </a:cubicBezTo>
                  <a:cubicBezTo>
                    <a:pt x="2267" y="122"/>
                    <a:pt x="2282" y="94"/>
                    <a:pt x="2303" y="71"/>
                  </a:cubicBezTo>
                  <a:cubicBezTo>
                    <a:pt x="2323" y="48"/>
                    <a:pt x="2349" y="31"/>
                    <a:pt x="2379" y="19"/>
                  </a:cubicBezTo>
                  <a:cubicBezTo>
                    <a:pt x="2410" y="6"/>
                    <a:pt x="2445" y="0"/>
                    <a:pt x="2485" y="0"/>
                  </a:cubicBezTo>
                  <a:close/>
                </a:path>
              </a:pathLst>
            </a:custGeom>
            <a:noFill/>
            <a:ln w="9525" cap="flat">
              <a:solidFill>
                <a:srgbClr val="385D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37" name="Freeform 75"/>
            <p:cNvSpPr>
              <a:spLocks noEditPoints="1"/>
            </p:cNvSpPr>
            <p:nvPr/>
          </p:nvSpPr>
          <p:spPr bwMode="auto">
            <a:xfrm>
              <a:off x="5802313" y="3309938"/>
              <a:ext cx="2813050" cy="198437"/>
            </a:xfrm>
            <a:custGeom>
              <a:avLst/>
              <a:gdLst>
                <a:gd name="T0" fmla="*/ 217 w 7381"/>
                <a:gd name="T1" fmla="*/ 228 h 517"/>
                <a:gd name="T2" fmla="*/ 3419 w 7381"/>
                <a:gd name="T3" fmla="*/ 224 h 517"/>
                <a:gd name="T4" fmla="*/ 1838 w 7381"/>
                <a:gd name="T5" fmla="*/ 81 h 517"/>
                <a:gd name="T6" fmla="*/ 1884 w 7381"/>
                <a:gd name="T7" fmla="*/ 81 h 517"/>
                <a:gd name="T8" fmla="*/ 7201 w 7381"/>
                <a:gd name="T9" fmla="*/ 61 h 517"/>
                <a:gd name="T10" fmla="*/ 7381 w 7381"/>
                <a:gd name="T11" fmla="*/ 494 h 517"/>
                <a:gd name="T12" fmla="*/ 7283 w 7381"/>
                <a:gd name="T13" fmla="*/ 82 h 517"/>
                <a:gd name="T14" fmla="*/ 6890 w 7381"/>
                <a:gd name="T15" fmla="*/ 82 h 517"/>
                <a:gd name="T16" fmla="*/ 6792 w 7381"/>
                <a:gd name="T17" fmla="*/ 494 h 517"/>
                <a:gd name="T18" fmla="*/ 3603 w 7381"/>
                <a:gd name="T19" fmla="*/ 88 h 517"/>
                <a:gd name="T20" fmla="*/ 3629 w 7381"/>
                <a:gd name="T21" fmla="*/ 462 h 517"/>
                <a:gd name="T22" fmla="*/ 3528 w 7381"/>
                <a:gd name="T23" fmla="*/ 493 h 517"/>
                <a:gd name="T24" fmla="*/ 3340 w 7381"/>
                <a:gd name="T25" fmla="*/ 509 h 517"/>
                <a:gd name="T26" fmla="*/ 3154 w 7381"/>
                <a:gd name="T27" fmla="*/ 2 h 517"/>
                <a:gd name="T28" fmla="*/ 2974 w 7381"/>
                <a:gd name="T29" fmla="*/ 206 h 517"/>
                <a:gd name="T30" fmla="*/ 2974 w 7381"/>
                <a:gd name="T31" fmla="*/ 285 h 517"/>
                <a:gd name="T32" fmla="*/ 3156 w 7381"/>
                <a:gd name="T33" fmla="*/ 508 h 517"/>
                <a:gd name="T34" fmla="*/ 1953 w 7381"/>
                <a:gd name="T35" fmla="*/ 5 h 517"/>
                <a:gd name="T36" fmla="*/ 2026 w 7381"/>
                <a:gd name="T37" fmla="*/ 305 h 517"/>
                <a:gd name="T38" fmla="*/ 2027 w 7381"/>
                <a:gd name="T39" fmla="*/ 509 h 517"/>
                <a:gd name="T40" fmla="*/ 1838 w 7381"/>
                <a:gd name="T41" fmla="*/ 494 h 517"/>
                <a:gd name="T42" fmla="*/ 1744 w 7381"/>
                <a:gd name="T43" fmla="*/ 10 h 517"/>
                <a:gd name="T44" fmla="*/ 1453 w 7381"/>
                <a:gd name="T45" fmla="*/ 80 h 517"/>
                <a:gd name="T46" fmla="*/ 1430 w 7381"/>
                <a:gd name="T47" fmla="*/ 276 h 517"/>
                <a:gd name="T48" fmla="*/ 1462 w 7381"/>
                <a:gd name="T49" fmla="*/ 486 h 517"/>
                <a:gd name="T50" fmla="*/ 34 w 7381"/>
                <a:gd name="T51" fmla="*/ 2 h 517"/>
                <a:gd name="T52" fmla="*/ 231 w 7381"/>
                <a:gd name="T53" fmla="*/ 321 h 517"/>
                <a:gd name="T54" fmla="*/ 2 w 7381"/>
                <a:gd name="T55" fmla="*/ 501 h 517"/>
                <a:gd name="T56" fmla="*/ 1052 w 7381"/>
                <a:gd name="T57" fmla="*/ 472 h 517"/>
                <a:gd name="T58" fmla="*/ 768 w 7381"/>
                <a:gd name="T59" fmla="*/ 208 h 517"/>
                <a:gd name="T60" fmla="*/ 681 w 7381"/>
                <a:gd name="T61" fmla="*/ 510 h 517"/>
                <a:gd name="T62" fmla="*/ 771 w 7381"/>
                <a:gd name="T63" fmla="*/ 13 h 517"/>
                <a:gd name="T64" fmla="*/ 960 w 7381"/>
                <a:gd name="T65" fmla="*/ 254 h 517"/>
                <a:gd name="T66" fmla="*/ 6370 w 7381"/>
                <a:gd name="T67" fmla="*/ 16 h 517"/>
                <a:gd name="T68" fmla="*/ 6578 w 7381"/>
                <a:gd name="T69" fmla="*/ 16 h 517"/>
                <a:gd name="T70" fmla="*/ 6666 w 7381"/>
                <a:gd name="T71" fmla="*/ 403 h 517"/>
                <a:gd name="T72" fmla="*/ 6278 w 7381"/>
                <a:gd name="T73" fmla="*/ 4 h 517"/>
                <a:gd name="T74" fmla="*/ 6148 w 7381"/>
                <a:gd name="T75" fmla="*/ 506 h 517"/>
                <a:gd name="T76" fmla="*/ 6082 w 7381"/>
                <a:gd name="T77" fmla="*/ 1 h 517"/>
                <a:gd name="T78" fmla="*/ 5895 w 7381"/>
                <a:gd name="T79" fmla="*/ 10 h 517"/>
                <a:gd name="T80" fmla="*/ 5820 w 7381"/>
                <a:gd name="T81" fmla="*/ 507 h 517"/>
                <a:gd name="T82" fmla="*/ 5538 w 7381"/>
                <a:gd name="T83" fmla="*/ 18 h 517"/>
                <a:gd name="T84" fmla="*/ 5169 w 7381"/>
                <a:gd name="T85" fmla="*/ 367 h 517"/>
                <a:gd name="T86" fmla="*/ 5381 w 7381"/>
                <a:gd name="T87" fmla="*/ 4 h 517"/>
                <a:gd name="T88" fmla="*/ 5353 w 7381"/>
                <a:gd name="T89" fmla="*/ 503 h 517"/>
                <a:gd name="T90" fmla="*/ 5111 w 7381"/>
                <a:gd name="T91" fmla="*/ 0 h 517"/>
                <a:gd name="T92" fmla="*/ 4996 w 7381"/>
                <a:gd name="T93" fmla="*/ 445 h 517"/>
                <a:gd name="T94" fmla="*/ 4722 w 7381"/>
                <a:gd name="T95" fmla="*/ 9 h 517"/>
                <a:gd name="T96" fmla="*/ 4642 w 7381"/>
                <a:gd name="T97" fmla="*/ 423 h 517"/>
                <a:gd name="T98" fmla="*/ 4388 w 7381"/>
                <a:gd name="T99" fmla="*/ 500 h 517"/>
                <a:gd name="T100" fmla="*/ 4148 w 7381"/>
                <a:gd name="T101" fmla="*/ 10 h 517"/>
                <a:gd name="T102" fmla="*/ 4207 w 7381"/>
                <a:gd name="T103" fmla="*/ 494 h 517"/>
                <a:gd name="T104" fmla="*/ 3851 w 7381"/>
                <a:gd name="T105" fmla="*/ 490 h 517"/>
                <a:gd name="T106" fmla="*/ 2459 w 7381"/>
                <a:gd name="T107" fmla="*/ 9 h 517"/>
                <a:gd name="T108" fmla="*/ 2806 w 7381"/>
                <a:gd name="T109" fmla="*/ 7 h 517"/>
                <a:gd name="T110" fmla="*/ 2527 w 7381"/>
                <a:gd name="T111" fmla="*/ 506 h 517"/>
                <a:gd name="T112" fmla="*/ 2264 w 7381"/>
                <a:gd name="T113" fmla="*/ 1 h 517"/>
                <a:gd name="T114" fmla="*/ 2198 w 7381"/>
                <a:gd name="T115" fmla="*/ 506 h 517"/>
                <a:gd name="T116" fmla="*/ 516 w 7381"/>
                <a:gd name="T117" fmla="*/ 4 h 517"/>
                <a:gd name="T118" fmla="*/ 426 w 7381"/>
                <a:gd name="T119" fmla="*/ 501 h 5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381" h="517">
                  <a:moveTo>
                    <a:pt x="4077" y="99"/>
                  </a:moveTo>
                  <a:lnTo>
                    <a:pt x="4006" y="313"/>
                  </a:lnTo>
                  <a:lnTo>
                    <a:pt x="4149" y="313"/>
                  </a:lnTo>
                  <a:lnTo>
                    <a:pt x="4078" y="99"/>
                  </a:lnTo>
                  <a:lnTo>
                    <a:pt x="4077" y="99"/>
                  </a:lnTo>
                  <a:close/>
                  <a:moveTo>
                    <a:pt x="102" y="81"/>
                  </a:moveTo>
                  <a:lnTo>
                    <a:pt x="102" y="253"/>
                  </a:lnTo>
                  <a:lnTo>
                    <a:pt x="148" y="253"/>
                  </a:lnTo>
                  <a:cubicBezTo>
                    <a:pt x="165" y="253"/>
                    <a:pt x="179" y="251"/>
                    <a:pt x="190" y="246"/>
                  </a:cubicBezTo>
                  <a:cubicBezTo>
                    <a:pt x="201" y="242"/>
                    <a:pt x="210" y="236"/>
                    <a:pt x="217" y="228"/>
                  </a:cubicBezTo>
                  <a:cubicBezTo>
                    <a:pt x="224" y="220"/>
                    <a:pt x="229" y="210"/>
                    <a:pt x="233" y="199"/>
                  </a:cubicBezTo>
                  <a:cubicBezTo>
                    <a:pt x="236" y="188"/>
                    <a:pt x="238" y="176"/>
                    <a:pt x="238" y="163"/>
                  </a:cubicBezTo>
                  <a:cubicBezTo>
                    <a:pt x="238" y="145"/>
                    <a:pt x="235" y="131"/>
                    <a:pt x="229" y="119"/>
                  </a:cubicBezTo>
                  <a:cubicBezTo>
                    <a:pt x="223" y="108"/>
                    <a:pt x="215" y="99"/>
                    <a:pt x="206" y="94"/>
                  </a:cubicBezTo>
                  <a:cubicBezTo>
                    <a:pt x="197" y="88"/>
                    <a:pt x="187" y="85"/>
                    <a:pt x="177" y="84"/>
                  </a:cubicBezTo>
                  <a:cubicBezTo>
                    <a:pt x="167" y="82"/>
                    <a:pt x="157" y="81"/>
                    <a:pt x="146" y="81"/>
                  </a:cubicBezTo>
                  <a:lnTo>
                    <a:pt x="102" y="81"/>
                  </a:lnTo>
                  <a:close/>
                  <a:moveTo>
                    <a:pt x="3366" y="81"/>
                  </a:moveTo>
                  <a:lnTo>
                    <a:pt x="3366" y="224"/>
                  </a:lnTo>
                  <a:lnTo>
                    <a:pt x="3419" y="224"/>
                  </a:lnTo>
                  <a:cubicBezTo>
                    <a:pt x="3433" y="224"/>
                    <a:pt x="3446" y="222"/>
                    <a:pt x="3457" y="219"/>
                  </a:cubicBezTo>
                  <a:cubicBezTo>
                    <a:pt x="3468" y="215"/>
                    <a:pt x="3477" y="210"/>
                    <a:pt x="3484" y="204"/>
                  </a:cubicBezTo>
                  <a:cubicBezTo>
                    <a:pt x="3492" y="198"/>
                    <a:pt x="3497" y="190"/>
                    <a:pt x="3501" y="181"/>
                  </a:cubicBezTo>
                  <a:cubicBezTo>
                    <a:pt x="3504" y="172"/>
                    <a:pt x="3506" y="162"/>
                    <a:pt x="3506" y="151"/>
                  </a:cubicBezTo>
                  <a:cubicBezTo>
                    <a:pt x="3506" y="135"/>
                    <a:pt x="3502" y="121"/>
                    <a:pt x="3495" y="109"/>
                  </a:cubicBezTo>
                  <a:cubicBezTo>
                    <a:pt x="3487" y="98"/>
                    <a:pt x="3475" y="90"/>
                    <a:pt x="3458" y="85"/>
                  </a:cubicBezTo>
                  <a:cubicBezTo>
                    <a:pt x="3452" y="84"/>
                    <a:pt x="3447" y="83"/>
                    <a:pt x="3440" y="82"/>
                  </a:cubicBezTo>
                  <a:cubicBezTo>
                    <a:pt x="3433" y="81"/>
                    <a:pt x="3424" y="81"/>
                    <a:pt x="3412" y="81"/>
                  </a:cubicBezTo>
                  <a:lnTo>
                    <a:pt x="3366" y="81"/>
                  </a:lnTo>
                  <a:close/>
                  <a:moveTo>
                    <a:pt x="1838" y="81"/>
                  </a:moveTo>
                  <a:lnTo>
                    <a:pt x="1838" y="224"/>
                  </a:lnTo>
                  <a:lnTo>
                    <a:pt x="1891" y="224"/>
                  </a:lnTo>
                  <a:cubicBezTo>
                    <a:pt x="1905" y="224"/>
                    <a:pt x="1918" y="222"/>
                    <a:pt x="1929" y="219"/>
                  </a:cubicBezTo>
                  <a:cubicBezTo>
                    <a:pt x="1940" y="215"/>
                    <a:pt x="1949" y="210"/>
                    <a:pt x="1956" y="204"/>
                  </a:cubicBezTo>
                  <a:cubicBezTo>
                    <a:pt x="1964" y="198"/>
                    <a:pt x="1969" y="190"/>
                    <a:pt x="1973" y="181"/>
                  </a:cubicBezTo>
                  <a:cubicBezTo>
                    <a:pt x="1976" y="172"/>
                    <a:pt x="1978" y="162"/>
                    <a:pt x="1978" y="151"/>
                  </a:cubicBezTo>
                  <a:cubicBezTo>
                    <a:pt x="1978" y="135"/>
                    <a:pt x="1974" y="121"/>
                    <a:pt x="1967" y="109"/>
                  </a:cubicBezTo>
                  <a:cubicBezTo>
                    <a:pt x="1959" y="98"/>
                    <a:pt x="1947" y="90"/>
                    <a:pt x="1930" y="85"/>
                  </a:cubicBezTo>
                  <a:cubicBezTo>
                    <a:pt x="1924" y="84"/>
                    <a:pt x="1919" y="83"/>
                    <a:pt x="1912" y="82"/>
                  </a:cubicBezTo>
                  <a:cubicBezTo>
                    <a:pt x="1905" y="81"/>
                    <a:pt x="1896" y="81"/>
                    <a:pt x="1884" y="81"/>
                  </a:cubicBezTo>
                  <a:lnTo>
                    <a:pt x="1838" y="81"/>
                  </a:lnTo>
                  <a:close/>
                  <a:moveTo>
                    <a:pt x="6830" y="2"/>
                  </a:moveTo>
                  <a:lnTo>
                    <a:pt x="6897" y="2"/>
                  </a:lnTo>
                  <a:cubicBezTo>
                    <a:pt x="6909" y="2"/>
                    <a:pt x="6920" y="3"/>
                    <a:pt x="6928" y="5"/>
                  </a:cubicBezTo>
                  <a:cubicBezTo>
                    <a:pt x="6937" y="7"/>
                    <a:pt x="6944" y="10"/>
                    <a:pt x="6951" y="15"/>
                  </a:cubicBezTo>
                  <a:cubicBezTo>
                    <a:pt x="6957" y="19"/>
                    <a:pt x="6962" y="25"/>
                    <a:pt x="6966" y="33"/>
                  </a:cubicBezTo>
                  <a:cubicBezTo>
                    <a:pt x="6970" y="40"/>
                    <a:pt x="6974" y="49"/>
                    <a:pt x="6977" y="60"/>
                  </a:cubicBezTo>
                  <a:lnTo>
                    <a:pt x="7086" y="362"/>
                  </a:lnTo>
                  <a:lnTo>
                    <a:pt x="7088" y="362"/>
                  </a:lnTo>
                  <a:lnTo>
                    <a:pt x="7201" y="61"/>
                  </a:lnTo>
                  <a:cubicBezTo>
                    <a:pt x="7205" y="50"/>
                    <a:pt x="7208" y="41"/>
                    <a:pt x="7212" y="33"/>
                  </a:cubicBezTo>
                  <a:cubicBezTo>
                    <a:pt x="7216" y="26"/>
                    <a:pt x="7221" y="20"/>
                    <a:pt x="7226" y="15"/>
                  </a:cubicBezTo>
                  <a:cubicBezTo>
                    <a:pt x="7232" y="10"/>
                    <a:pt x="7238" y="7"/>
                    <a:pt x="7245" y="5"/>
                  </a:cubicBezTo>
                  <a:cubicBezTo>
                    <a:pt x="7253" y="3"/>
                    <a:pt x="7261" y="2"/>
                    <a:pt x="7271" y="2"/>
                  </a:cubicBezTo>
                  <a:lnTo>
                    <a:pt x="7340" y="2"/>
                  </a:lnTo>
                  <a:cubicBezTo>
                    <a:pt x="7347" y="2"/>
                    <a:pt x="7353" y="3"/>
                    <a:pt x="7358" y="5"/>
                  </a:cubicBezTo>
                  <a:cubicBezTo>
                    <a:pt x="7363" y="7"/>
                    <a:pt x="7367" y="9"/>
                    <a:pt x="7371" y="13"/>
                  </a:cubicBezTo>
                  <a:cubicBezTo>
                    <a:pt x="7374" y="16"/>
                    <a:pt x="7376" y="21"/>
                    <a:pt x="7378" y="26"/>
                  </a:cubicBezTo>
                  <a:cubicBezTo>
                    <a:pt x="7380" y="31"/>
                    <a:pt x="7381" y="37"/>
                    <a:pt x="7381" y="43"/>
                  </a:cubicBezTo>
                  <a:lnTo>
                    <a:pt x="7381" y="494"/>
                  </a:lnTo>
                  <a:cubicBezTo>
                    <a:pt x="7381" y="496"/>
                    <a:pt x="7380" y="499"/>
                    <a:pt x="7378" y="501"/>
                  </a:cubicBezTo>
                  <a:cubicBezTo>
                    <a:pt x="7377" y="503"/>
                    <a:pt x="7374" y="504"/>
                    <a:pt x="7371" y="506"/>
                  </a:cubicBezTo>
                  <a:cubicBezTo>
                    <a:pt x="7367" y="507"/>
                    <a:pt x="7362" y="508"/>
                    <a:pt x="7356" y="509"/>
                  </a:cubicBezTo>
                  <a:cubicBezTo>
                    <a:pt x="7349" y="510"/>
                    <a:pt x="7341" y="510"/>
                    <a:pt x="7332" y="510"/>
                  </a:cubicBezTo>
                  <a:cubicBezTo>
                    <a:pt x="7322" y="510"/>
                    <a:pt x="7315" y="510"/>
                    <a:pt x="7308" y="509"/>
                  </a:cubicBezTo>
                  <a:cubicBezTo>
                    <a:pt x="7302" y="508"/>
                    <a:pt x="7297" y="507"/>
                    <a:pt x="7293" y="506"/>
                  </a:cubicBezTo>
                  <a:cubicBezTo>
                    <a:pt x="7290" y="504"/>
                    <a:pt x="7287" y="503"/>
                    <a:pt x="7286" y="501"/>
                  </a:cubicBezTo>
                  <a:cubicBezTo>
                    <a:pt x="7284" y="499"/>
                    <a:pt x="7283" y="496"/>
                    <a:pt x="7283" y="494"/>
                  </a:cubicBezTo>
                  <a:lnTo>
                    <a:pt x="7283" y="82"/>
                  </a:lnTo>
                  <a:lnTo>
                    <a:pt x="7283" y="82"/>
                  </a:lnTo>
                  <a:lnTo>
                    <a:pt x="7136" y="493"/>
                  </a:lnTo>
                  <a:cubicBezTo>
                    <a:pt x="7135" y="497"/>
                    <a:pt x="7133" y="499"/>
                    <a:pt x="7131" y="502"/>
                  </a:cubicBezTo>
                  <a:cubicBezTo>
                    <a:pt x="7129" y="504"/>
                    <a:pt x="7125" y="506"/>
                    <a:pt x="7121" y="507"/>
                  </a:cubicBezTo>
                  <a:cubicBezTo>
                    <a:pt x="7117" y="508"/>
                    <a:pt x="7112" y="509"/>
                    <a:pt x="7106" y="509"/>
                  </a:cubicBezTo>
                  <a:cubicBezTo>
                    <a:pt x="7100" y="510"/>
                    <a:pt x="7092" y="510"/>
                    <a:pt x="7083" y="510"/>
                  </a:cubicBezTo>
                  <a:cubicBezTo>
                    <a:pt x="7074" y="510"/>
                    <a:pt x="7067" y="510"/>
                    <a:pt x="7061" y="509"/>
                  </a:cubicBezTo>
                  <a:cubicBezTo>
                    <a:pt x="7054" y="508"/>
                    <a:pt x="7049" y="507"/>
                    <a:pt x="7045" y="506"/>
                  </a:cubicBezTo>
                  <a:cubicBezTo>
                    <a:pt x="7041" y="504"/>
                    <a:pt x="7038" y="503"/>
                    <a:pt x="7036" y="501"/>
                  </a:cubicBezTo>
                  <a:cubicBezTo>
                    <a:pt x="7033" y="499"/>
                    <a:pt x="7032" y="496"/>
                    <a:pt x="7031" y="493"/>
                  </a:cubicBezTo>
                  <a:lnTo>
                    <a:pt x="6890" y="82"/>
                  </a:lnTo>
                  <a:lnTo>
                    <a:pt x="6889" y="82"/>
                  </a:lnTo>
                  <a:lnTo>
                    <a:pt x="6889" y="494"/>
                  </a:lnTo>
                  <a:cubicBezTo>
                    <a:pt x="6889" y="496"/>
                    <a:pt x="6888" y="499"/>
                    <a:pt x="6887" y="501"/>
                  </a:cubicBezTo>
                  <a:cubicBezTo>
                    <a:pt x="6885" y="503"/>
                    <a:pt x="6883" y="504"/>
                    <a:pt x="6879" y="506"/>
                  </a:cubicBezTo>
                  <a:cubicBezTo>
                    <a:pt x="6875" y="507"/>
                    <a:pt x="6870" y="508"/>
                    <a:pt x="6864" y="509"/>
                  </a:cubicBezTo>
                  <a:cubicBezTo>
                    <a:pt x="6857" y="510"/>
                    <a:pt x="6850" y="510"/>
                    <a:pt x="6840" y="510"/>
                  </a:cubicBezTo>
                  <a:cubicBezTo>
                    <a:pt x="6831" y="510"/>
                    <a:pt x="6823" y="510"/>
                    <a:pt x="6817" y="509"/>
                  </a:cubicBezTo>
                  <a:cubicBezTo>
                    <a:pt x="6810" y="508"/>
                    <a:pt x="6805" y="507"/>
                    <a:pt x="6801" y="506"/>
                  </a:cubicBezTo>
                  <a:cubicBezTo>
                    <a:pt x="6798" y="504"/>
                    <a:pt x="6795" y="503"/>
                    <a:pt x="6794" y="501"/>
                  </a:cubicBezTo>
                  <a:cubicBezTo>
                    <a:pt x="6792" y="499"/>
                    <a:pt x="6792" y="496"/>
                    <a:pt x="6792" y="494"/>
                  </a:cubicBezTo>
                  <a:lnTo>
                    <a:pt x="6792" y="43"/>
                  </a:lnTo>
                  <a:cubicBezTo>
                    <a:pt x="6792" y="30"/>
                    <a:pt x="6795" y="20"/>
                    <a:pt x="6802" y="13"/>
                  </a:cubicBezTo>
                  <a:cubicBezTo>
                    <a:pt x="6809" y="6"/>
                    <a:pt x="6818" y="2"/>
                    <a:pt x="6830" y="2"/>
                  </a:cubicBezTo>
                  <a:close/>
                  <a:moveTo>
                    <a:pt x="3294" y="2"/>
                  </a:moveTo>
                  <a:lnTo>
                    <a:pt x="3425" y="2"/>
                  </a:lnTo>
                  <a:cubicBezTo>
                    <a:pt x="3438" y="2"/>
                    <a:pt x="3449" y="2"/>
                    <a:pt x="3458" y="3"/>
                  </a:cubicBezTo>
                  <a:cubicBezTo>
                    <a:pt x="3466" y="3"/>
                    <a:pt x="3474" y="4"/>
                    <a:pt x="3481" y="5"/>
                  </a:cubicBezTo>
                  <a:cubicBezTo>
                    <a:pt x="3501" y="8"/>
                    <a:pt x="3520" y="13"/>
                    <a:pt x="3536" y="20"/>
                  </a:cubicBezTo>
                  <a:cubicBezTo>
                    <a:pt x="3552" y="27"/>
                    <a:pt x="3566" y="36"/>
                    <a:pt x="3577" y="47"/>
                  </a:cubicBezTo>
                  <a:cubicBezTo>
                    <a:pt x="3589" y="59"/>
                    <a:pt x="3597" y="72"/>
                    <a:pt x="3603" y="88"/>
                  </a:cubicBezTo>
                  <a:cubicBezTo>
                    <a:pt x="3609" y="103"/>
                    <a:pt x="3612" y="121"/>
                    <a:pt x="3612" y="141"/>
                  </a:cubicBezTo>
                  <a:cubicBezTo>
                    <a:pt x="3612" y="158"/>
                    <a:pt x="3610" y="173"/>
                    <a:pt x="3606" y="187"/>
                  </a:cubicBezTo>
                  <a:cubicBezTo>
                    <a:pt x="3602" y="201"/>
                    <a:pt x="3595" y="213"/>
                    <a:pt x="3587" y="224"/>
                  </a:cubicBezTo>
                  <a:cubicBezTo>
                    <a:pt x="3579" y="235"/>
                    <a:pt x="3568" y="245"/>
                    <a:pt x="3556" y="253"/>
                  </a:cubicBezTo>
                  <a:cubicBezTo>
                    <a:pt x="3544" y="261"/>
                    <a:pt x="3530" y="268"/>
                    <a:pt x="3514" y="272"/>
                  </a:cubicBezTo>
                  <a:cubicBezTo>
                    <a:pt x="3522" y="276"/>
                    <a:pt x="3529" y="281"/>
                    <a:pt x="3536" y="286"/>
                  </a:cubicBezTo>
                  <a:cubicBezTo>
                    <a:pt x="3542" y="291"/>
                    <a:pt x="3548" y="297"/>
                    <a:pt x="3554" y="305"/>
                  </a:cubicBezTo>
                  <a:cubicBezTo>
                    <a:pt x="3560" y="312"/>
                    <a:pt x="3566" y="321"/>
                    <a:pt x="3571" y="330"/>
                  </a:cubicBezTo>
                  <a:cubicBezTo>
                    <a:pt x="3576" y="340"/>
                    <a:pt x="3581" y="350"/>
                    <a:pt x="3586" y="362"/>
                  </a:cubicBezTo>
                  <a:lnTo>
                    <a:pt x="3629" y="462"/>
                  </a:lnTo>
                  <a:cubicBezTo>
                    <a:pt x="3633" y="472"/>
                    <a:pt x="3635" y="479"/>
                    <a:pt x="3637" y="484"/>
                  </a:cubicBezTo>
                  <a:cubicBezTo>
                    <a:pt x="3638" y="488"/>
                    <a:pt x="3639" y="492"/>
                    <a:pt x="3639" y="494"/>
                  </a:cubicBezTo>
                  <a:cubicBezTo>
                    <a:pt x="3639" y="497"/>
                    <a:pt x="3638" y="500"/>
                    <a:pt x="3637" y="502"/>
                  </a:cubicBezTo>
                  <a:cubicBezTo>
                    <a:pt x="3636" y="504"/>
                    <a:pt x="3633" y="505"/>
                    <a:pt x="3630" y="506"/>
                  </a:cubicBezTo>
                  <a:cubicBezTo>
                    <a:pt x="3626" y="508"/>
                    <a:pt x="3620" y="509"/>
                    <a:pt x="3612" y="509"/>
                  </a:cubicBezTo>
                  <a:cubicBezTo>
                    <a:pt x="3605" y="510"/>
                    <a:pt x="3595" y="510"/>
                    <a:pt x="3582" y="510"/>
                  </a:cubicBezTo>
                  <a:cubicBezTo>
                    <a:pt x="3571" y="510"/>
                    <a:pt x="3562" y="510"/>
                    <a:pt x="3555" y="509"/>
                  </a:cubicBezTo>
                  <a:cubicBezTo>
                    <a:pt x="3549" y="509"/>
                    <a:pt x="3544" y="508"/>
                    <a:pt x="3540" y="506"/>
                  </a:cubicBezTo>
                  <a:cubicBezTo>
                    <a:pt x="3536" y="505"/>
                    <a:pt x="3533" y="503"/>
                    <a:pt x="3532" y="501"/>
                  </a:cubicBezTo>
                  <a:cubicBezTo>
                    <a:pt x="3530" y="499"/>
                    <a:pt x="3529" y="496"/>
                    <a:pt x="3528" y="493"/>
                  </a:cubicBezTo>
                  <a:lnTo>
                    <a:pt x="3483" y="380"/>
                  </a:lnTo>
                  <a:cubicBezTo>
                    <a:pt x="3477" y="367"/>
                    <a:pt x="3472" y="356"/>
                    <a:pt x="3467" y="346"/>
                  </a:cubicBezTo>
                  <a:cubicBezTo>
                    <a:pt x="3461" y="336"/>
                    <a:pt x="3456" y="328"/>
                    <a:pt x="3449" y="321"/>
                  </a:cubicBezTo>
                  <a:cubicBezTo>
                    <a:pt x="3443" y="314"/>
                    <a:pt x="3436" y="309"/>
                    <a:pt x="3427" y="306"/>
                  </a:cubicBezTo>
                  <a:cubicBezTo>
                    <a:pt x="3419" y="303"/>
                    <a:pt x="3409" y="301"/>
                    <a:pt x="3398" y="301"/>
                  </a:cubicBezTo>
                  <a:lnTo>
                    <a:pt x="3366" y="301"/>
                  </a:lnTo>
                  <a:lnTo>
                    <a:pt x="3366" y="494"/>
                  </a:lnTo>
                  <a:cubicBezTo>
                    <a:pt x="3366" y="496"/>
                    <a:pt x="3365" y="499"/>
                    <a:pt x="3364" y="501"/>
                  </a:cubicBezTo>
                  <a:cubicBezTo>
                    <a:pt x="3362" y="503"/>
                    <a:pt x="3359" y="504"/>
                    <a:pt x="3355" y="506"/>
                  </a:cubicBezTo>
                  <a:cubicBezTo>
                    <a:pt x="3351" y="507"/>
                    <a:pt x="3346" y="508"/>
                    <a:pt x="3340" y="509"/>
                  </a:cubicBezTo>
                  <a:cubicBezTo>
                    <a:pt x="3333" y="510"/>
                    <a:pt x="3325" y="510"/>
                    <a:pt x="3315" y="510"/>
                  </a:cubicBezTo>
                  <a:cubicBezTo>
                    <a:pt x="3305" y="510"/>
                    <a:pt x="3297" y="510"/>
                    <a:pt x="3290" y="509"/>
                  </a:cubicBezTo>
                  <a:cubicBezTo>
                    <a:pt x="3283" y="508"/>
                    <a:pt x="3278" y="507"/>
                    <a:pt x="3274" y="506"/>
                  </a:cubicBezTo>
                  <a:cubicBezTo>
                    <a:pt x="3270" y="504"/>
                    <a:pt x="3267" y="503"/>
                    <a:pt x="3266" y="501"/>
                  </a:cubicBezTo>
                  <a:cubicBezTo>
                    <a:pt x="3264" y="499"/>
                    <a:pt x="3264" y="496"/>
                    <a:pt x="3264" y="494"/>
                  </a:cubicBezTo>
                  <a:lnTo>
                    <a:pt x="3264" y="35"/>
                  </a:lnTo>
                  <a:cubicBezTo>
                    <a:pt x="3264" y="23"/>
                    <a:pt x="3266" y="15"/>
                    <a:pt x="3272" y="10"/>
                  </a:cubicBezTo>
                  <a:cubicBezTo>
                    <a:pt x="3278" y="5"/>
                    <a:pt x="3285" y="2"/>
                    <a:pt x="3294" y="2"/>
                  </a:cubicBezTo>
                  <a:close/>
                  <a:moveTo>
                    <a:pt x="2902" y="2"/>
                  </a:moveTo>
                  <a:lnTo>
                    <a:pt x="3154" y="2"/>
                  </a:lnTo>
                  <a:cubicBezTo>
                    <a:pt x="3157" y="2"/>
                    <a:pt x="3159" y="3"/>
                    <a:pt x="3161" y="4"/>
                  </a:cubicBezTo>
                  <a:cubicBezTo>
                    <a:pt x="3162" y="5"/>
                    <a:pt x="3164" y="8"/>
                    <a:pt x="3165" y="11"/>
                  </a:cubicBezTo>
                  <a:cubicBezTo>
                    <a:pt x="3167" y="14"/>
                    <a:pt x="3168" y="18"/>
                    <a:pt x="3168" y="23"/>
                  </a:cubicBezTo>
                  <a:cubicBezTo>
                    <a:pt x="3169" y="29"/>
                    <a:pt x="3169" y="35"/>
                    <a:pt x="3169" y="43"/>
                  </a:cubicBezTo>
                  <a:cubicBezTo>
                    <a:pt x="3169" y="50"/>
                    <a:pt x="3169" y="56"/>
                    <a:pt x="3168" y="61"/>
                  </a:cubicBezTo>
                  <a:cubicBezTo>
                    <a:pt x="3168" y="66"/>
                    <a:pt x="3167" y="71"/>
                    <a:pt x="3165" y="74"/>
                  </a:cubicBezTo>
                  <a:cubicBezTo>
                    <a:pt x="3164" y="77"/>
                    <a:pt x="3162" y="79"/>
                    <a:pt x="3161" y="80"/>
                  </a:cubicBezTo>
                  <a:cubicBezTo>
                    <a:pt x="3159" y="82"/>
                    <a:pt x="3157" y="83"/>
                    <a:pt x="3154" y="83"/>
                  </a:cubicBezTo>
                  <a:lnTo>
                    <a:pt x="2974" y="83"/>
                  </a:lnTo>
                  <a:lnTo>
                    <a:pt x="2974" y="206"/>
                  </a:lnTo>
                  <a:lnTo>
                    <a:pt x="3127" y="206"/>
                  </a:lnTo>
                  <a:cubicBezTo>
                    <a:pt x="3129" y="206"/>
                    <a:pt x="3131" y="207"/>
                    <a:pt x="3133" y="208"/>
                  </a:cubicBezTo>
                  <a:cubicBezTo>
                    <a:pt x="3135" y="210"/>
                    <a:pt x="3137" y="212"/>
                    <a:pt x="3138" y="215"/>
                  </a:cubicBezTo>
                  <a:cubicBezTo>
                    <a:pt x="3139" y="218"/>
                    <a:pt x="3140" y="222"/>
                    <a:pt x="3141" y="227"/>
                  </a:cubicBezTo>
                  <a:cubicBezTo>
                    <a:pt x="3142" y="232"/>
                    <a:pt x="3142" y="238"/>
                    <a:pt x="3142" y="246"/>
                  </a:cubicBezTo>
                  <a:cubicBezTo>
                    <a:pt x="3142" y="253"/>
                    <a:pt x="3142" y="259"/>
                    <a:pt x="3141" y="264"/>
                  </a:cubicBezTo>
                  <a:cubicBezTo>
                    <a:pt x="3140" y="269"/>
                    <a:pt x="3139" y="273"/>
                    <a:pt x="3138" y="276"/>
                  </a:cubicBezTo>
                  <a:cubicBezTo>
                    <a:pt x="3137" y="279"/>
                    <a:pt x="3135" y="281"/>
                    <a:pt x="3133" y="283"/>
                  </a:cubicBezTo>
                  <a:cubicBezTo>
                    <a:pt x="3131" y="284"/>
                    <a:pt x="3129" y="285"/>
                    <a:pt x="3127" y="285"/>
                  </a:cubicBezTo>
                  <a:lnTo>
                    <a:pt x="2974" y="285"/>
                  </a:lnTo>
                  <a:lnTo>
                    <a:pt x="2974" y="427"/>
                  </a:lnTo>
                  <a:lnTo>
                    <a:pt x="3156" y="427"/>
                  </a:lnTo>
                  <a:cubicBezTo>
                    <a:pt x="3158" y="427"/>
                    <a:pt x="3160" y="428"/>
                    <a:pt x="3162" y="429"/>
                  </a:cubicBezTo>
                  <a:cubicBezTo>
                    <a:pt x="3164" y="431"/>
                    <a:pt x="3166" y="433"/>
                    <a:pt x="3167" y="436"/>
                  </a:cubicBezTo>
                  <a:cubicBezTo>
                    <a:pt x="3169" y="439"/>
                    <a:pt x="3170" y="443"/>
                    <a:pt x="3170" y="448"/>
                  </a:cubicBezTo>
                  <a:cubicBezTo>
                    <a:pt x="3171" y="454"/>
                    <a:pt x="3171" y="460"/>
                    <a:pt x="3171" y="467"/>
                  </a:cubicBezTo>
                  <a:cubicBezTo>
                    <a:pt x="3171" y="475"/>
                    <a:pt x="3171" y="481"/>
                    <a:pt x="3170" y="486"/>
                  </a:cubicBezTo>
                  <a:cubicBezTo>
                    <a:pt x="3170" y="491"/>
                    <a:pt x="3169" y="496"/>
                    <a:pt x="3167" y="499"/>
                  </a:cubicBezTo>
                  <a:cubicBezTo>
                    <a:pt x="3166" y="502"/>
                    <a:pt x="3164" y="504"/>
                    <a:pt x="3162" y="505"/>
                  </a:cubicBezTo>
                  <a:cubicBezTo>
                    <a:pt x="3160" y="507"/>
                    <a:pt x="3158" y="508"/>
                    <a:pt x="3156" y="508"/>
                  </a:cubicBezTo>
                  <a:lnTo>
                    <a:pt x="2902" y="508"/>
                  </a:lnTo>
                  <a:cubicBezTo>
                    <a:pt x="2893" y="508"/>
                    <a:pt x="2886" y="505"/>
                    <a:pt x="2880" y="500"/>
                  </a:cubicBezTo>
                  <a:cubicBezTo>
                    <a:pt x="2874" y="495"/>
                    <a:pt x="2872" y="487"/>
                    <a:pt x="2872" y="475"/>
                  </a:cubicBezTo>
                  <a:lnTo>
                    <a:pt x="2872" y="35"/>
                  </a:lnTo>
                  <a:cubicBezTo>
                    <a:pt x="2872" y="23"/>
                    <a:pt x="2874" y="15"/>
                    <a:pt x="2880" y="10"/>
                  </a:cubicBezTo>
                  <a:cubicBezTo>
                    <a:pt x="2886" y="5"/>
                    <a:pt x="2893" y="2"/>
                    <a:pt x="2902" y="2"/>
                  </a:cubicBezTo>
                  <a:close/>
                  <a:moveTo>
                    <a:pt x="1766" y="2"/>
                  </a:moveTo>
                  <a:lnTo>
                    <a:pt x="1897" y="2"/>
                  </a:lnTo>
                  <a:cubicBezTo>
                    <a:pt x="1910" y="2"/>
                    <a:pt x="1921" y="2"/>
                    <a:pt x="1930" y="3"/>
                  </a:cubicBezTo>
                  <a:cubicBezTo>
                    <a:pt x="1938" y="3"/>
                    <a:pt x="1946" y="4"/>
                    <a:pt x="1953" y="5"/>
                  </a:cubicBezTo>
                  <a:cubicBezTo>
                    <a:pt x="1973" y="8"/>
                    <a:pt x="1992" y="13"/>
                    <a:pt x="2008" y="20"/>
                  </a:cubicBezTo>
                  <a:cubicBezTo>
                    <a:pt x="2024" y="27"/>
                    <a:pt x="2038" y="36"/>
                    <a:pt x="2049" y="47"/>
                  </a:cubicBezTo>
                  <a:cubicBezTo>
                    <a:pt x="2061" y="59"/>
                    <a:pt x="2069" y="72"/>
                    <a:pt x="2075" y="88"/>
                  </a:cubicBezTo>
                  <a:cubicBezTo>
                    <a:pt x="2081" y="103"/>
                    <a:pt x="2084" y="121"/>
                    <a:pt x="2084" y="141"/>
                  </a:cubicBezTo>
                  <a:cubicBezTo>
                    <a:pt x="2084" y="158"/>
                    <a:pt x="2082" y="173"/>
                    <a:pt x="2078" y="187"/>
                  </a:cubicBezTo>
                  <a:cubicBezTo>
                    <a:pt x="2074" y="201"/>
                    <a:pt x="2067" y="213"/>
                    <a:pt x="2059" y="224"/>
                  </a:cubicBezTo>
                  <a:cubicBezTo>
                    <a:pt x="2051" y="235"/>
                    <a:pt x="2040" y="245"/>
                    <a:pt x="2028" y="253"/>
                  </a:cubicBezTo>
                  <a:cubicBezTo>
                    <a:pt x="2016" y="261"/>
                    <a:pt x="2002" y="268"/>
                    <a:pt x="1986" y="272"/>
                  </a:cubicBezTo>
                  <a:cubicBezTo>
                    <a:pt x="1994" y="276"/>
                    <a:pt x="2001" y="281"/>
                    <a:pt x="2008" y="286"/>
                  </a:cubicBezTo>
                  <a:cubicBezTo>
                    <a:pt x="2014" y="291"/>
                    <a:pt x="2020" y="297"/>
                    <a:pt x="2026" y="305"/>
                  </a:cubicBezTo>
                  <a:cubicBezTo>
                    <a:pt x="2032" y="312"/>
                    <a:pt x="2038" y="321"/>
                    <a:pt x="2043" y="330"/>
                  </a:cubicBezTo>
                  <a:cubicBezTo>
                    <a:pt x="2048" y="340"/>
                    <a:pt x="2053" y="350"/>
                    <a:pt x="2058" y="362"/>
                  </a:cubicBezTo>
                  <a:lnTo>
                    <a:pt x="2101" y="462"/>
                  </a:lnTo>
                  <a:cubicBezTo>
                    <a:pt x="2105" y="472"/>
                    <a:pt x="2107" y="479"/>
                    <a:pt x="2109" y="484"/>
                  </a:cubicBezTo>
                  <a:cubicBezTo>
                    <a:pt x="2110" y="488"/>
                    <a:pt x="2111" y="492"/>
                    <a:pt x="2111" y="494"/>
                  </a:cubicBezTo>
                  <a:cubicBezTo>
                    <a:pt x="2111" y="497"/>
                    <a:pt x="2110" y="500"/>
                    <a:pt x="2109" y="502"/>
                  </a:cubicBezTo>
                  <a:cubicBezTo>
                    <a:pt x="2108" y="504"/>
                    <a:pt x="2105" y="505"/>
                    <a:pt x="2102" y="506"/>
                  </a:cubicBezTo>
                  <a:cubicBezTo>
                    <a:pt x="2098" y="508"/>
                    <a:pt x="2092" y="509"/>
                    <a:pt x="2084" y="509"/>
                  </a:cubicBezTo>
                  <a:cubicBezTo>
                    <a:pt x="2077" y="510"/>
                    <a:pt x="2067" y="510"/>
                    <a:pt x="2054" y="510"/>
                  </a:cubicBezTo>
                  <a:cubicBezTo>
                    <a:pt x="2043" y="510"/>
                    <a:pt x="2034" y="510"/>
                    <a:pt x="2027" y="509"/>
                  </a:cubicBezTo>
                  <a:cubicBezTo>
                    <a:pt x="2021" y="509"/>
                    <a:pt x="2016" y="508"/>
                    <a:pt x="2012" y="506"/>
                  </a:cubicBezTo>
                  <a:cubicBezTo>
                    <a:pt x="2008" y="505"/>
                    <a:pt x="2005" y="503"/>
                    <a:pt x="2004" y="501"/>
                  </a:cubicBezTo>
                  <a:cubicBezTo>
                    <a:pt x="2002" y="499"/>
                    <a:pt x="2001" y="496"/>
                    <a:pt x="2000" y="493"/>
                  </a:cubicBezTo>
                  <a:lnTo>
                    <a:pt x="1955" y="380"/>
                  </a:lnTo>
                  <a:cubicBezTo>
                    <a:pt x="1949" y="367"/>
                    <a:pt x="1944" y="356"/>
                    <a:pt x="1939" y="346"/>
                  </a:cubicBezTo>
                  <a:cubicBezTo>
                    <a:pt x="1933" y="336"/>
                    <a:pt x="1928" y="328"/>
                    <a:pt x="1921" y="321"/>
                  </a:cubicBezTo>
                  <a:cubicBezTo>
                    <a:pt x="1915" y="314"/>
                    <a:pt x="1908" y="309"/>
                    <a:pt x="1899" y="306"/>
                  </a:cubicBezTo>
                  <a:cubicBezTo>
                    <a:pt x="1891" y="303"/>
                    <a:pt x="1881" y="301"/>
                    <a:pt x="1870" y="301"/>
                  </a:cubicBezTo>
                  <a:lnTo>
                    <a:pt x="1838" y="301"/>
                  </a:lnTo>
                  <a:lnTo>
                    <a:pt x="1838" y="494"/>
                  </a:lnTo>
                  <a:cubicBezTo>
                    <a:pt x="1838" y="496"/>
                    <a:pt x="1837" y="499"/>
                    <a:pt x="1836" y="501"/>
                  </a:cubicBezTo>
                  <a:cubicBezTo>
                    <a:pt x="1834" y="503"/>
                    <a:pt x="1831" y="504"/>
                    <a:pt x="1827" y="506"/>
                  </a:cubicBezTo>
                  <a:cubicBezTo>
                    <a:pt x="1823" y="507"/>
                    <a:pt x="1818" y="508"/>
                    <a:pt x="1812" y="509"/>
                  </a:cubicBezTo>
                  <a:cubicBezTo>
                    <a:pt x="1805" y="510"/>
                    <a:pt x="1797" y="510"/>
                    <a:pt x="1787" y="510"/>
                  </a:cubicBezTo>
                  <a:cubicBezTo>
                    <a:pt x="1777" y="510"/>
                    <a:pt x="1769" y="510"/>
                    <a:pt x="1762" y="509"/>
                  </a:cubicBezTo>
                  <a:cubicBezTo>
                    <a:pt x="1755" y="508"/>
                    <a:pt x="1750" y="507"/>
                    <a:pt x="1746" y="506"/>
                  </a:cubicBezTo>
                  <a:cubicBezTo>
                    <a:pt x="1742" y="504"/>
                    <a:pt x="1739" y="503"/>
                    <a:pt x="1738" y="501"/>
                  </a:cubicBezTo>
                  <a:cubicBezTo>
                    <a:pt x="1736" y="499"/>
                    <a:pt x="1736" y="496"/>
                    <a:pt x="1736" y="494"/>
                  </a:cubicBezTo>
                  <a:lnTo>
                    <a:pt x="1736" y="35"/>
                  </a:lnTo>
                  <a:cubicBezTo>
                    <a:pt x="1736" y="23"/>
                    <a:pt x="1738" y="15"/>
                    <a:pt x="1744" y="10"/>
                  </a:cubicBezTo>
                  <a:cubicBezTo>
                    <a:pt x="1750" y="5"/>
                    <a:pt x="1757" y="2"/>
                    <a:pt x="1766" y="2"/>
                  </a:cubicBezTo>
                  <a:close/>
                  <a:moveTo>
                    <a:pt x="1194" y="2"/>
                  </a:moveTo>
                  <a:lnTo>
                    <a:pt x="1446" y="2"/>
                  </a:lnTo>
                  <a:cubicBezTo>
                    <a:pt x="1449" y="2"/>
                    <a:pt x="1451" y="3"/>
                    <a:pt x="1453" y="4"/>
                  </a:cubicBezTo>
                  <a:cubicBezTo>
                    <a:pt x="1454" y="5"/>
                    <a:pt x="1456" y="8"/>
                    <a:pt x="1457" y="11"/>
                  </a:cubicBezTo>
                  <a:cubicBezTo>
                    <a:pt x="1459" y="14"/>
                    <a:pt x="1460" y="18"/>
                    <a:pt x="1460" y="23"/>
                  </a:cubicBezTo>
                  <a:cubicBezTo>
                    <a:pt x="1461" y="29"/>
                    <a:pt x="1461" y="35"/>
                    <a:pt x="1461" y="43"/>
                  </a:cubicBezTo>
                  <a:cubicBezTo>
                    <a:pt x="1461" y="50"/>
                    <a:pt x="1461" y="56"/>
                    <a:pt x="1460" y="61"/>
                  </a:cubicBezTo>
                  <a:cubicBezTo>
                    <a:pt x="1460" y="66"/>
                    <a:pt x="1459" y="71"/>
                    <a:pt x="1457" y="74"/>
                  </a:cubicBezTo>
                  <a:cubicBezTo>
                    <a:pt x="1456" y="77"/>
                    <a:pt x="1454" y="79"/>
                    <a:pt x="1453" y="80"/>
                  </a:cubicBezTo>
                  <a:cubicBezTo>
                    <a:pt x="1451" y="82"/>
                    <a:pt x="1449" y="83"/>
                    <a:pt x="1446" y="83"/>
                  </a:cubicBezTo>
                  <a:lnTo>
                    <a:pt x="1266" y="83"/>
                  </a:lnTo>
                  <a:lnTo>
                    <a:pt x="1266" y="206"/>
                  </a:lnTo>
                  <a:lnTo>
                    <a:pt x="1419" y="206"/>
                  </a:lnTo>
                  <a:cubicBezTo>
                    <a:pt x="1421" y="206"/>
                    <a:pt x="1423" y="207"/>
                    <a:pt x="1425" y="208"/>
                  </a:cubicBezTo>
                  <a:cubicBezTo>
                    <a:pt x="1427" y="210"/>
                    <a:pt x="1429" y="212"/>
                    <a:pt x="1430" y="215"/>
                  </a:cubicBezTo>
                  <a:cubicBezTo>
                    <a:pt x="1431" y="218"/>
                    <a:pt x="1432" y="222"/>
                    <a:pt x="1433" y="227"/>
                  </a:cubicBezTo>
                  <a:cubicBezTo>
                    <a:pt x="1434" y="232"/>
                    <a:pt x="1434" y="238"/>
                    <a:pt x="1434" y="246"/>
                  </a:cubicBezTo>
                  <a:cubicBezTo>
                    <a:pt x="1434" y="253"/>
                    <a:pt x="1434" y="259"/>
                    <a:pt x="1433" y="264"/>
                  </a:cubicBezTo>
                  <a:cubicBezTo>
                    <a:pt x="1432" y="269"/>
                    <a:pt x="1431" y="273"/>
                    <a:pt x="1430" y="276"/>
                  </a:cubicBezTo>
                  <a:cubicBezTo>
                    <a:pt x="1429" y="279"/>
                    <a:pt x="1427" y="281"/>
                    <a:pt x="1425" y="283"/>
                  </a:cubicBezTo>
                  <a:cubicBezTo>
                    <a:pt x="1423" y="284"/>
                    <a:pt x="1421" y="285"/>
                    <a:pt x="1419" y="285"/>
                  </a:cubicBezTo>
                  <a:lnTo>
                    <a:pt x="1266" y="285"/>
                  </a:lnTo>
                  <a:lnTo>
                    <a:pt x="1266" y="427"/>
                  </a:lnTo>
                  <a:lnTo>
                    <a:pt x="1448" y="427"/>
                  </a:lnTo>
                  <a:cubicBezTo>
                    <a:pt x="1450" y="427"/>
                    <a:pt x="1452" y="428"/>
                    <a:pt x="1454" y="429"/>
                  </a:cubicBezTo>
                  <a:cubicBezTo>
                    <a:pt x="1456" y="431"/>
                    <a:pt x="1458" y="433"/>
                    <a:pt x="1459" y="436"/>
                  </a:cubicBezTo>
                  <a:cubicBezTo>
                    <a:pt x="1461" y="439"/>
                    <a:pt x="1462" y="443"/>
                    <a:pt x="1462" y="448"/>
                  </a:cubicBezTo>
                  <a:cubicBezTo>
                    <a:pt x="1463" y="454"/>
                    <a:pt x="1463" y="460"/>
                    <a:pt x="1463" y="467"/>
                  </a:cubicBezTo>
                  <a:cubicBezTo>
                    <a:pt x="1463" y="475"/>
                    <a:pt x="1463" y="481"/>
                    <a:pt x="1462" y="486"/>
                  </a:cubicBezTo>
                  <a:cubicBezTo>
                    <a:pt x="1462" y="491"/>
                    <a:pt x="1461" y="496"/>
                    <a:pt x="1459" y="499"/>
                  </a:cubicBezTo>
                  <a:cubicBezTo>
                    <a:pt x="1458" y="502"/>
                    <a:pt x="1456" y="504"/>
                    <a:pt x="1454" y="505"/>
                  </a:cubicBezTo>
                  <a:cubicBezTo>
                    <a:pt x="1452" y="507"/>
                    <a:pt x="1450" y="508"/>
                    <a:pt x="1448" y="508"/>
                  </a:cubicBezTo>
                  <a:lnTo>
                    <a:pt x="1194" y="508"/>
                  </a:lnTo>
                  <a:cubicBezTo>
                    <a:pt x="1185" y="508"/>
                    <a:pt x="1178" y="505"/>
                    <a:pt x="1172" y="500"/>
                  </a:cubicBezTo>
                  <a:cubicBezTo>
                    <a:pt x="1166" y="495"/>
                    <a:pt x="1164" y="487"/>
                    <a:pt x="1164" y="475"/>
                  </a:cubicBezTo>
                  <a:lnTo>
                    <a:pt x="1164" y="35"/>
                  </a:lnTo>
                  <a:cubicBezTo>
                    <a:pt x="1164" y="23"/>
                    <a:pt x="1166" y="15"/>
                    <a:pt x="1172" y="10"/>
                  </a:cubicBezTo>
                  <a:cubicBezTo>
                    <a:pt x="1178" y="5"/>
                    <a:pt x="1185" y="2"/>
                    <a:pt x="1194" y="2"/>
                  </a:cubicBezTo>
                  <a:close/>
                  <a:moveTo>
                    <a:pt x="34" y="2"/>
                  </a:moveTo>
                  <a:lnTo>
                    <a:pt x="153" y="2"/>
                  </a:lnTo>
                  <a:cubicBezTo>
                    <a:pt x="165" y="2"/>
                    <a:pt x="177" y="3"/>
                    <a:pt x="188" y="4"/>
                  </a:cubicBezTo>
                  <a:cubicBezTo>
                    <a:pt x="198" y="4"/>
                    <a:pt x="211" y="6"/>
                    <a:pt x="226" y="9"/>
                  </a:cubicBezTo>
                  <a:cubicBezTo>
                    <a:pt x="242" y="12"/>
                    <a:pt x="257" y="18"/>
                    <a:pt x="272" y="26"/>
                  </a:cubicBezTo>
                  <a:cubicBezTo>
                    <a:pt x="288" y="34"/>
                    <a:pt x="301" y="44"/>
                    <a:pt x="312" y="57"/>
                  </a:cubicBezTo>
                  <a:cubicBezTo>
                    <a:pt x="323" y="69"/>
                    <a:pt x="331" y="83"/>
                    <a:pt x="337" y="100"/>
                  </a:cubicBezTo>
                  <a:cubicBezTo>
                    <a:pt x="343" y="117"/>
                    <a:pt x="346" y="135"/>
                    <a:pt x="346" y="156"/>
                  </a:cubicBezTo>
                  <a:cubicBezTo>
                    <a:pt x="346" y="184"/>
                    <a:pt x="341" y="209"/>
                    <a:pt x="332" y="231"/>
                  </a:cubicBezTo>
                  <a:cubicBezTo>
                    <a:pt x="323" y="253"/>
                    <a:pt x="311" y="271"/>
                    <a:pt x="294" y="286"/>
                  </a:cubicBezTo>
                  <a:cubicBezTo>
                    <a:pt x="277" y="301"/>
                    <a:pt x="256" y="313"/>
                    <a:pt x="231" y="321"/>
                  </a:cubicBezTo>
                  <a:cubicBezTo>
                    <a:pt x="207" y="328"/>
                    <a:pt x="178" y="332"/>
                    <a:pt x="144" y="332"/>
                  </a:cubicBezTo>
                  <a:lnTo>
                    <a:pt x="102" y="332"/>
                  </a:lnTo>
                  <a:lnTo>
                    <a:pt x="102" y="494"/>
                  </a:lnTo>
                  <a:cubicBezTo>
                    <a:pt x="102" y="496"/>
                    <a:pt x="101" y="499"/>
                    <a:pt x="100" y="501"/>
                  </a:cubicBezTo>
                  <a:cubicBezTo>
                    <a:pt x="98" y="503"/>
                    <a:pt x="95" y="504"/>
                    <a:pt x="91" y="506"/>
                  </a:cubicBezTo>
                  <a:cubicBezTo>
                    <a:pt x="87" y="507"/>
                    <a:pt x="82" y="508"/>
                    <a:pt x="76" y="509"/>
                  </a:cubicBezTo>
                  <a:cubicBezTo>
                    <a:pt x="69" y="510"/>
                    <a:pt x="61" y="510"/>
                    <a:pt x="51" y="510"/>
                  </a:cubicBezTo>
                  <a:cubicBezTo>
                    <a:pt x="41" y="510"/>
                    <a:pt x="33" y="510"/>
                    <a:pt x="26" y="509"/>
                  </a:cubicBezTo>
                  <a:cubicBezTo>
                    <a:pt x="19" y="508"/>
                    <a:pt x="14" y="507"/>
                    <a:pt x="10" y="506"/>
                  </a:cubicBezTo>
                  <a:cubicBezTo>
                    <a:pt x="6" y="504"/>
                    <a:pt x="3" y="503"/>
                    <a:pt x="2" y="501"/>
                  </a:cubicBezTo>
                  <a:cubicBezTo>
                    <a:pt x="0" y="499"/>
                    <a:pt x="0" y="496"/>
                    <a:pt x="0" y="494"/>
                  </a:cubicBezTo>
                  <a:lnTo>
                    <a:pt x="0" y="39"/>
                  </a:lnTo>
                  <a:cubicBezTo>
                    <a:pt x="0" y="27"/>
                    <a:pt x="3" y="17"/>
                    <a:pt x="9" y="11"/>
                  </a:cubicBezTo>
                  <a:cubicBezTo>
                    <a:pt x="15" y="5"/>
                    <a:pt x="24" y="2"/>
                    <a:pt x="34" y="2"/>
                  </a:cubicBezTo>
                  <a:close/>
                  <a:moveTo>
                    <a:pt x="1007" y="1"/>
                  </a:moveTo>
                  <a:cubicBezTo>
                    <a:pt x="1016" y="1"/>
                    <a:pt x="1024" y="1"/>
                    <a:pt x="1030" y="2"/>
                  </a:cubicBezTo>
                  <a:cubicBezTo>
                    <a:pt x="1036" y="2"/>
                    <a:pt x="1040" y="3"/>
                    <a:pt x="1044" y="5"/>
                  </a:cubicBezTo>
                  <a:cubicBezTo>
                    <a:pt x="1047" y="6"/>
                    <a:pt x="1049" y="8"/>
                    <a:pt x="1050" y="10"/>
                  </a:cubicBezTo>
                  <a:cubicBezTo>
                    <a:pt x="1052" y="12"/>
                    <a:pt x="1052" y="15"/>
                    <a:pt x="1052" y="17"/>
                  </a:cubicBezTo>
                  <a:lnTo>
                    <a:pt x="1052" y="472"/>
                  </a:lnTo>
                  <a:cubicBezTo>
                    <a:pt x="1052" y="478"/>
                    <a:pt x="1051" y="483"/>
                    <a:pt x="1049" y="488"/>
                  </a:cubicBezTo>
                  <a:cubicBezTo>
                    <a:pt x="1047" y="492"/>
                    <a:pt x="1044" y="496"/>
                    <a:pt x="1041" y="499"/>
                  </a:cubicBezTo>
                  <a:cubicBezTo>
                    <a:pt x="1037" y="503"/>
                    <a:pt x="1033" y="505"/>
                    <a:pt x="1028" y="506"/>
                  </a:cubicBezTo>
                  <a:cubicBezTo>
                    <a:pt x="1023" y="508"/>
                    <a:pt x="1019" y="508"/>
                    <a:pt x="1014" y="508"/>
                  </a:cubicBezTo>
                  <a:lnTo>
                    <a:pt x="970" y="508"/>
                  </a:lnTo>
                  <a:cubicBezTo>
                    <a:pt x="961" y="508"/>
                    <a:pt x="953" y="507"/>
                    <a:pt x="946" y="506"/>
                  </a:cubicBezTo>
                  <a:cubicBezTo>
                    <a:pt x="940" y="504"/>
                    <a:pt x="934" y="501"/>
                    <a:pt x="928" y="496"/>
                  </a:cubicBezTo>
                  <a:cubicBezTo>
                    <a:pt x="922" y="491"/>
                    <a:pt x="917" y="484"/>
                    <a:pt x="912" y="476"/>
                  </a:cubicBezTo>
                  <a:cubicBezTo>
                    <a:pt x="906" y="468"/>
                    <a:pt x="901" y="457"/>
                    <a:pt x="894" y="444"/>
                  </a:cubicBezTo>
                  <a:lnTo>
                    <a:pt x="768" y="208"/>
                  </a:lnTo>
                  <a:cubicBezTo>
                    <a:pt x="761" y="194"/>
                    <a:pt x="754" y="179"/>
                    <a:pt x="746" y="163"/>
                  </a:cubicBezTo>
                  <a:cubicBezTo>
                    <a:pt x="739" y="146"/>
                    <a:pt x="732" y="130"/>
                    <a:pt x="726" y="115"/>
                  </a:cubicBezTo>
                  <a:lnTo>
                    <a:pt x="725" y="115"/>
                  </a:lnTo>
                  <a:cubicBezTo>
                    <a:pt x="726" y="134"/>
                    <a:pt x="727" y="152"/>
                    <a:pt x="727" y="171"/>
                  </a:cubicBezTo>
                  <a:cubicBezTo>
                    <a:pt x="728" y="190"/>
                    <a:pt x="728" y="209"/>
                    <a:pt x="728" y="229"/>
                  </a:cubicBezTo>
                  <a:lnTo>
                    <a:pt x="728" y="493"/>
                  </a:lnTo>
                  <a:cubicBezTo>
                    <a:pt x="728" y="496"/>
                    <a:pt x="727" y="498"/>
                    <a:pt x="726" y="500"/>
                  </a:cubicBezTo>
                  <a:cubicBezTo>
                    <a:pt x="725" y="502"/>
                    <a:pt x="722" y="504"/>
                    <a:pt x="719" y="505"/>
                  </a:cubicBezTo>
                  <a:cubicBezTo>
                    <a:pt x="715" y="507"/>
                    <a:pt x="710" y="508"/>
                    <a:pt x="704" y="509"/>
                  </a:cubicBezTo>
                  <a:cubicBezTo>
                    <a:pt x="698" y="510"/>
                    <a:pt x="691" y="510"/>
                    <a:pt x="681" y="510"/>
                  </a:cubicBezTo>
                  <a:cubicBezTo>
                    <a:pt x="672" y="510"/>
                    <a:pt x="665" y="510"/>
                    <a:pt x="659" y="509"/>
                  </a:cubicBezTo>
                  <a:cubicBezTo>
                    <a:pt x="653" y="508"/>
                    <a:pt x="648" y="507"/>
                    <a:pt x="645" y="505"/>
                  </a:cubicBezTo>
                  <a:cubicBezTo>
                    <a:pt x="641" y="504"/>
                    <a:pt x="639" y="502"/>
                    <a:pt x="637" y="500"/>
                  </a:cubicBezTo>
                  <a:cubicBezTo>
                    <a:pt x="636" y="498"/>
                    <a:pt x="636" y="496"/>
                    <a:pt x="636" y="493"/>
                  </a:cubicBezTo>
                  <a:lnTo>
                    <a:pt x="636" y="39"/>
                  </a:lnTo>
                  <a:cubicBezTo>
                    <a:pt x="636" y="27"/>
                    <a:pt x="639" y="17"/>
                    <a:pt x="646" y="11"/>
                  </a:cubicBezTo>
                  <a:cubicBezTo>
                    <a:pt x="653" y="5"/>
                    <a:pt x="662" y="2"/>
                    <a:pt x="673" y="2"/>
                  </a:cubicBezTo>
                  <a:lnTo>
                    <a:pt x="728" y="2"/>
                  </a:lnTo>
                  <a:cubicBezTo>
                    <a:pt x="738" y="2"/>
                    <a:pt x="746" y="3"/>
                    <a:pt x="753" y="5"/>
                  </a:cubicBezTo>
                  <a:cubicBezTo>
                    <a:pt x="759" y="6"/>
                    <a:pt x="766" y="9"/>
                    <a:pt x="771" y="13"/>
                  </a:cubicBezTo>
                  <a:cubicBezTo>
                    <a:pt x="776" y="17"/>
                    <a:pt x="781" y="22"/>
                    <a:pt x="786" y="29"/>
                  </a:cubicBezTo>
                  <a:cubicBezTo>
                    <a:pt x="791" y="36"/>
                    <a:pt x="795" y="45"/>
                    <a:pt x="800" y="55"/>
                  </a:cubicBezTo>
                  <a:lnTo>
                    <a:pt x="899" y="240"/>
                  </a:lnTo>
                  <a:cubicBezTo>
                    <a:pt x="905" y="251"/>
                    <a:pt x="910" y="262"/>
                    <a:pt x="916" y="273"/>
                  </a:cubicBezTo>
                  <a:cubicBezTo>
                    <a:pt x="921" y="283"/>
                    <a:pt x="927" y="294"/>
                    <a:pt x="932" y="305"/>
                  </a:cubicBezTo>
                  <a:cubicBezTo>
                    <a:pt x="937" y="316"/>
                    <a:pt x="942" y="327"/>
                    <a:pt x="947" y="337"/>
                  </a:cubicBezTo>
                  <a:cubicBezTo>
                    <a:pt x="952" y="347"/>
                    <a:pt x="957" y="358"/>
                    <a:pt x="962" y="368"/>
                  </a:cubicBezTo>
                  <a:lnTo>
                    <a:pt x="962" y="368"/>
                  </a:lnTo>
                  <a:cubicBezTo>
                    <a:pt x="961" y="350"/>
                    <a:pt x="961" y="331"/>
                    <a:pt x="960" y="311"/>
                  </a:cubicBezTo>
                  <a:cubicBezTo>
                    <a:pt x="960" y="291"/>
                    <a:pt x="960" y="272"/>
                    <a:pt x="960" y="254"/>
                  </a:cubicBezTo>
                  <a:lnTo>
                    <a:pt x="960" y="17"/>
                  </a:lnTo>
                  <a:cubicBezTo>
                    <a:pt x="960" y="15"/>
                    <a:pt x="961" y="12"/>
                    <a:pt x="962" y="10"/>
                  </a:cubicBezTo>
                  <a:cubicBezTo>
                    <a:pt x="964" y="8"/>
                    <a:pt x="966" y="6"/>
                    <a:pt x="970" y="5"/>
                  </a:cubicBezTo>
                  <a:cubicBezTo>
                    <a:pt x="974" y="3"/>
                    <a:pt x="978" y="2"/>
                    <a:pt x="984" y="2"/>
                  </a:cubicBezTo>
                  <a:cubicBezTo>
                    <a:pt x="990" y="1"/>
                    <a:pt x="998" y="1"/>
                    <a:pt x="1007" y="1"/>
                  </a:cubicBezTo>
                  <a:close/>
                  <a:moveTo>
                    <a:pt x="6319" y="0"/>
                  </a:moveTo>
                  <a:cubicBezTo>
                    <a:pt x="6329" y="0"/>
                    <a:pt x="6337" y="0"/>
                    <a:pt x="6343" y="1"/>
                  </a:cubicBezTo>
                  <a:cubicBezTo>
                    <a:pt x="6350" y="2"/>
                    <a:pt x="6355" y="3"/>
                    <a:pt x="6359" y="4"/>
                  </a:cubicBezTo>
                  <a:cubicBezTo>
                    <a:pt x="6363" y="5"/>
                    <a:pt x="6366" y="7"/>
                    <a:pt x="6367" y="9"/>
                  </a:cubicBezTo>
                  <a:cubicBezTo>
                    <a:pt x="6369" y="11"/>
                    <a:pt x="6370" y="14"/>
                    <a:pt x="6370" y="16"/>
                  </a:cubicBezTo>
                  <a:lnTo>
                    <a:pt x="6370" y="315"/>
                  </a:lnTo>
                  <a:cubicBezTo>
                    <a:pt x="6370" y="335"/>
                    <a:pt x="6372" y="352"/>
                    <a:pt x="6377" y="367"/>
                  </a:cubicBezTo>
                  <a:cubicBezTo>
                    <a:pt x="6382" y="382"/>
                    <a:pt x="6389" y="394"/>
                    <a:pt x="6399" y="403"/>
                  </a:cubicBezTo>
                  <a:cubicBezTo>
                    <a:pt x="6408" y="413"/>
                    <a:pt x="6419" y="420"/>
                    <a:pt x="6432" y="425"/>
                  </a:cubicBezTo>
                  <a:cubicBezTo>
                    <a:pt x="6445" y="430"/>
                    <a:pt x="6459" y="432"/>
                    <a:pt x="6475" y="432"/>
                  </a:cubicBezTo>
                  <a:cubicBezTo>
                    <a:pt x="6491" y="432"/>
                    <a:pt x="6506" y="430"/>
                    <a:pt x="6518" y="425"/>
                  </a:cubicBezTo>
                  <a:cubicBezTo>
                    <a:pt x="6531" y="420"/>
                    <a:pt x="6542" y="413"/>
                    <a:pt x="6551" y="403"/>
                  </a:cubicBezTo>
                  <a:cubicBezTo>
                    <a:pt x="6560" y="394"/>
                    <a:pt x="6566" y="382"/>
                    <a:pt x="6571" y="368"/>
                  </a:cubicBezTo>
                  <a:cubicBezTo>
                    <a:pt x="6576" y="354"/>
                    <a:pt x="6578" y="338"/>
                    <a:pt x="6578" y="321"/>
                  </a:cubicBezTo>
                  <a:lnTo>
                    <a:pt x="6578" y="16"/>
                  </a:lnTo>
                  <a:cubicBezTo>
                    <a:pt x="6578" y="14"/>
                    <a:pt x="6579" y="11"/>
                    <a:pt x="6581" y="9"/>
                  </a:cubicBezTo>
                  <a:cubicBezTo>
                    <a:pt x="6582" y="7"/>
                    <a:pt x="6585" y="5"/>
                    <a:pt x="6589" y="4"/>
                  </a:cubicBezTo>
                  <a:cubicBezTo>
                    <a:pt x="6593" y="3"/>
                    <a:pt x="6598" y="2"/>
                    <a:pt x="6605" y="1"/>
                  </a:cubicBezTo>
                  <a:cubicBezTo>
                    <a:pt x="6611" y="0"/>
                    <a:pt x="6620" y="0"/>
                    <a:pt x="6630" y="0"/>
                  </a:cubicBezTo>
                  <a:cubicBezTo>
                    <a:pt x="6640" y="0"/>
                    <a:pt x="6648" y="0"/>
                    <a:pt x="6654" y="1"/>
                  </a:cubicBezTo>
                  <a:cubicBezTo>
                    <a:pt x="6660" y="2"/>
                    <a:pt x="6666" y="3"/>
                    <a:pt x="6669" y="4"/>
                  </a:cubicBezTo>
                  <a:cubicBezTo>
                    <a:pt x="6673" y="5"/>
                    <a:pt x="6676" y="7"/>
                    <a:pt x="6678" y="9"/>
                  </a:cubicBezTo>
                  <a:cubicBezTo>
                    <a:pt x="6679" y="11"/>
                    <a:pt x="6680" y="14"/>
                    <a:pt x="6680" y="16"/>
                  </a:cubicBezTo>
                  <a:lnTo>
                    <a:pt x="6680" y="319"/>
                  </a:lnTo>
                  <a:cubicBezTo>
                    <a:pt x="6680" y="350"/>
                    <a:pt x="6675" y="378"/>
                    <a:pt x="6666" y="403"/>
                  </a:cubicBezTo>
                  <a:cubicBezTo>
                    <a:pt x="6657" y="427"/>
                    <a:pt x="6644" y="448"/>
                    <a:pt x="6626" y="465"/>
                  </a:cubicBezTo>
                  <a:cubicBezTo>
                    <a:pt x="6608" y="482"/>
                    <a:pt x="6587" y="494"/>
                    <a:pt x="6561" y="503"/>
                  </a:cubicBezTo>
                  <a:cubicBezTo>
                    <a:pt x="6534" y="512"/>
                    <a:pt x="6505" y="517"/>
                    <a:pt x="6471" y="517"/>
                  </a:cubicBezTo>
                  <a:cubicBezTo>
                    <a:pt x="6439" y="517"/>
                    <a:pt x="6410" y="513"/>
                    <a:pt x="6385" y="505"/>
                  </a:cubicBezTo>
                  <a:cubicBezTo>
                    <a:pt x="6360" y="497"/>
                    <a:pt x="6338" y="485"/>
                    <a:pt x="6321" y="469"/>
                  </a:cubicBezTo>
                  <a:cubicBezTo>
                    <a:pt x="6304" y="452"/>
                    <a:pt x="6290" y="432"/>
                    <a:pt x="6281" y="408"/>
                  </a:cubicBezTo>
                  <a:cubicBezTo>
                    <a:pt x="6272" y="384"/>
                    <a:pt x="6267" y="356"/>
                    <a:pt x="6267" y="324"/>
                  </a:cubicBezTo>
                  <a:lnTo>
                    <a:pt x="6267" y="16"/>
                  </a:lnTo>
                  <a:cubicBezTo>
                    <a:pt x="6267" y="14"/>
                    <a:pt x="6268" y="11"/>
                    <a:pt x="6269" y="9"/>
                  </a:cubicBezTo>
                  <a:cubicBezTo>
                    <a:pt x="6271" y="7"/>
                    <a:pt x="6274" y="5"/>
                    <a:pt x="6278" y="4"/>
                  </a:cubicBezTo>
                  <a:cubicBezTo>
                    <a:pt x="6282" y="3"/>
                    <a:pt x="6287" y="2"/>
                    <a:pt x="6294" y="1"/>
                  </a:cubicBezTo>
                  <a:cubicBezTo>
                    <a:pt x="6300" y="0"/>
                    <a:pt x="6309" y="0"/>
                    <a:pt x="6319" y="0"/>
                  </a:cubicBezTo>
                  <a:close/>
                  <a:moveTo>
                    <a:pt x="6107" y="0"/>
                  </a:moveTo>
                  <a:cubicBezTo>
                    <a:pt x="6117" y="0"/>
                    <a:pt x="6126" y="0"/>
                    <a:pt x="6132" y="1"/>
                  </a:cubicBezTo>
                  <a:cubicBezTo>
                    <a:pt x="6139" y="2"/>
                    <a:pt x="6144" y="3"/>
                    <a:pt x="6148" y="4"/>
                  </a:cubicBezTo>
                  <a:cubicBezTo>
                    <a:pt x="6152" y="5"/>
                    <a:pt x="6154" y="7"/>
                    <a:pt x="6156" y="9"/>
                  </a:cubicBezTo>
                  <a:cubicBezTo>
                    <a:pt x="6158" y="11"/>
                    <a:pt x="6159" y="14"/>
                    <a:pt x="6159" y="16"/>
                  </a:cubicBezTo>
                  <a:lnTo>
                    <a:pt x="6159" y="494"/>
                  </a:lnTo>
                  <a:cubicBezTo>
                    <a:pt x="6159" y="496"/>
                    <a:pt x="6158" y="499"/>
                    <a:pt x="6156" y="501"/>
                  </a:cubicBezTo>
                  <a:cubicBezTo>
                    <a:pt x="6154" y="503"/>
                    <a:pt x="6152" y="504"/>
                    <a:pt x="6148" y="506"/>
                  </a:cubicBezTo>
                  <a:cubicBezTo>
                    <a:pt x="6144" y="507"/>
                    <a:pt x="6139" y="508"/>
                    <a:pt x="6132" y="509"/>
                  </a:cubicBezTo>
                  <a:cubicBezTo>
                    <a:pt x="6126" y="510"/>
                    <a:pt x="6117" y="510"/>
                    <a:pt x="6107" y="510"/>
                  </a:cubicBezTo>
                  <a:cubicBezTo>
                    <a:pt x="6097" y="510"/>
                    <a:pt x="6089" y="510"/>
                    <a:pt x="6082" y="509"/>
                  </a:cubicBezTo>
                  <a:cubicBezTo>
                    <a:pt x="6076" y="508"/>
                    <a:pt x="6070" y="507"/>
                    <a:pt x="6066" y="506"/>
                  </a:cubicBezTo>
                  <a:cubicBezTo>
                    <a:pt x="6063" y="504"/>
                    <a:pt x="6060" y="503"/>
                    <a:pt x="6058" y="501"/>
                  </a:cubicBezTo>
                  <a:cubicBezTo>
                    <a:pt x="6056" y="499"/>
                    <a:pt x="6056" y="496"/>
                    <a:pt x="6056" y="494"/>
                  </a:cubicBezTo>
                  <a:lnTo>
                    <a:pt x="6056" y="16"/>
                  </a:lnTo>
                  <a:cubicBezTo>
                    <a:pt x="6056" y="14"/>
                    <a:pt x="6056" y="11"/>
                    <a:pt x="6058" y="9"/>
                  </a:cubicBezTo>
                  <a:cubicBezTo>
                    <a:pt x="6060" y="7"/>
                    <a:pt x="6063" y="5"/>
                    <a:pt x="6067" y="4"/>
                  </a:cubicBezTo>
                  <a:cubicBezTo>
                    <a:pt x="6071" y="3"/>
                    <a:pt x="6076" y="2"/>
                    <a:pt x="6082" y="1"/>
                  </a:cubicBezTo>
                  <a:cubicBezTo>
                    <a:pt x="6089" y="0"/>
                    <a:pt x="6097" y="0"/>
                    <a:pt x="6107" y="0"/>
                  </a:cubicBezTo>
                  <a:close/>
                  <a:moveTo>
                    <a:pt x="5591" y="0"/>
                  </a:moveTo>
                  <a:cubicBezTo>
                    <a:pt x="5603" y="0"/>
                    <a:pt x="5613" y="0"/>
                    <a:pt x="5619" y="1"/>
                  </a:cubicBezTo>
                  <a:cubicBezTo>
                    <a:pt x="5626" y="1"/>
                    <a:pt x="5631" y="2"/>
                    <a:pt x="5635" y="3"/>
                  </a:cubicBezTo>
                  <a:cubicBezTo>
                    <a:pt x="5639" y="5"/>
                    <a:pt x="5641" y="7"/>
                    <a:pt x="5643" y="9"/>
                  </a:cubicBezTo>
                  <a:cubicBezTo>
                    <a:pt x="5644" y="12"/>
                    <a:pt x="5646" y="15"/>
                    <a:pt x="5647" y="19"/>
                  </a:cubicBezTo>
                  <a:lnTo>
                    <a:pt x="5770" y="409"/>
                  </a:lnTo>
                  <a:lnTo>
                    <a:pt x="5770" y="409"/>
                  </a:lnTo>
                  <a:lnTo>
                    <a:pt x="5891" y="21"/>
                  </a:lnTo>
                  <a:cubicBezTo>
                    <a:pt x="5892" y="16"/>
                    <a:pt x="5893" y="13"/>
                    <a:pt x="5895" y="10"/>
                  </a:cubicBezTo>
                  <a:cubicBezTo>
                    <a:pt x="5896" y="7"/>
                    <a:pt x="5899" y="5"/>
                    <a:pt x="5903" y="4"/>
                  </a:cubicBezTo>
                  <a:cubicBezTo>
                    <a:pt x="5907" y="2"/>
                    <a:pt x="5912" y="1"/>
                    <a:pt x="5919" y="1"/>
                  </a:cubicBezTo>
                  <a:cubicBezTo>
                    <a:pt x="5926" y="0"/>
                    <a:pt x="5936" y="0"/>
                    <a:pt x="5948" y="0"/>
                  </a:cubicBezTo>
                  <a:cubicBezTo>
                    <a:pt x="5960" y="0"/>
                    <a:pt x="5969" y="0"/>
                    <a:pt x="5976" y="1"/>
                  </a:cubicBezTo>
                  <a:cubicBezTo>
                    <a:pt x="5983" y="2"/>
                    <a:pt x="5987" y="4"/>
                    <a:pt x="5990" y="7"/>
                  </a:cubicBezTo>
                  <a:cubicBezTo>
                    <a:pt x="5992" y="10"/>
                    <a:pt x="5993" y="14"/>
                    <a:pt x="5992" y="19"/>
                  </a:cubicBezTo>
                  <a:cubicBezTo>
                    <a:pt x="5991" y="25"/>
                    <a:pt x="5989" y="32"/>
                    <a:pt x="5986" y="41"/>
                  </a:cubicBezTo>
                  <a:lnTo>
                    <a:pt x="5835" y="490"/>
                  </a:lnTo>
                  <a:cubicBezTo>
                    <a:pt x="5834" y="494"/>
                    <a:pt x="5832" y="498"/>
                    <a:pt x="5830" y="500"/>
                  </a:cubicBezTo>
                  <a:cubicBezTo>
                    <a:pt x="5828" y="503"/>
                    <a:pt x="5825" y="505"/>
                    <a:pt x="5820" y="507"/>
                  </a:cubicBezTo>
                  <a:cubicBezTo>
                    <a:pt x="5815" y="508"/>
                    <a:pt x="5809" y="509"/>
                    <a:pt x="5801" y="509"/>
                  </a:cubicBezTo>
                  <a:cubicBezTo>
                    <a:pt x="5793" y="510"/>
                    <a:pt x="5782" y="510"/>
                    <a:pt x="5769" y="510"/>
                  </a:cubicBezTo>
                  <a:cubicBezTo>
                    <a:pt x="5759" y="510"/>
                    <a:pt x="5750" y="510"/>
                    <a:pt x="5742" y="510"/>
                  </a:cubicBezTo>
                  <a:cubicBezTo>
                    <a:pt x="5735" y="510"/>
                    <a:pt x="5729" y="509"/>
                    <a:pt x="5723" y="509"/>
                  </a:cubicBezTo>
                  <a:cubicBezTo>
                    <a:pt x="5718" y="508"/>
                    <a:pt x="5714" y="507"/>
                    <a:pt x="5711" y="506"/>
                  </a:cubicBezTo>
                  <a:cubicBezTo>
                    <a:pt x="5707" y="505"/>
                    <a:pt x="5705" y="504"/>
                    <a:pt x="5702" y="503"/>
                  </a:cubicBezTo>
                  <a:cubicBezTo>
                    <a:pt x="5700" y="501"/>
                    <a:pt x="5699" y="499"/>
                    <a:pt x="5697" y="497"/>
                  </a:cubicBezTo>
                  <a:cubicBezTo>
                    <a:pt x="5696" y="495"/>
                    <a:pt x="5695" y="492"/>
                    <a:pt x="5694" y="488"/>
                  </a:cubicBezTo>
                  <a:lnTo>
                    <a:pt x="5544" y="40"/>
                  </a:lnTo>
                  <a:cubicBezTo>
                    <a:pt x="5541" y="31"/>
                    <a:pt x="5539" y="24"/>
                    <a:pt x="5538" y="18"/>
                  </a:cubicBezTo>
                  <a:cubicBezTo>
                    <a:pt x="5537" y="13"/>
                    <a:pt x="5539" y="9"/>
                    <a:pt x="5542" y="6"/>
                  </a:cubicBezTo>
                  <a:cubicBezTo>
                    <a:pt x="5545" y="3"/>
                    <a:pt x="5551" y="1"/>
                    <a:pt x="5559" y="1"/>
                  </a:cubicBezTo>
                  <a:cubicBezTo>
                    <a:pt x="5566" y="0"/>
                    <a:pt x="5577" y="0"/>
                    <a:pt x="5591" y="0"/>
                  </a:cubicBezTo>
                  <a:close/>
                  <a:moveTo>
                    <a:pt x="5111" y="0"/>
                  </a:moveTo>
                  <a:cubicBezTo>
                    <a:pt x="5121" y="0"/>
                    <a:pt x="5129" y="0"/>
                    <a:pt x="5135" y="1"/>
                  </a:cubicBezTo>
                  <a:cubicBezTo>
                    <a:pt x="5142" y="2"/>
                    <a:pt x="5147" y="3"/>
                    <a:pt x="5151" y="4"/>
                  </a:cubicBezTo>
                  <a:cubicBezTo>
                    <a:pt x="5155" y="5"/>
                    <a:pt x="5158" y="7"/>
                    <a:pt x="5159" y="9"/>
                  </a:cubicBezTo>
                  <a:cubicBezTo>
                    <a:pt x="5161" y="11"/>
                    <a:pt x="5162" y="14"/>
                    <a:pt x="5162" y="16"/>
                  </a:cubicBezTo>
                  <a:lnTo>
                    <a:pt x="5162" y="315"/>
                  </a:lnTo>
                  <a:cubicBezTo>
                    <a:pt x="5162" y="335"/>
                    <a:pt x="5164" y="352"/>
                    <a:pt x="5169" y="367"/>
                  </a:cubicBezTo>
                  <a:cubicBezTo>
                    <a:pt x="5174" y="382"/>
                    <a:pt x="5181" y="394"/>
                    <a:pt x="5191" y="403"/>
                  </a:cubicBezTo>
                  <a:cubicBezTo>
                    <a:pt x="5200" y="413"/>
                    <a:pt x="5211" y="420"/>
                    <a:pt x="5224" y="425"/>
                  </a:cubicBezTo>
                  <a:cubicBezTo>
                    <a:pt x="5237" y="430"/>
                    <a:pt x="5251" y="432"/>
                    <a:pt x="5267" y="432"/>
                  </a:cubicBezTo>
                  <a:cubicBezTo>
                    <a:pt x="5283" y="432"/>
                    <a:pt x="5298" y="430"/>
                    <a:pt x="5310" y="425"/>
                  </a:cubicBezTo>
                  <a:cubicBezTo>
                    <a:pt x="5323" y="420"/>
                    <a:pt x="5334" y="413"/>
                    <a:pt x="5343" y="403"/>
                  </a:cubicBezTo>
                  <a:cubicBezTo>
                    <a:pt x="5352" y="394"/>
                    <a:pt x="5358" y="382"/>
                    <a:pt x="5363" y="368"/>
                  </a:cubicBezTo>
                  <a:cubicBezTo>
                    <a:pt x="5368" y="354"/>
                    <a:pt x="5370" y="338"/>
                    <a:pt x="5370" y="321"/>
                  </a:cubicBezTo>
                  <a:lnTo>
                    <a:pt x="5370" y="16"/>
                  </a:lnTo>
                  <a:cubicBezTo>
                    <a:pt x="5370" y="14"/>
                    <a:pt x="5371" y="11"/>
                    <a:pt x="5373" y="9"/>
                  </a:cubicBezTo>
                  <a:cubicBezTo>
                    <a:pt x="5374" y="7"/>
                    <a:pt x="5377" y="5"/>
                    <a:pt x="5381" y="4"/>
                  </a:cubicBezTo>
                  <a:cubicBezTo>
                    <a:pt x="5385" y="3"/>
                    <a:pt x="5390" y="2"/>
                    <a:pt x="5397" y="1"/>
                  </a:cubicBezTo>
                  <a:cubicBezTo>
                    <a:pt x="5403" y="0"/>
                    <a:pt x="5412" y="0"/>
                    <a:pt x="5422" y="0"/>
                  </a:cubicBezTo>
                  <a:cubicBezTo>
                    <a:pt x="5432" y="0"/>
                    <a:pt x="5440" y="0"/>
                    <a:pt x="5446" y="1"/>
                  </a:cubicBezTo>
                  <a:cubicBezTo>
                    <a:pt x="5452" y="2"/>
                    <a:pt x="5458" y="3"/>
                    <a:pt x="5461" y="4"/>
                  </a:cubicBezTo>
                  <a:cubicBezTo>
                    <a:pt x="5465" y="5"/>
                    <a:pt x="5468" y="7"/>
                    <a:pt x="5470" y="9"/>
                  </a:cubicBezTo>
                  <a:cubicBezTo>
                    <a:pt x="5471" y="11"/>
                    <a:pt x="5472" y="14"/>
                    <a:pt x="5472" y="16"/>
                  </a:cubicBezTo>
                  <a:lnTo>
                    <a:pt x="5472" y="319"/>
                  </a:lnTo>
                  <a:cubicBezTo>
                    <a:pt x="5472" y="350"/>
                    <a:pt x="5467" y="378"/>
                    <a:pt x="5458" y="403"/>
                  </a:cubicBezTo>
                  <a:cubicBezTo>
                    <a:pt x="5449" y="427"/>
                    <a:pt x="5436" y="448"/>
                    <a:pt x="5418" y="465"/>
                  </a:cubicBezTo>
                  <a:cubicBezTo>
                    <a:pt x="5400" y="482"/>
                    <a:pt x="5379" y="494"/>
                    <a:pt x="5353" y="503"/>
                  </a:cubicBezTo>
                  <a:cubicBezTo>
                    <a:pt x="5326" y="512"/>
                    <a:pt x="5297" y="517"/>
                    <a:pt x="5263" y="517"/>
                  </a:cubicBezTo>
                  <a:cubicBezTo>
                    <a:pt x="5231" y="517"/>
                    <a:pt x="5202" y="513"/>
                    <a:pt x="5177" y="505"/>
                  </a:cubicBezTo>
                  <a:cubicBezTo>
                    <a:pt x="5152" y="497"/>
                    <a:pt x="5130" y="485"/>
                    <a:pt x="5113" y="469"/>
                  </a:cubicBezTo>
                  <a:cubicBezTo>
                    <a:pt x="5096" y="452"/>
                    <a:pt x="5082" y="432"/>
                    <a:pt x="5073" y="408"/>
                  </a:cubicBezTo>
                  <a:cubicBezTo>
                    <a:pt x="5064" y="384"/>
                    <a:pt x="5059" y="356"/>
                    <a:pt x="5059" y="324"/>
                  </a:cubicBezTo>
                  <a:lnTo>
                    <a:pt x="5059" y="16"/>
                  </a:lnTo>
                  <a:cubicBezTo>
                    <a:pt x="5059" y="14"/>
                    <a:pt x="5060" y="11"/>
                    <a:pt x="5061" y="9"/>
                  </a:cubicBezTo>
                  <a:cubicBezTo>
                    <a:pt x="5063" y="7"/>
                    <a:pt x="5066" y="5"/>
                    <a:pt x="5070" y="4"/>
                  </a:cubicBezTo>
                  <a:cubicBezTo>
                    <a:pt x="5074" y="3"/>
                    <a:pt x="5079" y="2"/>
                    <a:pt x="5086" y="1"/>
                  </a:cubicBezTo>
                  <a:cubicBezTo>
                    <a:pt x="5092" y="0"/>
                    <a:pt x="5101" y="0"/>
                    <a:pt x="5111" y="0"/>
                  </a:cubicBezTo>
                  <a:close/>
                  <a:moveTo>
                    <a:pt x="4771" y="0"/>
                  </a:moveTo>
                  <a:cubicBezTo>
                    <a:pt x="4781" y="0"/>
                    <a:pt x="4790" y="0"/>
                    <a:pt x="4796" y="1"/>
                  </a:cubicBezTo>
                  <a:cubicBezTo>
                    <a:pt x="4803" y="2"/>
                    <a:pt x="4808" y="3"/>
                    <a:pt x="4812" y="4"/>
                  </a:cubicBezTo>
                  <a:cubicBezTo>
                    <a:pt x="4816" y="5"/>
                    <a:pt x="4818" y="7"/>
                    <a:pt x="4820" y="9"/>
                  </a:cubicBezTo>
                  <a:cubicBezTo>
                    <a:pt x="4822" y="11"/>
                    <a:pt x="4823" y="14"/>
                    <a:pt x="4823" y="16"/>
                  </a:cubicBezTo>
                  <a:lnTo>
                    <a:pt x="4823" y="423"/>
                  </a:lnTo>
                  <a:lnTo>
                    <a:pt x="4982" y="423"/>
                  </a:lnTo>
                  <a:cubicBezTo>
                    <a:pt x="4984" y="423"/>
                    <a:pt x="4987" y="424"/>
                    <a:pt x="4988" y="425"/>
                  </a:cubicBezTo>
                  <a:cubicBezTo>
                    <a:pt x="4990" y="426"/>
                    <a:pt x="4992" y="429"/>
                    <a:pt x="4993" y="432"/>
                  </a:cubicBezTo>
                  <a:cubicBezTo>
                    <a:pt x="4995" y="435"/>
                    <a:pt x="4996" y="440"/>
                    <a:pt x="4996" y="445"/>
                  </a:cubicBezTo>
                  <a:cubicBezTo>
                    <a:pt x="4997" y="450"/>
                    <a:pt x="4997" y="457"/>
                    <a:pt x="4997" y="465"/>
                  </a:cubicBezTo>
                  <a:cubicBezTo>
                    <a:pt x="4997" y="472"/>
                    <a:pt x="4997" y="479"/>
                    <a:pt x="4996" y="484"/>
                  </a:cubicBezTo>
                  <a:cubicBezTo>
                    <a:pt x="4996" y="490"/>
                    <a:pt x="4995" y="494"/>
                    <a:pt x="4993" y="498"/>
                  </a:cubicBezTo>
                  <a:cubicBezTo>
                    <a:pt x="4992" y="501"/>
                    <a:pt x="4990" y="504"/>
                    <a:pt x="4988" y="505"/>
                  </a:cubicBezTo>
                  <a:cubicBezTo>
                    <a:pt x="4987" y="507"/>
                    <a:pt x="4984" y="508"/>
                    <a:pt x="4982" y="508"/>
                  </a:cubicBezTo>
                  <a:lnTo>
                    <a:pt x="4750" y="508"/>
                  </a:lnTo>
                  <a:cubicBezTo>
                    <a:pt x="4741" y="508"/>
                    <a:pt x="4734" y="505"/>
                    <a:pt x="4728" y="500"/>
                  </a:cubicBezTo>
                  <a:cubicBezTo>
                    <a:pt x="4722" y="495"/>
                    <a:pt x="4720" y="487"/>
                    <a:pt x="4720" y="475"/>
                  </a:cubicBezTo>
                  <a:lnTo>
                    <a:pt x="4720" y="16"/>
                  </a:lnTo>
                  <a:cubicBezTo>
                    <a:pt x="4720" y="14"/>
                    <a:pt x="4720" y="11"/>
                    <a:pt x="4722" y="9"/>
                  </a:cubicBezTo>
                  <a:cubicBezTo>
                    <a:pt x="4724" y="7"/>
                    <a:pt x="4727" y="5"/>
                    <a:pt x="4730" y="4"/>
                  </a:cubicBezTo>
                  <a:cubicBezTo>
                    <a:pt x="4734" y="3"/>
                    <a:pt x="4740" y="2"/>
                    <a:pt x="4746" y="1"/>
                  </a:cubicBezTo>
                  <a:cubicBezTo>
                    <a:pt x="4753" y="0"/>
                    <a:pt x="4761" y="0"/>
                    <a:pt x="4771" y="0"/>
                  </a:cubicBezTo>
                  <a:close/>
                  <a:moveTo>
                    <a:pt x="4431" y="0"/>
                  </a:moveTo>
                  <a:cubicBezTo>
                    <a:pt x="4441" y="0"/>
                    <a:pt x="4450" y="0"/>
                    <a:pt x="4456" y="1"/>
                  </a:cubicBezTo>
                  <a:cubicBezTo>
                    <a:pt x="4463" y="2"/>
                    <a:pt x="4468" y="3"/>
                    <a:pt x="4472" y="4"/>
                  </a:cubicBezTo>
                  <a:cubicBezTo>
                    <a:pt x="4476" y="5"/>
                    <a:pt x="4478" y="7"/>
                    <a:pt x="4480" y="9"/>
                  </a:cubicBezTo>
                  <a:cubicBezTo>
                    <a:pt x="4482" y="11"/>
                    <a:pt x="4483" y="14"/>
                    <a:pt x="4483" y="16"/>
                  </a:cubicBezTo>
                  <a:lnTo>
                    <a:pt x="4483" y="423"/>
                  </a:lnTo>
                  <a:lnTo>
                    <a:pt x="4642" y="423"/>
                  </a:lnTo>
                  <a:cubicBezTo>
                    <a:pt x="4644" y="423"/>
                    <a:pt x="4647" y="424"/>
                    <a:pt x="4648" y="425"/>
                  </a:cubicBezTo>
                  <a:cubicBezTo>
                    <a:pt x="4650" y="426"/>
                    <a:pt x="4652" y="429"/>
                    <a:pt x="4653" y="432"/>
                  </a:cubicBezTo>
                  <a:cubicBezTo>
                    <a:pt x="4655" y="435"/>
                    <a:pt x="4656" y="440"/>
                    <a:pt x="4656" y="445"/>
                  </a:cubicBezTo>
                  <a:cubicBezTo>
                    <a:pt x="4657" y="450"/>
                    <a:pt x="4657" y="457"/>
                    <a:pt x="4657" y="465"/>
                  </a:cubicBezTo>
                  <a:cubicBezTo>
                    <a:pt x="4657" y="472"/>
                    <a:pt x="4657" y="479"/>
                    <a:pt x="4656" y="484"/>
                  </a:cubicBezTo>
                  <a:cubicBezTo>
                    <a:pt x="4656" y="490"/>
                    <a:pt x="4655" y="494"/>
                    <a:pt x="4653" y="498"/>
                  </a:cubicBezTo>
                  <a:cubicBezTo>
                    <a:pt x="4652" y="501"/>
                    <a:pt x="4650" y="504"/>
                    <a:pt x="4648" y="505"/>
                  </a:cubicBezTo>
                  <a:cubicBezTo>
                    <a:pt x="4647" y="507"/>
                    <a:pt x="4644" y="508"/>
                    <a:pt x="4642" y="508"/>
                  </a:cubicBezTo>
                  <a:lnTo>
                    <a:pt x="4410" y="508"/>
                  </a:lnTo>
                  <a:cubicBezTo>
                    <a:pt x="4401" y="508"/>
                    <a:pt x="4394" y="505"/>
                    <a:pt x="4388" y="500"/>
                  </a:cubicBezTo>
                  <a:cubicBezTo>
                    <a:pt x="4382" y="495"/>
                    <a:pt x="4380" y="487"/>
                    <a:pt x="4380" y="475"/>
                  </a:cubicBezTo>
                  <a:lnTo>
                    <a:pt x="4380" y="16"/>
                  </a:lnTo>
                  <a:cubicBezTo>
                    <a:pt x="4380" y="14"/>
                    <a:pt x="4380" y="11"/>
                    <a:pt x="4382" y="9"/>
                  </a:cubicBezTo>
                  <a:cubicBezTo>
                    <a:pt x="4384" y="7"/>
                    <a:pt x="4387" y="5"/>
                    <a:pt x="4390" y="4"/>
                  </a:cubicBezTo>
                  <a:cubicBezTo>
                    <a:pt x="4394" y="3"/>
                    <a:pt x="4400" y="2"/>
                    <a:pt x="4406" y="1"/>
                  </a:cubicBezTo>
                  <a:cubicBezTo>
                    <a:pt x="4413" y="0"/>
                    <a:pt x="4421" y="0"/>
                    <a:pt x="4431" y="0"/>
                  </a:cubicBezTo>
                  <a:close/>
                  <a:moveTo>
                    <a:pt x="4079" y="0"/>
                  </a:moveTo>
                  <a:cubicBezTo>
                    <a:pt x="4094" y="0"/>
                    <a:pt x="4106" y="0"/>
                    <a:pt x="4115" y="0"/>
                  </a:cubicBezTo>
                  <a:cubicBezTo>
                    <a:pt x="4125" y="1"/>
                    <a:pt x="4132" y="2"/>
                    <a:pt x="4137" y="3"/>
                  </a:cubicBezTo>
                  <a:cubicBezTo>
                    <a:pt x="4142" y="5"/>
                    <a:pt x="4145" y="7"/>
                    <a:pt x="4148" y="10"/>
                  </a:cubicBezTo>
                  <a:cubicBezTo>
                    <a:pt x="4150" y="12"/>
                    <a:pt x="4152" y="16"/>
                    <a:pt x="4153" y="21"/>
                  </a:cubicBezTo>
                  <a:lnTo>
                    <a:pt x="4310" y="469"/>
                  </a:lnTo>
                  <a:cubicBezTo>
                    <a:pt x="4313" y="479"/>
                    <a:pt x="4315" y="486"/>
                    <a:pt x="4315" y="492"/>
                  </a:cubicBezTo>
                  <a:cubicBezTo>
                    <a:pt x="4316" y="497"/>
                    <a:pt x="4315" y="501"/>
                    <a:pt x="4312" y="504"/>
                  </a:cubicBezTo>
                  <a:cubicBezTo>
                    <a:pt x="4309" y="507"/>
                    <a:pt x="4304" y="508"/>
                    <a:pt x="4297" y="509"/>
                  </a:cubicBezTo>
                  <a:cubicBezTo>
                    <a:pt x="4290" y="510"/>
                    <a:pt x="4280" y="510"/>
                    <a:pt x="4267" y="510"/>
                  </a:cubicBezTo>
                  <a:cubicBezTo>
                    <a:pt x="4254" y="510"/>
                    <a:pt x="4243" y="510"/>
                    <a:pt x="4236" y="509"/>
                  </a:cubicBezTo>
                  <a:cubicBezTo>
                    <a:pt x="4229" y="509"/>
                    <a:pt x="4223" y="508"/>
                    <a:pt x="4219" y="507"/>
                  </a:cubicBezTo>
                  <a:cubicBezTo>
                    <a:pt x="4215" y="506"/>
                    <a:pt x="4212" y="504"/>
                    <a:pt x="4211" y="502"/>
                  </a:cubicBezTo>
                  <a:cubicBezTo>
                    <a:pt x="4209" y="500"/>
                    <a:pt x="4208" y="497"/>
                    <a:pt x="4207" y="494"/>
                  </a:cubicBezTo>
                  <a:lnTo>
                    <a:pt x="4173" y="392"/>
                  </a:lnTo>
                  <a:lnTo>
                    <a:pt x="3983" y="392"/>
                  </a:lnTo>
                  <a:lnTo>
                    <a:pt x="3951" y="491"/>
                  </a:lnTo>
                  <a:cubicBezTo>
                    <a:pt x="3950" y="495"/>
                    <a:pt x="3949" y="498"/>
                    <a:pt x="3947" y="500"/>
                  </a:cubicBezTo>
                  <a:cubicBezTo>
                    <a:pt x="3945" y="503"/>
                    <a:pt x="3942" y="505"/>
                    <a:pt x="3939" y="506"/>
                  </a:cubicBezTo>
                  <a:cubicBezTo>
                    <a:pt x="3935" y="508"/>
                    <a:pt x="3930" y="509"/>
                    <a:pt x="3923" y="509"/>
                  </a:cubicBezTo>
                  <a:cubicBezTo>
                    <a:pt x="3916" y="510"/>
                    <a:pt x="3907" y="510"/>
                    <a:pt x="3896" y="510"/>
                  </a:cubicBezTo>
                  <a:cubicBezTo>
                    <a:pt x="3884" y="510"/>
                    <a:pt x="3874" y="510"/>
                    <a:pt x="3867" y="509"/>
                  </a:cubicBezTo>
                  <a:cubicBezTo>
                    <a:pt x="3861" y="508"/>
                    <a:pt x="3856" y="506"/>
                    <a:pt x="3853" y="503"/>
                  </a:cubicBezTo>
                  <a:cubicBezTo>
                    <a:pt x="3851" y="500"/>
                    <a:pt x="3850" y="496"/>
                    <a:pt x="3851" y="490"/>
                  </a:cubicBezTo>
                  <a:cubicBezTo>
                    <a:pt x="3851" y="485"/>
                    <a:pt x="3853" y="478"/>
                    <a:pt x="3856" y="469"/>
                  </a:cubicBezTo>
                  <a:lnTo>
                    <a:pt x="4012" y="20"/>
                  </a:lnTo>
                  <a:cubicBezTo>
                    <a:pt x="4014" y="16"/>
                    <a:pt x="4016" y="12"/>
                    <a:pt x="4018" y="9"/>
                  </a:cubicBezTo>
                  <a:cubicBezTo>
                    <a:pt x="4020" y="7"/>
                    <a:pt x="4023" y="5"/>
                    <a:pt x="4028" y="3"/>
                  </a:cubicBezTo>
                  <a:cubicBezTo>
                    <a:pt x="4032" y="2"/>
                    <a:pt x="4039" y="1"/>
                    <a:pt x="4047" y="0"/>
                  </a:cubicBezTo>
                  <a:cubicBezTo>
                    <a:pt x="4055" y="0"/>
                    <a:pt x="4065" y="0"/>
                    <a:pt x="4079" y="0"/>
                  </a:cubicBezTo>
                  <a:close/>
                  <a:moveTo>
                    <a:pt x="2407" y="0"/>
                  </a:moveTo>
                  <a:cubicBezTo>
                    <a:pt x="2419" y="0"/>
                    <a:pt x="2429" y="0"/>
                    <a:pt x="2435" y="1"/>
                  </a:cubicBezTo>
                  <a:cubicBezTo>
                    <a:pt x="2442" y="1"/>
                    <a:pt x="2447" y="2"/>
                    <a:pt x="2451" y="3"/>
                  </a:cubicBezTo>
                  <a:cubicBezTo>
                    <a:pt x="2455" y="5"/>
                    <a:pt x="2457" y="7"/>
                    <a:pt x="2459" y="9"/>
                  </a:cubicBezTo>
                  <a:cubicBezTo>
                    <a:pt x="2460" y="12"/>
                    <a:pt x="2462" y="15"/>
                    <a:pt x="2463" y="19"/>
                  </a:cubicBezTo>
                  <a:lnTo>
                    <a:pt x="2586" y="409"/>
                  </a:lnTo>
                  <a:lnTo>
                    <a:pt x="2586" y="409"/>
                  </a:lnTo>
                  <a:lnTo>
                    <a:pt x="2707" y="21"/>
                  </a:lnTo>
                  <a:cubicBezTo>
                    <a:pt x="2708" y="16"/>
                    <a:pt x="2709" y="13"/>
                    <a:pt x="2711" y="10"/>
                  </a:cubicBezTo>
                  <a:cubicBezTo>
                    <a:pt x="2712" y="7"/>
                    <a:pt x="2715" y="5"/>
                    <a:pt x="2719" y="4"/>
                  </a:cubicBezTo>
                  <a:cubicBezTo>
                    <a:pt x="2723" y="2"/>
                    <a:pt x="2728" y="1"/>
                    <a:pt x="2735" y="1"/>
                  </a:cubicBezTo>
                  <a:cubicBezTo>
                    <a:pt x="2742" y="0"/>
                    <a:pt x="2752" y="0"/>
                    <a:pt x="2764" y="0"/>
                  </a:cubicBezTo>
                  <a:cubicBezTo>
                    <a:pt x="2776" y="0"/>
                    <a:pt x="2785" y="0"/>
                    <a:pt x="2792" y="1"/>
                  </a:cubicBezTo>
                  <a:cubicBezTo>
                    <a:pt x="2799" y="2"/>
                    <a:pt x="2803" y="4"/>
                    <a:pt x="2806" y="7"/>
                  </a:cubicBezTo>
                  <a:cubicBezTo>
                    <a:pt x="2808" y="10"/>
                    <a:pt x="2809" y="14"/>
                    <a:pt x="2808" y="19"/>
                  </a:cubicBezTo>
                  <a:cubicBezTo>
                    <a:pt x="2807" y="25"/>
                    <a:pt x="2805" y="32"/>
                    <a:pt x="2802" y="41"/>
                  </a:cubicBezTo>
                  <a:lnTo>
                    <a:pt x="2651" y="490"/>
                  </a:lnTo>
                  <a:cubicBezTo>
                    <a:pt x="2650" y="494"/>
                    <a:pt x="2648" y="498"/>
                    <a:pt x="2646" y="500"/>
                  </a:cubicBezTo>
                  <a:cubicBezTo>
                    <a:pt x="2644" y="503"/>
                    <a:pt x="2641" y="505"/>
                    <a:pt x="2636" y="507"/>
                  </a:cubicBezTo>
                  <a:cubicBezTo>
                    <a:pt x="2631" y="508"/>
                    <a:pt x="2625" y="509"/>
                    <a:pt x="2617" y="509"/>
                  </a:cubicBezTo>
                  <a:cubicBezTo>
                    <a:pt x="2609" y="510"/>
                    <a:pt x="2598" y="510"/>
                    <a:pt x="2585" y="510"/>
                  </a:cubicBezTo>
                  <a:cubicBezTo>
                    <a:pt x="2575" y="510"/>
                    <a:pt x="2566" y="510"/>
                    <a:pt x="2558" y="510"/>
                  </a:cubicBezTo>
                  <a:cubicBezTo>
                    <a:pt x="2551" y="510"/>
                    <a:pt x="2545" y="509"/>
                    <a:pt x="2539" y="509"/>
                  </a:cubicBezTo>
                  <a:cubicBezTo>
                    <a:pt x="2534" y="508"/>
                    <a:pt x="2530" y="507"/>
                    <a:pt x="2527" y="506"/>
                  </a:cubicBezTo>
                  <a:cubicBezTo>
                    <a:pt x="2523" y="505"/>
                    <a:pt x="2521" y="504"/>
                    <a:pt x="2518" y="503"/>
                  </a:cubicBezTo>
                  <a:cubicBezTo>
                    <a:pt x="2516" y="501"/>
                    <a:pt x="2515" y="499"/>
                    <a:pt x="2513" y="497"/>
                  </a:cubicBezTo>
                  <a:cubicBezTo>
                    <a:pt x="2512" y="495"/>
                    <a:pt x="2511" y="492"/>
                    <a:pt x="2510" y="488"/>
                  </a:cubicBezTo>
                  <a:lnTo>
                    <a:pt x="2360" y="40"/>
                  </a:lnTo>
                  <a:cubicBezTo>
                    <a:pt x="2357" y="31"/>
                    <a:pt x="2355" y="24"/>
                    <a:pt x="2354" y="18"/>
                  </a:cubicBezTo>
                  <a:cubicBezTo>
                    <a:pt x="2353" y="13"/>
                    <a:pt x="2355" y="9"/>
                    <a:pt x="2358" y="6"/>
                  </a:cubicBezTo>
                  <a:cubicBezTo>
                    <a:pt x="2361" y="3"/>
                    <a:pt x="2367" y="1"/>
                    <a:pt x="2375" y="1"/>
                  </a:cubicBezTo>
                  <a:cubicBezTo>
                    <a:pt x="2382" y="0"/>
                    <a:pt x="2393" y="0"/>
                    <a:pt x="2407" y="0"/>
                  </a:cubicBezTo>
                  <a:close/>
                  <a:moveTo>
                    <a:pt x="2239" y="0"/>
                  </a:moveTo>
                  <a:cubicBezTo>
                    <a:pt x="2249" y="0"/>
                    <a:pt x="2258" y="0"/>
                    <a:pt x="2264" y="1"/>
                  </a:cubicBezTo>
                  <a:cubicBezTo>
                    <a:pt x="2271" y="2"/>
                    <a:pt x="2276" y="3"/>
                    <a:pt x="2280" y="4"/>
                  </a:cubicBezTo>
                  <a:cubicBezTo>
                    <a:pt x="2284" y="5"/>
                    <a:pt x="2286" y="7"/>
                    <a:pt x="2288" y="9"/>
                  </a:cubicBezTo>
                  <a:cubicBezTo>
                    <a:pt x="2290" y="11"/>
                    <a:pt x="2291" y="14"/>
                    <a:pt x="2291" y="16"/>
                  </a:cubicBezTo>
                  <a:lnTo>
                    <a:pt x="2291" y="494"/>
                  </a:lnTo>
                  <a:cubicBezTo>
                    <a:pt x="2291" y="496"/>
                    <a:pt x="2290" y="499"/>
                    <a:pt x="2288" y="501"/>
                  </a:cubicBezTo>
                  <a:cubicBezTo>
                    <a:pt x="2286" y="503"/>
                    <a:pt x="2284" y="504"/>
                    <a:pt x="2280" y="506"/>
                  </a:cubicBezTo>
                  <a:cubicBezTo>
                    <a:pt x="2276" y="507"/>
                    <a:pt x="2271" y="508"/>
                    <a:pt x="2264" y="509"/>
                  </a:cubicBezTo>
                  <a:cubicBezTo>
                    <a:pt x="2258" y="510"/>
                    <a:pt x="2249" y="510"/>
                    <a:pt x="2239" y="510"/>
                  </a:cubicBezTo>
                  <a:cubicBezTo>
                    <a:pt x="2229" y="510"/>
                    <a:pt x="2221" y="510"/>
                    <a:pt x="2214" y="509"/>
                  </a:cubicBezTo>
                  <a:cubicBezTo>
                    <a:pt x="2208" y="508"/>
                    <a:pt x="2202" y="507"/>
                    <a:pt x="2198" y="506"/>
                  </a:cubicBezTo>
                  <a:cubicBezTo>
                    <a:pt x="2195" y="504"/>
                    <a:pt x="2192" y="503"/>
                    <a:pt x="2190" y="501"/>
                  </a:cubicBezTo>
                  <a:cubicBezTo>
                    <a:pt x="2188" y="499"/>
                    <a:pt x="2188" y="496"/>
                    <a:pt x="2188" y="494"/>
                  </a:cubicBezTo>
                  <a:lnTo>
                    <a:pt x="2188" y="16"/>
                  </a:lnTo>
                  <a:cubicBezTo>
                    <a:pt x="2188" y="14"/>
                    <a:pt x="2188" y="11"/>
                    <a:pt x="2190" y="9"/>
                  </a:cubicBezTo>
                  <a:cubicBezTo>
                    <a:pt x="2192" y="7"/>
                    <a:pt x="2195" y="5"/>
                    <a:pt x="2199" y="4"/>
                  </a:cubicBezTo>
                  <a:cubicBezTo>
                    <a:pt x="2203" y="3"/>
                    <a:pt x="2208" y="2"/>
                    <a:pt x="2214" y="1"/>
                  </a:cubicBezTo>
                  <a:cubicBezTo>
                    <a:pt x="2221" y="0"/>
                    <a:pt x="2229" y="0"/>
                    <a:pt x="2239" y="0"/>
                  </a:cubicBezTo>
                  <a:close/>
                  <a:moveTo>
                    <a:pt x="475" y="0"/>
                  </a:moveTo>
                  <a:cubicBezTo>
                    <a:pt x="485" y="0"/>
                    <a:pt x="494" y="0"/>
                    <a:pt x="500" y="1"/>
                  </a:cubicBezTo>
                  <a:cubicBezTo>
                    <a:pt x="507" y="2"/>
                    <a:pt x="512" y="3"/>
                    <a:pt x="516" y="4"/>
                  </a:cubicBezTo>
                  <a:cubicBezTo>
                    <a:pt x="520" y="5"/>
                    <a:pt x="522" y="7"/>
                    <a:pt x="524" y="9"/>
                  </a:cubicBezTo>
                  <a:cubicBezTo>
                    <a:pt x="526" y="11"/>
                    <a:pt x="527" y="14"/>
                    <a:pt x="527" y="16"/>
                  </a:cubicBezTo>
                  <a:lnTo>
                    <a:pt x="527" y="494"/>
                  </a:lnTo>
                  <a:cubicBezTo>
                    <a:pt x="527" y="496"/>
                    <a:pt x="526" y="499"/>
                    <a:pt x="524" y="501"/>
                  </a:cubicBezTo>
                  <a:cubicBezTo>
                    <a:pt x="522" y="503"/>
                    <a:pt x="520" y="504"/>
                    <a:pt x="516" y="506"/>
                  </a:cubicBezTo>
                  <a:cubicBezTo>
                    <a:pt x="512" y="507"/>
                    <a:pt x="507" y="508"/>
                    <a:pt x="500" y="509"/>
                  </a:cubicBezTo>
                  <a:cubicBezTo>
                    <a:pt x="494" y="510"/>
                    <a:pt x="485" y="510"/>
                    <a:pt x="475" y="510"/>
                  </a:cubicBezTo>
                  <a:cubicBezTo>
                    <a:pt x="465" y="510"/>
                    <a:pt x="457" y="510"/>
                    <a:pt x="450" y="509"/>
                  </a:cubicBezTo>
                  <a:cubicBezTo>
                    <a:pt x="444" y="508"/>
                    <a:pt x="438" y="507"/>
                    <a:pt x="434" y="506"/>
                  </a:cubicBezTo>
                  <a:cubicBezTo>
                    <a:pt x="431" y="504"/>
                    <a:pt x="428" y="503"/>
                    <a:pt x="426" y="501"/>
                  </a:cubicBezTo>
                  <a:cubicBezTo>
                    <a:pt x="424" y="499"/>
                    <a:pt x="424" y="496"/>
                    <a:pt x="424" y="494"/>
                  </a:cubicBezTo>
                  <a:lnTo>
                    <a:pt x="424" y="16"/>
                  </a:lnTo>
                  <a:cubicBezTo>
                    <a:pt x="424" y="14"/>
                    <a:pt x="424" y="11"/>
                    <a:pt x="426" y="9"/>
                  </a:cubicBezTo>
                  <a:cubicBezTo>
                    <a:pt x="428" y="7"/>
                    <a:pt x="431" y="5"/>
                    <a:pt x="435" y="4"/>
                  </a:cubicBezTo>
                  <a:cubicBezTo>
                    <a:pt x="439" y="3"/>
                    <a:pt x="444" y="2"/>
                    <a:pt x="450" y="1"/>
                  </a:cubicBezTo>
                  <a:cubicBezTo>
                    <a:pt x="457" y="0"/>
                    <a:pt x="465" y="0"/>
                    <a:pt x="475" y="0"/>
                  </a:cubicBezTo>
                  <a:close/>
                </a:path>
              </a:pathLst>
            </a:custGeom>
            <a:noFill/>
            <a:ln w="9525" cap="flat">
              <a:solidFill>
                <a:srgbClr val="385D8A"/>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045" name="Group 1044"/>
          <p:cNvGrpSpPr/>
          <p:nvPr/>
        </p:nvGrpSpPr>
        <p:grpSpPr>
          <a:xfrm>
            <a:off x="5191125" y="2243138"/>
            <a:ext cx="646113" cy="1062037"/>
            <a:chOff x="5191125" y="2243138"/>
            <a:chExt cx="646113" cy="1062037"/>
          </a:xfrm>
        </p:grpSpPr>
        <p:sp>
          <p:nvSpPr>
            <p:cNvPr id="1025" name="Freeform 64"/>
            <p:cNvSpPr>
              <a:spLocks/>
            </p:cNvSpPr>
            <p:nvPr/>
          </p:nvSpPr>
          <p:spPr bwMode="auto">
            <a:xfrm>
              <a:off x="5191125" y="2243138"/>
              <a:ext cx="646113" cy="1062037"/>
            </a:xfrm>
            <a:custGeom>
              <a:avLst/>
              <a:gdLst>
                <a:gd name="T0" fmla="*/ 0 w 407"/>
                <a:gd name="T1" fmla="*/ 205 h 669"/>
                <a:gd name="T2" fmla="*/ 203 w 407"/>
                <a:gd name="T3" fmla="*/ 0 h 669"/>
                <a:gd name="T4" fmla="*/ 407 w 407"/>
                <a:gd name="T5" fmla="*/ 205 h 669"/>
                <a:gd name="T6" fmla="*/ 305 w 407"/>
                <a:gd name="T7" fmla="*/ 205 h 669"/>
                <a:gd name="T8" fmla="*/ 305 w 407"/>
                <a:gd name="T9" fmla="*/ 669 h 669"/>
                <a:gd name="T10" fmla="*/ 102 w 407"/>
                <a:gd name="T11" fmla="*/ 669 h 669"/>
                <a:gd name="T12" fmla="*/ 102 w 407"/>
                <a:gd name="T13" fmla="*/ 205 h 669"/>
                <a:gd name="T14" fmla="*/ 0 w 407"/>
                <a:gd name="T15" fmla="*/ 205 h 6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7" h="669">
                  <a:moveTo>
                    <a:pt x="0" y="205"/>
                  </a:moveTo>
                  <a:lnTo>
                    <a:pt x="203" y="0"/>
                  </a:lnTo>
                  <a:lnTo>
                    <a:pt x="407" y="205"/>
                  </a:lnTo>
                  <a:lnTo>
                    <a:pt x="305" y="205"/>
                  </a:lnTo>
                  <a:lnTo>
                    <a:pt x="305" y="669"/>
                  </a:lnTo>
                  <a:lnTo>
                    <a:pt x="102" y="669"/>
                  </a:lnTo>
                  <a:lnTo>
                    <a:pt x="102" y="205"/>
                  </a:lnTo>
                  <a:lnTo>
                    <a:pt x="0" y="205"/>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27" name="Freeform 65"/>
            <p:cNvSpPr>
              <a:spLocks/>
            </p:cNvSpPr>
            <p:nvPr/>
          </p:nvSpPr>
          <p:spPr bwMode="auto">
            <a:xfrm>
              <a:off x="5191125" y="2243138"/>
              <a:ext cx="646113" cy="1062037"/>
            </a:xfrm>
            <a:custGeom>
              <a:avLst/>
              <a:gdLst>
                <a:gd name="T0" fmla="*/ 0 w 407"/>
                <a:gd name="T1" fmla="*/ 205 h 669"/>
                <a:gd name="T2" fmla="*/ 203 w 407"/>
                <a:gd name="T3" fmla="*/ 0 h 669"/>
                <a:gd name="T4" fmla="*/ 407 w 407"/>
                <a:gd name="T5" fmla="*/ 205 h 669"/>
                <a:gd name="T6" fmla="*/ 305 w 407"/>
                <a:gd name="T7" fmla="*/ 205 h 669"/>
                <a:gd name="T8" fmla="*/ 305 w 407"/>
                <a:gd name="T9" fmla="*/ 669 h 669"/>
                <a:gd name="T10" fmla="*/ 102 w 407"/>
                <a:gd name="T11" fmla="*/ 669 h 669"/>
                <a:gd name="T12" fmla="*/ 102 w 407"/>
                <a:gd name="T13" fmla="*/ 205 h 669"/>
                <a:gd name="T14" fmla="*/ 0 w 407"/>
                <a:gd name="T15" fmla="*/ 205 h 6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7" h="669">
                  <a:moveTo>
                    <a:pt x="0" y="205"/>
                  </a:moveTo>
                  <a:lnTo>
                    <a:pt x="203" y="0"/>
                  </a:lnTo>
                  <a:lnTo>
                    <a:pt x="407" y="205"/>
                  </a:lnTo>
                  <a:lnTo>
                    <a:pt x="305" y="205"/>
                  </a:lnTo>
                  <a:lnTo>
                    <a:pt x="305" y="669"/>
                  </a:lnTo>
                  <a:lnTo>
                    <a:pt x="102" y="669"/>
                  </a:lnTo>
                  <a:lnTo>
                    <a:pt x="102" y="205"/>
                  </a:lnTo>
                  <a:lnTo>
                    <a:pt x="0" y="205"/>
                  </a:lnTo>
                  <a:close/>
                </a:path>
              </a:pathLst>
            </a:custGeom>
            <a:noFill/>
            <a:ln w="25400" cap="flat">
              <a:solidFill>
                <a:srgbClr val="385D8A"/>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38" name="Freeform 76"/>
            <p:cNvSpPr>
              <a:spLocks/>
            </p:cNvSpPr>
            <p:nvPr/>
          </p:nvSpPr>
          <p:spPr bwMode="auto">
            <a:xfrm>
              <a:off x="5191125" y="2243138"/>
              <a:ext cx="646113" cy="1062037"/>
            </a:xfrm>
            <a:custGeom>
              <a:avLst/>
              <a:gdLst>
                <a:gd name="T0" fmla="*/ 0 w 407"/>
                <a:gd name="T1" fmla="*/ 205 h 669"/>
                <a:gd name="T2" fmla="*/ 203 w 407"/>
                <a:gd name="T3" fmla="*/ 0 h 669"/>
                <a:gd name="T4" fmla="*/ 407 w 407"/>
                <a:gd name="T5" fmla="*/ 205 h 669"/>
                <a:gd name="T6" fmla="*/ 305 w 407"/>
                <a:gd name="T7" fmla="*/ 205 h 669"/>
                <a:gd name="T8" fmla="*/ 305 w 407"/>
                <a:gd name="T9" fmla="*/ 669 h 669"/>
                <a:gd name="T10" fmla="*/ 102 w 407"/>
                <a:gd name="T11" fmla="*/ 669 h 669"/>
                <a:gd name="T12" fmla="*/ 102 w 407"/>
                <a:gd name="T13" fmla="*/ 205 h 669"/>
                <a:gd name="T14" fmla="*/ 0 w 407"/>
                <a:gd name="T15" fmla="*/ 205 h 6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7" h="669">
                  <a:moveTo>
                    <a:pt x="0" y="205"/>
                  </a:moveTo>
                  <a:lnTo>
                    <a:pt x="203" y="0"/>
                  </a:lnTo>
                  <a:lnTo>
                    <a:pt x="407" y="205"/>
                  </a:lnTo>
                  <a:lnTo>
                    <a:pt x="305" y="205"/>
                  </a:lnTo>
                  <a:lnTo>
                    <a:pt x="305" y="669"/>
                  </a:lnTo>
                  <a:lnTo>
                    <a:pt x="102" y="669"/>
                  </a:lnTo>
                  <a:lnTo>
                    <a:pt x="102" y="205"/>
                  </a:lnTo>
                  <a:lnTo>
                    <a:pt x="0" y="205"/>
                  </a:lnTo>
                  <a:close/>
                </a:path>
              </a:pathLst>
            </a:custGeom>
            <a:solidFill>
              <a:srgbClr val="00F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39" name="Freeform 77"/>
            <p:cNvSpPr>
              <a:spLocks/>
            </p:cNvSpPr>
            <p:nvPr/>
          </p:nvSpPr>
          <p:spPr bwMode="auto">
            <a:xfrm>
              <a:off x="5191125" y="2243138"/>
              <a:ext cx="646113" cy="1062037"/>
            </a:xfrm>
            <a:custGeom>
              <a:avLst/>
              <a:gdLst>
                <a:gd name="T0" fmla="*/ 0 w 407"/>
                <a:gd name="T1" fmla="*/ 205 h 669"/>
                <a:gd name="T2" fmla="*/ 203 w 407"/>
                <a:gd name="T3" fmla="*/ 0 h 669"/>
                <a:gd name="T4" fmla="*/ 407 w 407"/>
                <a:gd name="T5" fmla="*/ 205 h 669"/>
                <a:gd name="T6" fmla="*/ 305 w 407"/>
                <a:gd name="T7" fmla="*/ 205 h 669"/>
                <a:gd name="T8" fmla="*/ 305 w 407"/>
                <a:gd name="T9" fmla="*/ 669 h 669"/>
                <a:gd name="T10" fmla="*/ 102 w 407"/>
                <a:gd name="T11" fmla="*/ 669 h 669"/>
                <a:gd name="T12" fmla="*/ 102 w 407"/>
                <a:gd name="T13" fmla="*/ 205 h 669"/>
                <a:gd name="T14" fmla="*/ 0 w 407"/>
                <a:gd name="T15" fmla="*/ 205 h 6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7" h="669">
                  <a:moveTo>
                    <a:pt x="0" y="205"/>
                  </a:moveTo>
                  <a:lnTo>
                    <a:pt x="203" y="0"/>
                  </a:lnTo>
                  <a:lnTo>
                    <a:pt x="407" y="205"/>
                  </a:lnTo>
                  <a:lnTo>
                    <a:pt x="305" y="205"/>
                  </a:lnTo>
                  <a:lnTo>
                    <a:pt x="305" y="669"/>
                  </a:lnTo>
                  <a:lnTo>
                    <a:pt x="102" y="669"/>
                  </a:lnTo>
                  <a:lnTo>
                    <a:pt x="102" y="205"/>
                  </a:lnTo>
                  <a:lnTo>
                    <a:pt x="0" y="205"/>
                  </a:lnTo>
                  <a:close/>
                </a:path>
              </a:pathLst>
            </a:custGeom>
            <a:noFill/>
            <a:ln w="25400" cap="flat">
              <a:solidFill>
                <a:srgbClr val="385D8A"/>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91" name="Group 90"/>
          <p:cNvGrpSpPr/>
          <p:nvPr/>
        </p:nvGrpSpPr>
        <p:grpSpPr>
          <a:xfrm>
            <a:off x="1078005" y="2768693"/>
            <a:ext cx="3217863" cy="1595437"/>
            <a:chOff x="1076325" y="2767013"/>
            <a:chExt cx="3217863" cy="1595437"/>
          </a:xfrm>
        </p:grpSpPr>
        <p:sp>
          <p:nvSpPr>
            <p:cNvPr id="92" name="Rectangle 51"/>
            <p:cNvSpPr>
              <a:spLocks noChangeArrowheads="1"/>
            </p:cNvSpPr>
            <p:nvPr/>
          </p:nvSpPr>
          <p:spPr bwMode="auto">
            <a:xfrm>
              <a:off x="2727325" y="3141663"/>
              <a:ext cx="113188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rgbClr val="0000FF"/>
                  </a:solidFill>
                  <a:effectLst/>
                  <a:latin typeface="Calibri" pitchFamily="34" charset="0"/>
                  <a:cs typeface="Arial" pitchFamily="34" charset="0"/>
                </a:rPr>
                <a:t>WATER</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93" name="Group 92"/>
            <p:cNvGrpSpPr/>
            <p:nvPr/>
          </p:nvGrpSpPr>
          <p:grpSpPr>
            <a:xfrm>
              <a:off x="1076325" y="2767013"/>
              <a:ext cx="3217863" cy="1595437"/>
              <a:chOff x="1076325" y="2767013"/>
              <a:chExt cx="3217863" cy="1595437"/>
            </a:xfrm>
          </p:grpSpPr>
          <p:sp>
            <p:nvSpPr>
              <p:cNvPr id="94" name="Rectangle 49"/>
              <p:cNvSpPr>
                <a:spLocks noChangeArrowheads="1"/>
              </p:cNvSpPr>
              <p:nvPr/>
            </p:nvSpPr>
            <p:spPr bwMode="auto">
              <a:xfrm>
                <a:off x="1428750" y="2767013"/>
                <a:ext cx="249078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rgbClr val="0000FF"/>
                    </a:solidFill>
                    <a:effectLst/>
                    <a:latin typeface="Calibri" pitchFamily="34" charset="0"/>
                    <a:cs typeface="Arial" pitchFamily="34" charset="0"/>
                  </a:rPr>
                  <a:t>COLD PINE RIVER </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5" name="Rectangle 50"/>
              <p:cNvSpPr>
                <a:spLocks noChangeArrowheads="1"/>
              </p:cNvSpPr>
              <p:nvPr/>
            </p:nvSpPr>
            <p:spPr bwMode="auto">
              <a:xfrm>
                <a:off x="1441450" y="3141663"/>
                <a:ext cx="142716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rgbClr val="0000FF"/>
                    </a:solidFill>
                    <a:effectLst/>
                    <a:latin typeface="Calibri" pitchFamily="34" charset="0"/>
                    <a:cs typeface="Arial" pitchFamily="34" charset="0"/>
                  </a:rPr>
                  <a:t>ALLUVIAL</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6" name="Rectangle 52"/>
              <p:cNvSpPr>
                <a:spLocks noChangeArrowheads="1"/>
              </p:cNvSpPr>
              <p:nvPr/>
            </p:nvSpPr>
            <p:spPr bwMode="auto">
              <a:xfrm>
                <a:off x="1076325" y="3516313"/>
                <a:ext cx="321786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rgbClr val="0000FF"/>
                    </a:solidFill>
                    <a:effectLst/>
                    <a:latin typeface="Calibri" pitchFamily="34" charset="0"/>
                    <a:cs typeface="Arial" pitchFamily="34" charset="0"/>
                  </a:rPr>
                  <a:t>FLOWING DOWN INTO </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97" name="Rectangle 53"/>
              <p:cNvSpPr>
                <a:spLocks noChangeArrowheads="1"/>
              </p:cNvSpPr>
              <p:nvPr/>
            </p:nvSpPr>
            <p:spPr bwMode="auto">
              <a:xfrm>
                <a:off x="1298575" y="3889375"/>
                <a:ext cx="276066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1" i="0" u="none" strike="noStrike" cap="none" normalizeH="0" baseline="0" dirty="0" smtClean="0">
                    <a:ln>
                      <a:noFill/>
                    </a:ln>
                    <a:solidFill>
                      <a:srgbClr val="0000FF"/>
                    </a:solidFill>
                    <a:effectLst/>
                    <a:latin typeface="Calibri" pitchFamily="34" charset="0"/>
                    <a:cs typeface="Arial" pitchFamily="34" charset="0"/>
                  </a:rPr>
                  <a:t>WARMER BEDROCK</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gr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9"/>
                                          </p:stCondLst>
                                        </p:cTn>
                                        <p:tgtEl>
                                          <p:spTgt spid="1042"/>
                                        </p:tgtEl>
                                        <p:attrNameLst>
                                          <p:attrName>style.visibility</p:attrName>
                                        </p:attrNameLst>
                                      </p:cBhvr>
                                      <p:to>
                                        <p:strVal val="visible"/>
                                      </p:to>
                                    </p:set>
                                  </p:childTnLst>
                                  <p:subTnLst>
                                    <p:set>
                                      <p:cBhvr override="childStyle">
                                        <p:cTn dur="1" fill="hold" display="0" masterRel="nextClick" afterEffect="1"/>
                                        <p:tgtEl>
                                          <p:spTgt spid="1042"/>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43"/>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nodeType="afterEffect">
                                  <p:stCondLst>
                                    <p:cond delay="0"/>
                                  </p:stCondLst>
                                  <p:childTnLst>
                                    <p:set>
                                      <p:cBhvr>
                                        <p:cTn id="13" dur="1" fill="hold">
                                          <p:stCondLst>
                                            <p:cond delay="9"/>
                                          </p:stCondLst>
                                        </p:cTn>
                                        <p:tgtEl>
                                          <p:spTgt spid="91"/>
                                        </p:tgtEl>
                                        <p:attrNameLst>
                                          <p:attrName>style.visibility</p:attrName>
                                        </p:attrNameLst>
                                      </p:cBhvr>
                                      <p:to>
                                        <p:strVal val="visible"/>
                                      </p:to>
                                    </p:set>
                                  </p:childTnLst>
                                  <p:subTnLst>
                                    <p:set>
                                      <p:cBhvr override="childStyle">
                                        <p:cTn dur="1" fill="hold" display="0" masterRel="nextClick" afterEffect="1"/>
                                        <p:tgtEl>
                                          <p:spTgt spid="91"/>
                                        </p:tgtEl>
                                        <p:attrNameLst>
                                          <p:attrName>style.visibility</p:attrName>
                                        </p:attrNameLst>
                                      </p:cBhvr>
                                      <p:to>
                                        <p:strVal val="hidden"/>
                                      </p:to>
                                    </p:set>
                                  </p:sub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04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045"/>
                                        </p:tgtEl>
                                        <p:attrNameLst>
                                          <p:attrName>style.visibility</p:attrName>
                                        </p:attrNameLst>
                                      </p:cBhvr>
                                      <p:to>
                                        <p:strVal val="visible"/>
                                      </p:to>
                                    </p:set>
                                    <p:animEffect transition="in" filter="wipe(down)">
                                      <p:cBhvr>
                                        <p:cTn id="22" dur="2000"/>
                                        <p:tgtEl>
                                          <p:spTgt spid="10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TextBox 1"/>
          <p:cNvSpPr txBox="1">
            <a:spLocks noChangeArrowheads="1"/>
          </p:cNvSpPr>
          <p:nvPr/>
        </p:nvSpPr>
        <p:spPr bwMode="auto">
          <a:xfrm>
            <a:off x="258874" y="2290437"/>
            <a:ext cx="866134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sz="5400" dirty="0">
                <a:ln>
                  <a:solidFill>
                    <a:schemeClr val="bg1"/>
                  </a:solidFill>
                </a:ln>
                <a:solidFill>
                  <a:srgbClr val="FFC000"/>
                </a:solidFill>
                <a:latin typeface="Arial" panose="020B0604020202020204" pitchFamily="34" charset="0"/>
                <a:cs typeface="Arial" panose="020B0604020202020204" pitchFamily="34" charset="0"/>
              </a:rPr>
              <a:t>CATION WATER QUALITY</a:t>
            </a:r>
          </a:p>
        </p:txBody>
      </p:sp>
    </p:spTree>
  </p:cSld>
  <p:clrMapOvr>
    <a:masterClrMapping/>
  </p:clrMapOvr>
  <p:transition spd="med">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Rectangle 91"/>
          <p:cNvSpPr/>
          <p:nvPr/>
        </p:nvSpPr>
        <p:spPr bwMode="auto">
          <a:xfrm>
            <a:off x="297456" y="187287"/>
            <a:ext cx="8582139" cy="5849957"/>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46082"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2014 </a:t>
            </a:r>
            <a:r>
              <a:rPr lang="en-US" altLang="en-US" sz="2000" dirty="0">
                <a:solidFill>
                  <a:srgbClr val="CCECFF"/>
                </a:solidFill>
              </a:rPr>
              <a:t>April </a:t>
            </a:r>
            <a:r>
              <a:rPr lang="en-US" altLang="en-US" sz="2000" dirty="0" smtClean="0">
                <a:solidFill>
                  <a:srgbClr val="CCECFF"/>
                </a:solidFill>
              </a:rPr>
              <a:t>26, </a:t>
            </a:r>
            <a:r>
              <a:rPr lang="en-US" altLang="en-US" sz="2000" dirty="0">
                <a:solidFill>
                  <a:srgbClr val="CCECFF"/>
                </a:solidFill>
              </a:rPr>
              <a:t>Pine River Ranches Monitoring Report by Paul </a:t>
            </a:r>
            <a:r>
              <a:rPr lang="en-US" altLang="en-US" sz="2000" dirty="0" err="1">
                <a:solidFill>
                  <a:srgbClr val="CCECFF"/>
                </a:solidFill>
              </a:rPr>
              <a:t>Oldaker</a:t>
            </a:r>
            <a:endParaRPr lang="en-US" altLang="en-US" sz="2000" dirty="0">
              <a:solidFill>
                <a:srgbClr val="CCECFF"/>
              </a:solidFill>
            </a:endParaRPr>
          </a:p>
        </p:txBody>
      </p:sp>
      <p:sp>
        <p:nvSpPr>
          <p:cNvPr id="46083" name="Rectangle 6"/>
          <p:cNvSpPr>
            <a:spLocks noChangeArrowheads="1"/>
          </p:cNvSpPr>
          <p:nvPr/>
        </p:nvSpPr>
        <p:spPr bwMode="auto">
          <a:xfrm>
            <a:off x="280988" y="192088"/>
            <a:ext cx="8574087" cy="58499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
        <p:nvSpPr>
          <p:cNvPr id="3" name="AutoShape 3"/>
          <p:cNvSpPr>
            <a:spLocks noChangeAspect="1" noChangeArrowheads="1" noTextEdit="1"/>
          </p:cNvSpPr>
          <p:nvPr/>
        </p:nvSpPr>
        <p:spPr bwMode="auto">
          <a:xfrm>
            <a:off x="295275" y="192088"/>
            <a:ext cx="8551863" cy="584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 name="Rectangle 5"/>
          <p:cNvSpPr>
            <a:spLocks noChangeArrowheads="1"/>
          </p:cNvSpPr>
          <p:nvPr/>
        </p:nvSpPr>
        <p:spPr bwMode="auto">
          <a:xfrm>
            <a:off x="887413" y="704850"/>
            <a:ext cx="7764463" cy="42894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 name="Freeform 6"/>
          <p:cNvSpPr>
            <a:spLocks noEditPoints="1"/>
          </p:cNvSpPr>
          <p:nvPr/>
        </p:nvSpPr>
        <p:spPr bwMode="auto">
          <a:xfrm>
            <a:off x="885825" y="703263"/>
            <a:ext cx="7767638" cy="4292600"/>
          </a:xfrm>
          <a:custGeom>
            <a:avLst/>
            <a:gdLst>
              <a:gd name="T0" fmla="*/ 0 w 20384"/>
              <a:gd name="T1" fmla="*/ 4 h 11224"/>
              <a:gd name="T2" fmla="*/ 4 w 20384"/>
              <a:gd name="T3" fmla="*/ 0 h 11224"/>
              <a:gd name="T4" fmla="*/ 20380 w 20384"/>
              <a:gd name="T5" fmla="*/ 0 h 11224"/>
              <a:gd name="T6" fmla="*/ 20384 w 20384"/>
              <a:gd name="T7" fmla="*/ 4 h 11224"/>
              <a:gd name="T8" fmla="*/ 20384 w 20384"/>
              <a:gd name="T9" fmla="*/ 11220 h 11224"/>
              <a:gd name="T10" fmla="*/ 20380 w 20384"/>
              <a:gd name="T11" fmla="*/ 11224 h 11224"/>
              <a:gd name="T12" fmla="*/ 4 w 20384"/>
              <a:gd name="T13" fmla="*/ 11224 h 11224"/>
              <a:gd name="T14" fmla="*/ 0 w 20384"/>
              <a:gd name="T15" fmla="*/ 11220 h 11224"/>
              <a:gd name="T16" fmla="*/ 0 w 20384"/>
              <a:gd name="T17" fmla="*/ 4 h 11224"/>
              <a:gd name="T18" fmla="*/ 8 w 20384"/>
              <a:gd name="T19" fmla="*/ 11220 h 11224"/>
              <a:gd name="T20" fmla="*/ 4 w 20384"/>
              <a:gd name="T21" fmla="*/ 11216 h 11224"/>
              <a:gd name="T22" fmla="*/ 20380 w 20384"/>
              <a:gd name="T23" fmla="*/ 11216 h 11224"/>
              <a:gd name="T24" fmla="*/ 20376 w 20384"/>
              <a:gd name="T25" fmla="*/ 11220 h 11224"/>
              <a:gd name="T26" fmla="*/ 20376 w 20384"/>
              <a:gd name="T27" fmla="*/ 4 h 11224"/>
              <a:gd name="T28" fmla="*/ 20380 w 20384"/>
              <a:gd name="T29" fmla="*/ 8 h 11224"/>
              <a:gd name="T30" fmla="*/ 4 w 20384"/>
              <a:gd name="T31" fmla="*/ 8 h 11224"/>
              <a:gd name="T32" fmla="*/ 8 w 20384"/>
              <a:gd name="T33" fmla="*/ 4 h 11224"/>
              <a:gd name="T34" fmla="*/ 8 w 20384"/>
              <a:gd name="T35" fmla="*/ 11220 h 11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84" h="11224">
                <a:moveTo>
                  <a:pt x="0" y="4"/>
                </a:moveTo>
                <a:cubicBezTo>
                  <a:pt x="0" y="2"/>
                  <a:pt x="2" y="0"/>
                  <a:pt x="4" y="0"/>
                </a:cubicBezTo>
                <a:lnTo>
                  <a:pt x="20380" y="0"/>
                </a:lnTo>
                <a:cubicBezTo>
                  <a:pt x="20383" y="0"/>
                  <a:pt x="20384" y="2"/>
                  <a:pt x="20384" y="4"/>
                </a:cubicBezTo>
                <a:lnTo>
                  <a:pt x="20384" y="11220"/>
                </a:lnTo>
                <a:cubicBezTo>
                  <a:pt x="20384" y="11223"/>
                  <a:pt x="20383" y="11224"/>
                  <a:pt x="20380" y="11224"/>
                </a:cubicBezTo>
                <a:lnTo>
                  <a:pt x="4" y="11224"/>
                </a:lnTo>
                <a:cubicBezTo>
                  <a:pt x="2" y="11224"/>
                  <a:pt x="0" y="11223"/>
                  <a:pt x="0" y="11220"/>
                </a:cubicBezTo>
                <a:lnTo>
                  <a:pt x="0" y="4"/>
                </a:lnTo>
                <a:close/>
                <a:moveTo>
                  <a:pt x="8" y="11220"/>
                </a:moveTo>
                <a:lnTo>
                  <a:pt x="4" y="11216"/>
                </a:lnTo>
                <a:lnTo>
                  <a:pt x="20380" y="11216"/>
                </a:lnTo>
                <a:lnTo>
                  <a:pt x="20376" y="11220"/>
                </a:lnTo>
                <a:lnTo>
                  <a:pt x="20376" y="4"/>
                </a:lnTo>
                <a:lnTo>
                  <a:pt x="20380" y="8"/>
                </a:lnTo>
                <a:lnTo>
                  <a:pt x="4" y="8"/>
                </a:lnTo>
                <a:lnTo>
                  <a:pt x="8" y="4"/>
                </a:lnTo>
                <a:lnTo>
                  <a:pt x="8" y="1122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nvGrpSpPr>
          <p:cNvPr id="3099" name="Group 3098"/>
          <p:cNvGrpSpPr/>
          <p:nvPr/>
        </p:nvGrpSpPr>
        <p:grpSpPr>
          <a:xfrm>
            <a:off x="5160963" y="3529013"/>
            <a:ext cx="3130550" cy="1471612"/>
            <a:chOff x="5160963" y="3529013"/>
            <a:chExt cx="3130550" cy="1471612"/>
          </a:xfrm>
        </p:grpSpPr>
        <p:sp>
          <p:nvSpPr>
            <p:cNvPr id="6" name="Rectangle 7"/>
            <p:cNvSpPr>
              <a:spLocks noChangeArrowheads="1"/>
            </p:cNvSpPr>
            <p:nvPr/>
          </p:nvSpPr>
          <p:spPr bwMode="auto">
            <a:xfrm>
              <a:off x="5167313" y="3535363"/>
              <a:ext cx="131763" cy="1458912"/>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Freeform 8"/>
            <p:cNvSpPr>
              <a:spLocks noEditPoints="1"/>
            </p:cNvSpPr>
            <p:nvPr/>
          </p:nvSpPr>
          <p:spPr bwMode="auto">
            <a:xfrm>
              <a:off x="5160963" y="3529013"/>
              <a:ext cx="144463" cy="1471612"/>
            </a:xfrm>
            <a:custGeom>
              <a:avLst/>
              <a:gdLst>
                <a:gd name="T0" fmla="*/ 0 w 760"/>
                <a:gd name="T1" fmla="*/ 32 h 7696"/>
                <a:gd name="T2" fmla="*/ 32 w 760"/>
                <a:gd name="T3" fmla="*/ 0 h 7696"/>
                <a:gd name="T4" fmla="*/ 728 w 760"/>
                <a:gd name="T5" fmla="*/ 0 h 7696"/>
                <a:gd name="T6" fmla="*/ 760 w 760"/>
                <a:gd name="T7" fmla="*/ 32 h 7696"/>
                <a:gd name="T8" fmla="*/ 760 w 760"/>
                <a:gd name="T9" fmla="*/ 7664 h 7696"/>
                <a:gd name="T10" fmla="*/ 728 w 760"/>
                <a:gd name="T11" fmla="*/ 7696 h 7696"/>
                <a:gd name="T12" fmla="*/ 32 w 760"/>
                <a:gd name="T13" fmla="*/ 7696 h 7696"/>
                <a:gd name="T14" fmla="*/ 0 w 760"/>
                <a:gd name="T15" fmla="*/ 7664 h 7696"/>
                <a:gd name="T16" fmla="*/ 0 w 760"/>
                <a:gd name="T17" fmla="*/ 32 h 7696"/>
                <a:gd name="T18" fmla="*/ 64 w 760"/>
                <a:gd name="T19" fmla="*/ 7664 h 7696"/>
                <a:gd name="T20" fmla="*/ 32 w 760"/>
                <a:gd name="T21" fmla="*/ 7632 h 7696"/>
                <a:gd name="T22" fmla="*/ 728 w 760"/>
                <a:gd name="T23" fmla="*/ 7632 h 7696"/>
                <a:gd name="T24" fmla="*/ 696 w 760"/>
                <a:gd name="T25" fmla="*/ 7664 h 7696"/>
                <a:gd name="T26" fmla="*/ 696 w 760"/>
                <a:gd name="T27" fmla="*/ 32 h 7696"/>
                <a:gd name="T28" fmla="*/ 728 w 760"/>
                <a:gd name="T29" fmla="*/ 64 h 7696"/>
                <a:gd name="T30" fmla="*/ 32 w 760"/>
                <a:gd name="T31" fmla="*/ 64 h 7696"/>
                <a:gd name="T32" fmla="*/ 64 w 760"/>
                <a:gd name="T33" fmla="*/ 32 h 7696"/>
                <a:gd name="T34" fmla="*/ 64 w 760"/>
                <a:gd name="T35" fmla="*/ 7664 h 7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0" h="7696">
                  <a:moveTo>
                    <a:pt x="0" y="32"/>
                  </a:moveTo>
                  <a:cubicBezTo>
                    <a:pt x="0" y="15"/>
                    <a:pt x="15" y="0"/>
                    <a:pt x="32" y="0"/>
                  </a:cubicBezTo>
                  <a:lnTo>
                    <a:pt x="728" y="0"/>
                  </a:lnTo>
                  <a:cubicBezTo>
                    <a:pt x="746" y="0"/>
                    <a:pt x="760" y="15"/>
                    <a:pt x="760" y="32"/>
                  </a:cubicBezTo>
                  <a:lnTo>
                    <a:pt x="760" y="7664"/>
                  </a:lnTo>
                  <a:cubicBezTo>
                    <a:pt x="760" y="7682"/>
                    <a:pt x="746" y="7696"/>
                    <a:pt x="728" y="7696"/>
                  </a:cubicBezTo>
                  <a:lnTo>
                    <a:pt x="32" y="7696"/>
                  </a:lnTo>
                  <a:cubicBezTo>
                    <a:pt x="15" y="7696"/>
                    <a:pt x="0" y="7682"/>
                    <a:pt x="0" y="7664"/>
                  </a:cubicBezTo>
                  <a:lnTo>
                    <a:pt x="0" y="32"/>
                  </a:lnTo>
                  <a:close/>
                  <a:moveTo>
                    <a:pt x="64" y="7664"/>
                  </a:moveTo>
                  <a:lnTo>
                    <a:pt x="32" y="7632"/>
                  </a:lnTo>
                  <a:lnTo>
                    <a:pt x="728" y="7632"/>
                  </a:lnTo>
                  <a:lnTo>
                    <a:pt x="696" y="7664"/>
                  </a:lnTo>
                  <a:lnTo>
                    <a:pt x="696" y="32"/>
                  </a:lnTo>
                  <a:lnTo>
                    <a:pt x="728" y="64"/>
                  </a:lnTo>
                  <a:lnTo>
                    <a:pt x="32" y="64"/>
                  </a:lnTo>
                  <a:lnTo>
                    <a:pt x="64" y="32"/>
                  </a:lnTo>
                  <a:lnTo>
                    <a:pt x="64" y="7664"/>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8" name="Rectangle 9"/>
            <p:cNvSpPr>
              <a:spLocks noChangeArrowheads="1"/>
            </p:cNvSpPr>
            <p:nvPr/>
          </p:nvSpPr>
          <p:spPr bwMode="auto">
            <a:xfrm>
              <a:off x="5764213" y="3878263"/>
              <a:ext cx="133350" cy="1116012"/>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Freeform 10"/>
            <p:cNvSpPr>
              <a:spLocks noEditPoints="1"/>
            </p:cNvSpPr>
            <p:nvPr/>
          </p:nvSpPr>
          <p:spPr bwMode="auto">
            <a:xfrm>
              <a:off x="5757863" y="3871913"/>
              <a:ext cx="146050" cy="1128712"/>
            </a:xfrm>
            <a:custGeom>
              <a:avLst/>
              <a:gdLst>
                <a:gd name="T0" fmla="*/ 0 w 760"/>
                <a:gd name="T1" fmla="*/ 32 h 5896"/>
                <a:gd name="T2" fmla="*/ 32 w 760"/>
                <a:gd name="T3" fmla="*/ 0 h 5896"/>
                <a:gd name="T4" fmla="*/ 728 w 760"/>
                <a:gd name="T5" fmla="*/ 0 h 5896"/>
                <a:gd name="T6" fmla="*/ 760 w 760"/>
                <a:gd name="T7" fmla="*/ 32 h 5896"/>
                <a:gd name="T8" fmla="*/ 760 w 760"/>
                <a:gd name="T9" fmla="*/ 5864 h 5896"/>
                <a:gd name="T10" fmla="*/ 728 w 760"/>
                <a:gd name="T11" fmla="*/ 5896 h 5896"/>
                <a:gd name="T12" fmla="*/ 32 w 760"/>
                <a:gd name="T13" fmla="*/ 5896 h 5896"/>
                <a:gd name="T14" fmla="*/ 0 w 760"/>
                <a:gd name="T15" fmla="*/ 5864 h 5896"/>
                <a:gd name="T16" fmla="*/ 0 w 760"/>
                <a:gd name="T17" fmla="*/ 32 h 5896"/>
                <a:gd name="T18" fmla="*/ 64 w 760"/>
                <a:gd name="T19" fmla="*/ 5864 h 5896"/>
                <a:gd name="T20" fmla="*/ 32 w 760"/>
                <a:gd name="T21" fmla="*/ 5832 h 5896"/>
                <a:gd name="T22" fmla="*/ 728 w 760"/>
                <a:gd name="T23" fmla="*/ 5832 h 5896"/>
                <a:gd name="T24" fmla="*/ 696 w 760"/>
                <a:gd name="T25" fmla="*/ 5864 h 5896"/>
                <a:gd name="T26" fmla="*/ 696 w 760"/>
                <a:gd name="T27" fmla="*/ 32 h 5896"/>
                <a:gd name="T28" fmla="*/ 728 w 760"/>
                <a:gd name="T29" fmla="*/ 64 h 5896"/>
                <a:gd name="T30" fmla="*/ 32 w 760"/>
                <a:gd name="T31" fmla="*/ 64 h 5896"/>
                <a:gd name="T32" fmla="*/ 64 w 760"/>
                <a:gd name="T33" fmla="*/ 32 h 5896"/>
                <a:gd name="T34" fmla="*/ 64 w 760"/>
                <a:gd name="T35" fmla="*/ 5864 h 58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0" h="5896">
                  <a:moveTo>
                    <a:pt x="0" y="32"/>
                  </a:moveTo>
                  <a:cubicBezTo>
                    <a:pt x="0" y="15"/>
                    <a:pt x="15" y="0"/>
                    <a:pt x="32" y="0"/>
                  </a:cubicBezTo>
                  <a:lnTo>
                    <a:pt x="728" y="0"/>
                  </a:lnTo>
                  <a:cubicBezTo>
                    <a:pt x="746" y="0"/>
                    <a:pt x="760" y="15"/>
                    <a:pt x="760" y="32"/>
                  </a:cubicBezTo>
                  <a:lnTo>
                    <a:pt x="760" y="5864"/>
                  </a:lnTo>
                  <a:cubicBezTo>
                    <a:pt x="760" y="5882"/>
                    <a:pt x="746" y="5896"/>
                    <a:pt x="728" y="5896"/>
                  </a:cubicBezTo>
                  <a:lnTo>
                    <a:pt x="32" y="5896"/>
                  </a:lnTo>
                  <a:cubicBezTo>
                    <a:pt x="15" y="5896"/>
                    <a:pt x="0" y="5882"/>
                    <a:pt x="0" y="5864"/>
                  </a:cubicBezTo>
                  <a:lnTo>
                    <a:pt x="0" y="32"/>
                  </a:lnTo>
                  <a:close/>
                  <a:moveTo>
                    <a:pt x="64" y="5864"/>
                  </a:moveTo>
                  <a:lnTo>
                    <a:pt x="32" y="5832"/>
                  </a:lnTo>
                  <a:lnTo>
                    <a:pt x="728" y="5832"/>
                  </a:lnTo>
                  <a:lnTo>
                    <a:pt x="696" y="5864"/>
                  </a:lnTo>
                  <a:lnTo>
                    <a:pt x="696" y="32"/>
                  </a:lnTo>
                  <a:lnTo>
                    <a:pt x="728" y="64"/>
                  </a:lnTo>
                  <a:lnTo>
                    <a:pt x="32" y="64"/>
                  </a:lnTo>
                  <a:lnTo>
                    <a:pt x="64" y="32"/>
                  </a:lnTo>
                  <a:lnTo>
                    <a:pt x="64" y="5864"/>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0" name="Rectangle 11"/>
            <p:cNvSpPr>
              <a:spLocks noChangeArrowheads="1"/>
            </p:cNvSpPr>
            <p:nvPr/>
          </p:nvSpPr>
          <p:spPr bwMode="auto">
            <a:xfrm>
              <a:off x="6362700" y="4092575"/>
              <a:ext cx="131763" cy="9017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12"/>
            <p:cNvSpPr>
              <a:spLocks noEditPoints="1"/>
            </p:cNvSpPr>
            <p:nvPr/>
          </p:nvSpPr>
          <p:spPr bwMode="auto">
            <a:xfrm>
              <a:off x="6356350" y="4086225"/>
              <a:ext cx="144463" cy="914400"/>
            </a:xfrm>
            <a:custGeom>
              <a:avLst/>
              <a:gdLst>
                <a:gd name="T0" fmla="*/ 0 w 760"/>
                <a:gd name="T1" fmla="*/ 32 h 4776"/>
                <a:gd name="T2" fmla="*/ 32 w 760"/>
                <a:gd name="T3" fmla="*/ 0 h 4776"/>
                <a:gd name="T4" fmla="*/ 728 w 760"/>
                <a:gd name="T5" fmla="*/ 0 h 4776"/>
                <a:gd name="T6" fmla="*/ 760 w 760"/>
                <a:gd name="T7" fmla="*/ 32 h 4776"/>
                <a:gd name="T8" fmla="*/ 760 w 760"/>
                <a:gd name="T9" fmla="*/ 4744 h 4776"/>
                <a:gd name="T10" fmla="*/ 728 w 760"/>
                <a:gd name="T11" fmla="*/ 4776 h 4776"/>
                <a:gd name="T12" fmla="*/ 32 w 760"/>
                <a:gd name="T13" fmla="*/ 4776 h 4776"/>
                <a:gd name="T14" fmla="*/ 0 w 760"/>
                <a:gd name="T15" fmla="*/ 4744 h 4776"/>
                <a:gd name="T16" fmla="*/ 0 w 760"/>
                <a:gd name="T17" fmla="*/ 32 h 4776"/>
                <a:gd name="T18" fmla="*/ 64 w 760"/>
                <a:gd name="T19" fmla="*/ 4744 h 4776"/>
                <a:gd name="T20" fmla="*/ 32 w 760"/>
                <a:gd name="T21" fmla="*/ 4712 h 4776"/>
                <a:gd name="T22" fmla="*/ 728 w 760"/>
                <a:gd name="T23" fmla="*/ 4712 h 4776"/>
                <a:gd name="T24" fmla="*/ 696 w 760"/>
                <a:gd name="T25" fmla="*/ 4744 h 4776"/>
                <a:gd name="T26" fmla="*/ 696 w 760"/>
                <a:gd name="T27" fmla="*/ 32 h 4776"/>
                <a:gd name="T28" fmla="*/ 728 w 760"/>
                <a:gd name="T29" fmla="*/ 64 h 4776"/>
                <a:gd name="T30" fmla="*/ 32 w 760"/>
                <a:gd name="T31" fmla="*/ 64 h 4776"/>
                <a:gd name="T32" fmla="*/ 64 w 760"/>
                <a:gd name="T33" fmla="*/ 32 h 4776"/>
                <a:gd name="T34" fmla="*/ 64 w 760"/>
                <a:gd name="T35" fmla="*/ 4744 h 47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0" h="4776">
                  <a:moveTo>
                    <a:pt x="0" y="32"/>
                  </a:moveTo>
                  <a:cubicBezTo>
                    <a:pt x="0" y="15"/>
                    <a:pt x="15" y="0"/>
                    <a:pt x="32" y="0"/>
                  </a:cubicBezTo>
                  <a:lnTo>
                    <a:pt x="728" y="0"/>
                  </a:lnTo>
                  <a:cubicBezTo>
                    <a:pt x="746" y="0"/>
                    <a:pt x="760" y="15"/>
                    <a:pt x="760" y="32"/>
                  </a:cubicBezTo>
                  <a:lnTo>
                    <a:pt x="760" y="4744"/>
                  </a:lnTo>
                  <a:cubicBezTo>
                    <a:pt x="760" y="4762"/>
                    <a:pt x="746" y="4776"/>
                    <a:pt x="728" y="4776"/>
                  </a:cubicBezTo>
                  <a:lnTo>
                    <a:pt x="32" y="4776"/>
                  </a:lnTo>
                  <a:cubicBezTo>
                    <a:pt x="15" y="4776"/>
                    <a:pt x="0" y="4762"/>
                    <a:pt x="0" y="4744"/>
                  </a:cubicBezTo>
                  <a:lnTo>
                    <a:pt x="0" y="32"/>
                  </a:lnTo>
                  <a:close/>
                  <a:moveTo>
                    <a:pt x="64" y="4744"/>
                  </a:moveTo>
                  <a:lnTo>
                    <a:pt x="32" y="4712"/>
                  </a:lnTo>
                  <a:lnTo>
                    <a:pt x="728" y="4712"/>
                  </a:lnTo>
                  <a:lnTo>
                    <a:pt x="696" y="4744"/>
                  </a:lnTo>
                  <a:lnTo>
                    <a:pt x="696" y="32"/>
                  </a:lnTo>
                  <a:lnTo>
                    <a:pt x="728" y="64"/>
                  </a:lnTo>
                  <a:lnTo>
                    <a:pt x="32" y="64"/>
                  </a:lnTo>
                  <a:lnTo>
                    <a:pt x="64" y="32"/>
                  </a:lnTo>
                  <a:lnTo>
                    <a:pt x="64" y="4744"/>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2" name="Rectangle 13"/>
            <p:cNvSpPr>
              <a:spLocks noChangeArrowheads="1"/>
            </p:cNvSpPr>
            <p:nvPr/>
          </p:nvSpPr>
          <p:spPr bwMode="auto">
            <a:xfrm>
              <a:off x="6959600" y="4264025"/>
              <a:ext cx="133350" cy="73025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14"/>
            <p:cNvSpPr>
              <a:spLocks noEditPoints="1"/>
            </p:cNvSpPr>
            <p:nvPr/>
          </p:nvSpPr>
          <p:spPr bwMode="auto">
            <a:xfrm>
              <a:off x="6953250" y="4257675"/>
              <a:ext cx="144463" cy="742950"/>
            </a:xfrm>
            <a:custGeom>
              <a:avLst/>
              <a:gdLst>
                <a:gd name="T0" fmla="*/ 0 w 380"/>
                <a:gd name="T1" fmla="*/ 16 h 1940"/>
                <a:gd name="T2" fmla="*/ 16 w 380"/>
                <a:gd name="T3" fmla="*/ 0 h 1940"/>
                <a:gd name="T4" fmla="*/ 364 w 380"/>
                <a:gd name="T5" fmla="*/ 0 h 1940"/>
                <a:gd name="T6" fmla="*/ 380 w 380"/>
                <a:gd name="T7" fmla="*/ 16 h 1940"/>
                <a:gd name="T8" fmla="*/ 380 w 380"/>
                <a:gd name="T9" fmla="*/ 1924 h 1940"/>
                <a:gd name="T10" fmla="*/ 364 w 380"/>
                <a:gd name="T11" fmla="*/ 1940 h 1940"/>
                <a:gd name="T12" fmla="*/ 16 w 380"/>
                <a:gd name="T13" fmla="*/ 1940 h 1940"/>
                <a:gd name="T14" fmla="*/ 0 w 380"/>
                <a:gd name="T15" fmla="*/ 1924 h 1940"/>
                <a:gd name="T16" fmla="*/ 0 w 380"/>
                <a:gd name="T17" fmla="*/ 16 h 1940"/>
                <a:gd name="T18" fmla="*/ 32 w 380"/>
                <a:gd name="T19" fmla="*/ 1924 h 1940"/>
                <a:gd name="T20" fmla="*/ 16 w 380"/>
                <a:gd name="T21" fmla="*/ 1908 h 1940"/>
                <a:gd name="T22" fmla="*/ 364 w 380"/>
                <a:gd name="T23" fmla="*/ 1908 h 1940"/>
                <a:gd name="T24" fmla="*/ 348 w 380"/>
                <a:gd name="T25" fmla="*/ 1924 h 1940"/>
                <a:gd name="T26" fmla="*/ 348 w 380"/>
                <a:gd name="T27" fmla="*/ 16 h 1940"/>
                <a:gd name="T28" fmla="*/ 364 w 380"/>
                <a:gd name="T29" fmla="*/ 32 h 1940"/>
                <a:gd name="T30" fmla="*/ 16 w 380"/>
                <a:gd name="T31" fmla="*/ 32 h 1940"/>
                <a:gd name="T32" fmla="*/ 32 w 380"/>
                <a:gd name="T33" fmla="*/ 16 h 1940"/>
                <a:gd name="T34" fmla="*/ 32 w 380"/>
                <a:gd name="T35" fmla="*/ 1924 h 19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0" h="1940">
                  <a:moveTo>
                    <a:pt x="0" y="16"/>
                  </a:moveTo>
                  <a:cubicBezTo>
                    <a:pt x="0" y="8"/>
                    <a:pt x="8" y="0"/>
                    <a:pt x="16" y="0"/>
                  </a:cubicBezTo>
                  <a:lnTo>
                    <a:pt x="364" y="0"/>
                  </a:lnTo>
                  <a:cubicBezTo>
                    <a:pt x="373" y="0"/>
                    <a:pt x="380" y="8"/>
                    <a:pt x="380" y="16"/>
                  </a:cubicBezTo>
                  <a:lnTo>
                    <a:pt x="380" y="1924"/>
                  </a:lnTo>
                  <a:cubicBezTo>
                    <a:pt x="380" y="1933"/>
                    <a:pt x="373" y="1940"/>
                    <a:pt x="364" y="1940"/>
                  </a:cubicBezTo>
                  <a:lnTo>
                    <a:pt x="16" y="1940"/>
                  </a:lnTo>
                  <a:cubicBezTo>
                    <a:pt x="8" y="1940"/>
                    <a:pt x="0" y="1933"/>
                    <a:pt x="0" y="1924"/>
                  </a:cubicBezTo>
                  <a:lnTo>
                    <a:pt x="0" y="16"/>
                  </a:lnTo>
                  <a:close/>
                  <a:moveTo>
                    <a:pt x="32" y="1924"/>
                  </a:moveTo>
                  <a:lnTo>
                    <a:pt x="16" y="1908"/>
                  </a:lnTo>
                  <a:lnTo>
                    <a:pt x="364" y="1908"/>
                  </a:lnTo>
                  <a:lnTo>
                    <a:pt x="348" y="1924"/>
                  </a:lnTo>
                  <a:lnTo>
                    <a:pt x="348" y="16"/>
                  </a:lnTo>
                  <a:lnTo>
                    <a:pt x="364" y="32"/>
                  </a:lnTo>
                  <a:lnTo>
                    <a:pt x="16" y="32"/>
                  </a:lnTo>
                  <a:lnTo>
                    <a:pt x="32" y="16"/>
                  </a:lnTo>
                  <a:lnTo>
                    <a:pt x="32" y="1924"/>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4" name="Rectangle 15"/>
            <p:cNvSpPr>
              <a:spLocks noChangeArrowheads="1"/>
            </p:cNvSpPr>
            <p:nvPr/>
          </p:nvSpPr>
          <p:spPr bwMode="auto">
            <a:xfrm>
              <a:off x="7554913" y="4435475"/>
              <a:ext cx="133350" cy="55880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6"/>
            <p:cNvSpPr>
              <a:spLocks noEditPoints="1"/>
            </p:cNvSpPr>
            <p:nvPr/>
          </p:nvSpPr>
          <p:spPr bwMode="auto">
            <a:xfrm>
              <a:off x="7550150" y="4429125"/>
              <a:ext cx="144463" cy="571500"/>
            </a:xfrm>
            <a:custGeom>
              <a:avLst/>
              <a:gdLst>
                <a:gd name="T0" fmla="*/ 0 w 380"/>
                <a:gd name="T1" fmla="*/ 16 h 1492"/>
                <a:gd name="T2" fmla="*/ 16 w 380"/>
                <a:gd name="T3" fmla="*/ 0 h 1492"/>
                <a:gd name="T4" fmla="*/ 364 w 380"/>
                <a:gd name="T5" fmla="*/ 0 h 1492"/>
                <a:gd name="T6" fmla="*/ 380 w 380"/>
                <a:gd name="T7" fmla="*/ 16 h 1492"/>
                <a:gd name="T8" fmla="*/ 380 w 380"/>
                <a:gd name="T9" fmla="*/ 1476 h 1492"/>
                <a:gd name="T10" fmla="*/ 364 w 380"/>
                <a:gd name="T11" fmla="*/ 1492 h 1492"/>
                <a:gd name="T12" fmla="*/ 16 w 380"/>
                <a:gd name="T13" fmla="*/ 1492 h 1492"/>
                <a:gd name="T14" fmla="*/ 0 w 380"/>
                <a:gd name="T15" fmla="*/ 1476 h 1492"/>
                <a:gd name="T16" fmla="*/ 0 w 380"/>
                <a:gd name="T17" fmla="*/ 16 h 1492"/>
                <a:gd name="T18" fmla="*/ 32 w 380"/>
                <a:gd name="T19" fmla="*/ 1476 h 1492"/>
                <a:gd name="T20" fmla="*/ 16 w 380"/>
                <a:gd name="T21" fmla="*/ 1460 h 1492"/>
                <a:gd name="T22" fmla="*/ 364 w 380"/>
                <a:gd name="T23" fmla="*/ 1460 h 1492"/>
                <a:gd name="T24" fmla="*/ 348 w 380"/>
                <a:gd name="T25" fmla="*/ 1476 h 1492"/>
                <a:gd name="T26" fmla="*/ 348 w 380"/>
                <a:gd name="T27" fmla="*/ 16 h 1492"/>
                <a:gd name="T28" fmla="*/ 364 w 380"/>
                <a:gd name="T29" fmla="*/ 32 h 1492"/>
                <a:gd name="T30" fmla="*/ 16 w 380"/>
                <a:gd name="T31" fmla="*/ 32 h 1492"/>
                <a:gd name="T32" fmla="*/ 32 w 380"/>
                <a:gd name="T33" fmla="*/ 16 h 1492"/>
                <a:gd name="T34" fmla="*/ 32 w 380"/>
                <a:gd name="T35" fmla="*/ 1476 h 14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0" h="1492">
                  <a:moveTo>
                    <a:pt x="0" y="16"/>
                  </a:moveTo>
                  <a:cubicBezTo>
                    <a:pt x="0" y="8"/>
                    <a:pt x="8" y="0"/>
                    <a:pt x="16" y="0"/>
                  </a:cubicBezTo>
                  <a:lnTo>
                    <a:pt x="364" y="0"/>
                  </a:lnTo>
                  <a:cubicBezTo>
                    <a:pt x="373" y="0"/>
                    <a:pt x="380" y="8"/>
                    <a:pt x="380" y="16"/>
                  </a:cubicBezTo>
                  <a:lnTo>
                    <a:pt x="380" y="1476"/>
                  </a:lnTo>
                  <a:cubicBezTo>
                    <a:pt x="380" y="1485"/>
                    <a:pt x="373" y="1492"/>
                    <a:pt x="364" y="1492"/>
                  </a:cubicBezTo>
                  <a:lnTo>
                    <a:pt x="16" y="1492"/>
                  </a:lnTo>
                  <a:cubicBezTo>
                    <a:pt x="8" y="1492"/>
                    <a:pt x="0" y="1485"/>
                    <a:pt x="0" y="1476"/>
                  </a:cubicBezTo>
                  <a:lnTo>
                    <a:pt x="0" y="16"/>
                  </a:lnTo>
                  <a:close/>
                  <a:moveTo>
                    <a:pt x="32" y="1476"/>
                  </a:moveTo>
                  <a:lnTo>
                    <a:pt x="16" y="1460"/>
                  </a:lnTo>
                  <a:lnTo>
                    <a:pt x="364" y="1460"/>
                  </a:lnTo>
                  <a:lnTo>
                    <a:pt x="348" y="1476"/>
                  </a:lnTo>
                  <a:lnTo>
                    <a:pt x="348" y="16"/>
                  </a:lnTo>
                  <a:lnTo>
                    <a:pt x="364" y="32"/>
                  </a:lnTo>
                  <a:lnTo>
                    <a:pt x="16" y="32"/>
                  </a:lnTo>
                  <a:lnTo>
                    <a:pt x="32" y="16"/>
                  </a:lnTo>
                  <a:lnTo>
                    <a:pt x="32" y="1476"/>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6" name="Rectangle 17"/>
            <p:cNvSpPr>
              <a:spLocks noChangeArrowheads="1"/>
            </p:cNvSpPr>
            <p:nvPr/>
          </p:nvSpPr>
          <p:spPr bwMode="auto">
            <a:xfrm>
              <a:off x="8153400" y="4606925"/>
              <a:ext cx="131763" cy="387350"/>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noEditPoints="1"/>
            </p:cNvSpPr>
            <p:nvPr/>
          </p:nvSpPr>
          <p:spPr bwMode="auto">
            <a:xfrm>
              <a:off x="8147050" y="4600575"/>
              <a:ext cx="144463" cy="400050"/>
            </a:xfrm>
            <a:custGeom>
              <a:avLst/>
              <a:gdLst>
                <a:gd name="T0" fmla="*/ 0 w 380"/>
                <a:gd name="T1" fmla="*/ 16 h 1044"/>
                <a:gd name="T2" fmla="*/ 16 w 380"/>
                <a:gd name="T3" fmla="*/ 0 h 1044"/>
                <a:gd name="T4" fmla="*/ 364 w 380"/>
                <a:gd name="T5" fmla="*/ 0 h 1044"/>
                <a:gd name="T6" fmla="*/ 380 w 380"/>
                <a:gd name="T7" fmla="*/ 16 h 1044"/>
                <a:gd name="T8" fmla="*/ 380 w 380"/>
                <a:gd name="T9" fmla="*/ 1028 h 1044"/>
                <a:gd name="T10" fmla="*/ 364 w 380"/>
                <a:gd name="T11" fmla="*/ 1044 h 1044"/>
                <a:gd name="T12" fmla="*/ 16 w 380"/>
                <a:gd name="T13" fmla="*/ 1044 h 1044"/>
                <a:gd name="T14" fmla="*/ 0 w 380"/>
                <a:gd name="T15" fmla="*/ 1028 h 1044"/>
                <a:gd name="T16" fmla="*/ 0 w 380"/>
                <a:gd name="T17" fmla="*/ 16 h 1044"/>
                <a:gd name="T18" fmla="*/ 32 w 380"/>
                <a:gd name="T19" fmla="*/ 1028 h 1044"/>
                <a:gd name="T20" fmla="*/ 16 w 380"/>
                <a:gd name="T21" fmla="*/ 1012 h 1044"/>
                <a:gd name="T22" fmla="*/ 364 w 380"/>
                <a:gd name="T23" fmla="*/ 1012 h 1044"/>
                <a:gd name="T24" fmla="*/ 348 w 380"/>
                <a:gd name="T25" fmla="*/ 1028 h 1044"/>
                <a:gd name="T26" fmla="*/ 348 w 380"/>
                <a:gd name="T27" fmla="*/ 16 h 1044"/>
                <a:gd name="T28" fmla="*/ 364 w 380"/>
                <a:gd name="T29" fmla="*/ 32 h 1044"/>
                <a:gd name="T30" fmla="*/ 16 w 380"/>
                <a:gd name="T31" fmla="*/ 32 h 1044"/>
                <a:gd name="T32" fmla="*/ 32 w 380"/>
                <a:gd name="T33" fmla="*/ 16 h 1044"/>
                <a:gd name="T34" fmla="*/ 32 w 380"/>
                <a:gd name="T35" fmla="*/ 1028 h 10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80" h="1044">
                  <a:moveTo>
                    <a:pt x="0" y="16"/>
                  </a:moveTo>
                  <a:cubicBezTo>
                    <a:pt x="0" y="8"/>
                    <a:pt x="8" y="0"/>
                    <a:pt x="16" y="0"/>
                  </a:cubicBezTo>
                  <a:lnTo>
                    <a:pt x="364" y="0"/>
                  </a:lnTo>
                  <a:cubicBezTo>
                    <a:pt x="373" y="0"/>
                    <a:pt x="380" y="8"/>
                    <a:pt x="380" y="16"/>
                  </a:cubicBezTo>
                  <a:lnTo>
                    <a:pt x="380" y="1028"/>
                  </a:lnTo>
                  <a:cubicBezTo>
                    <a:pt x="380" y="1037"/>
                    <a:pt x="373" y="1044"/>
                    <a:pt x="364" y="1044"/>
                  </a:cubicBezTo>
                  <a:lnTo>
                    <a:pt x="16" y="1044"/>
                  </a:lnTo>
                  <a:cubicBezTo>
                    <a:pt x="8" y="1044"/>
                    <a:pt x="0" y="1037"/>
                    <a:pt x="0" y="1028"/>
                  </a:cubicBezTo>
                  <a:lnTo>
                    <a:pt x="0" y="16"/>
                  </a:lnTo>
                  <a:close/>
                  <a:moveTo>
                    <a:pt x="32" y="1028"/>
                  </a:moveTo>
                  <a:lnTo>
                    <a:pt x="16" y="1012"/>
                  </a:lnTo>
                  <a:lnTo>
                    <a:pt x="364" y="1012"/>
                  </a:lnTo>
                  <a:lnTo>
                    <a:pt x="348" y="1028"/>
                  </a:lnTo>
                  <a:lnTo>
                    <a:pt x="348" y="16"/>
                  </a:lnTo>
                  <a:lnTo>
                    <a:pt x="364" y="32"/>
                  </a:lnTo>
                  <a:lnTo>
                    <a:pt x="16" y="32"/>
                  </a:lnTo>
                  <a:lnTo>
                    <a:pt x="32" y="16"/>
                  </a:lnTo>
                  <a:lnTo>
                    <a:pt x="32" y="1028"/>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3101" name="Group 3100"/>
          <p:cNvGrpSpPr/>
          <p:nvPr/>
        </p:nvGrpSpPr>
        <p:grpSpPr>
          <a:xfrm>
            <a:off x="4100513" y="1041400"/>
            <a:ext cx="144463" cy="3959225"/>
            <a:chOff x="4100513" y="1041400"/>
            <a:chExt cx="144463" cy="3959225"/>
          </a:xfrm>
        </p:grpSpPr>
        <p:sp>
          <p:nvSpPr>
            <p:cNvPr id="18" name="Rectangle 19"/>
            <p:cNvSpPr>
              <a:spLocks noChangeArrowheads="1"/>
            </p:cNvSpPr>
            <p:nvPr/>
          </p:nvSpPr>
          <p:spPr bwMode="auto">
            <a:xfrm>
              <a:off x="4106863" y="1047750"/>
              <a:ext cx="131763" cy="39465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20"/>
            <p:cNvSpPr>
              <a:spLocks noEditPoints="1"/>
            </p:cNvSpPr>
            <p:nvPr/>
          </p:nvSpPr>
          <p:spPr bwMode="auto">
            <a:xfrm>
              <a:off x="4100513" y="1041400"/>
              <a:ext cx="144463" cy="3959225"/>
            </a:xfrm>
            <a:custGeom>
              <a:avLst/>
              <a:gdLst>
                <a:gd name="T0" fmla="*/ 0 w 760"/>
                <a:gd name="T1" fmla="*/ 32 h 20704"/>
                <a:gd name="T2" fmla="*/ 32 w 760"/>
                <a:gd name="T3" fmla="*/ 0 h 20704"/>
                <a:gd name="T4" fmla="*/ 728 w 760"/>
                <a:gd name="T5" fmla="*/ 0 h 20704"/>
                <a:gd name="T6" fmla="*/ 760 w 760"/>
                <a:gd name="T7" fmla="*/ 32 h 20704"/>
                <a:gd name="T8" fmla="*/ 760 w 760"/>
                <a:gd name="T9" fmla="*/ 20672 h 20704"/>
                <a:gd name="T10" fmla="*/ 728 w 760"/>
                <a:gd name="T11" fmla="*/ 20704 h 20704"/>
                <a:gd name="T12" fmla="*/ 32 w 760"/>
                <a:gd name="T13" fmla="*/ 20704 h 20704"/>
                <a:gd name="T14" fmla="*/ 0 w 760"/>
                <a:gd name="T15" fmla="*/ 20672 h 20704"/>
                <a:gd name="T16" fmla="*/ 0 w 760"/>
                <a:gd name="T17" fmla="*/ 32 h 20704"/>
                <a:gd name="T18" fmla="*/ 64 w 760"/>
                <a:gd name="T19" fmla="*/ 20672 h 20704"/>
                <a:gd name="T20" fmla="*/ 32 w 760"/>
                <a:gd name="T21" fmla="*/ 20640 h 20704"/>
                <a:gd name="T22" fmla="*/ 728 w 760"/>
                <a:gd name="T23" fmla="*/ 20640 h 20704"/>
                <a:gd name="T24" fmla="*/ 696 w 760"/>
                <a:gd name="T25" fmla="*/ 20672 h 20704"/>
                <a:gd name="T26" fmla="*/ 696 w 760"/>
                <a:gd name="T27" fmla="*/ 32 h 20704"/>
                <a:gd name="T28" fmla="*/ 728 w 760"/>
                <a:gd name="T29" fmla="*/ 64 h 20704"/>
                <a:gd name="T30" fmla="*/ 32 w 760"/>
                <a:gd name="T31" fmla="*/ 64 h 20704"/>
                <a:gd name="T32" fmla="*/ 64 w 760"/>
                <a:gd name="T33" fmla="*/ 32 h 20704"/>
                <a:gd name="T34" fmla="*/ 64 w 760"/>
                <a:gd name="T35" fmla="*/ 20672 h 20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0" h="20704">
                  <a:moveTo>
                    <a:pt x="0" y="32"/>
                  </a:moveTo>
                  <a:cubicBezTo>
                    <a:pt x="0" y="15"/>
                    <a:pt x="15" y="0"/>
                    <a:pt x="32" y="0"/>
                  </a:cubicBezTo>
                  <a:lnTo>
                    <a:pt x="728" y="0"/>
                  </a:lnTo>
                  <a:cubicBezTo>
                    <a:pt x="746" y="0"/>
                    <a:pt x="760" y="15"/>
                    <a:pt x="760" y="32"/>
                  </a:cubicBezTo>
                  <a:lnTo>
                    <a:pt x="760" y="20672"/>
                  </a:lnTo>
                  <a:cubicBezTo>
                    <a:pt x="760" y="20690"/>
                    <a:pt x="746" y="20704"/>
                    <a:pt x="728" y="20704"/>
                  </a:cubicBezTo>
                  <a:lnTo>
                    <a:pt x="32" y="20704"/>
                  </a:lnTo>
                  <a:cubicBezTo>
                    <a:pt x="15" y="20704"/>
                    <a:pt x="0" y="20690"/>
                    <a:pt x="0" y="20672"/>
                  </a:cubicBezTo>
                  <a:lnTo>
                    <a:pt x="0" y="32"/>
                  </a:lnTo>
                  <a:close/>
                  <a:moveTo>
                    <a:pt x="64" y="20672"/>
                  </a:moveTo>
                  <a:lnTo>
                    <a:pt x="32" y="20640"/>
                  </a:lnTo>
                  <a:lnTo>
                    <a:pt x="728" y="20640"/>
                  </a:lnTo>
                  <a:lnTo>
                    <a:pt x="696" y="20672"/>
                  </a:lnTo>
                  <a:lnTo>
                    <a:pt x="696" y="32"/>
                  </a:lnTo>
                  <a:lnTo>
                    <a:pt x="728" y="64"/>
                  </a:lnTo>
                  <a:lnTo>
                    <a:pt x="32" y="64"/>
                  </a:lnTo>
                  <a:lnTo>
                    <a:pt x="64" y="32"/>
                  </a:lnTo>
                  <a:lnTo>
                    <a:pt x="64" y="20672"/>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3097" name="Group 3096"/>
          <p:cNvGrpSpPr/>
          <p:nvPr/>
        </p:nvGrpSpPr>
        <p:grpSpPr>
          <a:xfrm>
            <a:off x="1247775" y="784225"/>
            <a:ext cx="1935163" cy="4216400"/>
            <a:chOff x="1247775" y="784225"/>
            <a:chExt cx="1935163" cy="4216400"/>
          </a:xfrm>
        </p:grpSpPr>
        <p:sp>
          <p:nvSpPr>
            <p:cNvPr id="20" name="Rectangle 21"/>
            <p:cNvSpPr>
              <a:spLocks noChangeArrowheads="1"/>
            </p:cNvSpPr>
            <p:nvPr/>
          </p:nvSpPr>
          <p:spPr bwMode="auto">
            <a:xfrm>
              <a:off x="1252538" y="790575"/>
              <a:ext cx="133350" cy="4203700"/>
            </a:xfrm>
            <a:prstGeom prst="rect">
              <a:avLst/>
            </a:pr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22"/>
            <p:cNvSpPr>
              <a:spLocks noEditPoints="1"/>
            </p:cNvSpPr>
            <p:nvPr/>
          </p:nvSpPr>
          <p:spPr bwMode="auto">
            <a:xfrm>
              <a:off x="1247775" y="784225"/>
              <a:ext cx="144463" cy="4216400"/>
            </a:xfrm>
            <a:custGeom>
              <a:avLst/>
              <a:gdLst>
                <a:gd name="T0" fmla="*/ 0 w 760"/>
                <a:gd name="T1" fmla="*/ 32 h 22048"/>
                <a:gd name="T2" fmla="*/ 32 w 760"/>
                <a:gd name="T3" fmla="*/ 0 h 22048"/>
                <a:gd name="T4" fmla="*/ 728 w 760"/>
                <a:gd name="T5" fmla="*/ 0 h 22048"/>
                <a:gd name="T6" fmla="*/ 760 w 760"/>
                <a:gd name="T7" fmla="*/ 32 h 22048"/>
                <a:gd name="T8" fmla="*/ 760 w 760"/>
                <a:gd name="T9" fmla="*/ 22016 h 22048"/>
                <a:gd name="T10" fmla="*/ 728 w 760"/>
                <a:gd name="T11" fmla="*/ 22048 h 22048"/>
                <a:gd name="T12" fmla="*/ 32 w 760"/>
                <a:gd name="T13" fmla="*/ 22048 h 22048"/>
                <a:gd name="T14" fmla="*/ 0 w 760"/>
                <a:gd name="T15" fmla="*/ 22016 h 22048"/>
                <a:gd name="T16" fmla="*/ 0 w 760"/>
                <a:gd name="T17" fmla="*/ 32 h 22048"/>
                <a:gd name="T18" fmla="*/ 64 w 760"/>
                <a:gd name="T19" fmla="*/ 22016 h 22048"/>
                <a:gd name="T20" fmla="*/ 32 w 760"/>
                <a:gd name="T21" fmla="*/ 21984 h 22048"/>
                <a:gd name="T22" fmla="*/ 728 w 760"/>
                <a:gd name="T23" fmla="*/ 21984 h 22048"/>
                <a:gd name="T24" fmla="*/ 696 w 760"/>
                <a:gd name="T25" fmla="*/ 22016 h 22048"/>
                <a:gd name="T26" fmla="*/ 696 w 760"/>
                <a:gd name="T27" fmla="*/ 32 h 22048"/>
                <a:gd name="T28" fmla="*/ 728 w 760"/>
                <a:gd name="T29" fmla="*/ 64 h 22048"/>
                <a:gd name="T30" fmla="*/ 32 w 760"/>
                <a:gd name="T31" fmla="*/ 64 h 22048"/>
                <a:gd name="T32" fmla="*/ 64 w 760"/>
                <a:gd name="T33" fmla="*/ 32 h 22048"/>
                <a:gd name="T34" fmla="*/ 64 w 760"/>
                <a:gd name="T35" fmla="*/ 22016 h 2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0" h="22048">
                  <a:moveTo>
                    <a:pt x="0" y="32"/>
                  </a:moveTo>
                  <a:cubicBezTo>
                    <a:pt x="0" y="15"/>
                    <a:pt x="15" y="0"/>
                    <a:pt x="32" y="0"/>
                  </a:cubicBezTo>
                  <a:lnTo>
                    <a:pt x="728" y="0"/>
                  </a:lnTo>
                  <a:cubicBezTo>
                    <a:pt x="746" y="0"/>
                    <a:pt x="760" y="15"/>
                    <a:pt x="760" y="32"/>
                  </a:cubicBezTo>
                  <a:lnTo>
                    <a:pt x="760" y="22016"/>
                  </a:lnTo>
                  <a:cubicBezTo>
                    <a:pt x="760" y="22034"/>
                    <a:pt x="746" y="22048"/>
                    <a:pt x="728" y="22048"/>
                  </a:cubicBezTo>
                  <a:lnTo>
                    <a:pt x="32" y="22048"/>
                  </a:lnTo>
                  <a:cubicBezTo>
                    <a:pt x="15" y="22048"/>
                    <a:pt x="0" y="22034"/>
                    <a:pt x="0" y="22016"/>
                  </a:cubicBezTo>
                  <a:lnTo>
                    <a:pt x="0" y="32"/>
                  </a:lnTo>
                  <a:close/>
                  <a:moveTo>
                    <a:pt x="64" y="22016"/>
                  </a:moveTo>
                  <a:lnTo>
                    <a:pt x="32" y="21984"/>
                  </a:lnTo>
                  <a:lnTo>
                    <a:pt x="728" y="21984"/>
                  </a:lnTo>
                  <a:lnTo>
                    <a:pt x="696" y="22016"/>
                  </a:lnTo>
                  <a:lnTo>
                    <a:pt x="696" y="32"/>
                  </a:lnTo>
                  <a:lnTo>
                    <a:pt x="728" y="64"/>
                  </a:lnTo>
                  <a:lnTo>
                    <a:pt x="32" y="64"/>
                  </a:lnTo>
                  <a:lnTo>
                    <a:pt x="64" y="32"/>
                  </a:lnTo>
                  <a:lnTo>
                    <a:pt x="64" y="22016"/>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22" name="Rectangle 23"/>
            <p:cNvSpPr>
              <a:spLocks noChangeArrowheads="1"/>
            </p:cNvSpPr>
            <p:nvPr/>
          </p:nvSpPr>
          <p:spPr bwMode="auto">
            <a:xfrm>
              <a:off x="1851025" y="790575"/>
              <a:ext cx="131763" cy="4203700"/>
            </a:xfrm>
            <a:prstGeom prst="rect">
              <a:avLst/>
            </a:pr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24"/>
            <p:cNvSpPr>
              <a:spLocks noEditPoints="1"/>
            </p:cNvSpPr>
            <p:nvPr/>
          </p:nvSpPr>
          <p:spPr bwMode="auto">
            <a:xfrm>
              <a:off x="1844675" y="784225"/>
              <a:ext cx="144463" cy="4216400"/>
            </a:xfrm>
            <a:custGeom>
              <a:avLst/>
              <a:gdLst>
                <a:gd name="T0" fmla="*/ 0 w 760"/>
                <a:gd name="T1" fmla="*/ 32 h 22048"/>
                <a:gd name="T2" fmla="*/ 32 w 760"/>
                <a:gd name="T3" fmla="*/ 0 h 22048"/>
                <a:gd name="T4" fmla="*/ 728 w 760"/>
                <a:gd name="T5" fmla="*/ 0 h 22048"/>
                <a:gd name="T6" fmla="*/ 760 w 760"/>
                <a:gd name="T7" fmla="*/ 32 h 22048"/>
                <a:gd name="T8" fmla="*/ 760 w 760"/>
                <a:gd name="T9" fmla="*/ 22016 h 22048"/>
                <a:gd name="T10" fmla="*/ 728 w 760"/>
                <a:gd name="T11" fmla="*/ 22048 h 22048"/>
                <a:gd name="T12" fmla="*/ 32 w 760"/>
                <a:gd name="T13" fmla="*/ 22048 h 22048"/>
                <a:gd name="T14" fmla="*/ 0 w 760"/>
                <a:gd name="T15" fmla="*/ 22016 h 22048"/>
                <a:gd name="T16" fmla="*/ 0 w 760"/>
                <a:gd name="T17" fmla="*/ 32 h 22048"/>
                <a:gd name="T18" fmla="*/ 64 w 760"/>
                <a:gd name="T19" fmla="*/ 22016 h 22048"/>
                <a:gd name="T20" fmla="*/ 32 w 760"/>
                <a:gd name="T21" fmla="*/ 21984 h 22048"/>
                <a:gd name="T22" fmla="*/ 728 w 760"/>
                <a:gd name="T23" fmla="*/ 21984 h 22048"/>
                <a:gd name="T24" fmla="*/ 696 w 760"/>
                <a:gd name="T25" fmla="*/ 22016 h 22048"/>
                <a:gd name="T26" fmla="*/ 696 w 760"/>
                <a:gd name="T27" fmla="*/ 32 h 22048"/>
                <a:gd name="T28" fmla="*/ 728 w 760"/>
                <a:gd name="T29" fmla="*/ 64 h 22048"/>
                <a:gd name="T30" fmla="*/ 32 w 760"/>
                <a:gd name="T31" fmla="*/ 64 h 22048"/>
                <a:gd name="T32" fmla="*/ 64 w 760"/>
                <a:gd name="T33" fmla="*/ 32 h 22048"/>
                <a:gd name="T34" fmla="*/ 64 w 760"/>
                <a:gd name="T35" fmla="*/ 22016 h 2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0" h="22048">
                  <a:moveTo>
                    <a:pt x="0" y="32"/>
                  </a:moveTo>
                  <a:cubicBezTo>
                    <a:pt x="0" y="15"/>
                    <a:pt x="15" y="0"/>
                    <a:pt x="32" y="0"/>
                  </a:cubicBezTo>
                  <a:lnTo>
                    <a:pt x="728" y="0"/>
                  </a:lnTo>
                  <a:cubicBezTo>
                    <a:pt x="746" y="0"/>
                    <a:pt x="760" y="15"/>
                    <a:pt x="760" y="32"/>
                  </a:cubicBezTo>
                  <a:lnTo>
                    <a:pt x="760" y="22016"/>
                  </a:lnTo>
                  <a:cubicBezTo>
                    <a:pt x="760" y="22034"/>
                    <a:pt x="746" y="22048"/>
                    <a:pt x="728" y="22048"/>
                  </a:cubicBezTo>
                  <a:lnTo>
                    <a:pt x="32" y="22048"/>
                  </a:lnTo>
                  <a:cubicBezTo>
                    <a:pt x="15" y="22048"/>
                    <a:pt x="0" y="22034"/>
                    <a:pt x="0" y="22016"/>
                  </a:cubicBezTo>
                  <a:lnTo>
                    <a:pt x="0" y="32"/>
                  </a:lnTo>
                  <a:close/>
                  <a:moveTo>
                    <a:pt x="64" y="22016"/>
                  </a:moveTo>
                  <a:lnTo>
                    <a:pt x="32" y="21984"/>
                  </a:lnTo>
                  <a:lnTo>
                    <a:pt x="728" y="21984"/>
                  </a:lnTo>
                  <a:lnTo>
                    <a:pt x="696" y="22016"/>
                  </a:lnTo>
                  <a:lnTo>
                    <a:pt x="696" y="32"/>
                  </a:lnTo>
                  <a:lnTo>
                    <a:pt x="728" y="64"/>
                  </a:lnTo>
                  <a:lnTo>
                    <a:pt x="32" y="64"/>
                  </a:lnTo>
                  <a:lnTo>
                    <a:pt x="64" y="32"/>
                  </a:lnTo>
                  <a:lnTo>
                    <a:pt x="64" y="22016"/>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24" name="Rectangle 25"/>
            <p:cNvSpPr>
              <a:spLocks noChangeArrowheads="1"/>
            </p:cNvSpPr>
            <p:nvPr/>
          </p:nvSpPr>
          <p:spPr bwMode="auto">
            <a:xfrm>
              <a:off x="2446338" y="876300"/>
              <a:ext cx="134938" cy="4117975"/>
            </a:xfrm>
            <a:prstGeom prst="rect">
              <a:avLst/>
            </a:pr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26"/>
            <p:cNvSpPr>
              <a:spLocks noEditPoints="1"/>
            </p:cNvSpPr>
            <p:nvPr/>
          </p:nvSpPr>
          <p:spPr bwMode="auto">
            <a:xfrm>
              <a:off x="2439988" y="869950"/>
              <a:ext cx="146050" cy="4130675"/>
            </a:xfrm>
            <a:custGeom>
              <a:avLst/>
              <a:gdLst>
                <a:gd name="T0" fmla="*/ 0 w 768"/>
                <a:gd name="T1" fmla="*/ 32 h 21600"/>
                <a:gd name="T2" fmla="*/ 32 w 768"/>
                <a:gd name="T3" fmla="*/ 0 h 21600"/>
                <a:gd name="T4" fmla="*/ 736 w 768"/>
                <a:gd name="T5" fmla="*/ 0 h 21600"/>
                <a:gd name="T6" fmla="*/ 768 w 768"/>
                <a:gd name="T7" fmla="*/ 32 h 21600"/>
                <a:gd name="T8" fmla="*/ 768 w 768"/>
                <a:gd name="T9" fmla="*/ 21568 h 21600"/>
                <a:gd name="T10" fmla="*/ 736 w 768"/>
                <a:gd name="T11" fmla="*/ 21600 h 21600"/>
                <a:gd name="T12" fmla="*/ 32 w 768"/>
                <a:gd name="T13" fmla="*/ 21600 h 21600"/>
                <a:gd name="T14" fmla="*/ 0 w 768"/>
                <a:gd name="T15" fmla="*/ 21568 h 21600"/>
                <a:gd name="T16" fmla="*/ 0 w 768"/>
                <a:gd name="T17" fmla="*/ 32 h 21600"/>
                <a:gd name="T18" fmla="*/ 64 w 768"/>
                <a:gd name="T19" fmla="*/ 21568 h 21600"/>
                <a:gd name="T20" fmla="*/ 32 w 768"/>
                <a:gd name="T21" fmla="*/ 21536 h 21600"/>
                <a:gd name="T22" fmla="*/ 736 w 768"/>
                <a:gd name="T23" fmla="*/ 21536 h 21600"/>
                <a:gd name="T24" fmla="*/ 704 w 768"/>
                <a:gd name="T25" fmla="*/ 21568 h 21600"/>
                <a:gd name="T26" fmla="*/ 704 w 768"/>
                <a:gd name="T27" fmla="*/ 32 h 21600"/>
                <a:gd name="T28" fmla="*/ 736 w 768"/>
                <a:gd name="T29" fmla="*/ 64 h 21600"/>
                <a:gd name="T30" fmla="*/ 32 w 768"/>
                <a:gd name="T31" fmla="*/ 64 h 21600"/>
                <a:gd name="T32" fmla="*/ 64 w 768"/>
                <a:gd name="T33" fmla="*/ 32 h 21600"/>
                <a:gd name="T34" fmla="*/ 64 w 768"/>
                <a:gd name="T35" fmla="*/ 215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8" h="21600">
                  <a:moveTo>
                    <a:pt x="0" y="32"/>
                  </a:moveTo>
                  <a:cubicBezTo>
                    <a:pt x="0" y="15"/>
                    <a:pt x="15" y="0"/>
                    <a:pt x="32" y="0"/>
                  </a:cubicBezTo>
                  <a:lnTo>
                    <a:pt x="736" y="0"/>
                  </a:lnTo>
                  <a:cubicBezTo>
                    <a:pt x="754" y="0"/>
                    <a:pt x="768" y="15"/>
                    <a:pt x="768" y="32"/>
                  </a:cubicBezTo>
                  <a:lnTo>
                    <a:pt x="768" y="21568"/>
                  </a:lnTo>
                  <a:cubicBezTo>
                    <a:pt x="768" y="21586"/>
                    <a:pt x="754" y="21600"/>
                    <a:pt x="736" y="21600"/>
                  </a:cubicBezTo>
                  <a:lnTo>
                    <a:pt x="32" y="21600"/>
                  </a:lnTo>
                  <a:cubicBezTo>
                    <a:pt x="15" y="21600"/>
                    <a:pt x="0" y="21586"/>
                    <a:pt x="0" y="21568"/>
                  </a:cubicBezTo>
                  <a:lnTo>
                    <a:pt x="0" y="32"/>
                  </a:lnTo>
                  <a:close/>
                  <a:moveTo>
                    <a:pt x="64" y="21568"/>
                  </a:moveTo>
                  <a:lnTo>
                    <a:pt x="32" y="21536"/>
                  </a:lnTo>
                  <a:lnTo>
                    <a:pt x="736" y="21536"/>
                  </a:lnTo>
                  <a:lnTo>
                    <a:pt x="704" y="21568"/>
                  </a:lnTo>
                  <a:lnTo>
                    <a:pt x="704" y="32"/>
                  </a:lnTo>
                  <a:lnTo>
                    <a:pt x="736" y="64"/>
                  </a:lnTo>
                  <a:lnTo>
                    <a:pt x="32" y="64"/>
                  </a:lnTo>
                  <a:lnTo>
                    <a:pt x="64" y="32"/>
                  </a:lnTo>
                  <a:lnTo>
                    <a:pt x="64" y="21568"/>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26" name="Rectangle 27"/>
            <p:cNvSpPr>
              <a:spLocks noChangeArrowheads="1"/>
            </p:cNvSpPr>
            <p:nvPr/>
          </p:nvSpPr>
          <p:spPr bwMode="auto">
            <a:xfrm>
              <a:off x="3044825" y="876300"/>
              <a:ext cx="131763" cy="4117975"/>
            </a:xfrm>
            <a:prstGeom prst="rect">
              <a:avLst/>
            </a:pr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28"/>
            <p:cNvSpPr>
              <a:spLocks noEditPoints="1"/>
            </p:cNvSpPr>
            <p:nvPr/>
          </p:nvSpPr>
          <p:spPr bwMode="auto">
            <a:xfrm>
              <a:off x="3038475" y="869950"/>
              <a:ext cx="144463" cy="4130675"/>
            </a:xfrm>
            <a:custGeom>
              <a:avLst/>
              <a:gdLst>
                <a:gd name="T0" fmla="*/ 0 w 760"/>
                <a:gd name="T1" fmla="*/ 32 h 21600"/>
                <a:gd name="T2" fmla="*/ 32 w 760"/>
                <a:gd name="T3" fmla="*/ 0 h 21600"/>
                <a:gd name="T4" fmla="*/ 728 w 760"/>
                <a:gd name="T5" fmla="*/ 0 h 21600"/>
                <a:gd name="T6" fmla="*/ 760 w 760"/>
                <a:gd name="T7" fmla="*/ 32 h 21600"/>
                <a:gd name="T8" fmla="*/ 760 w 760"/>
                <a:gd name="T9" fmla="*/ 21568 h 21600"/>
                <a:gd name="T10" fmla="*/ 728 w 760"/>
                <a:gd name="T11" fmla="*/ 21600 h 21600"/>
                <a:gd name="T12" fmla="*/ 32 w 760"/>
                <a:gd name="T13" fmla="*/ 21600 h 21600"/>
                <a:gd name="T14" fmla="*/ 0 w 760"/>
                <a:gd name="T15" fmla="*/ 21568 h 21600"/>
                <a:gd name="T16" fmla="*/ 0 w 760"/>
                <a:gd name="T17" fmla="*/ 32 h 21600"/>
                <a:gd name="T18" fmla="*/ 64 w 760"/>
                <a:gd name="T19" fmla="*/ 21568 h 21600"/>
                <a:gd name="T20" fmla="*/ 32 w 760"/>
                <a:gd name="T21" fmla="*/ 21536 h 21600"/>
                <a:gd name="T22" fmla="*/ 728 w 760"/>
                <a:gd name="T23" fmla="*/ 21536 h 21600"/>
                <a:gd name="T24" fmla="*/ 696 w 760"/>
                <a:gd name="T25" fmla="*/ 21568 h 21600"/>
                <a:gd name="T26" fmla="*/ 696 w 760"/>
                <a:gd name="T27" fmla="*/ 32 h 21600"/>
                <a:gd name="T28" fmla="*/ 728 w 760"/>
                <a:gd name="T29" fmla="*/ 64 h 21600"/>
                <a:gd name="T30" fmla="*/ 32 w 760"/>
                <a:gd name="T31" fmla="*/ 64 h 21600"/>
                <a:gd name="T32" fmla="*/ 64 w 760"/>
                <a:gd name="T33" fmla="*/ 32 h 21600"/>
                <a:gd name="T34" fmla="*/ 64 w 760"/>
                <a:gd name="T35" fmla="*/ 21568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0" h="21600">
                  <a:moveTo>
                    <a:pt x="0" y="32"/>
                  </a:moveTo>
                  <a:cubicBezTo>
                    <a:pt x="0" y="15"/>
                    <a:pt x="15" y="0"/>
                    <a:pt x="32" y="0"/>
                  </a:cubicBezTo>
                  <a:lnTo>
                    <a:pt x="728" y="0"/>
                  </a:lnTo>
                  <a:cubicBezTo>
                    <a:pt x="746" y="0"/>
                    <a:pt x="760" y="15"/>
                    <a:pt x="760" y="32"/>
                  </a:cubicBezTo>
                  <a:lnTo>
                    <a:pt x="760" y="21568"/>
                  </a:lnTo>
                  <a:cubicBezTo>
                    <a:pt x="760" y="21586"/>
                    <a:pt x="746" y="21600"/>
                    <a:pt x="728" y="21600"/>
                  </a:cubicBezTo>
                  <a:lnTo>
                    <a:pt x="32" y="21600"/>
                  </a:lnTo>
                  <a:cubicBezTo>
                    <a:pt x="15" y="21600"/>
                    <a:pt x="0" y="21586"/>
                    <a:pt x="0" y="21568"/>
                  </a:cubicBezTo>
                  <a:lnTo>
                    <a:pt x="0" y="32"/>
                  </a:lnTo>
                  <a:close/>
                  <a:moveTo>
                    <a:pt x="64" y="21568"/>
                  </a:moveTo>
                  <a:lnTo>
                    <a:pt x="32" y="21536"/>
                  </a:lnTo>
                  <a:lnTo>
                    <a:pt x="728" y="21536"/>
                  </a:lnTo>
                  <a:lnTo>
                    <a:pt x="696" y="21568"/>
                  </a:lnTo>
                  <a:lnTo>
                    <a:pt x="696" y="32"/>
                  </a:lnTo>
                  <a:lnTo>
                    <a:pt x="728" y="64"/>
                  </a:lnTo>
                  <a:lnTo>
                    <a:pt x="32" y="64"/>
                  </a:lnTo>
                  <a:lnTo>
                    <a:pt x="64" y="32"/>
                  </a:lnTo>
                  <a:lnTo>
                    <a:pt x="64" y="21568"/>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sp>
        <p:nvSpPr>
          <p:cNvPr id="28" name="Rectangle 29"/>
          <p:cNvSpPr>
            <a:spLocks noChangeArrowheads="1"/>
          </p:cNvSpPr>
          <p:nvPr/>
        </p:nvSpPr>
        <p:spPr bwMode="auto">
          <a:xfrm>
            <a:off x="885825" y="704850"/>
            <a:ext cx="3175" cy="428942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29" name="Freeform 30"/>
          <p:cNvSpPr>
            <a:spLocks noEditPoints="1"/>
          </p:cNvSpPr>
          <p:nvPr/>
        </p:nvSpPr>
        <p:spPr bwMode="auto">
          <a:xfrm>
            <a:off x="857250" y="703263"/>
            <a:ext cx="53975" cy="4292600"/>
          </a:xfrm>
          <a:custGeom>
            <a:avLst/>
            <a:gdLst>
              <a:gd name="T0" fmla="*/ 19 w 34"/>
              <a:gd name="T1" fmla="*/ 2702 h 2704"/>
              <a:gd name="T2" fmla="*/ 19 w 34"/>
              <a:gd name="T3" fmla="*/ 2648 h 2704"/>
              <a:gd name="T4" fmla="*/ 19 w 34"/>
              <a:gd name="T5" fmla="*/ 2594 h 2704"/>
              <a:gd name="T6" fmla="*/ 19 w 34"/>
              <a:gd name="T7" fmla="*/ 2539 h 2704"/>
              <a:gd name="T8" fmla="*/ 19 w 34"/>
              <a:gd name="T9" fmla="*/ 2485 h 2704"/>
              <a:gd name="T10" fmla="*/ 19 w 34"/>
              <a:gd name="T11" fmla="*/ 2431 h 2704"/>
              <a:gd name="T12" fmla="*/ 19 w 34"/>
              <a:gd name="T13" fmla="*/ 2377 h 2704"/>
              <a:gd name="T14" fmla="*/ 19 w 34"/>
              <a:gd name="T15" fmla="*/ 2323 h 2704"/>
              <a:gd name="T16" fmla="*/ 19 w 34"/>
              <a:gd name="T17" fmla="*/ 2269 h 2704"/>
              <a:gd name="T18" fmla="*/ 19 w 34"/>
              <a:gd name="T19" fmla="*/ 2215 h 2704"/>
              <a:gd name="T20" fmla="*/ 19 w 34"/>
              <a:gd name="T21" fmla="*/ 2161 h 2704"/>
              <a:gd name="T22" fmla="*/ 19 w 34"/>
              <a:gd name="T23" fmla="*/ 2107 h 2704"/>
              <a:gd name="T24" fmla="*/ 19 w 34"/>
              <a:gd name="T25" fmla="*/ 2053 h 2704"/>
              <a:gd name="T26" fmla="*/ 19 w 34"/>
              <a:gd name="T27" fmla="*/ 1999 h 2704"/>
              <a:gd name="T28" fmla="*/ 19 w 34"/>
              <a:gd name="T29" fmla="*/ 1945 h 2704"/>
              <a:gd name="T30" fmla="*/ 19 w 34"/>
              <a:gd name="T31" fmla="*/ 1890 h 2704"/>
              <a:gd name="T32" fmla="*/ 19 w 34"/>
              <a:gd name="T33" fmla="*/ 1837 h 2704"/>
              <a:gd name="T34" fmla="*/ 19 w 34"/>
              <a:gd name="T35" fmla="*/ 1783 h 2704"/>
              <a:gd name="T36" fmla="*/ 19 w 34"/>
              <a:gd name="T37" fmla="*/ 1729 h 2704"/>
              <a:gd name="T38" fmla="*/ 19 w 34"/>
              <a:gd name="T39" fmla="*/ 1675 h 2704"/>
              <a:gd name="T40" fmla="*/ 19 w 34"/>
              <a:gd name="T41" fmla="*/ 1621 h 2704"/>
              <a:gd name="T42" fmla="*/ 19 w 34"/>
              <a:gd name="T43" fmla="*/ 1567 h 2704"/>
              <a:gd name="T44" fmla="*/ 19 w 34"/>
              <a:gd name="T45" fmla="*/ 1513 h 2704"/>
              <a:gd name="T46" fmla="*/ 19 w 34"/>
              <a:gd name="T47" fmla="*/ 1459 h 2704"/>
              <a:gd name="T48" fmla="*/ 19 w 34"/>
              <a:gd name="T49" fmla="*/ 1405 h 2704"/>
              <a:gd name="T50" fmla="*/ 19 w 34"/>
              <a:gd name="T51" fmla="*/ 1351 h 2704"/>
              <a:gd name="T52" fmla="*/ 19 w 34"/>
              <a:gd name="T53" fmla="*/ 1297 h 2704"/>
              <a:gd name="T54" fmla="*/ 19 w 34"/>
              <a:gd name="T55" fmla="*/ 1242 h 2704"/>
              <a:gd name="T56" fmla="*/ 19 w 34"/>
              <a:gd name="T57" fmla="*/ 1188 h 2704"/>
              <a:gd name="T58" fmla="*/ 19 w 34"/>
              <a:gd name="T59" fmla="*/ 1134 h 2704"/>
              <a:gd name="T60" fmla="*/ 19 w 34"/>
              <a:gd name="T61" fmla="*/ 1080 h 2704"/>
              <a:gd name="T62" fmla="*/ 19 w 34"/>
              <a:gd name="T63" fmla="*/ 1026 h 2704"/>
              <a:gd name="T64" fmla="*/ 19 w 34"/>
              <a:gd name="T65" fmla="*/ 972 h 2704"/>
              <a:gd name="T66" fmla="*/ 19 w 34"/>
              <a:gd name="T67" fmla="*/ 918 h 2704"/>
              <a:gd name="T68" fmla="*/ 19 w 34"/>
              <a:gd name="T69" fmla="*/ 864 h 2704"/>
              <a:gd name="T70" fmla="*/ 19 w 34"/>
              <a:gd name="T71" fmla="*/ 810 h 2704"/>
              <a:gd name="T72" fmla="*/ 19 w 34"/>
              <a:gd name="T73" fmla="*/ 757 h 2704"/>
              <a:gd name="T74" fmla="*/ 19 w 34"/>
              <a:gd name="T75" fmla="*/ 703 h 2704"/>
              <a:gd name="T76" fmla="*/ 19 w 34"/>
              <a:gd name="T77" fmla="*/ 649 h 2704"/>
              <a:gd name="T78" fmla="*/ 19 w 34"/>
              <a:gd name="T79" fmla="*/ 594 h 2704"/>
              <a:gd name="T80" fmla="*/ 19 w 34"/>
              <a:gd name="T81" fmla="*/ 540 h 2704"/>
              <a:gd name="T82" fmla="*/ 19 w 34"/>
              <a:gd name="T83" fmla="*/ 486 h 2704"/>
              <a:gd name="T84" fmla="*/ 19 w 34"/>
              <a:gd name="T85" fmla="*/ 432 h 2704"/>
              <a:gd name="T86" fmla="*/ 19 w 34"/>
              <a:gd name="T87" fmla="*/ 378 h 2704"/>
              <a:gd name="T88" fmla="*/ 19 w 34"/>
              <a:gd name="T89" fmla="*/ 324 h 2704"/>
              <a:gd name="T90" fmla="*/ 19 w 34"/>
              <a:gd name="T91" fmla="*/ 270 h 2704"/>
              <a:gd name="T92" fmla="*/ 19 w 34"/>
              <a:gd name="T93" fmla="*/ 216 h 2704"/>
              <a:gd name="T94" fmla="*/ 19 w 34"/>
              <a:gd name="T95" fmla="*/ 162 h 2704"/>
              <a:gd name="T96" fmla="*/ 19 w 34"/>
              <a:gd name="T97" fmla="*/ 108 h 2704"/>
              <a:gd name="T98" fmla="*/ 19 w 34"/>
              <a:gd name="T99" fmla="*/ 54 h 2704"/>
              <a:gd name="T100" fmla="*/ 19 w 34"/>
              <a:gd name="T101" fmla="*/ 0 h 2704"/>
              <a:gd name="T102" fmla="*/ 0 w 34"/>
              <a:gd name="T103" fmla="*/ 2702 h 2704"/>
              <a:gd name="T104" fmla="*/ 0 w 34"/>
              <a:gd name="T105" fmla="*/ 2431 h 2704"/>
              <a:gd name="T106" fmla="*/ 0 w 34"/>
              <a:gd name="T107" fmla="*/ 2161 h 2704"/>
              <a:gd name="T108" fmla="*/ 0 w 34"/>
              <a:gd name="T109" fmla="*/ 1890 h 2704"/>
              <a:gd name="T110" fmla="*/ 0 w 34"/>
              <a:gd name="T111" fmla="*/ 1621 h 2704"/>
              <a:gd name="T112" fmla="*/ 0 w 34"/>
              <a:gd name="T113" fmla="*/ 1351 h 2704"/>
              <a:gd name="T114" fmla="*/ 0 w 34"/>
              <a:gd name="T115" fmla="*/ 1080 h 2704"/>
              <a:gd name="T116" fmla="*/ 0 w 34"/>
              <a:gd name="T117" fmla="*/ 810 h 2704"/>
              <a:gd name="T118" fmla="*/ 0 w 34"/>
              <a:gd name="T119" fmla="*/ 540 h 2704"/>
              <a:gd name="T120" fmla="*/ 0 w 34"/>
              <a:gd name="T121" fmla="*/ 270 h 2704"/>
              <a:gd name="T122" fmla="*/ 0 w 34"/>
              <a:gd name="T123" fmla="*/ 0 h 27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 h="2704">
                <a:moveTo>
                  <a:pt x="19" y="2702"/>
                </a:moveTo>
                <a:lnTo>
                  <a:pt x="34" y="2702"/>
                </a:lnTo>
                <a:lnTo>
                  <a:pt x="34" y="2704"/>
                </a:lnTo>
                <a:lnTo>
                  <a:pt x="19" y="2704"/>
                </a:lnTo>
                <a:lnTo>
                  <a:pt x="19" y="2702"/>
                </a:lnTo>
                <a:close/>
                <a:moveTo>
                  <a:pt x="19" y="2648"/>
                </a:moveTo>
                <a:lnTo>
                  <a:pt x="34" y="2648"/>
                </a:lnTo>
                <a:lnTo>
                  <a:pt x="34" y="2650"/>
                </a:lnTo>
                <a:lnTo>
                  <a:pt x="19" y="2650"/>
                </a:lnTo>
                <a:lnTo>
                  <a:pt x="19" y="2648"/>
                </a:lnTo>
                <a:close/>
                <a:moveTo>
                  <a:pt x="19" y="2594"/>
                </a:moveTo>
                <a:lnTo>
                  <a:pt x="34" y="2594"/>
                </a:lnTo>
                <a:lnTo>
                  <a:pt x="34" y="2596"/>
                </a:lnTo>
                <a:lnTo>
                  <a:pt x="19" y="2596"/>
                </a:lnTo>
                <a:lnTo>
                  <a:pt x="19" y="2594"/>
                </a:lnTo>
                <a:close/>
                <a:moveTo>
                  <a:pt x="19" y="2539"/>
                </a:moveTo>
                <a:lnTo>
                  <a:pt x="34" y="2539"/>
                </a:lnTo>
                <a:lnTo>
                  <a:pt x="34" y="2541"/>
                </a:lnTo>
                <a:lnTo>
                  <a:pt x="19" y="2541"/>
                </a:lnTo>
                <a:lnTo>
                  <a:pt x="19" y="2539"/>
                </a:lnTo>
                <a:close/>
                <a:moveTo>
                  <a:pt x="19" y="2485"/>
                </a:moveTo>
                <a:lnTo>
                  <a:pt x="34" y="2485"/>
                </a:lnTo>
                <a:lnTo>
                  <a:pt x="34" y="2487"/>
                </a:lnTo>
                <a:lnTo>
                  <a:pt x="19" y="2487"/>
                </a:lnTo>
                <a:lnTo>
                  <a:pt x="19" y="2485"/>
                </a:lnTo>
                <a:close/>
                <a:moveTo>
                  <a:pt x="19" y="2431"/>
                </a:moveTo>
                <a:lnTo>
                  <a:pt x="34" y="2431"/>
                </a:lnTo>
                <a:lnTo>
                  <a:pt x="34" y="2433"/>
                </a:lnTo>
                <a:lnTo>
                  <a:pt x="19" y="2433"/>
                </a:lnTo>
                <a:lnTo>
                  <a:pt x="19" y="2431"/>
                </a:lnTo>
                <a:close/>
                <a:moveTo>
                  <a:pt x="19" y="2377"/>
                </a:moveTo>
                <a:lnTo>
                  <a:pt x="34" y="2377"/>
                </a:lnTo>
                <a:lnTo>
                  <a:pt x="34" y="2379"/>
                </a:lnTo>
                <a:lnTo>
                  <a:pt x="19" y="2379"/>
                </a:lnTo>
                <a:lnTo>
                  <a:pt x="19" y="2377"/>
                </a:lnTo>
                <a:close/>
                <a:moveTo>
                  <a:pt x="19" y="2323"/>
                </a:moveTo>
                <a:lnTo>
                  <a:pt x="34" y="2323"/>
                </a:lnTo>
                <a:lnTo>
                  <a:pt x="34" y="2325"/>
                </a:lnTo>
                <a:lnTo>
                  <a:pt x="19" y="2325"/>
                </a:lnTo>
                <a:lnTo>
                  <a:pt x="19" y="2323"/>
                </a:lnTo>
                <a:close/>
                <a:moveTo>
                  <a:pt x="19" y="2269"/>
                </a:moveTo>
                <a:lnTo>
                  <a:pt x="34" y="2269"/>
                </a:lnTo>
                <a:lnTo>
                  <a:pt x="34" y="2271"/>
                </a:lnTo>
                <a:lnTo>
                  <a:pt x="19" y="2271"/>
                </a:lnTo>
                <a:lnTo>
                  <a:pt x="19" y="2269"/>
                </a:lnTo>
                <a:close/>
                <a:moveTo>
                  <a:pt x="19" y="2215"/>
                </a:moveTo>
                <a:lnTo>
                  <a:pt x="34" y="2215"/>
                </a:lnTo>
                <a:lnTo>
                  <a:pt x="34" y="2217"/>
                </a:lnTo>
                <a:lnTo>
                  <a:pt x="19" y="2217"/>
                </a:lnTo>
                <a:lnTo>
                  <a:pt x="19" y="2215"/>
                </a:lnTo>
                <a:close/>
                <a:moveTo>
                  <a:pt x="19" y="2161"/>
                </a:moveTo>
                <a:lnTo>
                  <a:pt x="34" y="2161"/>
                </a:lnTo>
                <a:lnTo>
                  <a:pt x="34" y="2163"/>
                </a:lnTo>
                <a:lnTo>
                  <a:pt x="19" y="2163"/>
                </a:lnTo>
                <a:lnTo>
                  <a:pt x="19" y="2161"/>
                </a:lnTo>
                <a:close/>
                <a:moveTo>
                  <a:pt x="19" y="2107"/>
                </a:moveTo>
                <a:lnTo>
                  <a:pt x="34" y="2107"/>
                </a:lnTo>
                <a:lnTo>
                  <a:pt x="34" y="2109"/>
                </a:lnTo>
                <a:lnTo>
                  <a:pt x="19" y="2109"/>
                </a:lnTo>
                <a:lnTo>
                  <a:pt x="19" y="2107"/>
                </a:lnTo>
                <a:close/>
                <a:moveTo>
                  <a:pt x="19" y="2053"/>
                </a:moveTo>
                <a:lnTo>
                  <a:pt x="34" y="2053"/>
                </a:lnTo>
                <a:lnTo>
                  <a:pt x="34" y="2055"/>
                </a:lnTo>
                <a:lnTo>
                  <a:pt x="19" y="2055"/>
                </a:lnTo>
                <a:lnTo>
                  <a:pt x="19" y="2053"/>
                </a:lnTo>
                <a:close/>
                <a:moveTo>
                  <a:pt x="19" y="1999"/>
                </a:moveTo>
                <a:lnTo>
                  <a:pt x="34" y="1999"/>
                </a:lnTo>
                <a:lnTo>
                  <a:pt x="34" y="2001"/>
                </a:lnTo>
                <a:lnTo>
                  <a:pt x="19" y="2001"/>
                </a:lnTo>
                <a:lnTo>
                  <a:pt x="19" y="1999"/>
                </a:lnTo>
                <a:close/>
                <a:moveTo>
                  <a:pt x="19" y="1945"/>
                </a:moveTo>
                <a:lnTo>
                  <a:pt x="34" y="1945"/>
                </a:lnTo>
                <a:lnTo>
                  <a:pt x="34" y="1947"/>
                </a:lnTo>
                <a:lnTo>
                  <a:pt x="19" y="1947"/>
                </a:lnTo>
                <a:lnTo>
                  <a:pt x="19" y="1945"/>
                </a:lnTo>
                <a:close/>
                <a:moveTo>
                  <a:pt x="19" y="1890"/>
                </a:moveTo>
                <a:lnTo>
                  <a:pt x="34" y="1890"/>
                </a:lnTo>
                <a:lnTo>
                  <a:pt x="34" y="1892"/>
                </a:lnTo>
                <a:lnTo>
                  <a:pt x="19" y="1892"/>
                </a:lnTo>
                <a:lnTo>
                  <a:pt x="19" y="1890"/>
                </a:lnTo>
                <a:close/>
                <a:moveTo>
                  <a:pt x="19" y="1837"/>
                </a:moveTo>
                <a:lnTo>
                  <a:pt x="34" y="1837"/>
                </a:lnTo>
                <a:lnTo>
                  <a:pt x="34" y="1838"/>
                </a:lnTo>
                <a:lnTo>
                  <a:pt x="19" y="1838"/>
                </a:lnTo>
                <a:lnTo>
                  <a:pt x="19" y="1837"/>
                </a:lnTo>
                <a:close/>
                <a:moveTo>
                  <a:pt x="19" y="1783"/>
                </a:moveTo>
                <a:lnTo>
                  <a:pt x="34" y="1783"/>
                </a:lnTo>
                <a:lnTo>
                  <a:pt x="34" y="1785"/>
                </a:lnTo>
                <a:lnTo>
                  <a:pt x="19" y="1785"/>
                </a:lnTo>
                <a:lnTo>
                  <a:pt x="19" y="1783"/>
                </a:lnTo>
                <a:close/>
                <a:moveTo>
                  <a:pt x="19" y="1729"/>
                </a:moveTo>
                <a:lnTo>
                  <a:pt x="34" y="1729"/>
                </a:lnTo>
                <a:lnTo>
                  <a:pt x="34" y="1731"/>
                </a:lnTo>
                <a:lnTo>
                  <a:pt x="19" y="1731"/>
                </a:lnTo>
                <a:lnTo>
                  <a:pt x="19" y="1729"/>
                </a:lnTo>
                <a:close/>
                <a:moveTo>
                  <a:pt x="19" y="1675"/>
                </a:moveTo>
                <a:lnTo>
                  <a:pt x="34" y="1675"/>
                </a:lnTo>
                <a:lnTo>
                  <a:pt x="34" y="1677"/>
                </a:lnTo>
                <a:lnTo>
                  <a:pt x="19" y="1677"/>
                </a:lnTo>
                <a:lnTo>
                  <a:pt x="19" y="1675"/>
                </a:lnTo>
                <a:close/>
                <a:moveTo>
                  <a:pt x="19" y="1621"/>
                </a:moveTo>
                <a:lnTo>
                  <a:pt x="34" y="1621"/>
                </a:lnTo>
                <a:lnTo>
                  <a:pt x="34" y="1623"/>
                </a:lnTo>
                <a:lnTo>
                  <a:pt x="19" y="1623"/>
                </a:lnTo>
                <a:lnTo>
                  <a:pt x="19" y="1621"/>
                </a:lnTo>
                <a:close/>
                <a:moveTo>
                  <a:pt x="19" y="1567"/>
                </a:moveTo>
                <a:lnTo>
                  <a:pt x="34" y="1567"/>
                </a:lnTo>
                <a:lnTo>
                  <a:pt x="34" y="1569"/>
                </a:lnTo>
                <a:lnTo>
                  <a:pt x="19" y="1569"/>
                </a:lnTo>
                <a:lnTo>
                  <a:pt x="19" y="1567"/>
                </a:lnTo>
                <a:close/>
                <a:moveTo>
                  <a:pt x="19" y="1513"/>
                </a:moveTo>
                <a:lnTo>
                  <a:pt x="34" y="1513"/>
                </a:lnTo>
                <a:lnTo>
                  <a:pt x="34" y="1515"/>
                </a:lnTo>
                <a:lnTo>
                  <a:pt x="19" y="1515"/>
                </a:lnTo>
                <a:lnTo>
                  <a:pt x="19" y="1513"/>
                </a:lnTo>
                <a:close/>
                <a:moveTo>
                  <a:pt x="19" y="1459"/>
                </a:moveTo>
                <a:lnTo>
                  <a:pt x="34" y="1459"/>
                </a:lnTo>
                <a:lnTo>
                  <a:pt x="34" y="1461"/>
                </a:lnTo>
                <a:lnTo>
                  <a:pt x="19" y="1461"/>
                </a:lnTo>
                <a:lnTo>
                  <a:pt x="19" y="1459"/>
                </a:lnTo>
                <a:close/>
                <a:moveTo>
                  <a:pt x="19" y="1405"/>
                </a:moveTo>
                <a:lnTo>
                  <a:pt x="34" y="1405"/>
                </a:lnTo>
                <a:lnTo>
                  <a:pt x="34" y="1407"/>
                </a:lnTo>
                <a:lnTo>
                  <a:pt x="19" y="1407"/>
                </a:lnTo>
                <a:lnTo>
                  <a:pt x="19" y="1405"/>
                </a:lnTo>
                <a:close/>
                <a:moveTo>
                  <a:pt x="19" y="1351"/>
                </a:moveTo>
                <a:lnTo>
                  <a:pt x="34" y="1351"/>
                </a:lnTo>
                <a:lnTo>
                  <a:pt x="34" y="1353"/>
                </a:lnTo>
                <a:lnTo>
                  <a:pt x="19" y="1353"/>
                </a:lnTo>
                <a:lnTo>
                  <a:pt x="19" y="1351"/>
                </a:lnTo>
                <a:close/>
                <a:moveTo>
                  <a:pt x="19" y="1297"/>
                </a:moveTo>
                <a:lnTo>
                  <a:pt x="34" y="1297"/>
                </a:lnTo>
                <a:lnTo>
                  <a:pt x="34" y="1299"/>
                </a:lnTo>
                <a:lnTo>
                  <a:pt x="19" y="1299"/>
                </a:lnTo>
                <a:lnTo>
                  <a:pt x="19" y="1297"/>
                </a:lnTo>
                <a:close/>
                <a:moveTo>
                  <a:pt x="19" y="1242"/>
                </a:moveTo>
                <a:lnTo>
                  <a:pt x="34" y="1242"/>
                </a:lnTo>
                <a:lnTo>
                  <a:pt x="34" y="1244"/>
                </a:lnTo>
                <a:lnTo>
                  <a:pt x="19" y="1244"/>
                </a:lnTo>
                <a:lnTo>
                  <a:pt x="19" y="1242"/>
                </a:lnTo>
                <a:close/>
                <a:moveTo>
                  <a:pt x="19" y="1188"/>
                </a:moveTo>
                <a:lnTo>
                  <a:pt x="34" y="1188"/>
                </a:lnTo>
                <a:lnTo>
                  <a:pt x="34" y="1190"/>
                </a:lnTo>
                <a:lnTo>
                  <a:pt x="19" y="1190"/>
                </a:lnTo>
                <a:lnTo>
                  <a:pt x="19" y="1188"/>
                </a:lnTo>
                <a:close/>
                <a:moveTo>
                  <a:pt x="19" y="1134"/>
                </a:moveTo>
                <a:lnTo>
                  <a:pt x="34" y="1134"/>
                </a:lnTo>
                <a:lnTo>
                  <a:pt x="34" y="1136"/>
                </a:lnTo>
                <a:lnTo>
                  <a:pt x="19" y="1136"/>
                </a:lnTo>
                <a:lnTo>
                  <a:pt x="19" y="1134"/>
                </a:lnTo>
                <a:close/>
                <a:moveTo>
                  <a:pt x="19" y="1080"/>
                </a:moveTo>
                <a:lnTo>
                  <a:pt x="34" y="1080"/>
                </a:lnTo>
                <a:lnTo>
                  <a:pt x="34" y="1082"/>
                </a:lnTo>
                <a:lnTo>
                  <a:pt x="19" y="1082"/>
                </a:lnTo>
                <a:lnTo>
                  <a:pt x="19" y="1080"/>
                </a:lnTo>
                <a:close/>
                <a:moveTo>
                  <a:pt x="19" y="1026"/>
                </a:moveTo>
                <a:lnTo>
                  <a:pt x="34" y="1026"/>
                </a:lnTo>
                <a:lnTo>
                  <a:pt x="34" y="1028"/>
                </a:lnTo>
                <a:lnTo>
                  <a:pt x="19" y="1028"/>
                </a:lnTo>
                <a:lnTo>
                  <a:pt x="19" y="1026"/>
                </a:lnTo>
                <a:close/>
                <a:moveTo>
                  <a:pt x="19" y="972"/>
                </a:moveTo>
                <a:lnTo>
                  <a:pt x="34" y="972"/>
                </a:lnTo>
                <a:lnTo>
                  <a:pt x="34" y="974"/>
                </a:lnTo>
                <a:lnTo>
                  <a:pt x="19" y="974"/>
                </a:lnTo>
                <a:lnTo>
                  <a:pt x="19" y="972"/>
                </a:lnTo>
                <a:close/>
                <a:moveTo>
                  <a:pt x="19" y="918"/>
                </a:moveTo>
                <a:lnTo>
                  <a:pt x="34" y="918"/>
                </a:lnTo>
                <a:lnTo>
                  <a:pt x="34" y="920"/>
                </a:lnTo>
                <a:lnTo>
                  <a:pt x="19" y="920"/>
                </a:lnTo>
                <a:lnTo>
                  <a:pt x="19" y="918"/>
                </a:lnTo>
                <a:close/>
                <a:moveTo>
                  <a:pt x="19" y="864"/>
                </a:moveTo>
                <a:lnTo>
                  <a:pt x="34" y="864"/>
                </a:lnTo>
                <a:lnTo>
                  <a:pt x="34" y="866"/>
                </a:lnTo>
                <a:lnTo>
                  <a:pt x="19" y="866"/>
                </a:lnTo>
                <a:lnTo>
                  <a:pt x="19" y="864"/>
                </a:lnTo>
                <a:close/>
                <a:moveTo>
                  <a:pt x="19" y="810"/>
                </a:moveTo>
                <a:lnTo>
                  <a:pt x="34" y="810"/>
                </a:lnTo>
                <a:lnTo>
                  <a:pt x="34" y="812"/>
                </a:lnTo>
                <a:lnTo>
                  <a:pt x="19" y="812"/>
                </a:lnTo>
                <a:lnTo>
                  <a:pt x="19" y="810"/>
                </a:lnTo>
                <a:close/>
                <a:moveTo>
                  <a:pt x="19" y="757"/>
                </a:moveTo>
                <a:lnTo>
                  <a:pt x="34" y="757"/>
                </a:lnTo>
                <a:lnTo>
                  <a:pt x="34" y="758"/>
                </a:lnTo>
                <a:lnTo>
                  <a:pt x="19" y="758"/>
                </a:lnTo>
                <a:lnTo>
                  <a:pt x="19" y="757"/>
                </a:lnTo>
                <a:close/>
                <a:moveTo>
                  <a:pt x="19" y="703"/>
                </a:moveTo>
                <a:lnTo>
                  <a:pt x="34" y="703"/>
                </a:lnTo>
                <a:lnTo>
                  <a:pt x="34" y="705"/>
                </a:lnTo>
                <a:lnTo>
                  <a:pt x="19" y="705"/>
                </a:lnTo>
                <a:lnTo>
                  <a:pt x="19" y="703"/>
                </a:lnTo>
                <a:close/>
                <a:moveTo>
                  <a:pt x="19" y="649"/>
                </a:moveTo>
                <a:lnTo>
                  <a:pt x="34" y="649"/>
                </a:lnTo>
                <a:lnTo>
                  <a:pt x="34" y="651"/>
                </a:lnTo>
                <a:lnTo>
                  <a:pt x="19" y="651"/>
                </a:lnTo>
                <a:lnTo>
                  <a:pt x="19" y="649"/>
                </a:lnTo>
                <a:close/>
                <a:moveTo>
                  <a:pt x="19" y="594"/>
                </a:moveTo>
                <a:lnTo>
                  <a:pt x="34" y="594"/>
                </a:lnTo>
                <a:lnTo>
                  <a:pt x="34" y="596"/>
                </a:lnTo>
                <a:lnTo>
                  <a:pt x="19" y="596"/>
                </a:lnTo>
                <a:lnTo>
                  <a:pt x="19" y="594"/>
                </a:lnTo>
                <a:close/>
                <a:moveTo>
                  <a:pt x="19" y="540"/>
                </a:moveTo>
                <a:lnTo>
                  <a:pt x="34" y="540"/>
                </a:lnTo>
                <a:lnTo>
                  <a:pt x="34" y="542"/>
                </a:lnTo>
                <a:lnTo>
                  <a:pt x="19" y="542"/>
                </a:lnTo>
                <a:lnTo>
                  <a:pt x="19" y="540"/>
                </a:lnTo>
                <a:close/>
                <a:moveTo>
                  <a:pt x="19" y="486"/>
                </a:moveTo>
                <a:lnTo>
                  <a:pt x="34" y="486"/>
                </a:lnTo>
                <a:lnTo>
                  <a:pt x="34" y="488"/>
                </a:lnTo>
                <a:lnTo>
                  <a:pt x="19" y="488"/>
                </a:lnTo>
                <a:lnTo>
                  <a:pt x="19" y="486"/>
                </a:lnTo>
                <a:close/>
                <a:moveTo>
                  <a:pt x="19" y="432"/>
                </a:moveTo>
                <a:lnTo>
                  <a:pt x="34" y="432"/>
                </a:lnTo>
                <a:lnTo>
                  <a:pt x="34" y="434"/>
                </a:lnTo>
                <a:lnTo>
                  <a:pt x="19" y="434"/>
                </a:lnTo>
                <a:lnTo>
                  <a:pt x="19" y="432"/>
                </a:lnTo>
                <a:close/>
                <a:moveTo>
                  <a:pt x="19" y="378"/>
                </a:moveTo>
                <a:lnTo>
                  <a:pt x="34" y="378"/>
                </a:lnTo>
                <a:lnTo>
                  <a:pt x="34" y="380"/>
                </a:lnTo>
                <a:lnTo>
                  <a:pt x="19" y="380"/>
                </a:lnTo>
                <a:lnTo>
                  <a:pt x="19" y="378"/>
                </a:lnTo>
                <a:close/>
                <a:moveTo>
                  <a:pt x="19" y="324"/>
                </a:moveTo>
                <a:lnTo>
                  <a:pt x="34" y="324"/>
                </a:lnTo>
                <a:lnTo>
                  <a:pt x="34" y="326"/>
                </a:lnTo>
                <a:lnTo>
                  <a:pt x="19" y="326"/>
                </a:lnTo>
                <a:lnTo>
                  <a:pt x="19" y="324"/>
                </a:lnTo>
                <a:close/>
                <a:moveTo>
                  <a:pt x="19" y="270"/>
                </a:moveTo>
                <a:lnTo>
                  <a:pt x="34" y="270"/>
                </a:lnTo>
                <a:lnTo>
                  <a:pt x="34" y="272"/>
                </a:lnTo>
                <a:lnTo>
                  <a:pt x="19" y="272"/>
                </a:lnTo>
                <a:lnTo>
                  <a:pt x="19" y="270"/>
                </a:lnTo>
                <a:close/>
                <a:moveTo>
                  <a:pt x="19" y="216"/>
                </a:moveTo>
                <a:lnTo>
                  <a:pt x="34" y="216"/>
                </a:lnTo>
                <a:lnTo>
                  <a:pt x="34" y="218"/>
                </a:lnTo>
                <a:lnTo>
                  <a:pt x="19" y="218"/>
                </a:lnTo>
                <a:lnTo>
                  <a:pt x="19" y="216"/>
                </a:lnTo>
                <a:close/>
                <a:moveTo>
                  <a:pt x="19" y="162"/>
                </a:moveTo>
                <a:lnTo>
                  <a:pt x="34" y="162"/>
                </a:lnTo>
                <a:lnTo>
                  <a:pt x="34" y="164"/>
                </a:lnTo>
                <a:lnTo>
                  <a:pt x="19" y="164"/>
                </a:lnTo>
                <a:lnTo>
                  <a:pt x="19" y="162"/>
                </a:lnTo>
                <a:close/>
                <a:moveTo>
                  <a:pt x="19" y="108"/>
                </a:moveTo>
                <a:lnTo>
                  <a:pt x="34" y="108"/>
                </a:lnTo>
                <a:lnTo>
                  <a:pt x="34" y="110"/>
                </a:lnTo>
                <a:lnTo>
                  <a:pt x="19" y="110"/>
                </a:lnTo>
                <a:lnTo>
                  <a:pt x="19" y="108"/>
                </a:lnTo>
                <a:close/>
                <a:moveTo>
                  <a:pt x="19" y="54"/>
                </a:moveTo>
                <a:lnTo>
                  <a:pt x="34" y="54"/>
                </a:lnTo>
                <a:lnTo>
                  <a:pt x="34" y="56"/>
                </a:lnTo>
                <a:lnTo>
                  <a:pt x="19" y="56"/>
                </a:lnTo>
                <a:lnTo>
                  <a:pt x="19" y="54"/>
                </a:lnTo>
                <a:close/>
                <a:moveTo>
                  <a:pt x="19" y="0"/>
                </a:moveTo>
                <a:lnTo>
                  <a:pt x="34" y="0"/>
                </a:lnTo>
                <a:lnTo>
                  <a:pt x="34" y="2"/>
                </a:lnTo>
                <a:lnTo>
                  <a:pt x="19" y="2"/>
                </a:lnTo>
                <a:lnTo>
                  <a:pt x="19" y="0"/>
                </a:lnTo>
                <a:close/>
                <a:moveTo>
                  <a:pt x="0" y="2702"/>
                </a:moveTo>
                <a:lnTo>
                  <a:pt x="19" y="2702"/>
                </a:lnTo>
                <a:lnTo>
                  <a:pt x="19" y="2704"/>
                </a:lnTo>
                <a:lnTo>
                  <a:pt x="0" y="2704"/>
                </a:lnTo>
                <a:lnTo>
                  <a:pt x="0" y="2702"/>
                </a:lnTo>
                <a:close/>
                <a:moveTo>
                  <a:pt x="0" y="2431"/>
                </a:moveTo>
                <a:lnTo>
                  <a:pt x="19" y="2431"/>
                </a:lnTo>
                <a:lnTo>
                  <a:pt x="19" y="2433"/>
                </a:lnTo>
                <a:lnTo>
                  <a:pt x="0" y="2433"/>
                </a:lnTo>
                <a:lnTo>
                  <a:pt x="0" y="2431"/>
                </a:lnTo>
                <a:close/>
                <a:moveTo>
                  <a:pt x="0" y="2161"/>
                </a:moveTo>
                <a:lnTo>
                  <a:pt x="19" y="2161"/>
                </a:lnTo>
                <a:lnTo>
                  <a:pt x="19" y="2163"/>
                </a:lnTo>
                <a:lnTo>
                  <a:pt x="0" y="2163"/>
                </a:lnTo>
                <a:lnTo>
                  <a:pt x="0" y="2161"/>
                </a:lnTo>
                <a:close/>
                <a:moveTo>
                  <a:pt x="0" y="1890"/>
                </a:moveTo>
                <a:lnTo>
                  <a:pt x="19" y="1890"/>
                </a:lnTo>
                <a:lnTo>
                  <a:pt x="19" y="1892"/>
                </a:lnTo>
                <a:lnTo>
                  <a:pt x="0" y="1892"/>
                </a:lnTo>
                <a:lnTo>
                  <a:pt x="0" y="1890"/>
                </a:lnTo>
                <a:close/>
                <a:moveTo>
                  <a:pt x="0" y="1621"/>
                </a:moveTo>
                <a:lnTo>
                  <a:pt x="19" y="1621"/>
                </a:lnTo>
                <a:lnTo>
                  <a:pt x="19" y="1623"/>
                </a:lnTo>
                <a:lnTo>
                  <a:pt x="0" y="1623"/>
                </a:lnTo>
                <a:lnTo>
                  <a:pt x="0" y="1621"/>
                </a:lnTo>
                <a:close/>
                <a:moveTo>
                  <a:pt x="0" y="1351"/>
                </a:moveTo>
                <a:lnTo>
                  <a:pt x="19" y="1351"/>
                </a:lnTo>
                <a:lnTo>
                  <a:pt x="19" y="1353"/>
                </a:lnTo>
                <a:lnTo>
                  <a:pt x="0" y="1353"/>
                </a:lnTo>
                <a:lnTo>
                  <a:pt x="0" y="1351"/>
                </a:lnTo>
                <a:close/>
                <a:moveTo>
                  <a:pt x="0" y="1080"/>
                </a:moveTo>
                <a:lnTo>
                  <a:pt x="19" y="1080"/>
                </a:lnTo>
                <a:lnTo>
                  <a:pt x="19" y="1082"/>
                </a:lnTo>
                <a:lnTo>
                  <a:pt x="0" y="1082"/>
                </a:lnTo>
                <a:lnTo>
                  <a:pt x="0" y="1080"/>
                </a:lnTo>
                <a:close/>
                <a:moveTo>
                  <a:pt x="0" y="810"/>
                </a:moveTo>
                <a:lnTo>
                  <a:pt x="19" y="810"/>
                </a:lnTo>
                <a:lnTo>
                  <a:pt x="19" y="812"/>
                </a:lnTo>
                <a:lnTo>
                  <a:pt x="0" y="812"/>
                </a:lnTo>
                <a:lnTo>
                  <a:pt x="0" y="810"/>
                </a:lnTo>
                <a:close/>
                <a:moveTo>
                  <a:pt x="0" y="540"/>
                </a:moveTo>
                <a:lnTo>
                  <a:pt x="19" y="540"/>
                </a:lnTo>
                <a:lnTo>
                  <a:pt x="19" y="542"/>
                </a:lnTo>
                <a:lnTo>
                  <a:pt x="0" y="542"/>
                </a:lnTo>
                <a:lnTo>
                  <a:pt x="0" y="540"/>
                </a:lnTo>
                <a:close/>
                <a:moveTo>
                  <a:pt x="0" y="270"/>
                </a:moveTo>
                <a:lnTo>
                  <a:pt x="19" y="270"/>
                </a:lnTo>
                <a:lnTo>
                  <a:pt x="19" y="272"/>
                </a:lnTo>
                <a:lnTo>
                  <a:pt x="0" y="272"/>
                </a:lnTo>
                <a:lnTo>
                  <a:pt x="0" y="270"/>
                </a:lnTo>
                <a:close/>
                <a:moveTo>
                  <a:pt x="0" y="0"/>
                </a:moveTo>
                <a:lnTo>
                  <a:pt x="19" y="0"/>
                </a:lnTo>
                <a:lnTo>
                  <a:pt x="19" y="2"/>
                </a:lnTo>
                <a:lnTo>
                  <a:pt x="0" y="2"/>
                </a:lnTo>
                <a:lnTo>
                  <a:pt x="0"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30" name="Rectangle 31"/>
          <p:cNvSpPr>
            <a:spLocks noChangeArrowheads="1"/>
          </p:cNvSpPr>
          <p:nvPr/>
        </p:nvSpPr>
        <p:spPr bwMode="auto">
          <a:xfrm>
            <a:off x="887413" y="4992688"/>
            <a:ext cx="7764463" cy="317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31" name="Freeform 32"/>
          <p:cNvSpPr>
            <a:spLocks noEditPoints="1"/>
          </p:cNvSpPr>
          <p:nvPr/>
        </p:nvSpPr>
        <p:spPr bwMode="auto">
          <a:xfrm>
            <a:off x="885825" y="4994275"/>
            <a:ext cx="7767638" cy="38100"/>
          </a:xfrm>
          <a:custGeom>
            <a:avLst/>
            <a:gdLst>
              <a:gd name="T0" fmla="*/ 2 w 4893"/>
              <a:gd name="T1" fmla="*/ 24 h 24"/>
              <a:gd name="T2" fmla="*/ 0 w 4893"/>
              <a:gd name="T3" fmla="*/ 0 h 24"/>
              <a:gd name="T4" fmla="*/ 378 w 4893"/>
              <a:gd name="T5" fmla="*/ 0 h 24"/>
              <a:gd name="T6" fmla="*/ 376 w 4893"/>
              <a:gd name="T7" fmla="*/ 24 h 24"/>
              <a:gd name="T8" fmla="*/ 378 w 4893"/>
              <a:gd name="T9" fmla="*/ 0 h 24"/>
              <a:gd name="T10" fmla="*/ 755 w 4893"/>
              <a:gd name="T11" fmla="*/ 24 h 24"/>
              <a:gd name="T12" fmla="*/ 753 w 4893"/>
              <a:gd name="T13" fmla="*/ 0 h 24"/>
              <a:gd name="T14" fmla="*/ 1131 w 4893"/>
              <a:gd name="T15" fmla="*/ 0 h 24"/>
              <a:gd name="T16" fmla="*/ 1129 w 4893"/>
              <a:gd name="T17" fmla="*/ 24 h 24"/>
              <a:gd name="T18" fmla="*/ 1131 w 4893"/>
              <a:gd name="T19" fmla="*/ 0 h 24"/>
              <a:gd name="T20" fmla="*/ 1507 w 4893"/>
              <a:gd name="T21" fmla="*/ 24 h 24"/>
              <a:gd name="T22" fmla="*/ 1505 w 4893"/>
              <a:gd name="T23" fmla="*/ 0 h 24"/>
              <a:gd name="T24" fmla="*/ 1883 w 4893"/>
              <a:gd name="T25" fmla="*/ 0 h 24"/>
              <a:gd name="T26" fmla="*/ 1881 w 4893"/>
              <a:gd name="T27" fmla="*/ 24 h 24"/>
              <a:gd name="T28" fmla="*/ 1883 w 4893"/>
              <a:gd name="T29" fmla="*/ 0 h 24"/>
              <a:gd name="T30" fmla="*/ 2259 w 4893"/>
              <a:gd name="T31" fmla="*/ 24 h 24"/>
              <a:gd name="T32" fmla="*/ 2257 w 4893"/>
              <a:gd name="T33" fmla="*/ 0 h 24"/>
              <a:gd name="T34" fmla="*/ 2635 w 4893"/>
              <a:gd name="T35" fmla="*/ 0 h 24"/>
              <a:gd name="T36" fmla="*/ 2634 w 4893"/>
              <a:gd name="T37" fmla="*/ 24 h 24"/>
              <a:gd name="T38" fmla="*/ 2635 w 4893"/>
              <a:gd name="T39" fmla="*/ 0 h 24"/>
              <a:gd name="T40" fmla="*/ 3012 w 4893"/>
              <a:gd name="T41" fmla="*/ 24 h 24"/>
              <a:gd name="T42" fmla="*/ 3010 w 4893"/>
              <a:gd name="T43" fmla="*/ 0 h 24"/>
              <a:gd name="T44" fmla="*/ 3387 w 4893"/>
              <a:gd name="T45" fmla="*/ 0 h 24"/>
              <a:gd name="T46" fmla="*/ 3385 w 4893"/>
              <a:gd name="T47" fmla="*/ 24 h 24"/>
              <a:gd name="T48" fmla="*/ 3387 w 4893"/>
              <a:gd name="T49" fmla="*/ 0 h 24"/>
              <a:gd name="T50" fmla="*/ 3764 w 4893"/>
              <a:gd name="T51" fmla="*/ 24 h 24"/>
              <a:gd name="T52" fmla="*/ 3762 w 4893"/>
              <a:gd name="T53" fmla="*/ 0 h 24"/>
              <a:gd name="T54" fmla="*/ 4140 w 4893"/>
              <a:gd name="T55" fmla="*/ 0 h 24"/>
              <a:gd name="T56" fmla="*/ 4138 w 4893"/>
              <a:gd name="T57" fmla="*/ 24 h 24"/>
              <a:gd name="T58" fmla="*/ 4140 w 4893"/>
              <a:gd name="T59" fmla="*/ 0 h 24"/>
              <a:gd name="T60" fmla="*/ 4516 w 4893"/>
              <a:gd name="T61" fmla="*/ 24 h 24"/>
              <a:gd name="T62" fmla="*/ 4514 w 4893"/>
              <a:gd name="T63" fmla="*/ 0 h 24"/>
              <a:gd name="T64" fmla="*/ 4893 w 4893"/>
              <a:gd name="T65" fmla="*/ 0 h 24"/>
              <a:gd name="T66" fmla="*/ 4891 w 4893"/>
              <a:gd name="T67" fmla="*/ 24 h 24"/>
              <a:gd name="T68" fmla="*/ 4893 w 4893"/>
              <a:gd name="T6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93" h="24">
                <a:moveTo>
                  <a:pt x="2" y="0"/>
                </a:moveTo>
                <a:lnTo>
                  <a:pt x="2" y="24"/>
                </a:lnTo>
                <a:lnTo>
                  <a:pt x="0" y="24"/>
                </a:lnTo>
                <a:lnTo>
                  <a:pt x="0" y="0"/>
                </a:lnTo>
                <a:lnTo>
                  <a:pt x="2" y="0"/>
                </a:lnTo>
                <a:close/>
                <a:moveTo>
                  <a:pt x="378" y="0"/>
                </a:moveTo>
                <a:lnTo>
                  <a:pt x="378" y="24"/>
                </a:lnTo>
                <a:lnTo>
                  <a:pt x="376" y="24"/>
                </a:lnTo>
                <a:lnTo>
                  <a:pt x="376" y="0"/>
                </a:lnTo>
                <a:lnTo>
                  <a:pt x="378" y="0"/>
                </a:lnTo>
                <a:close/>
                <a:moveTo>
                  <a:pt x="755" y="0"/>
                </a:moveTo>
                <a:lnTo>
                  <a:pt x="755" y="24"/>
                </a:lnTo>
                <a:lnTo>
                  <a:pt x="753" y="24"/>
                </a:lnTo>
                <a:lnTo>
                  <a:pt x="753" y="0"/>
                </a:lnTo>
                <a:lnTo>
                  <a:pt x="755" y="0"/>
                </a:lnTo>
                <a:close/>
                <a:moveTo>
                  <a:pt x="1131" y="0"/>
                </a:moveTo>
                <a:lnTo>
                  <a:pt x="1131" y="24"/>
                </a:lnTo>
                <a:lnTo>
                  <a:pt x="1129" y="24"/>
                </a:lnTo>
                <a:lnTo>
                  <a:pt x="1129" y="0"/>
                </a:lnTo>
                <a:lnTo>
                  <a:pt x="1131" y="0"/>
                </a:lnTo>
                <a:close/>
                <a:moveTo>
                  <a:pt x="1507" y="0"/>
                </a:moveTo>
                <a:lnTo>
                  <a:pt x="1507" y="24"/>
                </a:lnTo>
                <a:lnTo>
                  <a:pt x="1505" y="24"/>
                </a:lnTo>
                <a:lnTo>
                  <a:pt x="1505" y="0"/>
                </a:lnTo>
                <a:lnTo>
                  <a:pt x="1507" y="0"/>
                </a:lnTo>
                <a:close/>
                <a:moveTo>
                  <a:pt x="1883" y="0"/>
                </a:moveTo>
                <a:lnTo>
                  <a:pt x="1883" y="24"/>
                </a:lnTo>
                <a:lnTo>
                  <a:pt x="1881" y="24"/>
                </a:lnTo>
                <a:lnTo>
                  <a:pt x="1881" y="0"/>
                </a:lnTo>
                <a:lnTo>
                  <a:pt x="1883" y="0"/>
                </a:lnTo>
                <a:close/>
                <a:moveTo>
                  <a:pt x="2259" y="0"/>
                </a:moveTo>
                <a:lnTo>
                  <a:pt x="2259" y="24"/>
                </a:lnTo>
                <a:lnTo>
                  <a:pt x="2257" y="24"/>
                </a:lnTo>
                <a:lnTo>
                  <a:pt x="2257" y="0"/>
                </a:lnTo>
                <a:lnTo>
                  <a:pt x="2259" y="0"/>
                </a:lnTo>
                <a:close/>
                <a:moveTo>
                  <a:pt x="2635" y="0"/>
                </a:moveTo>
                <a:lnTo>
                  <a:pt x="2635" y="24"/>
                </a:lnTo>
                <a:lnTo>
                  <a:pt x="2634" y="24"/>
                </a:lnTo>
                <a:lnTo>
                  <a:pt x="2634" y="0"/>
                </a:lnTo>
                <a:lnTo>
                  <a:pt x="2635" y="0"/>
                </a:lnTo>
                <a:close/>
                <a:moveTo>
                  <a:pt x="3012" y="0"/>
                </a:moveTo>
                <a:lnTo>
                  <a:pt x="3012" y="24"/>
                </a:lnTo>
                <a:lnTo>
                  <a:pt x="3010" y="24"/>
                </a:lnTo>
                <a:lnTo>
                  <a:pt x="3010" y="0"/>
                </a:lnTo>
                <a:lnTo>
                  <a:pt x="3012" y="0"/>
                </a:lnTo>
                <a:close/>
                <a:moveTo>
                  <a:pt x="3387" y="0"/>
                </a:moveTo>
                <a:lnTo>
                  <a:pt x="3387" y="24"/>
                </a:lnTo>
                <a:lnTo>
                  <a:pt x="3385" y="24"/>
                </a:lnTo>
                <a:lnTo>
                  <a:pt x="3385" y="0"/>
                </a:lnTo>
                <a:lnTo>
                  <a:pt x="3387" y="0"/>
                </a:lnTo>
                <a:close/>
                <a:moveTo>
                  <a:pt x="3764" y="0"/>
                </a:moveTo>
                <a:lnTo>
                  <a:pt x="3764" y="24"/>
                </a:lnTo>
                <a:lnTo>
                  <a:pt x="3762" y="24"/>
                </a:lnTo>
                <a:lnTo>
                  <a:pt x="3762" y="0"/>
                </a:lnTo>
                <a:lnTo>
                  <a:pt x="3764" y="0"/>
                </a:lnTo>
                <a:close/>
                <a:moveTo>
                  <a:pt x="4140" y="0"/>
                </a:moveTo>
                <a:lnTo>
                  <a:pt x="4140" y="24"/>
                </a:lnTo>
                <a:lnTo>
                  <a:pt x="4138" y="24"/>
                </a:lnTo>
                <a:lnTo>
                  <a:pt x="4138" y="0"/>
                </a:lnTo>
                <a:lnTo>
                  <a:pt x="4140" y="0"/>
                </a:lnTo>
                <a:close/>
                <a:moveTo>
                  <a:pt x="4516" y="0"/>
                </a:moveTo>
                <a:lnTo>
                  <a:pt x="4516" y="24"/>
                </a:lnTo>
                <a:lnTo>
                  <a:pt x="4514" y="24"/>
                </a:lnTo>
                <a:lnTo>
                  <a:pt x="4514" y="0"/>
                </a:lnTo>
                <a:lnTo>
                  <a:pt x="4516" y="0"/>
                </a:lnTo>
                <a:close/>
                <a:moveTo>
                  <a:pt x="4893" y="0"/>
                </a:moveTo>
                <a:lnTo>
                  <a:pt x="4893" y="24"/>
                </a:lnTo>
                <a:lnTo>
                  <a:pt x="4891" y="24"/>
                </a:lnTo>
                <a:lnTo>
                  <a:pt x="4891" y="0"/>
                </a:lnTo>
                <a:lnTo>
                  <a:pt x="4893"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46080" name="Rectangle 33"/>
          <p:cNvSpPr>
            <a:spLocks noChangeArrowheads="1"/>
          </p:cNvSpPr>
          <p:nvPr/>
        </p:nvSpPr>
        <p:spPr bwMode="auto">
          <a:xfrm>
            <a:off x="744538" y="4932363"/>
            <a:ext cx="1143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6081" name="Rectangle 34"/>
          <p:cNvSpPr>
            <a:spLocks noChangeArrowheads="1"/>
          </p:cNvSpPr>
          <p:nvPr/>
        </p:nvSpPr>
        <p:spPr bwMode="auto">
          <a:xfrm>
            <a:off x="688975" y="4503738"/>
            <a:ext cx="158750"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6084" name="Rectangle 35"/>
          <p:cNvSpPr>
            <a:spLocks noChangeArrowheads="1"/>
          </p:cNvSpPr>
          <p:nvPr/>
        </p:nvSpPr>
        <p:spPr bwMode="auto">
          <a:xfrm>
            <a:off x="688975" y="4075113"/>
            <a:ext cx="158750"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6085" name="Rectangle 36"/>
          <p:cNvSpPr>
            <a:spLocks noChangeArrowheads="1"/>
          </p:cNvSpPr>
          <p:nvPr/>
        </p:nvSpPr>
        <p:spPr bwMode="auto">
          <a:xfrm>
            <a:off x="688975" y="3646488"/>
            <a:ext cx="15875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6086" name="Rectangle 37"/>
          <p:cNvSpPr>
            <a:spLocks noChangeArrowheads="1"/>
          </p:cNvSpPr>
          <p:nvPr/>
        </p:nvSpPr>
        <p:spPr bwMode="auto">
          <a:xfrm>
            <a:off x="688975" y="3216275"/>
            <a:ext cx="17621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40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6087" name="Rectangle 38"/>
          <p:cNvSpPr>
            <a:spLocks noChangeArrowheads="1"/>
          </p:cNvSpPr>
          <p:nvPr/>
        </p:nvSpPr>
        <p:spPr bwMode="auto">
          <a:xfrm>
            <a:off x="688975" y="2787650"/>
            <a:ext cx="17621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50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6088" name="Rectangle 39"/>
          <p:cNvSpPr>
            <a:spLocks noChangeArrowheads="1"/>
          </p:cNvSpPr>
          <p:nvPr/>
        </p:nvSpPr>
        <p:spPr bwMode="auto">
          <a:xfrm>
            <a:off x="688975" y="2359025"/>
            <a:ext cx="176213"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60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6089" name="Rectangle 40"/>
          <p:cNvSpPr>
            <a:spLocks noChangeArrowheads="1"/>
          </p:cNvSpPr>
          <p:nvPr/>
        </p:nvSpPr>
        <p:spPr bwMode="auto">
          <a:xfrm>
            <a:off x="688975" y="1930400"/>
            <a:ext cx="158750"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70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6090" name="Rectangle 41"/>
          <p:cNvSpPr>
            <a:spLocks noChangeArrowheads="1"/>
          </p:cNvSpPr>
          <p:nvPr/>
        </p:nvSpPr>
        <p:spPr bwMode="auto">
          <a:xfrm>
            <a:off x="688975" y="1501775"/>
            <a:ext cx="158750"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80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6091" name="Rectangle 42"/>
          <p:cNvSpPr>
            <a:spLocks noChangeArrowheads="1"/>
          </p:cNvSpPr>
          <p:nvPr/>
        </p:nvSpPr>
        <p:spPr bwMode="auto">
          <a:xfrm>
            <a:off x="688975" y="1073150"/>
            <a:ext cx="15875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90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6092" name="Rectangle 43"/>
          <p:cNvSpPr>
            <a:spLocks noChangeArrowheads="1"/>
          </p:cNvSpPr>
          <p:nvPr/>
        </p:nvSpPr>
        <p:spPr bwMode="auto">
          <a:xfrm>
            <a:off x="631825" y="644525"/>
            <a:ext cx="214313"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6093" name="Freeform 44"/>
          <p:cNvSpPr>
            <a:spLocks noEditPoints="1"/>
          </p:cNvSpPr>
          <p:nvPr/>
        </p:nvSpPr>
        <p:spPr bwMode="auto">
          <a:xfrm>
            <a:off x="714375" y="5102225"/>
            <a:ext cx="498475" cy="488950"/>
          </a:xfrm>
          <a:custGeom>
            <a:avLst/>
            <a:gdLst>
              <a:gd name="T0" fmla="*/ 260 w 2611"/>
              <a:gd name="T1" fmla="*/ 2494 h 2560"/>
              <a:gd name="T2" fmla="*/ 419 w 2611"/>
              <a:gd name="T3" fmla="*/ 2392 h 2560"/>
              <a:gd name="T4" fmla="*/ 371 w 2611"/>
              <a:gd name="T5" fmla="*/ 2285 h 2560"/>
              <a:gd name="T6" fmla="*/ 159 w 2611"/>
              <a:gd name="T7" fmla="*/ 2383 h 2560"/>
              <a:gd name="T8" fmla="*/ 5 w 2611"/>
              <a:gd name="T9" fmla="*/ 2296 h 2560"/>
              <a:gd name="T10" fmla="*/ 142 w 2611"/>
              <a:gd name="T11" fmla="*/ 2093 h 2560"/>
              <a:gd name="T12" fmla="*/ 251 w 2611"/>
              <a:gd name="T13" fmla="*/ 2167 h 2560"/>
              <a:gd name="T14" fmla="*/ 61 w 2611"/>
              <a:gd name="T15" fmla="*/ 2258 h 2560"/>
              <a:gd name="T16" fmla="*/ 212 w 2611"/>
              <a:gd name="T17" fmla="*/ 2286 h 2560"/>
              <a:gd name="T18" fmla="*/ 447 w 2611"/>
              <a:gd name="T19" fmla="*/ 2257 h 2560"/>
              <a:gd name="T20" fmla="*/ 423 w 2611"/>
              <a:gd name="T21" fmla="*/ 2482 h 2560"/>
              <a:gd name="T22" fmla="*/ 166 w 2611"/>
              <a:gd name="T23" fmla="*/ 2512 h 2560"/>
              <a:gd name="T24" fmla="*/ 410 w 2611"/>
              <a:gd name="T25" fmla="*/ 1812 h 2560"/>
              <a:gd name="T26" fmla="*/ 692 w 2611"/>
              <a:gd name="T27" fmla="*/ 1998 h 2560"/>
              <a:gd name="T28" fmla="*/ 569 w 2611"/>
              <a:gd name="T29" fmla="*/ 2325 h 2560"/>
              <a:gd name="T30" fmla="*/ 514 w 2611"/>
              <a:gd name="T31" fmla="*/ 1918 h 2560"/>
              <a:gd name="T32" fmla="*/ 528 w 2611"/>
              <a:gd name="T33" fmla="*/ 2090 h 2560"/>
              <a:gd name="T34" fmla="*/ 624 w 2611"/>
              <a:gd name="T35" fmla="*/ 1598 h 2560"/>
              <a:gd name="T36" fmla="*/ 1126 w 2611"/>
              <a:gd name="T37" fmla="*/ 1769 h 2560"/>
              <a:gd name="T38" fmla="*/ 846 w 2611"/>
              <a:gd name="T39" fmla="*/ 1376 h 2560"/>
              <a:gd name="T40" fmla="*/ 1296 w 2611"/>
              <a:gd name="T41" fmla="*/ 1501 h 2560"/>
              <a:gd name="T42" fmla="*/ 1167 w 2611"/>
              <a:gd name="T43" fmla="*/ 1055 h 2560"/>
              <a:gd name="T44" fmla="*/ 1179 w 2611"/>
              <a:gd name="T45" fmla="*/ 1153 h 2560"/>
              <a:gd name="T46" fmla="*/ 939 w 2611"/>
              <a:gd name="T47" fmla="*/ 1383 h 2560"/>
              <a:gd name="T48" fmla="*/ 1396 w 2611"/>
              <a:gd name="T49" fmla="*/ 1170 h 2560"/>
              <a:gd name="T50" fmla="*/ 1485 w 2611"/>
              <a:gd name="T51" fmla="*/ 769 h 2560"/>
              <a:gd name="T52" fmla="*/ 1785 w 2611"/>
              <a:gd name="T53" fmla="*/ 957 h 2560"/>
              <a:gd name="T54" fmla="*/ 1619 w 2611"/>
              <a:gd name="T55" fmla="*/ 1241 h 2560"/>
              <a:gd name="T56" fmla="*/ 1443 w 2611"/>
              <a:gd name="T57" fmla="*/ 1125 h 2560"/>
              <a:gd name="T58" fmla="*/ 1736 w 2611"/>
              <a:gd name="T59" fmla="*/ 1023 h 2560"/>
              <a:gd name="T60" fmla="*/ 1494 w 2611"/>
              <a:gd name="T61" fmla="*/ 826 h 2560"/>
              <a:gd name="T62" fmla="*/ 1443 w 2611"/>
              <a:gd name="T63" fmla="*/ 1125 h 2560"/>
              <a:gd name="T64" fmla="*/ 1650 w 2611"/>
              <a:gd name="T65" fmla="*/ 572 h 2560"/>
              <a:gd name="T66" fmla="*/ 1870 w 2611"/>
              <a:gd name="T67" fmla="*/ 352 h 2560"/>
              <a:gd name="T68" fmla="*/ 1719 w 2611"/>
              <a:gd name="T69" fmla="*/ 647 h 2560"/>
              <a:gd name="T70" fmla="*/ 2571 w 2611"/>
              <a:gd name="T71" fmla="*/ 244 h 2560"/>
              <a:gd name="T72" fmla="*/ 2365 w 2611"/>
              <a:gd name="T73" fmla="*/ 472 h 2560"/>
              <a:gd name="T74" fmla="*/ 2353 w 2611"/>
              <a:gd name="T75" fmla="*/ 150 h 2560"/>
              <a:gd name="T76" fmla="*/ 2202 w 2611"/>
              <a:gd name="T77" fmla="*/ 86 h 2560"/>
              <a:gd name="T78" fmla="*/ 2156 w 2611"/>
              <a:gd name="T79" fmla="*/ 257 h 2560"/>
              <a:gd name="T80" fmla="*/ 2272 w 2611"/>
              <a:gd name="T81" fmla="*/ 1 h 2560"/>
              <a:gd name="T82" fmla="*/ 2411 w 2611"/>
              <a:gd name="T83" fmla="*/ 156 h 2560"/>
              <a:gd name="T84" fmla="*/ 2406 w 2611"/>
              <a:gd name="T85" fmla="*/ 408 h 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11" h="2560">
                <a:moveTo>
                  <a:pt x="166" y="2512"/>
                </a:moveTo>
                <a:lnTo>
                  <a:pt x="205" y="2466"/>
                </a:lnTo>
                <a:cubicBezTo>
                  <a:pt x="224" y="2481"/>
                  <a:pt x="242" y="2490"/>
                  <a:pt x="260" y="2494"/>
                </a:cubicBezTo>
                <a:cubicBezTo>
                  <a:pt x="278" y="2497"/>
                  <a:pt x="298" y="2495"/>
                  <a:pt x="320" y="2486"/>
                </a:cubicBezTo>
                <a:cubicBezTo>
                  <a:pt x="342" y="2477"/>
                  <a:pt x="362" y="2464"/>
                  <a:pt x="381" y="2444"/>
                </a:cubicBezTo>
                <a:cubicBezTo>
                  <a:pt x="398" y="2427"/>
                  <a:pt x="411" y="2410"/>
                  <a:pt x="419" y="2392"/>
                </a:cubicBezTo>
                <a:cubicBezTo>
                  <a:pt x="427" y="2374"/>
                  <a:pt x="430" y="2357"/>
                  <a:pt x="427" y="2342"/>
                </a:cubicBezTo>
                <a:cubicBezTo>
                  <a:pt x="425" y="2327"/>
                  <a:pt x="418" y="2314"/>
                  <a:pt x="408" y="2304"/>
                </a:cubicBezTo>
                <a:cubicBezTo>
                  <a:pt x="397" y="2293"/>
                  <a:pt x="385" y="2287"/>
                  <a:pt x="371" y="2285"/>
                </a:cubicBezTo>
                <a:cubicBezTo>
                  <a:pt x="357" y="2284"/>
                  <a:pt x="340" y="2287"/>
                  <a:pt x="321" y="2296"/>
                </a:cubicBezTo>
                <a:cubicBezTo>
                  <a:pt x="308" y="2301"/>
                  <a:pt x="283" y="2316"/>
                  <a:pt x="245" y="2339"/>
                </a:cubicBezTo>
                <a:cubicBezTo>
                  <a:pt x="206" y="2363"/>
                  <a:pt x="178" y="2377"/>
                  <a:pt x="159" y="2383"/>
                </a:cubicBezTo>
                <a:cubicBezTo>
                  <a:pt x="134" y="2391"/>
                  <a:pt x="112" y="2392"/>
                  <a:pt x="92" y="2388"/>
                </a:cubicBezTo>
                <a:cubicBezTo>
                  <a:pt x="71" y="2383"/>
                  <a:pt x="53" y="2373"/>
                  <a:pt x="38" y="2358"/>
                </a:cubicBezTo>
                <a:cubicBezTo>
                  <a:pt x="21" y="2341"/>
                  <a:pt x="10" y="2320"/>
                  <a:pt x="5" y="2296"/>
                </a:cubicBezTo>
                <a:cubicBezTo>
                  <a:pt x="0" y="2271"/>
                  <a:pt x="3" y="2246"/>
                  <a:pt x="14" y="2220"/>
                </a:cubicBezTo>
                <a:cubicBezTo>
                  <a:pt x="24" y="2194"/>
                  <a:pt x="41" y="2169"/>
                  <a:pt x="64" y="2147"/>
                </a:cubicBezTo>
                <a:cubicBezTo>
                  <a:pt x="89" y="2122"/>
                  <a:pt x="115" y="2104"/>
                  <a:pt x="142" y="2093"/>
                </a:cubicBezTo>
                <a:cubicBezTo>
                  <a:pt x="169" y="2082"/>
                  <a:pt x="195" y="2079"/>
                  <a:pt x="221" y="2084"/>
                </a:cubicBezTo>
                <a:cubicBezTo>
                  <a:pt x="247" y="2090"/>
                  <a:pt x="270" y="2102"/>
                  <a:pt x="290" y="2121"/>
                </a:cubicBezTo>
                <a:lnTo>
                  <a:pt x="251" y="2167"/>
                </a:lnTo>
                <a:cubicBezTo>
                  <a:pt x="227" y="2148"/>
                  <a:pt x="204" y="2140"/>
                  <a:pt x="180" y="2142"/>
                </a:cubicBezTo>
                <a:cubicBezTo>
                  <a:pt x="156" y="2144"/>
                  <a:pt x="131" y="2158"/>
                  <a:pt x="105" y="2184"/>
                </a:cubicBezTo>
                <a:cubicBezTo>
                  <a:pt x="78" y="2211"/>
                  <a:pt x="63" y="2236"/>
                  <a:pt x="61" y="2258"/>
                </a:cubicBezTo>
                <a:cubicBezTo>
                  <a:pt x="58" y="2280"/>
                  <a:pt x="64" y="2298"/>
                  <a:pt x="78" y="2312"/>
                </a:cubicBezTo>
                <a:cubicBezTo>
                  <a:pt x="90" y="2324"/>
                  <a:pt x="104" y="2330"/>
                  <a:pt x="121" y="2329"/>
                </a:cubicBezTo>
                <a:cubicBezTo>
                  <a:pt x="137" y="2328"/>
                  <a:pt x="167" y="2313"/>
                  <a:pt x="212" y="2286"/>
                </a:cubicBezTo>
                <a:cubicBezTo>
                  <a:pt x="256" y="2258"/>
                  <a:pt x="288" y="2240"/>
                  <a:pt x="308" y="2233"/>
                </a:cubicBezTo>
                <a:cubicBezTo>
                  <a:pt x="336" y="2222"/>
                  <a:pt x="362" y="2219"/>
                  <a:pt x="385" y="2224"/>
                </a:cubicBezTo>
                <a:cubicBezTo>
                  <a:pt x="408" y="2228"/>
                  <a:pt x="429" y="2239"/>
                  <a:pt x="447" y="2257"/>
                </a:cubicBezTo>
                <a:cubicBezTo>
                  <a:pt x="465" y="2275"/>
                  <a:pt x="477" y="2297"/>
                  <a:pt x="482" y="2323"/>
                </a:cubicBezTo>
                <a:cubicBezTo>
                  <a:pt x="488" y="2349"/>
                  <a:pt x="485" y="2376"/>
                  <a:pt x="475" y="2404"/>
                </a:cubicBezTo>
                <a:cubicBezTo>
                  <a:pt x="465" y="2432"/>
                  <a:pt x="447" y="2458"/>
                  <a:pt x="423" y="2482"/>
                </a:cubicBezTo>
                <a:cubicBezTo>
                  <a:pt x="393" y="2513"/>
                  <a:pt x="363" y="2534"/>
                  <a:pt x="334" y="2545"/>
                </a:cubicBezTo>
                <a:cubicBezTo>
                  <a:pt x="304" y="2557"/>
                  <a:pt x="275" y="2560"/>
                  <a:pt x="245" y="2554"/>
                </a:cubicBezTo>
                <a:cubicBezTo>
                  <a:pt x="216" y="2548"/>
                  <a:pt x="190" y="2534"/>
                  <a:pt x="166" y="2512"/>
                </a:cubicBezTo>
                <a:close/>
                <a:moveTo>
                  <a:pt x="569" y="2325"/>
                </a:moveTo>
                <a:lnTo>
                  <a:pt x="362" y="1860"/>
                </a:lnTo>
                <a:lnTo>
                  <a:pt x="410" y="1812"/>
                </a:lnTo>
                <a:lnTo>
                  <a:pt x="884" y="2010"/>
                </a:lnTo>
                <a:lnTo>
                  <a:pt x="833" y="2061"/>
                </a:lnTo>
                <a:lnTo>
                  <a:pt x="692" y="1998"/>
                </a:lnTo>
                <a:lnTo>
                  <a:pt x="552" y="2139"/>
                </a:lnTo>
                <a:lnTo>
                  <a:pt x="617" y="2278"/>
                </a:lnTo>
                <a:lnTo>
                  <a:pt x="569" y="2325"/>
                </a:lnTo>
                <a:close/>
                <a:moveTo>
                  <a:pt x="528" y="2090"/>
                </a:moveTo>
                <a:lnTo>
                  <a:pt x="642" y="1976"/>
                </a:lnTo>
                <a:lnTo>
                  <a:pt x="514" y="1918"/>
                </a:lnTo>
                <a:cubicBezTo>
                  <a:pt x="475" y="1900"/>
                  <a:pt x="444" y="1885"/>
                  <a:pt x="421" y="1872"/>
                </a:cubicBezTo>
                <a:cubicBezTo>
                  <a:pt x="438" y="1898"/>
                  <a:pt x="453" y="1925"/>
                  <a:pt x="467" y="1954"/>
                </a:cubicBezTo>
                <a:lnTo>
                  <a:pt x="528" y="2090"/>
                </a:lnTo>
                <a:close/>
                <a:moveTo>
                  <a:pt x="916" y="1979"/>
                </a:moveTo>
                <a:lnTo>
                  <a:pt x="580" y="1642"/>
                </a:lnTo>
                <a:lnTo>
                  <a:pt x="624" y="1598"/>
                </a:lnTo>
                <a:lnTo>
                  <a:pt x="920" y="1894"/>
                </a:lnTo>
                <a:lnTo>
                  <a:pt x="1086" y="1729"/>
                </a:lnTo>
                <a:lnTo>
                  <a:pt x="1126" y="1769"/>
                </a:lnTo>
                <a:lnTo>
                  <a:pt x="916" y="1979"/>
                </a:lnTo>
                <a:close/>
                <a:moveTo>
                  <a:pt x="1182" y="1712"/>
                </a:moveTo>
                <a:lnTo>
                  <a:pt x="846" y="1376"/>
                </a:lnTo>
                <a:lnTo>
                  <a:pt x="913" y="1309"/>
                </a:lnTo>
                <a:lnTo>
                  <a:pt x="1230" y="1468"/>
                </a:lnTo>
                <a:cubicBezTo>
                  <a:pt x="1260" y="1482"/>
                  <a:pt x="1282" y="1494"/>
                  <a:pt x="1296" y="1501"/>
                </a:cubicBezTo>
                <a:cubicBezTo>
                  <a:pt x="1288" y="1485"/>
                  <a:pt x="1276" y="1461"/>
                  <a:pt x="1260" y="1430"/>
                </a:cubicBezTo>
                <a:lnTo>
                  <a:pt x="1107" y="1115"/>
                </a:lnTo>
                <a:lnTo>
                  <a:pt x="1167" y="1055"/>
                </a:lnTo>
                <a:lnTo>
                  <a:pt x="1503" y="1392"/>
                </a:lnTo>
                <a:lnTo>
                  <a:pt x="1460" y="1434"/>
                </a:lnTo>
                <a:lnTo>
                  <a:pt x="1179" y="1153"/>
                </a:lnTo>
                <a:lnTo>
                  <a:pt x="1362" y="1532"/>
                </a:lnTo>
                <a:lnTo>
                  <a:pt x="1322" y="1572"/>
                </a:lnTo>
                <a:lnTo>
                  <a:pt x="939" y="1383"/>
                </a:lnTo>
                <a:lnTo>
                  <a:pt x="1225" y="1669"/>
                </a:lnTo>
                <a:lnTo>
                  <a:pt x="1182" y="1712"/>
                </a:lnTo>
                <a:close/>
                <a:moveTo>
                  <a:pt x="1396" y="1170"/>
                </a:moveTo>
                <a:cubicBezTo>
                  <a:pt x="1341" y="1115"/>
                  <a:pt x="1312" y="1056"/>
                  <a:pt x="1310" y="994"/>
                </a:cubicBezTo>
                <a:cubicBezTo>
                  <a:pt x="1309" y="933"/>
                  <a:pt x="1332" y="878"/>
                  <a:pt x="1379" y="831"/>
                </a:cubicBezTo>
                <a:cubicBezTo>
                  <a:pt x="1410" y="800"/>
                  <a:pt x="1445" y="779"/>
                  <a:pt x="1485" y="769"/>
                </a:cubicBezTo>
                <a:cubicBezTo>
                  <a:pt x="1525" y="759"/>
                  <a:pt x="1565" y="761"/>
                  <a:pt x="1604" y="774"/>
                </a:cubicBezTo>
                <a:cubicBezTo>
                  <a:pt x="1644" y="788"/>
                  <a:pt x="1680" y="811"/>
                  <a:pt x="1714" y="845"/>
                </a:cubicBezTo>
                <a:cubicBezTo>
                  <a:pt x="1748" y="879"/>
                  <a:pt x="1772" y="917"/>
                  <a:pt x="1785" y="957"/>
                </a:cubicBezTo>
                <a:cubicBezTo>
                  <a:pt x="1798" y="998"/>
                  <a:pt x="1799" y="1038"/>
                  <a:pt x="1787" y="1077"/>
                </a:cubicBezTo>
                <a:cubicBezTo>
                  <a:pt x="1776" y="1116"/>
                  <a:pt x="1756" y="1150"/>
                  <a:pt x="1727" y="1179"/>
                </a:cubicBezTo>
                <a:cubicBezTo>
                  <a:pt x="1695" y="1211"/>
                  <a:pt x="1659" y="1231"/>
                  <a:pt x="1619" y="1241"/>
                </a:cubicBezTo>
                <a:cubicBezTo>
                  <a:pt x="1579" y="1251"/>
                  <a:pt x="1539" y="1249"/>
                  <a:pt x="1500" y="1235"/>
                </a:cubicBezTo>
                <a:cubicBezTo>
                  <a:pt x="1460" y="1221"/>
                  <a:pt x="1426" y="1200"/>
                  <a:pt x="1396" y="1170"/>
                </a:cubicBezTo>
                <a:close/>
                <a:moveTo>
                  <a:pt x="1443" y="1125"/>
                </a:moveTo>
                <a:cubicBezTo>
                  <a:pt x="1483" y="1166"/>
                  <a:pt x="1526" y="1187"/>
                  <a:pt x="1571" y="1188"/>
                </a:cubicBezTo>
                <a:cubicBezTo>
                  <a:pt x="1616" y="1190"/>
                  <a:pt x="1655" y="1174"/>
                  <a:pt x="1688" y="1141"/>
                </a:cubicBezTo>
                <a:cubicBezTo>
                  <a:pt x="1722" y="1108"/>
                  <a:pt x="1738" y="1068"/>
                  <a:pt x="1736" y="1023"/>
                </a:cubicBezTo>
                <a:cubicBezTo>
                  <a:pt x="1734" y="978"/>
                  <a:pt x="1711" y="934"/>
                  <a:pt x="1668" y="891"/>
                </a:cubicBezTo>
                <a:cubicBezTo>
                  <a:pt x="1641" y="863"/>
                  <a:pt x="1612" y="844"/>
                  <a:pt x="1582" y="833"/>
                </a:cubicBezTo>
                <a:cubicBezTo>
                  <a:pt x="1553" y="822"/>
                  <a:pt x="1523" y="819"/>
                  <a:pt x="1494" y="826"/>
                </a:cubicBezTo>
                <a:cubicBezTo>
                  <a:pt x="1465" y="833"/>
                  <a:pt x="1440" y="847"/>
                  <a:pt x="1418" y="869"/>
                </a:cubicBezTo>
                <a:cubicBezTo>
                  <a:pt x="1386" y="901"/>
                  <a:pt x="1370" y="939"/>
                  <a:pt x="1369" y="983"/>
                </a:cubicBezTo>
                <a:cubicBezTo>
                  <a:pt x="1368" y="1027"/>
                  <a:pt x="1392" y="1075"/>
                  <a:pt x="1443" y="1125"/>
                </a:cubicBezTo>
                <a:close/>
                <a:moveTo>
                  <a:pt x="1941" y="953"/>
                </a:moveTo>
                <a:lnTo>
                  <a:pt x="1605" y="617"/>
                </a:lnTo>
                <a:lnTo>
                  <a:pt x="1650" y="572"/>
                </a:lnTo>
                <a:lnTo>
                  <a:pt x="2091" y="659"/>
                </a:lnTo>
                <a:lnTo>
                  <a:pt x="1827" y="395"/>
                </a:lnTo>
                <a:lnTo>
                  <a:pt x="1870" y="352"/>
                </a:lnTo>
                <a:lnTo>
                  <a:pt x="2206" y="689"/>
                </a:lnTo>
                <a:lnTo>
                  <a:pt x="2160" y="734"/>
                </a:lnTo>
                <a:lnTo>
                  <a:pt x="1719" y="647"/>
                </a:lnTo>
                <a:lnTo>
                  <a:pt x="1984" y="911"/>
                </a:lnTo>
                <a:lnTo>
                  <a:pt x="1941" y="953"/>
                </a:lnTo>
                <a:close/>
                <a:moveTo>
                  <a:pt x="2571" y="244"/>
                </a:moveTo>
                <a:lnTo>
                  <a:pt x="2611" y="283"/>
                </a:lnTo>
                <a:lnTo>
                  <a:pt x="2389" y="505"/>
                </a:lnTo>
                <a:cubicBezTo>
                  <a:pt x="2379" y="496"/>
                  <a:pt x="2371" y="485"/>
                  <a:pt x="2365" y="472"/>
                </a:cubicBezTo>
                <a:cubicBezTo>
                  <a:pt x="2356" y="451"/>
                  <a:pt x="2350" y="427"/>
                  <a:pt x="2347" y="400"/>
                </a:cubicBezTo>
                <a:cubicBezTo>
                  <a:pt x="2345" y="373"/>
                  <a:pt x="2346" y="338"/>
                  <a:pt x="2351" y="295"/>
                </a:cubicBezTo>
                <a:cubicBezTo>
                  <a:pt x="2357" y="229"/>
                  <a:pt x="2358" y="180"/>
                  <a:pt x="2353" y="150"/>
                </a:cubicBezTo>
                <a:cubicBezTo>
                  <a:pt x="2349" y="120"/>
                  <a:pt x="2339" y="97"/>
                  <a:pt x="2323" y="81"/>
                </a:cubicBezTo>
                <a:cubicBezTo>
                  <a:pt x="2307" y="65"/>
                  <a:pt x="2287" y="57"/>
                  <a:pt x="2264" y="57"/>
                </a:cubicBezTo>
                <a:cubicBezTo>
                  <a:pt x="2241" y="58"/>
                  <a:pt x="2220" y="67"/>
                  <a:pt x="2202" y="86"/>
                </a:cubicBezTo>
                <a:cubicBezTo>
                  <a:pt x="2182" y="106"/>
                  <a:pt x="2172" y="128"/>
                  <a:pt x="2172" y="152"/>
                </a:cubicBezTo>
                <a:cubicBezTo>
                  <a:pt x="2172" y="175"/>
                  <a:pt x="2182" y="198"/>
                  <a:pt x="2203" y="219"/>
                </a:cubicBezTo>
                <a:lnTo>
                  <a:pt x="2156" y="257"/>
                </a:lnTo>
                <a:cubicBezTo>
                  <a:pt x="2128" y="223"/>
                  <a:pt x="2114" y="188"/>
                  <a:pt x="2117" y="152"/>
                </a:cubicBezTo>
                <a:cubicBezTo>
                  <a:pt x="2119" y="117"/>
                  <a:pt x="2136" y="83"/>
                  <a:pt x="2168" y="51"/>
                </a:cubicBezTo>
                <a:cubicBezTo>
                  <a:pt x="2201" y="19"/>
                  <a:pt x="2235" y="2"/>
                  <a:pt x="2272" y="1"/>
                </a:cubicBezTo>
                <a:cubicBezTo>
                  <a:pt x="2308" y="0"/>
                  <a:pt x="2340" y="13"/>
                  <a:pt x="2366" y="39"/>
                </a:cubicBezTo>
                <a:cubicBezTo>
                  <a:pt x="2380" y="53"/>
                  <a:pt x="2390" y="69"/>
                  <a:pt x="2398" y="87"/>
                </a:cubicBezTo>
                <a:cubicBezTo>
                  <a:pt x="2405" y="106"/>
                  <a:pt x="2410" y="129"/>
                  <a:pt x="2411" y="156"/>
                </a:cubicBezTo>
                <a:cubicBezTo>
                  <a:pt x="2413" y="183"/>
                  <a:pt x="2412" y="224"/>
                  <a:pt x="2407" y="279"/>
                </a:cubicBezTo>
                <a:cubicBezTo>
                  <a:pt x="2403" y="324"/>
                  <a:pt x="2401" y="354"/>
                  <a:pt x="2402" y="369"/>
                </a:cubicBezTo>
                <a:cubicBezTo>
                  <a:pt x="2402" y="383"/>
                  <a:pt x="2404" y="396"/>
                  <a:pt x="2406" y="408"/>
                </a:cubicBezTo>
                <a:lnTo>
                  <a:pt x="2571" y="244"/>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094" name="Freeform 45"/>
          <p:cNvSpPr>
            <a:spLocks noEditPoints="1"/>
          </p:cNvSpPr>
          <p:nvPr/>
        </p:nvSpPr>
        <p:spPr bwMode="auto">
          <a:xfrm>
            <a:off x="1311275" y="5103813"/>
            <a:ext cx="488950" cy="487362"/>
          </a:xfrm>
          <a:custGeom>
            <a:avLst/>
            <a:gdLst>
              <a:gd name="T0" fmla="*/ 260 w 2559"/>
              <a:gd name="T1" fmla="*/ 2484 h 2550"/>
              <a:gd name="T2" fmla="*/ 419 w 2559"/>
              <a:gd name="T3" fmla="*/ 2382 h 2550"/>
              <a:gd name="T4" fmla="*/ 371 w 2559"/>
              <a:gd name="T5" fmla="*/ 2275 h 2550"/>
              <a:gd name="T6" fmla="*/ 159 w 2559"/>
              <a:gd name="T7" fmla="*/ 2373 h 2550"/>
              <a:gd name="T8" fmla="*/ 5 w 2559"/>
              <a:gd name="T9" fmla="*/ 2286 h 2550"/>
              <a:gd name="T10" fmla="*/ 142 w 2559"/>
              <a:gd name="T11" fmla="*/ 2083 h 2550"/>
              <a:gd name="T12" fmla="*/ 251 w 2559"/>
              <a:gd name="T13" fmla="*/ 2157 h 2550"/>
              <a:gd name="T14" fmla="*/ 61 w 2559"/>
              <a:gd name="T15" fmla="*/ 2248 h 2550"/>
              <a:gd name="T16" fmla="*/ 212 w 2559"/>
              <a:gd name="T17" fmla="*/ 2276 h 2550"/>
              <a:gd name="T18" fmla="*/ 447 w 2559"/>
              <a:gd name="T19" fmla="*/ 2247 h 2550"/>
              <a:gd name="T20" fmla="*/ 424 w 2559"/>
              <a:gd name="T21" fmla="*/ 2472 h 2550"/>
              <a:gd name="T22" fmla="*/ 167 w 2559"/>
              <a:gd name="T23" fmla="*/ 2502 h 2550"/>
              <a:gd name="T24" fmla="*/ 411 w 2559"/>
              <a:gd name="T25" fmla="*/ 1802 h 2550"/>
              <a:gd name="T26" fmla="*/ 692 w 2559"/>
              <a:gd name="T27" fmla="*/ 1988 h 2550"/>
              <a:gd name="T28" fmla="*/ 570 w 2559"/>
              <a:gd name="T29" fmla="*/ 2315 h 2550"/>
              <a:gd name="T30" fmla="*/ 514 w 2559"/>
              <a:gd name="T31" fmla="*/ 1908 h 2550"/>
              <a:gd name="T32" fmla="*/ 529 w 2559"/>
              <a:gd name="T33" fmla="*/ 2080 h 2550"/>
              <a:gd name="T34" fmla="*/ 624 w 2559"/>
              <a:gd name="T35" fmla="*/ 1588 h 2550"/>
              <a:gd name="T36" fmla="*/ 1126 w 2559"/>
              <a:gd name="T37" fmla="*/ 1759 h 2550"/>
              <a:gd name="T38" fmla="*/ 846 w 2559"/>
              <a:gd name="T39" fmla="*/ 1366 h 2550"/>
              <a:gd name="T40" fmla="*/ 1296 w 2559"/>
              <a:gd name="T41" fmla="*/ 1491 h 2550"/>
              <a:gd name="T42" fmla="*/ 1167 w 2559"/>
              <a:gd name="T43" fmla="*/ 1045 h 2550"/>
              <a:gd name="T44" fmla="*/ 1179 w 2559"/>
              <a:gd name="T45" fmla="*/ 1143 h 2550"/>
              <a:gd name="T46" fmla="*/ 939 w 2559"/>
              <a:gd name="T47" fmla="*/ 1373 h 2550"/>
              <a:gd name="T48" fmla="*/ 1397 w 2559"/>
              <a:gd name="T49" fmla="*/ 1160 h 2550"/>
              <a:gd name="T50" fmla="*/ 1485 w 2559"/>
              <a:gd name="T51" fmla="*/ 759 h 2550"/>
              <a:gd name="T52" fmla="*/ 1785 w 2559"/>
              <a:gd name="T53" fmla="*/ 947 h 2550"/>
              <a:gd name="T54" fmla="*/ 1619 w 2559"/>
              <a:gd name="T55" fmla="*/ 1231 h 2550"/>
              <a:gd name="T56" fmla="*/ 1443 w 2559"/>
              <a:gd name="T57" fmla="*/ 1115 h 2550"/>
              <a:gd name="T58" fmla="*/ 1736 w 2559"/>
              <a:gd name="T59" fmla="*/ 1013 h 2550"/>
              <a:gd name="T60" fmla="*/ 1495 w 2559"/>
              <a:gd name="T61" fmla="*/ 816 h 2550"/>
              <a:gd name="T62" fmla="*/ 1443 w 2559"/>
              <a:gd name="T63" fmla="*/ 1115 h 2550"/>
              <a:gd name="T64" fmla="*/ 1651 w 2559"/>
              <a:gd name="T65" fmla="*/ 562 h 2550"/>
              <a:gd name="T66" fmla="*/ 1870 w 2559"/>
              <a:gd name="T67" fmla="*/ 342 h 2550"/>
              <a:gd name="T68" fmla="*/ 1720 w 2559"/>
              <a:gd name="T69" fmla="*/ 637 h 2550"/>
              <a:gd name="T70" fmla="*/ 2306 w 2559"/>
              <a:gd name="T71" fmla="*/ 401 h 2550"/>
              <a:gd name="T72" fmla="*/ 2473 w 2559"/>
              <a:gd name="T73" fmla="*/ 355 h 2550"/>
              <a:gd name="T74" fmla="*/ 2407 w 2559"/>
              <a:gd name="T75" fmla="*/ 187 h 2550"/>
              <a:gd name="T76" fmla="*/ 2285 w 2559"/>
              <a:gd name="T77" fmla="*/ 209 h 2550"/>
              <a:gd name="T78" fmla="*/ 2305 w 2559"/>
              <a:gd name="T79" fmla="*/ 78 h 2550"/>
              <a:gd name="T80" fmla="*/ 2172 w 2559"/>
              <a:gd name="T81" fmla="*/ 135 h 2550"/>
              <a:gd name="T82" fmla="*/ 2118 w 2559"/>
              <a:gd name="T83" fmla="*/ 137 h 2550"/>
              <a:gd name="T84" fmla="*/ 2292 w 2559"/>
              <a:gd name="T85" fmla="*/ 5 h 2550"/>
              <a:gd name="T86" fmla="*/ 2370 w 2559"/>
              <a:gd name="T87" fmla="*/ 151 h 2550"/>
              <a:gd name="T88" fmla="*/ 2558 w 2559"/>
              <a:gd name="T89" fmla="*/ 277 h 2550"/>
              <a:gd name="T90" fmla="*/ 2306 w 2559"/>
              <a:gd name="T91" fmla="*/ 401 h 2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559" h="2550">
                <a:moveTo>
                  <a:pt x="167" y="2502"/>
                </a:moveTo>
                <a:lnTo>
                  <a:pt x="205" y="2456"/>
                </a:lnTo>
                <a:cubicBezTo>
                  <a:pt x="224" y="2471"/>
                  <a:pt x="242" y="2480"/>
                  <a:pt x="260" y="2484"/>
                </a:cubicBezTo>
                <a:cubicBezTo>
                  <a:pt x="278" y="2487"/>
                  <a:pt x="298" y="2485"/>
                  <a:pt x="320" y="2476"/>
                </a:cubicBezTo>
                <a:cubicBezTo>
                  <a:pt x="342" y="2467"/>
                  <a:pt x="363" y="2454"/>
                  <a:pt x="382" y="2434"/>
                </a:cubicBezTo>
                <a:cubicBezTo>
                  <a:pt x="399" y="2417"/>
                  <a:pt x="411" y="2400"/>
                  <a:pt x="419" y="2382"/>
                </a:cubicBezTo>
                <a:cubicBezTo>
                  <a:pt x="427" y="2364"/>
                  <a:pt x="430" y="2347"/>
                  <a:pt x="427" y="2332"/>
                </a:cubicBezTo>
                <a:cubicBezTo>
                  <a:pt x="425" y="2317"/>
                  <a:pt x="418" y="2304"/>
                  <a:pt x="408" y="2294"/>
                </a:cubicBezTo>
                <a:cubicBezTo>
                  <a:pt x="397" y="2283"/>
                  <a:pt x="385" y="2277"/>
                  <a:pt x="371" y="2275"/>
                </a:cubicBezTo>
                <a:cubicBezTo>
                  <a:pt x="357" y="2274"/>
                  <a:pt x="341" y="2277"/>
                  <a:pt x="321" y="2286"/>
                </a:cubicBezTo>
                <a:cubicBezTo>
                  <a:pt x="309" y="2291"/>
                  <a:pt x="283" y="2306"/>
                  <a:pt x="245" y="2329"/>
                </a:cubicBezTo>
                <a:cubicBezTo>
                  <a:pt x="207" y="2353"/>
                  <a:pt x="178" y="2367"/>
                  <a:pt x="159" y="2373"/>
                </a:cubicBezTo>
                <a:cubicBezTo>
                  <a:pt x="135" y="2381"/>
                  <a:pt x="112" y="2382"/>
                  <a:pt x="92" y="2378"/>
                </a:cubicBezTo>
                <a:cubicBezTo>
                  <a:pt x="72" y="2373"/>
                  <a:pt x="54" y="2363"/>
                  <a:pt x="38" y="2348"/>
                </a:cubicBezTo>
                <a:cubicBezTo>
                  <a:pt x="21" y="2331"/>
                  <a:pt x="10" y="2310"/>
                  <a:pt x="5" y="2286"/>
                </a:cubicBezTo>
                <a:cubicBezTo>
                  <a:pt x="0" y="2261"/>
                  <a:pt x="3" y="2236"/>
                  <a:pt x="14" y="2210"/>
                </a:cubicBezTo>
                <a:cubicBezTo>
                  <a:pt x="25" y="2184"/>
                  <a:pt x="41" y="2159"/>
                  <a:pt x="64" y="2137"/>
                </a:cubicBezTo>
                <a:cubicBezTo>
                  <a:pt x="89" y="2112"/>
                  <a:pt x="115" y="2094"/>
                  <a:pt x="142" y="2083"/>
                </a:cubicBezTo>
                <a:cubicBezTo>
                  <a:pt x="169" y="2072"/>
                  <a:pt x="195" y="2069"/>
                  <a:pt x="221" y="2074"/>
                </a:cubicBezTo>
                <a:cubicBezTo>
                  <a:pt x="247" y="2080"/>
                  <a:pt x="270" y="2092"/>
                  <a:pt x="291" y="2111"/>
                </a:cubicBezTo>
                <a:lnTo>
                  <a:pt x="251" y="2157"/>
                </a:lnTo>
                <a:cubicBezTo>
                  <a:pt x="228" y="2138"/>
                  <a:pt x="204" y="2130"/>
                  <a:pt x="180" y="2132"/>
                </a:cubicBezTo>
                <a:cubicBezTo>
                  <a:pt x="156" y="2134"/>
                  <a:pt x="131" y="2148"/>
                  <a:pt x="105" y="2174"/>
                </a:cubicBezTo>
                <a:cubicBezTo>
                  <a:pt x="78" y="2201"/>
                  <a:pt x="63" y="2226"/>
                  <a:pt x="61" y="2248"/>
                </a:cubicBezTo>
                <a:cubicBezTo>
                  <a:pt x="58" y="2270"/>
                  <a:pt x="64" y="2288"/>
                  <a:pt x="78" y="2302"/>
                </a:cubicBezTo>
                <a:cubicBezTo>
                  <a:pt x="90" y="2314"/>
                  <a:pt x="104" y="2320"/>
                  <a:pt x="121" y="2319"/>
                </a:cubicBezTo>
                <a:cubicBezTo>
                  <a:pt x="137" y="2318"/>
                  <a:pt x="168" y="2303"/>
                  <a:pt x="212" y="2276"/>
                </a:cubicBezTo>
                <a:cubicBezTo>
                  <a:pt x="256" y="2248"/>
                  <a:pt x="288" y="2230"/>
                  <a:pt x="308" y="2223"/>
                </a:cubicBezTo>
                <a:cubicBezTo>
                  <a:pt x="336" y="2212"/>
                  <a:pt x="362" y="2209"/>
                  <a:pt x="385" y="2214"/>
                </a:cubicBezTo>
                <a:cubicBezTo>
                  <a:pt x="409" y="2218"/>
                  <a:pt x="429" y="2229"/>
                  <a:pt x="447" y="2247"/>
                </a:cubicBezTo>
                <a:cubicBezTo>
                  <a:pt x="465" y="2265"/>
                  <a:pt x="477" y="2287"/>
                  <a:pt x="482" y="2313"/>
                </a:cubicBezTo>
                <a:cubicBezTo>
                  <a:pt x="488" y="2339"/>
                  <a:pt x="486" y="2366"/>
                  <a:pt x="475" y="2394"/>
                </a:cubicBezTo>
                <a:cubicBezTo>
                  <a:pt x="465" y="2422"/>
                  <a:pt x="448" y="2448"/>
                  <a:pt x="424" y="2472"/>
                </a:cubicBezTo>
                <a:cubicBezTo>
                  <a:pt x="393" y="2503"/>
                  <a:pt x="363" y="2524"/>
                  <a:pt x="334" y="2535"/>
                </a:cubicBezTo>
                <a:cubicBezTo>
                  <a:pt x="304" y="2547"/>
                  <a:pt x="275" y="2550"/>
                  <a:pt x="245" y="2544"/>
                </a:cubicBezTo>
                <a:cubicBezTo>
                  <a:pt x="216" y="2538"/>
                  <a:pt x="190" y="2524"/>
                  <a:pt x="167" y="2502"/>
                </a:cubicBezTo>
                <a:close/>
                <a:moveTo>
                  <a:pt x="570" y="2315"/>
                </a:moveTo>
                <a:lnTo>
                  <a:pt x="363" y="1850"/>
                </a:lnTo>
                <a:lnTo>
                  <a:pt x="411" y="1802"/>
                </a:lnTo>
                <a:lnTo>
                  <a:pt x="884" y="2000"/>
                </a:lnTo>
                <a:lnTo>
                  <a:pt x="833" y="2051"/>
                </a:lnTo>
                <a:lnTo>
                  <a:pt x="692" y="1988"/>
                </a:lnTo>
                <a:lnTo>
                  <a:pt x="552" y="2129"/>
                </a:lnTo>
                <a:lnTo>
                  <a:pt x="617" y="2268"/>
                </a:lnTo>
                <a:lnTo>
                  <a:pt x="570" y="2315"/>
                </a:lnTo>
                <a:close/>
                <a:moveTo>
                  <a:pt x="529" y="2080"/>
                </a:moveTo>
                <a:lnTo>
                  <a:pt x="643" y="1966"/>
                </a:lnTo>
                <a:lnTo>
                  <a:pt x="514" y="1908"/>
                </a:lnTo>
                <a:cubicBezTo>
                  <a:pt x="475" y="1890"/>
                  <a:pt x="444" y="1875"/>
                  <a:pt x="421" y="1862"/>
                </a:cubicBezTo>
                <a:cubicBezTo>
                  <a:pt x="438" y="1888"/>
                  <a:pt x="453" y="1915"/>
                  <a:pt x="467" y="1944"/>
                </a:cubicBezTo>
                <a:lnTo>
                  <a:pt x="529" y="2080"/>
                </a:lnTo>
                <a:close/>
                <a:moveTo>
                  <a:pt x="916" y="1969"/>
                </a:moveTo>
                <a:lnTo>
                  <a:pt x="580" y="1632"/>
                </a:lnTo>
                <a:lnTo>
                  <a:pt x="624" y="1588"/>
                </a:lnTo>
                <a:lnTo>
                  <a:pt x="921" y="1884"/>
                </a:lnTo>
                <a:lnTo>
                  <a:pt x="1086" y="1719"/>
                </a:lnTo>
                <a:lnTo>
                  <a:pt x="1126" y="1759"/>
                </a:lnTo>
                <a:lnTo>
                  <a:pt x="916" y="1969"/>
                </a:lnTo>
                <a:close/>
                <a:moveTo>
                  <a:pt x="1182" y="1702"/>
                </a:moveTo>
                <a:lnTo>
                  <a:pt x="846" y="1366"/>
                </a:lnTo>
                <a:lnTo>
                  <a:pt x="913" y="1299"/>
                </a:lnTo>
                <a:lnTo>
                  <a:pt x="1231" y="1458"/>
                </a:lnTo>
                <a:cubicBezTo>
                  <a:pt x="1260" y="1472"/>
                  <a:pt x="1282" y="1484"/>
                  <a:pt x="1296" y="1491"/>
                </a:cubicBezTo>
                <a:cubicBezTo>
                  <a:pt x="1288" y="1475"/>
                  <a:pt x="1276" y="1451"/>
                  <a:pt x="1260" y="1420"/>
                </a:cubicBezTo>
                <a:lnTo>
                  <a:pt x="1107" y="1105"/>
                </a:lnTo>
                <a:lnTo>
                  <a:pt x="1167" y="1045"/>
                </a:lnTo>
                <a:lnTo>
                  <a:pt x="1503" y="1382"/>
                </a:lnTo>
                <a:lnTo>
                  <a:pt x="1460" y="1424"/>
                </a:lnTo>
                <a:lnTo>
                  <a:pt x="1179" y="1143"/>
                </a:lnTo>
                <a:lnTo>
                  <a:pt x="1362" y="1522"/>
                </a:lnTo>
                <a:lnTo>
                  <a:pt x="1322" y="1562"/>
                </a:lnTo>
                <a:lnTo>
                  <a:pt x="939" y="1373"/>
                </a:lnTo>
                <a:lnTo>
                  <a:pt x="1225" y="1659"/>
                </a:lnTo>
                <a:lnTo>
                  <a:pt x="1182" y="1702"/>
                </a:lnTo>
                <a:close/>
                <a:moveTo>
                  <a:pt x="1397" y="1160"/>
                </a:moveTo>
                <a:cubicBezTo>
                  <a:pt x="1341" y="1105"/>
                  <a:pt x="1312" y="1046"/>
                  <a:pt x="1311" y="984"/>
                </a:cubicBezTo>
                <a:cubicBezTo>
                  <a:pt x="1309" y="923"/>
                  <a:pt x="1332" y="868"/>
                  <a:pt x="1379" y="821"/>
                </a:cubicBezTo>
                <a:cubicBezTo>
                  <a:pt x="1410" y="790"/>
                  <a:pt x="1446" y="769"/>
                  <a:pt x="1485" y="759"/>
                </a:cubicBezTo>
                <a:cubicBezTo>
                  <a:pt x="1525" y="749"/>
                  <a:pt x="1565" y="751"/>
                  <a:pt x="1604" y="764"/>
                </a:cubicBezTo>
                <a:cubicBezTo>
                  <a:pt x="1644" y="778"/>
                  <a:pt x="1681" y="801"/>
                  <a:pt x="1714" y="835"/>
                </a:cubicBezTo>
                <a:cubicBezTo>
                  <a:pt x="1748" y="869"/>
                  <a:pt x="1772" y="907"/>
                  <a:pt x="1785" y="947"/>
                </a:cubicBezTo>
                <a:cubicBezTo>
                  <a:pt x="1798" y="988"/>
                  <a:pt x="1799" y="1028"/>
                  <a:pt x="1788" y="1067"/>
                </a:cubicBezTo>
                <a:cubicBezTo>
                  <a:pt x="1776" y="1106"/>
                  <a:pt x="1756" y="1140"/>
                  <a:pt x="1727" y="1169"/>
                </a:cubicBezTo>
                <a:cubicBezTo>
                  <a:pt x="1695" y="1201"/>
                  <a:pt x="1659" y="1221"/>
                  <a:pt x="1619" y="1231"/>
                </a:cubicBezTo>
                <a:cubicBezTo>
                  <a:pt x="1579" y="1241"/>
                  <a:pt x="1539" y="1239"/>
                  <a:pt x="1500" y="1225"/>
                </a:cubicBezTo>
                <a:cubicBezTo>
                  <a:pt x="1461" y="1211"/>
                  <a:pt x="1426" y="1190"/>
                  <a:pt x="1397" y="1160"/>
                </a:cubicBezTo>
                <a:close/>
                <a:moveTo>
                  <a:pt x="1443" y="1115"/>
                </a:moveTo>
                <a:cubicBezTo>
                  <a:pt x="1484" y="1156"/>
                  <a:pt x="1526" y="1177"/>
                  <a:pt x="1572" y="1178"/>
                </a:cubicBezTo>
                <a:cubicBezTo>
                  <a:pt x="1617" y="1180"/>
                  <a:pt x="1656" y="1164"/>
                  <a:pt x="1688" y="1131"/>
                </a:cubicBezTo>
                <a:cubicBezTo>
                  <a:pt x="1722" y="1098"/>
                  <a:pt x="1738" y="1058"/>
                  <a:pt x="1736" y="1013"/>
                </a:cubicBezTo>
                <a:cubicBezTo>
                  <a:pt x="1734" y="968"/>
                  <a:pt x="1711" y="924"/>
                  <a:pt x="1668" y="881"/>
                </a:cubicBezTo>
                <a:cubicBezTo>
                  <a:pt x="1641" y="853"/>
                  <a:pt x="1612" y="834"/>
                  <a:pt x="1583" y="823"/>
                </a:cubicBezTo>
                <a:cubicBezTo>
                  <a:pt x="1553" y="812"/>
                  <a:pt x="1524" y="809"/>
                  <a:pt x="1495" y="816"/>
                </a:cubicBezTo>
                <a:cubicBezTo>
                  <a:pt x="1465" y="823"/>
                  <a:pt x="1440" y="837"/>
                  <a:pt x="1418" y="859"/>
                </a:cubicBezTo>
                <a:cubicBezTo>
                  <a:pt x="1386" y="891"/>
                  <a:pt x="1370" y="929"/>
                  <a:pt x="1369" y="973"/>
                </a:cubicBezTo>
                <a:cubicBezTo>
                  <a:pt x="1368" y="1017"/>
                  <a:pt x="1393" y="1065"/>
                  <a:pt x="1443" y="1115"/>
                </a:cubicBezTo>
                <a:close/>
                <a:moveTo>
                  <a:pt x="1941" y="943"/>
                </a:moveTo>
                <a:lnTo>
                  <a:pt x="1605" y="607"/>
                </a:lnTo>
                <a:lnTo>
                  <a:pt x="1651" y="562"/>
                </a:lnTo>
                <a:lnTo>
                  <a:pt x="2091" y="649"/>
                </a:lnTo>
                <a:lnTo>
                  <a:pt x="1827" y="385"/>
                </a:lnTo>
                <a:lnTo>
                  <a:pt x="1870" y="342"/>
                </a:lnTo>
                <a:lnTo>
                  <a:pt x="2206" y="679"/>
                </a:lnTo>
                <a:lnTo>
                  <a:pt x="2160" y="724"/>
                </a:lnTo>
                <a:lnTo>
                  <a:pt x="1720" y="637"/>
                </a:lnTo>
                <a:lnTo>
                  <a:pt x="1984" y="901"/>
                </a:lnTo>
                <a:lnTo>
                  <a:pt x="1941" y="943"/>
                </a:lnTo>
                <a:close/>
                <a:moveTo>
                  <a:pt x="2306" y="401"/>
                </a:moveTo>
                <a:lnTo>
                  <a:pt x="2342" y="354"/>
                </a:lnTo>
                <a:cubicBezTo>
                  <a:pt x="2370" y="373"/>
                  <a:pt x="2395" y="382"/>
                  <a:pt x="2416" y="381"/>
                </a:cubicBezTo>
                <a:cubicBezTo>
                  <a:pt x="2438" y="380"/>
                  <a:pt x="2457" y="371"/>
                  <a:pt x="2473" y="355"/>
                </a:cubicBezTo>
                <a:cubicBezTo>
                  <a:pt x="2493" y="335"/>
                  <a:pt x="2502" y="312"/>
                  <a:pt x="2502" y="285"/>
                </a:cubicBezTo>
                <a:cubicBezTo>
                  <a:pt x="2502" y="258"/>
                  <a:pt x="2492" y="235"/>
                  <a:pt x="2472" y="215"/>
                </a:cubicBezTo>
                <a:cubicBezTo>
                  <a:pt x="2454" y="196"/>
                  <a:pt x="2432" y="187"/>
                  <a:pt x="2407" y="187"/>
                </a:cubicBezTo>
                <a:cubicBezTo>
                  <a:pt x="2382" y="187"/>
                  <a:pt x="2360" y="197"/>
                  <a:pt x="2341" y="216"/>
                </a:cubicBezTo>
                <a:cubicBezTo>
                  <a:pt x="2334" y="223"/>
                  <a:pt x="2325" y="235"/>
                  <a:pt x="2317" y="249"/>
                </a:cubicBezTo>
                <a:lnTo>
                  <a:pt x="2285" y="209"/>
                </a:lnTo>
                <a:cubicBezTo>
                  <a:pt x="2288" y="206"/>
                  <a:pt x="2291" y="204"/>
                  <a:pt x="2292" y="202"/>
                </a:cubicBezTo>
                <a:cubicBezTo>
                  <a:pt x="2310" y="185"/>
                  <a:pt x="2321" y="164"/>
                  <a:pt x="2326" y="141"/>
                </a:cubicBezTo>
                <a:cubicBezTo>
                  <a:pt x="2331" y="118"/>
                  <a:pt x="2324" y="97"/>
                  <a:pt x="2305" y="78"/>
                </a:cubicBezTo>
                <a:cubicBezTo>
                  <a:pt x="2290" y="63"/>
                  <a:pt x="2272" y="55"/>
                  <a:pt x="2252" y="55"/>
                </a:cubicBezTo>
                <a:cubicBezTo>
                  <a:pt x="2232" y="56"/>
                  <a:pt x="2213" y="64"/>
                  <a:pt x="2197" y="80"/>
                </a:cubicBezTo>
                <a:cubicBezTo>
                  <a:pt x="2181" y="96"/>
                  <a:pt x="2173" y="115"/>
                  <a:pt x="2172" y="135"/>
                </a:cubicBezTo>
                <a:cubicBezTo>
                  <a:pt x="2172" y="156"/>
                  <a:pt x="2180" y="178"/>
                  <a:pt x="2197" y="201"/>
                </a:cubicBezTo>
                <a:lnTo>
                  <a:pt x="2148" y="235"/>
                </a:lnTo>
                <a:cubicBezTo>
                  <a:pt x="2126" y="203"/>
                  <a:pt x="2116" y="170"/>
                  <a:pt x="2118" y="137"/>
                </a:cubicBezTo>
                <a:cubicBezTo>
                  <a:pt x="2121" y="104"/>
                  <a:pt x="2136" y="74"/>
                  <a:pt x="2162" y="47"/>
                </a:cubicBezTo>
                <a:cubicBezTo>
                  <a:pt x="2181" y="29"/>
                  <a:pt x="2201" y="16"/>
                  <a:pt x="2225" y="8"/>
                </a:cubicBezTo>
                <a:cubicBezTo>
                  <a:pt x="2248" y="1"/>
                  <a:pt x="2271" y="0"/>
                  <a:pt x="2292" y="5"/>
                </a:cubicBezTo>
                <a:cubicBezTo>
                  <a:pt x="2314" y="11"/>
                  <a:pt x="2333" y="21"/>
                  <a:pt x="2348" y="36"/>
                </a:cubicBezTo>
                <a:cubicBezTo>
                  <a:pt x="2363" y="51"/>
                  <a:pt x="2372" y="68"/>
                  <a:pt x="2376" y="87"/>
                </a:cubicBezTo>
                <a:cubicBezTo>
                  <a:pt x="2380" y="107"/>
                  <a:pt x="2378" y="128"/>
                  <a:pt x="2370" y="151"/>
                </a:cubicBezTo>
                <a:cubicBezTo>
                  <a:pt x="2394" y="135"/>
                  <a:pt x="2419" y="129"/>
                  <a:pt x="2445" y="133"/>
                </a:cubicBezTo>
                <a:cubicBezTo>
                  <a:pt x="2470" y="136"/>
                  <a:pt x="2494" y="149"/>
                  <a:pt x="2515" y="170"/>
                </a:cubicBezTo>
                <a:cubicBezTo>
                  <a:pt x="2545" y="200"/>
                  <a:pt x="2559" y="235"/>
                  <a:pt x="2558" y="277"/>
                </a:cubicBezTo>
                <a:cubicBezTo>
                  <a:pt x="2557" y="319"/>
                  <a:pt x="2540" y="356"/>
                  <a:pt x="2507" y="389"/>
                </a:cubicBezTo>
                <a:cubicBezTo>
                  <a:pt x="2478" y="418"/>
                  <a:pt x="2445" y="434"/>
                  <a:pt x="2408" y="436"/>
                </a:cubicBezTo>
                <a:cubicBezTo>
                  <a:pt x="2370" y="438"/>
                  <a:pt x="2337" y="426"/>
                  <a:pt x="2306" y="401"/>
                </a:cubicBez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095" name="Freeform 46"/>
          <p:cNvSpPr>
            <a:spLocks noEditPoints="1"/>
          </p:cNvSpPr>
          <p:nvPr/>
        </p:nvSpPr>
        <p:spPr bwMode="auto">
          <a:xfrm>
            <a:off x="1751013" y="5100638"/>
            <a:ext cx="620713" cy="650875"/>
          </a:xfrm>
          <a:custGeom>
            <a:avLst/>
            <a:gdLst>
              <a:gd name="T0" fmla="*/ 44 w 3259"/>
              <a:gd name="T1" fmla="*/ 3018 h 3399"/>
              <a:gd name="T2" fmla="*/ 271 w 3259"/>
              <a:gd name="T3" fmla="*/ 2791 h 3399"/>
              <a:gd name="T4" fmla="*/ 555 w 3259"/>
              <a:gd name="T5" fmla="*/ 3180 h 3399"/>
              <a:gd name="T6" fmla="*/ 380 w 3259"/>
              <a:gd name="T7" fmla="*/ 3354 h 3399"/>
              <a:gd name="T8" fmla="*/ 326 w 3259"/>
              <a:gd name="T9" fmla="*/ 2737 h 3399"/>
              <a:gd name="T10" fmla="*/ 662 w 3259"/>
              <a:gd name="T11" fmla="*/ 3073 h 3399"/>
              <a:gd name="T12" fmla="*/ 491 w 3259"/>
              <a:gd name="T13" fmla="*/ 2571 h 3399"/>
              <a:gd name="T14" fmla="*/ 993 w 3259"/>
              <a:gd name="T15" fmla="*/ 2742 h 3399"/>
              <a:gd name="T16" fmla="*/ 707 w 3259"/>
              <a:gd name="T17" fmla="*/ 2356 h 3399"/>
              <a:gd name="T18" fmla="*/ 1213 w 3259"/>
              <a:gd name="T19" fmla="*/ 2442 h 3399"/>
              <a:gd name="T20" fmla="*/ 1313 w 3259"/>
              <a:gd name="T21" fmla="*/ 2422 h 3399"/>
              <a:gd name="T22" fmla="*/ 1357 w 3259"/>
              <a:gd name="T23" fmla="*/ 2378 h 3399"/>
              <a:gd name="T24" fmla="*/ 1197 w 3259"/>
              <a:gd name="T25" fmla="*/ 1866 h 3399"/>
              <a:gd name="T26" fmla="*/ 1668 w 3259"/>
              <a:gd name="T27" fmla="*/ 2067 h 3399"/>
              <a:gd name="T28" fmla="*/ 1451 w 3259"/>
              <a:gd name="T29" fmla="*/ 2284 h 3399"/>
              <a:gd name="T30" fmla="*/ 1477 w 3259"/>
              <a:gd name="T31" fmla="*/ 1982 h 3399"/>
              <a:gd name="T32" fmla="*/ 1301 w 3259"/>
              <a:gd name="T33" fmla="*/ 1960 h 3399"/>
              <a:gd name="T34" fmla="*/ 1415 w 3259"/>
              <a:gd name="T35" fmla="*/ 1647 h 3399"/>
              <a:gd name="T36" fmla="*/ 1637 w 3259"/>
              <a:gd name="T37" fmla="*/ 1425 h 3399"/>
              <a:gd name="T38" fmla="*/ 1971 w 3259"/>
              <a:gd name="T39" fmla="*/ 1764 h 3399"/>
              <a:gd name="T40" fmla="*/ 1751 w 3259"/>
              <a:gd name="T41" fmla="*/ 1983 h 3399"/>
              <a:gd name="T42" fmla="*/ 2007 w 3259"/>
              <a:gd name="T43" fmla="*/ 1056 h 3399"/>
              <a:gd name="T44" fmla="*/ 2242 w 3259"/>
              <a:gd name="T45" fmla="*/ 993 h 3399"/>
              <a:gd name="T46" fmla="*/ 2420 w 3259"/>
              <a:gd name="T47" fmla="*/ 1209 h 3399"/>
              <a:gd name="T48" fmla="*/ 2348 w 3259"/>
              <a:gd name="T49" fmla="*/ 1386 h 3399"/>
              <a:gd name="T50" fmla="*/ 2304 w 3259"/>
              <a:gd name="T51" fmla="*/ 1352 h 3399"/>
              <a:gd name="T52" fmla="*/ 2344 w 3259"/>
              <a:gd name="T53" fmla="*/ 1179 h 3399"/>
              <a:gd name="T54" fmla="*/ 2110 w 3259"/>
              <a:gd name="T55" fmla="*/ 1045 h 3399"/>
              <a:gd name="T56" fmla="*/ 2232 w 3259"/>
              <a:gd name="T57" fmla="*/ 1423 h 3399"/>
              <a:gd name="T58" fmla="*/ 2474 w 3259"/>
              <a:gd name="T59" fmla="*/ 588 h 3399"/>
              <a:gd name="T60" fmla="*/ 2418 w 3259"/>
              <a:gd name="T61" fmla="*/ 929 h 3399"/>
              <a:gd name="T62" fmla="*/ 2458 w 3259"/>
              <a:gd name="T63" fmla="*/ 969 h 3399"/>
              <a:gd name="T64" fmla="*/ 2818 w 3259"/>
              <a:gd name="T65" fmla="*/ 916 h 3399"/>
              <a:gd name="T66" fmla="*/ 2542 w 3259"/>
              <a:gd name="T67" fmla="*/ 520 h 3399"/>
              <a:gd name="T68" fmla="*/ 2627 w 3259"/>
              <a:gd name="T69" fmla="*/ 515 h 3399"/>
              <a:gd name="T70" fmla="*/ 2955 w 3259"/>
              <a:gd name="T71" fmla="*/ 472 h 3399"/>
              <a:gd name="T72" fmla="*/ 3090 w 3259"/>
              <a:gd name="T73" fmla="*/ 566 h 3399"/>
              <a:gd name="T74" fmla="*/ 3194 w 3259"/>
              <a:gd name="T75" fmla="*/ 540 h 3399"/>
              <a:gd name="T76" fmla="*/ 3039 w 3259"/>
              <a:gd name="T77" fmla="*/ 29 h 3399"/>
              <a:gd name="T78" fmla="*/ 3212 w 3259"/>
              <a:gd name="T79" fmla="*/ 45 h 3399"/>
              <a:gd name="T80" fmla="*/ 3102 w 3259"/>
              <a:gd name="T81" fmla="*/ 359 h 3399"/>
              <a:gd name="T82" fmla="*/ 3063 w 3259"/>
              <a:gd name="T83" fmla="*/ 319 h 3399"/>
              <a:gd name="T84" fmla="*/ 3168 w 3259"/>
              <a:gd name="T85" fmla="*/ 92 h 3399"/>
              <a:gd name="T86" fmla="*/ 3028 w 3259"/>
              <a:gd name="T87" fmla="*/ 113 h 3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59" h="3399">
                <a:moveTo>
                  <a:pt x="336" y="3399"/>
                </a:moveTo>
                <a:lnTo>
                  <a:pt x="0" y="3063"/>
                </a:lnTo>
                <a:lnTo>
                  <a:pt x="44" y="3018"/>
                </a:lnTo>
                <a:lnTo>
                  <a:pt x="211" y="3185"/>
                </a:lnTo>
                <a:lnTo>
                  <a:pt x="211" y="2851"/>
                </a:lnTo>
                <a:lnTo>
                  <a:pt x="271" y="2791"/>
                </a:lnTo>
                <a:lnTo>
                  <a:pt x="267" y="3068"/>
                </a:lnTo>
                <a:lnTo>
                  <a:pt x="614" y="3121"/>
                </a:lnTo>
                <a:lnTo>
                  <a:pt x="555" y="3180"/>
                </a:lnTo>
                <a:lnTo>
                  <a:pt x="265" y="3129"/>
                </a:lnTo>
                <a:lnTo>
                  <a:pt x="264" y="3238"/>
                </a:lnTo>
                <a:lnTo>
                  <a:pt x="380" y="3354"/>
                </a:lnTo>
                <a:lnTo>
                  <a:pt x="336" y="3399"/>
                </a:lnTo>
                <a:close/>
                <a:moveTo>
                  <a:pt x="662" y="3073"/>
                </a:moveTo>
                <a:lnTo>
                  <a:pt x="326" y="2737"/>
                </a:lnTo>
                <a:lnTo>
                  <a:pt x="370" y="2692"/>
                </a:lnTo>
                <a:lnTo>
                  <a:pt x="706" y="3028"/>
                </a:lnTo>
                <a:lnTo>
                  <a:pt x="662" y="3073"/>
                </a:lnTo>
                <a:close/>
                <a:moveTo>
                  <a:pt x="783" y="2952"/>
                </a:moveTo>
                <a:lnTo>
                  <a:pt x="447" y="2616"/>
                </a:lnTo>
                <a:lnTo>
                  <a:pt x="491" y="2571"/>
                </a:lnTo>
                <a:lnTo>
                  <a:pt x="788" y="2868"/>
                </a:lnTo>
                <a:lnTo>
                  <a:pt x="953" y="2702"/>
                </a:lnTo>
                <a:lnTo>
                  <a:pt x="993" y="2742"/>
                </a:lnTo>
                <a:lnTo>
                  <a:pt x="783" y="2952"/>
                </a:lnTo>
                <a:close/>
                <a:moveTo>
                  <a:pt x="1043" y="2692"/>
                </a:moveTo>
                <a:lnTo>
                  <a:pt x="707" y="2356"/>
                </a:lnTo>
                <a:lnTo>
                  <a:pt x="751" y="2311"/>
                </a:lnTo>
                <a:lnTo>
                  <a:pt x="1048" y="2608"/>
                </a:lnTo>
                <a:lnTo>
                  <a:pt x="1213" y="2442"/>
                </a:lnTo>
                <a:lnTo>
                  <a:pt x="1253" y="2482"/>
                </a:lnTo>
                <a:lnTo>
                  <a:pt x="1043" y="2692"/>
                </a:lnTo>
                <a:close/>
                <a:moveTo>
                  <a:pt x="1313" y="2422"/>
                </a:moveTo>
                <a:lnTo>
                  <a:pt x="976" y="2086"/>
                </a:lnTo>
                <a:lnTo>
                  <a:pt x="1021" y="2042"/>
                </a:lnTo>
                <a:lnTo>
                  <a:pt x="1357" y="2378"/>
                </a:lnTo>
                <a:lnTo>
                  <a:pt x="1313" y="2422"/>
                </a:lnTo>
                <a:close/>
                <a:moveTo>
                  <a:pt x="1404" y="2331"/>
                </a:moveTo>
                <a:lnTo>
                  <a:pt x="1197" y="1866"/>
                </a:lnTo>
                <a:lnTo>
                  <a:pt x="1245" y="1818"/>
                </a:lnTo>
                <a:lnTo>
                  <a:pt x="1718" y="2016"/>
                </a:lnTo>
                <a:lnTo>
                  <a:pt x="1668" y="2067"/>
                </a:lnTo>
                <a:lnTo>
                  <a:pt x="1527" y="2004"/>
                </a:lnTo>
                <a:lnTo>
                  <a:pt x="1386" y="2145"/>
                </a:lnTo>
                <a:lnTo>
                  <a:pt x="1451" y="2284"/>
                </a:lnTo>
                <a:lnTo>
                  <a:pt x="1404" y="2331"/>
                </a:lnTo>
                <a:close/>
                <a:moveTo>
                  <a:pt x="1363" y="2096"/>
                </a:moveTo>
                <a:lnTo>
                  <a:pt x="1477" y="1982"/>
                </a:lnTo>
                <a:lnTo>
                  <a:pt x="1349" y="1924"/>
                </a:lnTo>
                <a:cubicBezTo>
                  <a:pt x="1310" y="1906"/>
                  <a:pt x="1278" y="1891"/>
                  <a:pt x="1255" y="1878"/>
                </a:cubicBezTo>
                <a:cubicBezTo>
                  <a:pt x="1272" y="1904"/>
                  <a:pt x="1288" y="1931"/>
                  <a:pt x="1301" y="1960"/>
                </a:cubicBezTo>
                <a:lnTo>
                  <a:pt x="1363" y="2096"/>
                </a:lnTo>
                <a:close/>
                <a:moveTo>
                  <a:pt x="1751" y="1983"/>
                </a:moveTo>
                <a:lnTo>
                  <a:pt x="1415" y="1647"/>
                </a:lnTo>
                <a:lnTo>
                  <a:pt x="1461" y="1601"/>
                </a:lnTo>
                <a:lnTo>
                  <a:pt x="1901" y="1689"/>
                </a:lnTo>
                <a:lnTo>
                  <a:pt x="1637" y="1425"/>
                </a:lnTo>
                <a:lnTo>
                  <a:pt x="1680" y="1382"/>
                </a:lnTo>
                <a:lnTo>
                  <a:pt x="2016" y="1718"/>
                </a:lnTo>
                <a:lnTo>
                  <a:pt x="1971" y="1764"/>
                </a:lnTo>
                <a:lnTo>
                  <a:pt x="1530" y="1676"/>
                </a:lnTo>
                <a:lnTo>
                  <a:pt x="1794" y="1941"/>
                </a:lnTo>
                <a:lnTo>
                  <a:pt x="1751" y="1983"/>
                </a:lnTo>
                <a:close/>
                <a:moveTo>
                  <a:pt x="2227" y="1508"/>
                </a:moveTo>
                <a:lnTo>
                  <a:pt x="1891" y="1171"/>
                </a:lnTo>
                <a:lnTo>
                  <a:pt x="2007" y="1056"/>
                </a:lnTo>
                <a:cubicBezTo>
                  <a:pt x="2033" y="1030"/>
                  <a:pt x="2054" y="1011"/>
                  <a:pt x="2071" y="1001"/>
                </a:cubicBezTo>
                <a:cubicBezTo>
                  <a:pt x="2095" y="986"/>
                  <a:pt x="2120" y="977"/>
                  <a:pt x="2145" y="975"/>
                </a:cubicBezTo>
                <a:cubicBezTo>
                  <a:pt x="2177" y="973"/>
                  <a:pt x="2210" y="979"/>
                  <a:pt x="2242" y="993"/>
                </a:cubicBezTo>
                <a:cubicBezTo>
                  <a:pt x="2274" y="1008"/>
                  <a:pt x="2305" y="1030"/>
                  <a:pt x="2335" y="1060"/>
                </a:cubicBezTo>
                <a:cubicBezTo>
                  <a:pt x="2361" y="1085"/>
                  <a:pt x="2380" y="1111"/>
                  <a:pt x="2394" y="1137"/>
                </a:cubicBezTo>
                <a:cubicBezTo>
                  <a:pt x="2408" y="1162"/>
                  <a:pt x="2416" y="1186"/>
                  <a:pt x="2420" y="1209"/>
                </a:cubicBezTo>
                <a:cubicBezTo>
                  <a:pt x="2424" y="1231"/>
                  <a:pt x="2424" y="1251"/>
                  <a:pt x="2420" y="1270"/>
                </a:cubicBezTo>
                <a:cubicBezTo>
                  <a:pt x="2416" y="1288"/>
                  <a:pt x="2408" y="1307"/>
                  <a:pt x="2397" y="1327"/>
                </a:cubicBezTo>
                <a:cubicBezTo>
                  <a:pt x="2385" y="1346"/>
                  <a:pt x="2369" y="1366"/>
                  <a:pt x="2348" y="1386"/>
                </a:cubicBezTo>
                <a:lnTo>
                  <a:pt x="2227" y="1508"/>
                </a:lnTo>
                <a:close/>
                <a:moveTo>
                  <a:pt x="2232" y="1423"/>
                </a:moveTo>
                <a:lnTo>
                  <a:pt x="2304" y="1352"/>
                </a:lnTo>
                <a:cubicBezTo>
                  <a:pt x="2326" y="1330"/>
                  <a:pt x="2341" y="1310"/>
                  <a:pt x="2350" y="1293"/>
                </a:cubicBezTo>
                <a:cubicBezTo>
                  <a:pt x="2358" y="1277"/>
                  <a:pt x="2362" y="1261"/>
                  <a:pt x="2362" y="1246"/>
                </a:cubicBezTo>
                <a:cubicBezTo>
                  <a:pt x="2362" y="1225"/>
                  <a:pt x="2356" y="1202"/>
                  <a:pt x="2344" y="1179"/>
                </a:cubicBezTo>
                <a:cubicBezTo>
                  <a:pt x="2332" y="1155"/>
                  <a:pt x="2314" y="1130"/>
                  <a:pt x="2288" y="1105"/>
                </a:cubicBezTo>
                <a:cubicBezTo>
                  <a:pt x="2253" y="1070"/>
                  <a:pt x="2221" y="1049"/>
                  <a:pt x="2190" y="1041"/>
                </a:cubicBezTo>
                <a:cubicBezTo>
                  <a:pt x="2160" y="1034"/>
                  <a:pt x="2133" y="1035"/>
                  <a:pt x="2110" y="1045"/>
                </a:cubicBezTo>
                <a:cubicBezTo>
                  <a:pt x="2094" y="1053"/>
                  <a:pt x="2072" y="1070"/>
                  <a:pt x="2046" y="1096"/>
                </a:cubicBezTo>
                <a:lnTo>
                  <a:pt x="1975" y="1167"/>
                </a:lnTo>
                <a:lnTo>
                  <a:pt x="2232" y="1423"/>
                </a:lnTo>
                <a:close/>
                <a:moveTo>
                  <a:pt x="2567" y="1167"/>
                </a:moveTo>
                <a:lnTo>
                  <a:pt x="2231" y="831"/>
                </a:lnTo>
                <a:lnTo>
                  <a:pt x="2474" y="588"/>
                </a:lnTo>
                <a:lnTo>
                  <a:pt x="2514" y="628"/>
                </a:lnTo>
                <a:lnTo>
                  <a:pt x="2315" y="826"/>
                </a:lnTo>
                <a:lnTo>
                  <a:pt x="2418" y="929"/>
                </a:lnTo>
                <a:lnTo>
                  <a:pt x="2604" y="743"/>
                </a:lnTo>
                <a:lnTo>
                  <a:pt x="2644" y="783"/>
                </a:lnTo>
                <a:lnTo>
                  <a:pt x="2458" y="969"/>
                </a:lnTo>
                <a:lnTo>
                  <a:pt x="2572" y="1083"/>
                </a:lnTo>
                <a:lnTo>
                  <a:pt x="2779" y="877"/>
                </a:lnTo>
                <a:lnTo>
                  <a:pt x="2818" y="916"/>
                </a:lnTo>
                <a:lnTo>
                  <a:pt x="2567" y="1167"/>
                </a:lnTo>
                <a:close/>
                <a:moveTo>
                  <a:pt x="2878" y="856"/>
                </a:moveTo>
                <a:lnTo>
                  <a:pt x="2542" y="520"/>
                </a:lnTo>
                <a:lnTo>
                  <a:pt x="2785" y="277"/>
                </a:lnTo>
                <a:lnTo>
                  <a:pt x="2825" y="317"/>
                </a:lnTo>
                <a:lnTo>
                  <a:pt x="2627" y="515"/>
                </a:lnTo>
                <a:lnTo>
                  <a:pt x="2729" y="618"/>
                </a:lnTo>
                <a:lnTo>
                  <a:pt x="2915" y="432"/>
                </a:lnTo>
                <a:lnTo>
                  <a:pt x="2955" y="472"/>
                </a:lnTo>
                <a:lnTo>
                  <a:pt x="2769" y="658"/>
                </a:lnTo>
                <a:lnTo>
                  <a:pt x="2883" y="772"/>
                </a:lnTo>
                <a:lnTo>
                  <a:pt x="3090" y="566"/>
                </a:lnTo>
                <a:lnTo>
                  <a:pt x="3129" y="605"/>
                </a:lnTo>
                <a:lnTo>
                  <a:pt x="2878" y="856"/>
                </a:lnTo>
                <a:close/>
                <a:moveTo>
                  <a:pt x="3194" y="540"/>
                </a:moveTo>
                <a:lnTo>
                  <a:pt x="2858" y="204"/>
                </a:lnTo>
                <a:lnTo>
                  <a:pt x="2985" y="77"/>
                </a:lnTo>
                <a:cubicBezTo>
                  <a:pt x="3007" y="55"/>
                  <a:pt x="3025" y="39"/>
                  <a:pt x="3039" y="29"/>
                </a:cubicBezTo>
                <a:cubicBezTo>
                  <a:pt x="3059" y="16"/>
                  <a:pt x="3078" y="7"/>
                  <a:pt x="3097" y="4"/>
                </a:cubicBezTo>
                <a:cubicBezTo>
                  <a:pt x="3115" y="0"/>
                  <a:pt x="3135" y="2"/>
                  <a:pt x="3156" y="9"/>
                </a:cubicBezTo>
                <a:cubicBezTo>
                  <a:pt x="3177" y="16"/>
                  <a:pt x="3195" y="28"/>
                  <a:pt x="3212" y="45"/>
                </a:cubicBezTo>
                <a:cubicBezTo>
                  <a:pt x="3241" y="73"/>
                  <a:pt x="3256" y="107"/>
                  <a:pt x="3257" y="145"/>
                </a:cubicBezTo>
                <a:cubicBezTo>
                  <a:pt x="3259" y="183"/>
                  <a:pt x="3236" y="225"/>
                  <a:pt x="3188" y="273"/>
                </a:cubicBezTo>
                <a:lnTo>
                  <a:pt x="3102" y="359"/>
                </a:lnTo>
                <a:lnTo>
                  <a:pt x="3239" y="496"/>
                </a:lnTo>
                <a:lnTo>
                  <a:pt x="3194" y="540"/>
                </a:lnTo>
                <a:close/>
                <a:moveTo>
                  <a:pt x="3063" y="319"/>
                </a:moveTo>
                <a:lnTo>
                  <a:pt x="3149" y="233"/>
                </a:lnTo>
                <a:cubicBezTo>
                  <a:pt x="3178" y="204"/>
                  <a:pt x="3193" y="178"/>
                  <a:pt x="3195" y="155"/>
                </a:cubicBezTo>
                <a:cubicBezTo>
                  <a:pt x="3196" y="133"/>
                  <a:pt x="3187" y="111"/>
                  <a:pt x="3168" y="92"/>
                </a:cubicBezTo>
                <a:cubicBezTo>
                  <a:pt x="3153" y="78"/>
                  <a:pt x="3138" y="70"/>
                  <a:pt x="3121" y="67"/>
                </a:cubicBezTo>
                <a:cubicBezTo>
                  <a:pt x="3104" y="64"/>
                  <a:pt x="3088" y="66"/>
                  <a:pt x="3073" y="75"/>
                </a:cubicBezTo>
                <a:cubicBezTo>
                  <a:pt x="3063" y="80"/>
                  <a:pt x="3049" y="93"/>
                  <a:pt x="3028" y="113"/>
                </a:cubicBezTo>
                <a:lnTo>
                  <a:pt x="2942" y="199"/>
                </a:lnTo>
                <a:lnTo>
                  <a:pt x="3063" y="319"/>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096" name="Freeform 47"/>
          <p:cNvSpPr>
            <a:spLocks noEditPoints="1"/>
          </p:cNvSpPr>
          <p:nvPr/>
        </p:nvSpPr>
        <p:spPr bwMode="auto">
          <a:xfrm>
            <a:off x="2152650" y="5089525"/>
            <a:ext cx="836613" cy="857250"/>
          </a:xfrm>
          <a:custGeom>
            <a:avLst/>
            <a:gdLst>
              <a:gd name="T0" fmla="*/ 45 w 4393"/>
              <a:gd name="T1" fmla="*/ 4104 h 4484"/>
              <a:gd name="T2" fmla="*/ 272 w 4393"/>
              <a:gd name="T3" fmla="*/ 3877 h 4484"/>
              <a:gd name="T4" fmla="*/ 556 w 4393"/>
              <a:gd name="T5" fmla="*/ 4265 h 4484"/>
              <a:gd name="T6" fmla="*/ 381 w 4393"/>
              <a:gd name="T7" fmla="*/ 4440 h 4484"/>
              <a:gd name="T8" fmla="*/ 327 w 4393"/>
              <a:gd name="T9" fmla="*/ 3822 h 4484"/>
              <a:gd name="T10" fmla="*/ 663 w 4393"/>
              <a:gd name="T11" fmla="*/ 4158 h 4484"/>
              <a:gd name="T12" fmla="*/ 492 w 4393"/>
              <a:gd name="T13" fmla="*/ 3657 h 4484"/>
              <a:gd name="T14" fmla="*/ 993 w 4393"/>
              <a:gd name="T15" fmla="*/ 3827 h 4484"/>
              <a:gd name="T16" fmla="*/ 707 w 4393"/>
              <a:gd name="T17" fmla="*/ 3441 h 4484"/>
              <a:gd name="T18" fmla="*/ 1214 w 4393"/>
              <a:gd name="T19" fmla="*/ 3528 h 4484"/>
              <a:gd name="T20" fmla="*/ 1313 w 4393"/>
              <a:gd name="T21" fmla="*/ 3508 h 4484"/>
              <a:gd name="T22" fmla="*/ 1358 w 4393"/>
              <a:gd name="T23" fmla="*/ 3463 h 4484"/>
              <a:gd name="T24" fmla="*/ 1197 w 4393"/>
              <a:gd name="T25" fmla="*/ 2951 h 4484"/>
              <a:gd name="T26" fmla="*/ 1668 w 4393"/>
              <a:gd name="T27" fmla="*/ 3152 h 4484"/>
              <a:gd name="T28" fmla="*/ 1452 w 4393"/>
              <a:gd name="T29" fmla="*/ 3369 h 4484"/>
              <a:gd name="T30" fmla="*/ 1477 w 4393"/>
              <a:gd name="T31" fmla="*/ 3067 h 4484"/>
              <a:gd name="T32" fmla="*/ 1302 w 4393"/>
              <a:gd name="T33" fmla="*/ 3046 h 4484"/>
              <a:gd name="T34" fmla="*/ 1416 w 4393"/>
              <a:gd name="T35" fmla="*/ 2733 h 4484"/>
              <a:gd name="T36" fmla="*/ 1638 w 4393"/>
              <a:gd name="T37" fmla="*/ 2510 h 4484"/>
              <a:gd name="T38" fmla="*/ 1971 w 4393"/>
              <a:gd name="T39" fmla="*/ 2850 h 4484"/>
              <a:gd name="T40" fmla="*/ 1752 w 4393"/>
              <a:gd name="T41" fmla="*/ 3069 h 4484"/>
              <a:gd name="T42" fmla="*/ 2198 w 4393"/>
              <a:gd name="T43" fmla="*/ 2482 h 4484"/>
              <a:gd name="T44" fmla="*/ 2357 w 4393"/>
              <a:gd name="T45" fmla="*/ 2380 h 4484"/>
              <a:gd name="T46" fmla="*/ 2309 w 4393"/>
              <a:gd name="T47" fmla="*/ 2274 h 4484"/>
              <a:gd name="T48" fmla="*/ 2097 w 4393"/>
              <a:gd name="T49" fmla="*/ 2372 h 4484"/>
              <a:gd name="T50" fmla="*/ 1943 w 4393"/>
              <a:gd name="T51" fmla="*/ 2284 h 4484"/>
              <a:gd name="T52" fmla="*/ 2080 w 4393"/>
              <a:gd name="T53" fmla="*/ 2081 h 4484"/>
              <a:gd name="T54" fmla="*/ 2189 w 4393"/>
              <a:gd name="T55" fmla="*/ 2155 h 4484"/>
              <a:gd name="T56" fmla="*/ 1999 w 4393"/>
              <a:gd name="T57" fmla="*/ 2246 h 4484"/>
              <a:gd name="T58" fmla="*/ 2150 w 4393"/>
              <a:gd name="T59" fmla="*/ 2274 h 4484"/>
              <a:gd name="T60" fmla="*/ 2385 w 4393"/>
              <a:gd name="T61" fmla="*/ 2246 h 4484"/>
              <a:gd name="T62" fmla="*/ 2362 w 4393"/>
              <a:gd name="T63" fmla="*/ 2471 h 4484"/>
              <a:gd name="T64" fmla="*/ 2105 w 4393"/>
              <a:gd name="T65" fmla="*/ 2500 h 4484"/>
              <a:gd name="T66" fmla="*/ 2249 w 4393"/>
              <a:gd name="T67" fmla="*/ 1900 h 4484"/>
              <a:gd name="T68" fmla="*/ 2423 w 4393"/>
              <a:gd name="T69" fmla="*/ 1725 h 4484"/>
              <a:gd name="T70" fmla="*/ 2759 w 4393"/>
              <a:gd name="T71" fmla="*/ 2061 h 4484"/>
              <a:gd name="T72" fmla="*/ 2585 w 4393"/>
              <a:gd name="T73" fmla="*/ 2236 h 4484"/>
              <a:gd name="T74" fmla="*/ 2634 w 4393"/>
              <a:gd name="T75" fmla="*/ 1514 h 4484"/>
              <a:gd name="T76" fmla="*/ 3105 w 4393"/>
              <a:gd name="T77" fmla="*/ 1716 h 4484"/>
              <a:gd name="T78" fmla="*/ 2889 w 4393"/>
              <a:gd name="T79" fmla="*/ 1932 h 4484"/>
              <a:gd name="T80" fmla="*/ 2914 w 4393"/>
              <a:gd name="T81" fmla="*/ 1631 h 4484"/>
              <a:gd name="T82" fmla="*/ 2739 w 4393"/>
              <a:gd name="T83" fmla="*/ 1609 h 4484"/>
              <a:gd name="T84" fmla="*/ 2857 w 4393"/>
              <a:gd name="T85" fmla="*/ 1292 h 4484"/>
              <a:gd name="T86" fmla="*/ 3364 w 4393"/>
              <a:gd name="T87" fmla="*/ 1378 h 4484"/>
              <a:gd name="T88" fmla="*/ 3453 w 4393"/>
              <a:gd name="T89" fmla="*/ 1367 h 4484"/>
              <a:gd name="T90" fmla="*/ 3458 w 4393"/>
              <a:gd name="T91" fmla="*/ 1283 h 4484"/>
              <a:gd name="T92" fmla="*/ 3453 w 4393"/>
              <a:gd name="T93" fmla="*/ 1367 h 4484"/>
              <a:gd name="T94" fmla="*/ 3526 w 4393"/>
              <a:gd name="T95" fmla="*/ 610 h 4484"/>
              <a:gd name="T96" fmla="*/ 3861 w 4393"/>
              <a:gd name="T97" fmla="*/ 624 h 4484"/>
              <a:gd name="T98" fmla="*/ 3874 w 4393"/>
              <a:gd name="T99" fmla="*/ 958 h 4484"/>
              <a:gd name="T100" fmla="*/ 3544 w 4393"/>
              <a:gd name="T101" fmla="*/ 950 h 4484"/>
              <a:gd name="T102" fmla="*/ 3836 w 4393"/>
              <a:gd name="T103" fmla="*/ 920 h 4484"/>
              <a:gd name="T104" fmla="*/ 3730 w 4393"/>
              <a:gd name="T105" fmla="*/ 612 h 4484"/>
              <a:gd name="T106" fmla="*/ 3516 w 4393"/>
              <a:gd name="T107" fmla="*/ 762 h 4484"/>
              <a:gd name="T108" fmla="*/ 3717 w 4393"/>
              <a:gd name="T109" fmla="*/ 432 h 4484"/>
              <a:gd name="T110" fmla="*/ 4117 w 4393"/>
              <a:gd name="T111" fmla="*/ 610 h 4484"/>
              <a:gd name="T112" fmla="*/ 3960 w 4393"/>
              <a:gd name="T113" fmla="*/ 188 h 4484"/>
              <a:gd name="T114" fmla="*/ 4267 w 4393"/>
              <a:gd name="T115" fmla="*/ 313 h 4484"/>
              <a:gd name="T116" fmla="*/ 4393 w 4393"/>
              <a:gd name="T117" fmla="*/ 428 h 4484"/>
              <a:gd name="T118" fmla="*/ 3973 w 4393"/>
              <a:gd name="T119" fmla="*/ 257 h 4484"/>
              <a:gd name="T120" fmla="*/ 4142 w 4393"/>
              <a:gd name="T121" fmla="*/ 679 h 44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93" h="4484">
                <a:moveTo>
                  <a:pt x="336" y="4484"/>
                </a:moveTo>
                <a:lnTo>
                  <a:pt x="0" y="4148"/>
                </a:lnTo>
                <a:lnTo>
                  <a:pt x="45" y="4104"/>
                </a:lnTo>
                <a:lnTo>
                  <a:pt x="212" y="4270"/>
                </a:lnTo>
                <a:lnTo>
                  <a:pt x="212" y="3937"/>
                </a:lnTo>
                <a:lnTo>
                  <a:pt x="272" y="3877"/>
                </a:lnTo>
                <a:lnTo>
                  <a:pt x="267" y="4154"/>
                </a:lnTo>
                <a:lnTo>
                  <a:pt x="614" y="4206"/>
                </a:lnTo>
                <a:lnTo>
                  <a:pt x="556" y="4265"/>
                </a:lnTo>
                <a:lnTo>
                  <a:pt x="266" y="4215"/>
                </a:lnTo>
                <a:lnTo>
                  <a:pt x="264" y="4323"/>
                </a:lnTo>
                <a:lnTo>
                  <a:pt x="381" y="4440"/>
                </a:lnTo>
                <a:lnTo>
                  <a:pt x="336" y="4484"/>
                </a:lnTo>
                <a:close/>
                <a:moveTo>
                  <a:pt x="663" y="4158"/>
                </a:moveTo>
                <a:lnTo>
                  <a:pt x="327" y="3822"/>
                </a:lnTo>
                <a:lnTo>
                  <a:pt x="371" y="3778"/>
                </a:lnTo>
                <a:lnTo>
                  <a:pt x="707" y="4114"/>
                </a:lnTo>
                <a:lnTo>
                  <a:pt x="663" y="4158"/>
                </a:lnTo>
                <a:close/>
                <a:moveTo>
                  <a:pt x="783" y="4037"/>
                </a:moveTo>
                <a:lnTo>
                  <a:pt x="447" y="3701"/>
                </a:lnTo>
                <a:lnTo>
                  <a:pt x="492" y="3657"/>
                </a:lnTo>
                <a:lnTo>
                  <a:pt x="788" y="3953"/>
                </a:lnTo>
                <a:lnTo>
                  <a:pt x="954" y="3788"/>
                </a:lnTo>
                <a:lnTo>
                  <a:pt x="993" y="3827"/>
                </a:lnTo>
                <a:lnTo>
                  <a:pt x="783" y="4037"/>
                </a:lnTo>
                <a:close/>
                <a:moveTo>
                  <a:pt x="1044" y="3777"/>
                </a:moveTo>
                <a:lnTo>
                  <a:pt x="707" y="3441"/>
                </a:lnTo>
                <a:lnTo>
                  <a:pt x="752" y="3397"/>
                </a:lnTo>
                <a:lnTo>
                  <a:pt x="1048" y="3693"/>
                </a:lnTo>
                <a:lnTo>
                  <a:pt x="1214" y="3528"/>
                </a:lnTo>
                <a:lnTo>
                  <a:pt x="1254" y="3567"/>
                </a:lnTo>
                <a:lnTo>
                  <a:pt x="1044" y="3777"/>
                </a:lnTo>
                <a:close/>
                <a:moveTo>
                  <a:pt x="1313" y="3508"/>
                </a:moveTo>
                <a:lnTo>
                  <a:pt x="977" y="3172"/>
                </a:lnTo>
                <a:lnTo>
                  <a:pt x="1022" y="3127"/>
                </a:lnTo>
                <a:lnTo>
                  <a:pt x="1358" y="3463"/>
                </a:lnTo>
                <a:lnTo>
                  <a:pt x="1313" y="3508"/>
                </a:lnTo>
                <a:close/>
                <a:moveTo>
                  <a:pt x="1404" y="3416"/>
                </a:moveTo>
                <a:lnTo>
                  <a:pt x="1197" y="2951"/>
                </a:lnTo>
                <a:lnTo>
                  <a:pt x="1245" y="2903"/>
                </a:lnTo>
                <a:lnTo>
                  <a:pt x="1719" y="3102"/>
                </a:lnTo>
                <a:lnTo>
                  <a:pt x="1668" y="3152"/>
                </a:lnTo>
                <a:lnTo>
                  <a:pt x="1527" y="3090"/>
                </a:lnTo>
                <a:lnTo>
                  <a:pt x="1387" y="3230"/>
                </a:lnTo>
                <a:lnTo>
                  <a:pt x="1452" y="3369"/>
                </a:lnTo>
                <a:lnTo>
                  <a:pt x="1404" y="3416"/>
                </a:lnTo>
                <a:close/>
                <a:moveTo>
                  <a:pt x="1363" y="3181"/>
                </a:moveTo>
                <a:lnTo>
                  <a:pt x="1477" y="3067"/>
                </a:lnTo>
                <a:lnTo>
                  <a:pt x="1349" y="3009"/>
                </a:lnTo>
                <a:cubicBezTo>
                  <a:pt x="1310" y="2992"/>
                  <a:pt x="1279" y="2977"/>
                  <a:pt x="1256" y="2964"/>
                </a:cubicBezTo>
                <a:cubicBezTo>
                  <a:pt x="1273" y="2989"/>
                  <a:pt x="1288" y="3017"/>
                  <a:pt x="1302" y="3046"/>
                </a:cubicBezTo>
                <a:lnTo>
                  <a:pt x="1363" y="3181"/>
                </a:lnTo>
                <a:close/>
                <a:moveTo>
                  <a:pt x="1752" y="3069"/>
                </a:moveTo>
                <a:lnTo>
                  <a:pt x="1416" y="2733"/>
                </a:lnTo>
                <a:lnTo>
                  <a:pt x="1462" y="2687"/>
                </a:lnTo>
                <a:lnTo>
                  <a:pt x="1902" y="2774"/>
                </a:lnTo>
                <a:lnTo>
                  <a:pt x="1638" y="2510"/>
                </a:lnTo>
                <a:lnTo>
                  <a:pt x="1681" y="2468"/>
                </a:lnTo>
                <a:lnTo>
                  <a:pt x="2017" y="2804"/>
                </a:lnTo>
                <a:lnTo>
                  <a:pt x="1971" y="2850"/>
                </a:lnTo>
                <a:lnTo>
                  <a:pt x="1531" y="2762"/>
                </a:lnTo>
                <a:lnTo>
                  <a:pt x="1795" y="3026"/>
                </a:lnTo>
                <a:lnTo>
                  <a:pt x="1752" y="3069"/>
                </a:lnTo>
                <a:close/>
                <a:moveTo>
                  <a:pt x="2105" y="2500"/>
                </a:moveTo>
                <a:lnTo>
                  <a:pt x="2143" y="2455"/>
                </a:lnTo>
                <a:cubicBezTo>
                  <a:pt x="2162" y="2469"/>
                  <a:pt x="2180" y="2479"/>
                  <a:pt x="2198" y="2482"/>
                </a:cubicBezTo>
                <a:cubicBezTo>
                  <a:pt x="2216" y="2486"/>
                  <a:pt x="2236" y="2483"/>
                  <a:pt x="2258" y="2474"/>
                </a:cubicBezTo>
                <a:cubicBezTo>
                  <a:pt x="2280" y="2466"/>
                  <a:pt x="2301" y="2452"/>
                  <a:pt x="2320" y="2433"/>
                </a:cubicBezTo>
                <a:cubicBezTo>
                  <a:pt x="2337" y="2416"/>
                  <a:pt x="2349" y="2398"/>
                  <a:pt x="2357" y="2380"/>
                </a:cubicBezTo>
                <a:cubicBezTo>
                  <a:pt x="2365" y="2362"/>
                  <a:pt x="2368" y="2346"/>
                  <a:pt x="2365" y="2331"/>
                </a:cubicBezTo>
                <a:cubicBezTo>
                  <a:pt x="2363" y="2315"/>
                  <a:pt x="2356" y="2303"/>
                  <a:pt x="2346" y="2292"/>
                </a:cubicBezTo>
                <a:cubicBezTo>
                  <a:pt x="2335" y="2282"/>
                  <a:pt x="2323" y="2276"/>
                  <a:pt x="2309" y="2274"/>
                </a:cubicBezTo>
                <a:cubicBezTo>
                  <a:pt x="2295" y="2272"/>
                  <a:pt x="2279" y="2276"/>
                  <a:pt x="2259" y="2284"/>
                </a:cubicBezTo>
                <a:cubicBezTo>
                  <a:pt x="2247" y="2290"/>
                  <a:pt x="2221" y="2304"/>
                  <a:pt x="2183" y="2328"/>
                </a:cubicBezTo>
                <a:cubicBezTo>
                  <a:pt x="2145" y="2351"/>
                  <a:pt x="2116" y="2366"/>
                  <a:pt x="2097" y="2372"/>
                </a:cubicBezTo>
                <a:cubicBezTo>
                  <a:pt x="2073" y="2379"/>
                  <a:pt x="2050" y="2381"/>
                  <a:pt x="2030" y="2376"/>
                </a:cubicBezTo>
                <a:cubicBezTo>
                  <a:pt x="2010" y="2372"/>
                  <a:pt x="1992" y="2362"/>
                  <a:pt x="1976" y="2346"/>
                </a:cubicBezTo>
                <a:cubicBezTo>
                  <a:pt x="1959" y="2329"/>
                  <a:pt x="1948" y="2309"/>
                  <a:pt x="1943" y="2284"/>
                </a:cubicBezTo>
                <a:cubicBezTo>
                  <a:pt x="1938" y="2260"/>
                  <a:pt x="1941" y="2235"/>
                  <a:pt x="1952" y="2208"/>
                </a:cubicBezTo>
                <a:cubicBezTo>
                  <a:pt x="1963" y="2182"/>
                  <a:pt x="1979" y="2158"/>
                  <a:pt x="2002" y="2135"/>
                </a:cubicBezTo>
                <a:cubicBezTo>
                  <a:pt x="2027" y="2110"/>
                  <a:pt x="2053" y="2092"/>
                  <a:pt x="2080" y="2081"/>
                </a:cubicBezTo>
                <a:cubicBezTo>
                  <a:pt x="2107" y="2070"/>
                  <a:pt x="2133" y="2068"/>
                  <a:pt x="2159" y="2073"/>
                </a:cubicBezTo>
                <a:cubicBezTo>
                  <a:pt x="2185" y="2078"/>
                  <a:pt x="2208" y="2090"/>
                  <a:pt x="2229" y="2109"/>
                </a:cubicBezTo>
                <a:lnTo>
                  <a:pt x="2189" y="2155"/>
                </a:lnTo>
                <a:cubicBezTo>
                  <a:pt x="2166" y="2136"/>
                  <a:pt x="2142" y="2128"/>
                  <a:pt x="2118" y="2130"/>
                </a:cubicBezTo>
                <a:cubicBezTo>
                  <a:pt x="2094" y="2133"/>
                  <a:pt x="2069" y="2147"/>
                  <a:pt x="2043" y="2173"/>
                </a:cubicBezTo>
                <a:cubicBezTo>
                  <a:pt x="2016" y="2200"/>
                  <a:pt x="2001" y="2224"/>
                  <a:pt x="1999" y="2246"/>
                </a:cubicBezTo>
                <a:cubicBezTo>
                  <a:pt x="1996" y="2268"/>
                  <a:pt x="2002" y="2286"/>
                  <a:pt x="2016" y="2300"/>
                </a:cubicBezTo>
                <a:cubicBezTo>
                  <a:pt x="2028" y="2312"/>
                  <a:pt x="2042" y="2318"/>
                  <a:pt x="2059" y="2317"/>
                </a:cubicBezTo>
                <a:cubicBezTo>
                  <a:pt x="2075" y="2316"/>
                  <a:pt x="2106" y="2302"/>
                  <a:pt x="2150" y="2274"/>
                </a:cubicBezTo>
                <a:cubicBezTo>
                  <a:pt x="2194" y="2246"/>
                  <a:pt x="2226" y="2228"/>
                  <a:pt x="2246" y="2221"/>
                </a:cubicBezTo>
                <a:cubicBezTo>
                  <a:pt x="2274" y="2210"/>
                  <a:pt x="2300" y="2207"/>
                  <a:pt x="2323" y="2212"/>
                </a:cubicBezTo>
                <a:cubicBezTo>
                  <a:pt x="2347" y="2216"/>
                  <a:pt x="2367" y="2228"/>
                  <a:pt x="2385" y="2246"/>
                </a:cubicBezTo>
                <a:cubicBezTo>
                  <a:pt x="2403" y="2264"/>
                  <a:pt x="2415" y="2286"/>
                  <a:pt x="2420" y="2312"/>
                </a:cubicBezTo>
                <a:cubicBezTo>
                  <a:pt x="2426" y="2338"/>
                  <a:pt x="2424" y="2365"/>
                  <a:pt x="2413" y="2393"/>
                </a:cubicBezTo>
                <a:cubicBezTo>
                  <a:pt x="2403" y="2421"/>
                  <a:pt x="2386" y="2447"/>
                  <a:pt x="2362" y="2471"/>
                </a:cubicBezTo>
                <a:cubicBezTo>
                  <a:pt x="2331" y="2501"/>
                  <a:pt x="2301" y="2522"/>
                  <a:pt x="2272" y="2534"/>
                </a:cubicBezTo>
                <a:cubicBezTo>
                  <a:pt x="2242" y="2546"/>
                  <a:pt x="2213" y="2548"/>
                  <a:pt x="2183" y="2542"/>
                </a:cubicBezTo>
                <a:cubicBezTo>
                  <a:pt x="2154" y="2536"/>
                  <a:pt x="2128" y="2522"/>
                  <a:pt x="2105" y="2500"/>
                </a:cubicBezTo>
                <a:close/>
                <a:moveTo>
                  <a:pt x="2540" y="2281"/>
                </a:moveTo>
                <a:lnTo>
                  <a:pt x="2204" y="1945"/>
                </a:lnTo>
                <a:lnTo>
                  <a:pt x="2249" y="1900"/>
                </a:lnTo>
                <a:lnTo>
                  <a:pt x="2387" y="2038"/>
                </a:lnTo>
                <a:lnTo>
                  <a:pt x="2561" y="1863"/>
                </a:lnTo>
                <a:lnTo>
                  <a:pt x="2423" y="1725"/>
                </a:lnTo>
                <a:lnTo>
                  <a:pt x="2468" y="1681"/>
                </a:lnTo>
                <a:lnTo>
                  <a:pt x="2804" y="2017"/>
                </a:lnTo>
                <a:lnTo>
                  <a:pt x="2759" y="2061"/>
                </a:lnTo>
                <a:lnTo>
                  <a:pt x="2601" y="1903"/>
                </a:lnTo>
                <a:lnTo>
                  <a:pt x="2426" y="2078"/>
                </a:lnTo>
                <a:lnTo>
                  <a:pt x="2585" y="2236"/>
                </a:lnTo>
                <a:lnTo>
                  <a:pt x="2540" y="2281"/>
                </a:lnTo>
                <a:close/>
                <a:moveTo>
                  <a:pt x="2841" y="1979"/>
                </a:moveTo>
                <a:lnTo>
                  <a:pt x="2634" y="1514"/>
                </a:lnTo>
                <a:lnTo>
                  <a:pt x="2682" y="1466"/>
                </a:lnTo>
                <a:lnTo>
                  <a:pt x="3156" y="1665"/>
                </a:lnTo>
                <a:lnTo>
                  <a:pt x="3105" y="1716"/>
                </a:lnTo>
                <a:lnTo>
                  <a:pt x="2964" y="1653"/>
                </a:lnTo>
                <a:lnTo>
                  <a:pt x="2824" y="1794"/>
                </a:lnTo>
                <a:lnTo>
                  <a:pt x="2889" y="1932"/>
                </a:lnTo>
                <a:lnTo>
                  <a:pt x="2841" y="1979"/>
                </a:lnTo>
                <a:close/>
                <a:moveTo>
                  <a:pt x="2800" y="1744"/>
                </a:moveTo>
                <a:lnTo>
                  <a:pt x="2914" y="1631"/>
                </a:lnTo>
                <a:lnTo>
                  <a:pt x="2786" y="1573"/>
                </a:lnTo>
                <a:cubicBezTo>
                  <a:pt x="2747" y="1555"/>
                  <a:pt x="2716" y="1540"/>
                  <a:pt x="2693" y="1527"/>
                </a:cubicBezTo>
                <a:cubicBezTo>
                  <a:pt x="2710" y="1553"/>
                  <a:pt x="2725" y="1580"/>
                  <a:pt x="2739" y="1609"/>
                </a:cubicBezTo>
                <a:lnTo>
                  <a:pt x="2800" y="1744"/>
                </a:lnTo>
                <a:close/>
                <a:moveTo>
                  <a:pt x="3193" y="1628"/>
                </a:moveTo>
                <a:lnTo>
                  <a:pt x="2857" y="1292"/>
                </a:lnTo>
                <a:lnTo>
                  <a:pt x="2902" y="1247"/>
                </a:lnTo>
                <a:lnTo>
                  <a:pt x="3198" y="1543"/>
                </a:lnTo>
                <a:lnTo>
                  <a:pt x="3364" y="1378"/>
                </a:lnTo>
                <a:lnTo>
                  <a:pt x="3403" y="1418"/>
                </a:lnTo>
                <a:lnTo>
                  <a:pt x="3193" y="1628"/>
                </a:lnTo>
                <a:close/>
                <a:moveTo>
                  <a:pt x="3453" y="1367"/>
                </a:moveTo>
                <a:lnTo>
                  <a:pt x="3117" y="1031"/>
                </a:lnTo>
                <a:lnTo>
                  <a:pt x="3162" y="987"/>
                </a:lnTo>
                <a:lnTo>
                  <a:pt x="3458" y="1283"/>
                </a:lnTo>
                <a:lnTo>
                  <a:pt x="3624" y="1118"/>
                </a:lnTo>
                <a:lnTo>
                  <a:pt x="3663" y="1157"/>
                </a:lnTo>
                <a:lnTo>
                  <a:pt x="3453" y="1367"/>
                </a:lnTo>
                <a:close/>
                <a:moveTo>
                  <a:pt x="3544" y="950"/>
                </a:moveTo>
                <a:cubicBezTo>
                  <a:pt x="3488" y="894"/>
                  <a:pt x="3459" y="835"/>
                  <a:pt x="3458" y="774"/>
                </a:cubicBezTo>
                <a:cubicBezTo>
                  <a:pt x="3456" y="712"/>
                  <a:pt x="3479" y="658"/>
                  <a:pt x="3526" y="610"/>
                </a:cubicBezTo>
                <a:cubicBezTo>
                  <a:pt x="3557" y="579"/>
                  <a:pt x="3593" y="559"/>
                  <a:pt x="3633" y="549"/>
                </a:cubicBezTo>
                <a:cubicBezTo>
                  <a:pt x="3672" y="538"/>
                  <a:pt x="3712" y="540"/>
                  <a:pt x="3752" y="554"/>
                </a:cubicBezTo>
                <a:cubicBezTo>
                  <a:pt x="3791" y="567"/>
                  <a:pt x="3828" y="591"/>
                  <a:pt x="3861" y="624"/>
                </a:cubicBezTo>
                <a:cubicBezTo>
                  <a:pt x="3895" y="658"/>
                  <a:pt x="3919" y="696"/>
                  <a:pt x="3932" y="736"/>
                </a:cubicBezTo>
                <a:cubicBezTo>
                  <a:pt x="3945" y="777"/>
                  <a:pt x="3946" y="817"/>
                  <a:pt x="3935" y="856"/>
                </a:cubicBezTo>
                <a:cubicBezTo>
                  <a:pt x="3924" y="895"/>
                  <a:pt x="3903" y="929"/>
                  <a:pt x="3874" y="958"/>
                </a:cubicBezTo>
                <a:cubicBezTo>
                  <a:pt x="3842" y="990"/>
                  <a:pt x="3806" y="1011"/>
                  <a:pt x="3766" y="1020"/>
                </a:cubicBezTo>
                <a:cubicBezTo>
                  <a:pt x="3726" y="1030"/>
                  <a:pt x="3686" y="1028"/>
                  <a:pt x="3647" y="1014"/>
                </a:cubicBezTo>
                <a:cubicBezTo>
                  <a:pt x="3608" y="1001"/>
                  <a:pt x="3573" y="979"/>
                  <a:pt x="3544" y="950"/>
                </a:cubicBezTo>
                <a:close/>
                <a:moveTo>
                  <a:pt x="3590" y="904"/>
                </a:moveTo>
                <a:cubicBezTo>
                  <a:pt x="3631" y="945"/>
                  <a:pt x="3674" y="966"/>
                  <a:pt x="3719" y="967"/>
                </a:cubicBezTo>
                <a:cubicBezTo>
                  <a:pt x="3764" y="969"/>
                  <a:pt x="3803" y="953"/>
                  <a:pt x="3836" y="920"/>
                </a:cubicBezTo>
                <a:cubicBezTo>
                  <a:pt x="3869" y="887"/>
                  <a:pt x="3885" y="848"/>
                  <a:pt x="3883" y="802"/>
                </a:cubicBezTo>
                <a:cubicBezTo>
                  <a:pt x="3881" y="757"/>
                  <a:pt x="3859" y="713"/>
                  <a:pt x="3815" y="670"/>
                </a:cubicBezTo>
                <a:cubicBezTo>
                  <a:pt x="3788" y="642"/>
                  <a:pt x="3759" y="623"/>
                  <a:pt x="3730" y="612"/>
                </a:cubicBezTo>
                <a:cubicBezTo>
                  <a:pt x="3700" y="601"/>
                  <a:pt x="3671" y="599"/>
                  <a:pt x="3642" y="605"/>
                </a:cubicBezTo>
                <a:cubicBezTo>
                  <a:pt x="3613" y="612"/>
                  <a:pt x="3587" y="626"/>
                  <a:pt x="3565" y="648"/>
                </a:cubicBezTo>
                <a:cubicBezTo>
                  <a:pt x="3534" y="680"/>
                  <a:pt x="3517" y="718"/>
                  <a:pt x="3516" y="762"/>
                </a:cubicBezTo>
                <a:cubicBezTo>
                  <a:pt x="3515" y="806"/>
                  <a:pt x="3540" y="854"/>
                  <a:pt x="3590" y="904"/>
                </a:cubicBezTo>
                <a:close/>
                <a:moveTo>
                  <a:pt x="4142" y="679"/>
                </a:moveTo>
                <a:lnTo>
                  <a:pt x="3717" y="432"/>
                </a:lnTo>
                <a:lnTo>
                  <a:pt x="3762" y="386"/>
                </a:lnTo>
                <a:lnTo>
                  <a:pt x="4034" y="556"/>
                </a:lnTo>
                <a:cubicBezTo>
                  <a:pt x="4062" y="573"/>
                  <a:pt x="4090" y="591"/>
                  <a:pt x="4117" y="610"/>
                </a:cubicBezTo>
                <a:cubicBezTo>
                  <a:pt x="4089" y="566"/>
                  <a:pt x="4074" y="540"/>
                  <a:pt x="4070" y="533"/>
                </a:cubicBezTo>
                <a:lnTo>
                  <a:pt x="3907" y="242"/>
                </a:lnTo>
                <a:lnTo>
                  <a:pt x="3960" y="188"/>
                </a:lnTo>
                <a:lnTo>
                  <a:pt x="4179" y="310"/>
                </a:lnTo>
                <a:cubicBezTo>
                  <a:pt x="4233" y="340"/>
                  <a:pt x="4281" y="371"/>
                  <a:pt x="4324" y="403"/>
                </a:cubicBezTo>
                <a:cubicBezTo>
                  <a:pt x="4307" y="378"/>
                  <a:pt x="4288" y="348"/>
                  <a:pt x="4267" y="313"/>
                </a:cubicBezTo>
                <a:lnTo>
                  <a:pt x="4104" y="45"/>
                </a:lnTo>
                <a:lnTo>
                  <a:pt x="4149" y="0"/>
                </a:lnTo>
                <a:lnTo>
                  <a:pt x="4393" y="428"/>
                </a:lnTo>
                <a:lnTo>
                  <a:pt x="4350" y="471"/>
                </a:lnTo>
                <a:lnTo>
                  <a:pt x="4023" y="286"/>
                </a:lnTo>
                <a:cubicBezTo>
                  <a:pt x="3995" y="270"/>
                  <a:pt x="3979" y="261"/>
                  <a:pt x="3973" y="257"/>
                </a:cubicBezTo>
                <a:cubicBezTo>
                  <a:pt x="3985" y="276"/>
                  <a:pt x="3995" y="292"/>
                  <a:pt x="4002" y="306"/>
                </a:cubicBezTo>
                <a:lnTo>
                  <a:pt x="4187" y="634"/>
                </a:lnTo>
                <a:lnTo>
                  <a:pt x="4142" y="679"/>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097" name="Freeform 48"/>
          <p:cNvSpPr>
            <a:spLocks noEditPoints="1"/>
          </p:cNvSpPr>
          <p:nvPr/>
        </p:nvSpPr>
        <p:spPr bwMode="auto">
          <a:xfrm>
            <a:off x="3727450" y="5103813"/>
            <a:ext cx="474663" cy="461962"/>
          </a:xfrm>
          <a:custGeom>
            <a:avLst/>
            <a:gdLst>
              <a:gd name="T0" fmla="*/ 127 w 2494"/>
              <a:gd name="T1" fmla="*/ 1954 h 2417"/>
              <a:gd name="T2" fmla="*/ 298 w 2494"/>
              <a:gd name="T3" fmla="*/ 1886 h 2417"/>
              <a:gd name="T4" fmla="*/ 330 w 2494"/>
              <a:gd name="T5" fmla="*/ 2150 h 2417"/>
              <a:gd name="T6" fmla="*/ 336 w 2494"/>
              <a:gd name="T7" fmla="*/ 2417 h 2417"/>
              <a:gd name="T8" fmla="*/ 336 w 2494"/>
              <a:gd name="T9" fmla="*/ 2032 h 2417"/>
              <a:gd name="T10" fmla="*/ 214 w 2494"/>
              <a:gd name="T11" fmla="*/ 1952 h 2417"/>
              <a:gd name="T12" fmla="*/ 204 w 2494"/>
              <a:gd name="T13" fmla="*/ 2197 h 2417"/>
              <a:gd name="T14" fmla="*/ 369 w 2494"/>
              <a:gd name="T15" fmla="*/ 1712 h 2417"/>
              <a:gd name="T16" fmla="*/ 905 w 2494"/>
              <a:gd name="T17" fmla="*/ 1613 h 2417"/>
              <a:gd name="T18" fmla="*/ 934 w 2494"/>
              <a:gd name="T19" fmla="*/ 1831 h 2417"/>
              <a:gd name="T20" fmla="*/ 599 w 2494"/>
              <a:gd name="T21" fmla="*/ 1813 h 2417"/>
              <a:gd name="T22" fmla="*/ 587 w 2494"/>
              <a:gd name="T23" fmla="*/ 1483 h 2417"/>
              <a:gd name="T24" fmla="*/ 784 w 2494"/>
              <a:gd name="T25" fmla="*/ 1502 h 2417"/>
              <a:gd name="T26" fmla="*/ 578 w 2494"/>
              <a:gd name="T27" fmla="*/ 1605 h 2417"/>
              <a:gd name="T28" fmla="*/ 732 w 2494"/>
              <a:gd name="T29" fmla="*/ 1829 h 2417"/>
              <a:gd name="T30" fmla="*/ 934 w 2494"/>
              <a:gd name="T31" fmla="*/ 1712 h 2417"/>
              <a:gd name="T32" fmla="*/ 784 w 2494"/>
              <a:gd name="T33" fmla="*/ 1297 h 2417"/>
              <a:gd name="T34" fmla="*/ 996 w 2494"/>
              <a:gd name="T35" fmla="*/ 1085 h 2417"/>
              <a:gd name="T36" fmla="*/ 1398 w 2494"/>
              <a:gd name="T37" fmla="*/ 1355 h 2417"/>
              <a:gd name="T38" fmla="*/ 1048 w 2494"/>
              <a:gd name="T39" fmla="*/ 1472 h 2417"/>
              <a:gd name="T40" fmla="*/ 1567 w 2494"/>
              <a:gd name="T41" fmla="*/ 1186 h 2417"/>
              <a:gd name="T42" fmla="*/ 1429 w 2494"/>
              <a:gd name="T43" fmla="*/ 672 h 2417"/>
              <a:gd name="T44" fmla="*/ 1584 w 2494"/>
              <a:gd name="T45" fmla="*/ 751 h 2417"/>
              <a:gd name="T46" fmla="*/ 1724 w 2494"/>
              <a:gd name="T47" fmla="*/ 835 h 2417"/>
              <a:gd name="T48" fmla="*/ 1744 w 2494"/>
              <a:gd name="T49" fmla="*/ 998 h 2417"/>
              <a:gd name="T50" fmla="*/ 1417 w 2494"/>
              <a:gd name="T51" fmla="*/ 947 h 2417"/>
              <a:gd name="T52" fmla="*/ 1537 w 2494"/>
              <a:gd name="T53" fmla="*/ 785 h 2417"/>
              <a:gd name="T54" fmla="*/ 1438 w 2494"/>
              <a:gd name="T55" fmla="*/ 731 h 2417"/>
              <a:gd name="T56" fmla="*/ 1417 w 2494"/>
              <a:gd name="T57" fmla="*/ 947 h 2417"/>
              <a:gd name="T58" fmla="*/ 1684 w 2494"/>
              <a:gd name="T59" fmla="*/ 986 h 2417"/>
              <a:gd name="T60" fmla="*/ 1678 w 2494"/>
              <a:gd name="T61" fmla="*/ 881 h 2417"/>
              <a:gd name="T62" fmla="*/ 1534 w 2494"/>
              <a:gd name="T63" fmla="*/ 909 h 2417"/>
              <a:gd name="T64" fmla="*/ 1843 w 2494"/>
              <a:gd name="T65" fmla="*/ 910 h 2417"/>
              <a:gd name="T66" fmla="*/ 2158 w 2494"/>
              <a:gd name="T67" fmla="*/ 595 h 2417"/>
              <a:gd name="T68" fmla="*/ 1826 w 2494"/>
              <a:gd name="T69" fmla="*/ 724 h 2417"/>
              <a:gd name="T70" fmla="*/ 1802 w 2494"/>
              <a:gd name="T71" fmla="*/ 675 h 2417"/>
              <a:gd name="T72" fmla="*/ 1695 w 2494"/>
              <a:gd name="T73" fmla="*/ 457 h 2417"/>
              <a:gd name="T74" fmla="*/ 2198 w 2494"/>
              <a:gd name="T75" fmla="*/ 555 h 2417"/>
              <a:gd name="T76" fmla="*/ 2088 w 2494"/>
              <a:gd name="T77" fmla="*/ 11 h 2417"/>
              <a:gd name="T78" fmla="*/ 2259 w 2494"/>
              <a:gd name="T79" fmla="*/ 126 h 2417"/>
              <a:gd name="T80" fmla="*/ 2344 w 2494"/>
              <a:gd name="T81" fmla="*/ 226 h 2417"/>
              <a:gd name="T82" fmla="*/ 2324 w 2494"/>
              <a:gd name="T83" fmla="*/ 290 h 2417"/>
              <a:gd name="T84" fmla="*/ 2171 w 2494"/>
              <a:gd name="T85" fmla="*/ 287 h 2417"/>
              <a:gd name="T86" fmla="*/ 2242 w 2494"/>
              <a:gd name="T87" fmla="*/ 511 h 2417"/>
              <a:gd name="T88" fmla="*/ 2150 w 2494"/>
              <a:gd name="T89" fmla="*/ 228 h 2417"/>
              <a:gd name="T90" fmla="*/ 2176 w 2494"/>
              <a:gd name="T91" fmla="*/ 88 h 2417"/>
              <a:gd name="T92" fmla="*/ 1943 w 2494"/>
              <a:gd name="T93" fmla="*/ 212 h 2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494" h="2417">
                <a:moveTo>
                  <a:pt x="336" y="2417"/>
                </a:moveTo>
                <a:lnTo>
                  <a:pt x="0" y="2081"/>
                </a:lnTo>
                <a:lnTo>
                  <a:pt x="127" y="1954"/>
                </a:lnTo>
                <a:cubicBezTo>
                  <a:pt x="149" y="1932"/>
                  <a:pt x="167" y="1916"/>
                  <a:pt x="181" y="1906"/>
                </a:cubicBezTo>
                <a:cubicBezTo>
                  <a:pt x="200" y="1893"/>
                  <a:pt x="219" y="1884"/>
                  <a:pt x="238" y="1881"/>
                </a:cubicBezTo>
                <a:cubicBezTo>
                  <a:pt x="257" y="1877"/>
                  <a:pt x="277" y="1879"/>
                  <a:pt x="298" y="1886"/>
                </a:cubicBezTo>
                <a:cubicBezTo>
                  <a:pt x="318" y="1893"/>
                  <a:pt x="337" y="1905"/>
                  <a:pt x="354" y="1922"/>
                </a:cubicBezTo>
                <a:cubicBezTo>
                  <a:pt x="382" y="1950"/>
                  <a:pt x="397" y="1984"/>
                  <a:pt x="399" y="2022"/>
                </a:cubicBezTo>
                <a:cubicBezTo>
                  <a:pt x="400" y="2060"/>
                  <a:pt x="378" y="2102"/>
                  <a:pt x="330" y="2150"/>
                </a:cubicBezTo>
                <a:lnTo>
                  <a:pt x="244" y="2236"/>
                </a:lnTo>
                <a:lnTo>
                  <a:pt x="380" y="2373"/>
                </a:lnTo>
                <a:lnTo>
                  <a:pt x="336" y="2417"/>
                </a:lnTo>
                <a:close/>
                <a:moveTo>
                  <a:pt x="204" y="2197"/>
                </a:moveTo>
                <a:lnTo>
                  <a:pt x="291" y="2110"/>
                </a:lnTo>
                <a:cubicBezTo>
                  <a:pt x="320" y="2081"/>
                  <a:pt x="335" y="2055"/>
                  <a:pt x="336" y="2032"/>
                </a:cubicBezTo>
                <a:cubicBezTo>
                  <a:pt x="338" y="2010"/>
                  <a:pt x="329" y="1988"/>
                  <a:pt x="309" y="1969"/>
                </a:cubicBezTo>
                <a:cubicBezTo>
                  <a:pt x="295" y="1955"/>
                  <a:pt x="279" y="1947"/>
                  <a:pt x="262" y="1944"/>
                </a:cubicBezTo>
                <a:cubicBezTo>
                  <a:pt x="245" y="1941"/>
                  <a:pt x="229" y="1943"/>
                  <a:pt x="214" y="1952"/>
                </a:cubicBezTo>
                <a:cubicBezTo>
                  <a:pt x="205" y="1957"/>
                  <a:pt x="190" y="1970"/>
                  <a:pt x="170" y="1990"/>
                </a:cubicBezTo>
                <a:lnTo>
                  <a:pt x="84" y="2076"/>
                </a:lnTo>
                <a:lnTo>
                  <a:pt x="204" y="2197"/>
                </a:lnTo>
                <a:close/>
                <a:moveTo>
                  <a:pt x="660" y="2093"/>
                </a:moveTo>
                <a:lnTo>
                  <a:pt x="324" y="1757"/>
                </a:lnTo>
                <a:lnTo>
                  <a:pt x="369" y="1712"/>
                </a:lnTo>
                <a:lnTo>
                  <a:pt x="705" y="2048"/>
                </a:lnTo>
                <a:lnTo>
                  <a:pt x="660" y="2093"/>
                </a:lnTo>
                <a:close/>
                <a:moveTo>
                  <a:pt x="905" y="1613"/>
                </a:moveTo>
                <a:lnTo>
                  <a:pt x="960" y="1580"/>
                </a:lnTo>
                <a:cubicBezTo>
                  <a:pt x="988" y="1625"/>
                  <a:pt x="999" y="1670"/>
                  <a:pt x="994" y="1713"/>
                </a:cubicBezTo>
                <a:cubicBezTo>
                  <a:pt x="989" y="1757"/>
                  <a:pt x="969" y="1796"/>
                  <a:pt x="934" y="1831"/>
                </a:cubicBezTo>
                <a:cubicBezTo>
                  <a:pt x="897" y="1867"/>
                  <a:pt x="861" y="1889"/>
                  <a:pt x="823" y="1897"/>
                </a:cubicBezTo>
                <a:cubicBezTo>
                  <a:pt x="786" y="1905"/>
                  <a:pt x="747" y="1901"/>
                  <a:pt x="707" y="1885"/>
                </a:cubicBezTo>
                <a:cubicBezTo>
                  <a:pt x="667" y="1869"/>
                  <a:pt x="632" y="1845"/>
                  <a:pt x="599" y="1813"/>
                </a:cubicBezTo>
                <a:cubicBezTo>
                  <a:pt x="564" y="1778"/>
                  <a:pt x="541" y="1740"/>
                  <a:pt x="528" y="1701"/>
                </a:cubicBezTo>
                <a:cubicBezTo>
                  <a:pt x="515" y="1662"/>
                  <a:pt x="514" y="1623"/>
                  <a:pt x="526" y="1585"/>
                </a:cubicBezTo>
                <a:cubicBezTo>
                  <a:pt x="537" y="1546"/>
                  <a:pt x="557" y="1512"/>
                  <a:pt x="587" y="1483"/>
                </a:cubicBezTo>
                <a:cubicBezTo>
                  <a:pt x="620" y="1449"/>
                  <a:pt x="657" y="1429"/>
                  <a:pt x="697" y="1424"/>
                </a:cubicBezTo>
                <a:cubicBezTo>
                  <a:pt x="737" y="1418"/>
                  <a:pt x="777" y="1426"/>
                  <a:pt x="817" y="1448"/>
                </a:cubicBezTo>
                <a:lnTo>
                  <a:pt x="784" y="1502"/>
                </a:lnTo>
                <a:cubicBezTo>
                  <a:pt x="752" y="1485"/>
                  <a:pt x="723" y="1479"/>
                  <a:pt x="697" y="1483"/>
                </a:cubicBezTo>
                <a:cubicBezTo>
                  <a:pt x="671" y="1486"/>
                  <a:pt x="646" y="1499"/>
                  <a:pt x="624" y="1522"/>
                </a:cubicBezTo>
                <a:cubicBezTo>
                  <a:pt x="598" y="1548"/>
                  <a:pt x="583" y="1575"/>
                  <a:pt x="578" y="1605"/>
                </a:cubicBezTo>
                <a:cubicBezTo>
                  <a:pt x="573" y="1635"/>
                  <a:pt x="577" y="1664"/>
                  <a:pt x="591" y="1691"/>
                </a:cubicBezTo>
                <a:cubicBezTo>
                  <a:pt x="605" y="1719"/>
                  <a:pt x="623" y="1744"/>
                  <a:pt x="645" y="1767"/>
                </a:cubicBezTo>
                <a:cubicBezTo>
                  <a:pt x="674" y="1795"/>
                  <a:pt x="703" y="1816"/>
                  <a:pt x="732" y="1829"/>
                </a:cubicBezTo>
                <a:cubicBezTo>
                  <a:pt x="762" y="1842"/>
                  <a:pt x="791" y="1845"/>
                  <a:pt x="819" y="1838"/>
                </a:cubicBezTo>
                <a:cubicBezTo>
                  <a:pt x="847" y="1831"/>
                  <a:pt x="871" y="1817"/>
                  <a:pt x="892" y="1797"/>
                </a:cubicBezTo>
                <a:cubicBezTo>
                  <a:pt x="917" y="1772"/>
                  <a:pt x="931" y="1743"/>
                  <a:pt x="934" y="1712"/>
                </a:cubicBezTo>
                <a:cubicBezTo>
                  <a:pt x="937" y="1680"/>
                  <a:pt x="927" y="1647"/>
                  <a:pt x="905" y="1613"/>
                </a:cubicBezTo>
                <a:close/>
                <a:moveTo>
                  <a:pt x="1120" y="1633"/>
                </a:moveTo>
                <a:lnTo>
                  <a:pt x="784" y="1297"/>
                </a:lnTo>
                <a:lnTo>
                  <a:pt x="829" y="1252"/>
                </a:lnTo>
                <a:lnTo>
                  <a:pt x="995" y="1419"/>
                </a:lnTo>
                <a:lnTo>
                  <a:pt x="996" y="1085"/>
                </a:lnTo>
                <a:lnTo>
                  <a:pt x="1056" y="1025"/>
                </a:lnTo>
                <a:lnTo>
                  <a:pt x="1051" y="1302"/>
                </a:lnTo>
                <a:lnTo>
                  <a:pt x="1398" y="1355"/>
                </a:lnTo>
                <a:lnTo>
                  <a:pt x="1340" y="1414"/>
                </a:lnTo>
                <a:lnTo>
                  <a:pt x="1050" y="1363"/>
                </a:lnTo>
                <a:lnTo>
                  <a:pt x="1048" y="1472"/>
                </a:lnTo>
                <a:lnTo>
                  <a:pt x="1165" y="1588"/>
                </a:lnTo>
                <a:lnTo>
                  <a:pt x="1120" y="1633"/>
                </a:lnTo>
                <a:close/>
                <a:moveTo>
                  <a:pt x="1567" y="1186"/>
                </a:moveTo>
                <a:lnTo>
                  <a:pt x="1231" y="850"/>
                </a:lnTo>
                <a:lnTo>
                  <a:pt x="1357" y="724"/>
                </a:lnTo>
                <a:cubicBezTo>
                  <a:pt x="1383" y="698"/>
                  <a:pt x="1407" y="681"/>
                  <a:pt x="1429" y="672"/>
                </a:cubicBezTo>
                <a:cubicBezTo>
                  <a:pt x="1452" y="663"/>
                  <a:pt x="1474" y="662"/>
                  <a:pt x="1497" y="667"/>
                </a:cubicBezTo>
                <a:cubicBezTo>
                  <a:pt x="1520" y="672"/>
                  <a:pt x="1539" y="683"/>
                  <a:pt x="1555" y="698"/>
                </a:cubicBezTo>
                <a:cubicBezTo>
                  <a:pt x="1569" y="713"/>
                  <a:pt x="1579" y="730"/>
                  <a:pt x="1584" y="751"/>
                </a:cubicBezTo>
                <a:cubicBezTo>
                  <a:pt x="1588" y="771"/>
                  <a:pt x="1587" y="793"/>
                  <a:pt x="1579" y="817"/>
                </a:cubicBezTo>
                <a:cubicBezTo>
                  <a:pt x="1605" y="802"/>
                  <a:pt x="1631" y="797"/>
                  <a:pt x="1656" y="800"/>
                </a:cubicBezTo>
                <a:cubicBezTo>
                  <a:pt x="1682" y="804"/>
                  <a:pt x="1704" y="815"/>
                  <a:pt x="1724" y="835"/>
                </a:cubicBezTo>
                <a:cubicBezTo>
                  <a:pt x="1739" y="850"/>
                  <a:pt x="1751" y="868"/>
                  <a:pt x="1758" y="889"/>
                </a:cubicBezTo>
                <a:cubicBezTo>
                  <a:pt x="1764" y="909"/>
                  <a:pt x="1767" y="927"/>
                  <a:pt x="1764" y="945"/>
                </a:cubicBezTo>
                <a:cubicBezTo>
                  <a:pt x="1762" y="962"/>
                  <a:pt x="1755" y="979"/>
                  <a:pt x="1744" y="998"/>
                </a:cubicBezTo>
                <a:cubicBezTo>
                  <a:pt x="1733" y="1016"/>
                  <a:pt x="1717" y="1036"/>
                  <a:pt x="1695" y="1058"/>
                </a:cubicBezTo>
                <a:lnTo>
                  <a:pt x="1567" y="1186"/>
                </a:lnTo>
                <a:close/>
                <a:moveTo>
                  <a:pt x="1417" y="947"/>
                </a:moveTo>
                <a:lnTo>
                  <a:pt x="1490" y="874"/>
                </a:lnTo>
                <a:cubicBezTo>
                  <a:pt x="1509" y="854"/>
                  <a:pt x="1522" y="839"/>
                  <a:pt x="1528" y="828"/>
                </a:cubicBezTo>
                <a:cubicBezTo>
                  <a:pt x="1536" y="813"/>
                  <a:pt x="1539" y="799"/>
                  <a:pt x="1537" y="785"/>
                </a:cubicBezTo>
                <a:cubicBezTo>
                  <a:pt x="1535" y="772"/>
                  <a:pt x="1528" y="759"/>
                  <a:pt x="1516" y="747"/>
                </a:cubicBezTo>
                <a:cubicBezTo>
                  <a:pt x="1505" y="736"/>
                  <a:pt x="1493" y="729"/>
                  <a:pt x="1479" y="726"/>
                </a:cubicBezTo>
                <a:cubicBezTo>
                  <a:pt x="1465" y="723"/>
                  <a:pt x="1451" y="725"/>
                  <a:pt x="1438" y="731"/>
                </a:cubicBezTo>
                <a:cubicBezTo>
                  <a:pt x="1425" y="738"/>
                  <a:pt x="1407" y="754"/>
                  <a:pt x="1383" y="778"/>
                </a:cubicBezTo>
                <a:lnTo>
                  <a:pt x="1315" y="845"/>
                </a:lnTo>
                <a:lnTo>
                  <a:pt x="1417" y="947"/>
                </a:lnTo>
                <a:close/>
                <a:moveTo>
                  <a:pt x="1572" y="1102"/>
                </a:moveTo>
                <a:lnTo>
                  <a:pt x="1656" y="1018"/>
                </a:lnTo>
                <a:cubicBezTo>
                  <a:pt x="1670" y="1004"/>
                  <a:pt x="1680" y="993"/>
                  <a:pt x="1684" y="986"/>
                </a:cubicBezTo>
                <a:cubicBezTo>
                  <a:pt x="1693" y="974"/>
                  <a:pt x="1698" y="963"/>
                  <a:pt x="1701" y="951"/>
                </a:cubicBezTo>
                <a:cubicBezTo>
                  <a:pt x="1704" y="940"/>
                  <a:pt x="1703" y="928"/>
                  <a:pt x="1699" y="916"/>
                </a:cubicBezTo>
                <a:cubicBezTo>
                  <a:pt x="1695" y="903"/>
                  <a:pt x="1688" y="891"/>
                  <a:pt x="1678" y="881"/>
                </a:cubicBezTo>
                <a:cubicBezTo>
                  <a:pt x="1665" y="868"/>
                  <a:pt x="1651" y="861"/>
                  <a:pt x="1635" y="858"/>
                </a:cubicBezTo>
                <a:cubicBezTo>
                  <a:pt x="1620" y="855"/>
                  <a:pt x="1604" y="857"/>
                  <a:pt x="1589" y="865"/>
                </a:cubicBezTo>
                <a:cubicBezTo>
                  <a:pt x="1574" y="873"/>
                  <a:pt x="1556" y="887"/>
                  <a:pt x="1534" y="909"/>
                </a:cubicBezTo>
                <a:lnTo>
                  <a:pt x="1457" y="986"/>
                </a:lnTo>
                <a:lnTo>
                  <a:pt x="1572" y="1102"/>
                </a:lnTo>
                <a:close/>
                <a:moveTo>
                  <a:pt x="1843" y="910"/>
                </a:moveTo>
                <a:lnTo>
                  <a:pt x="1636" y="445"/>
                </a:lnTo>
                <a:lnTo>
                  <a:pt x="1684" y="397"/>
                </a:lnTo>
                <a:lnTo>
                  <a:pt x="2158" y="595"/>
                </a:lnTo>
                <a:lnTo>
                  <a:pt x="2107" y="646"/>
                </a:lnTo>
                <a:lnTo>
                  <a:pt x="1966" y="583"/>
                </a:lnTo>
                <a:lnTo>
                  <a:pt x="1826" y="724"/>
                </a:lnTo>
                <a:lnTo>
                  <a:pt x="1891" y="863"/>
                </a:lnTo>
                <a:lnTo>
                  <a:pt x="1843" y="910"/>
                </a:lnTo>
                <a:close/>
                <a:moveTo>
                  <a:pt x="1802" y="675"/>
                </a:moveTo>
                <a:lnTo>
                  <a:pt x="1916" y="561"/>
                </a:lnTo>
                <a:lnTo>
                  <a:pt x="1788" y="503"/>
                </a:lnTo>
                <a:cubicBezTo>
                  <a:pt x="1749" y="485"/>
                  <a:pt x="1718" y="470"/>
                  <a:pt x="1695" y="457"/>
                </a:cubicBezTo>
                <a:cubicBezTo>
                  <a:pt x="1712" y="483"/>
                  <a:pt x="1727" y="510"/>
                  <a:pt x="1741" y="539"/>
                </a:cubicBezTo>
                <a:lnTo>
                  <a:pt x="1802" y="675"/>
                </a:lnTo>
                <a:close/>
                <a:moveTo>
                  <a:pt x="2198" y="555"/>
                </a:moveTo>
                <a:lnTo>
                  <a:pt x="1862" y="219"/>
                </a:lnTo>
                <a:lnTo>
                  <a:pt x="2011" y="70"/>
                </a:lnTo>
                <a:cubicBezTo>
                  <a:pt x="2041" y="40"/>
                  <a:pt x="2066" y="21"/>
                  <a:pt x="2088" y="11"/>
                </a:cubicBezTo>
                <a:cubicBezTo>
                  <a:pt x="2110" y="2"/>
                  <a:pt x="2133" y="0"/>
                  <a:pt x="2157" y="6"/>
                </a:cubicBezTo>
                <a:cubicBezTo>
                  <a:pt x="2182" y="12"/>
                  <a:pt x="2204" y="24"/>
                  <a:pt x="2222" y="42"/>
                </a:cubicBezTo>
                <a:cubicBezTo>
                  <a:pt x="2246" y="66"/>
                  <a:pt x="2258" y="94"/>
                  <a:pt x="2259" y="126"/>
                </a:cubicBezTo>
                <a:cubicBezTo>
                  <a:pt x="2260" y="158"/>
                  <a:pt x="2247" y="192"/>
                  <a:pt x="2219" y="229"/>
                </a:cubicBezTo>
                <a:cubicBezTo>
                  <a:pt x="2236" y="222"/>
                  <a:pt x="2251" y="219"/>
                  <a:pt x="2262" y="218"/>
                </a:cubicBezTo>
                <a:cubicBezTo>
                  <a:pt x="2287" y="217"/>
                  <a:pt x="2314" y="220"/>
                  <a:pt x="2344" y="226"/>
                </a:cubicBezTo>
                <a:lnTo>
                  <a:pt x="2494" y="259"/>
                </a:lnTo>
                <a:lnTo>
                  <a:pt x="2438" y="315"/>
                </a:lnTo>
                <a:lnTo>
                  <a:pt x="2324" y="290"/>
                </a:lnTo>
                <a:cubicBezTo>
                  <a:pt x="2290" y="283"/>
                  <a:pt x="2264" y="278"/>
                  <a:pt x="2245" y="276"/>
                </a:cubicBezTo>
                <a:cubicBezTo>
                  <a:pt x="2226" y="273"/>
                  <a:pt x="2211" y="273"/>
                  <a:pt x="2200" y="276"/>
                </a:cubicBezTo>
                <a:cubicBezTo>
                  <a:pt x="2189" y="278"/>
                  <a:pt x="2179" y="282"/>
                  <a:pt x="2171" y="287"/>
                </a:cubicBezTo>
                <a:cubicBezTo>
                  <a:pt x="2165" y="291"/>
                  <a:pt x="2156" y="299"/>
                  <a:pt x="2145" y="310"/>
                </a:cubicBezTo>
                <a:lnTo>
                  <a:pt x="2093" y="362"/>
                </a:lnTo>
                <a:lnTo>
                  <a:pt x="2242" y="511"/>
                </a:lnTo>
                <a:lnTo>
                  <a:pt x="2198" y="555"/>
                </a:lnTo>
                <a:close/>
                <a:moveTo>
                  <a:pt x="2054" y="323"/>
                </a:moveTo>
                <a:lnTo>
                  <a:pt x="2150" y="228"/>
                </a:lnTo>
                <a:cubicBezTo>
                  <a:pt x="2170" y="207"/>
                  <a:pt x="2184" y="189"/>
                  <a:pt x="2191" y="174"/>
                </a:cubicBezTo>
                <a:cubicBezTo>
                  <a:pt x="2199" y="158"/>
                  <a:pt x="2201" y="143"/>
                  <a:pt x="2197" y="127"/>
                </a:cubicBezTo>
                <a:cubicBezTo>
                  <a:pt x="2194" y="112"/>
                  <a:pt x="2187" y="99"/>
                  <a:pt x="2176" y="88"/>
                </a:cubicBezTo>
                <a:cubicBezTo>
                  <a:pt x="2160" y="72"/>
                  <a:pt x="2141" y="65"/>
                  <a:pt x="2120" y="66"/>
                </a:cubicBezTo>
                <a:cubicBezTo>
                  <a:pt x="2098" y="68"/>
                  <a:pt x="2075" y="81"/>
                  <a:pt x="2050" y="106"/>
                </a:cubicBezTo>
                <a:lnTo>
                  <a:pt x="1943" y="212"/>
                </a:lnTo>
                <a:lnTo>
                  <a:pt x="2054" y="323"/>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098" name="Freeform 49"/>
          <p:cNvSpPr>
            <a:spLocks noEditPoints="1"/>
          </p:cNvSpPr>
          <p:nvPr/>
        </p:nvSpPr>
        <p:spPr bwMode="auto">
          <a:xfrm>
            <a:off x="5011738" y="5103813"/>
            <a:ext cx="369888" cy="371475"/>
          </a:xfrm>
          <a:custGeom>
            <a:avLst/>
            <a:gdLst>
              <a:gd name="T0" fmla="*/ 0 w 1947"/>
              <a:gd name="T1" fmla="*/ 1601 h 1937"/>
              <a:gd name="T2" fmla="*/ 267 w 1947"/>
              <a:gd name="T3" fmla="*/ 1414 h 1937"/>
              <a:gd name="T4" fmla="*/ 189 w 1947"/>
              <a:gd name="T5" fmla="*/ 1700 h 1937"/>
              <a:gd name="T6" fmla="*/ 386 w 1947"/>
              <a:gd name="T7" fmla="*/ 1582 h 1937"/>
              <a:gd name="T8" fmla="*/ 381 w 1947"/>
              <a:gd name="T9" fmla="*/ 1893 h 1937"/>
              <a:gd name="T10" fmla="*/ 624 w 1947"/>
              <a:gd name="T11" fmla="*/ 1650 h 1937"/>
              <a:gd name="T12" fmla="*/ 531 w 1947"/>
              <a:gd name="T13" fmla="*/ 1071 h 1937"/>
              <a:gd name="T14" fmla="*/ 372 w 1947"/>
              <a:gd name="T15" fmla="*/ 1309 h 1937"/>
              <a:gd name="T16" fmla="*/ 661 w 1947"/>
              <a:gd name="T17" fmla="*/ 1226 h 1937"/>
              <a:gd name="T18" fmla="*/ 514 w 1947"/>
              <a:gd name="T19" fmla="*/ 1451 h 1937"/>
              <a:gd name="T20" fmla="*/ 835 w 1947"/>
              <a:gd name="T21" fmla="*/ 1360 h 1937"/>
              <a:gd name="T22" fmla="*/ 624 w 1947"/>
              <a:gd name="T23" fmla="*/ 1650 h 1937"/>
              <a:gd name="T24" fmla="*/ 604 w 1947"/>
              <a:gd name="T25" fmla="*/ 997 h 1937"/>
              <a:gd name="T26" fmla="*/ 830 w 1947"/>
              <a:gd name="T27" fmla="*/ 789 h 1937"/>
              <a:gd name="T28" fmla="*/ 964 w 1947"/>
              <a:gd name="T29" fmla="*/ 820 h 1937"/>
              <a:gd name="T30" fmla="*/ 961 w 1947"/>
              <a:gd name="T31" fmla="*/ 1007 h 1937"/>
              <a:gd name="T32" fmla="*/ 1086 w 1947"/>
              <a:gd name="T33" fmla="*/ 1004 h 1937"/>
              <a:gd name="T34" fmla="*/ 1180 w 1947"/>
              <a:gd name="T35" fmla="*/ 1093 h 1937"/>
              <a:gd name="T36" fmla="*/ 988 w 1947"/>
              <a:gd name="T37" fmla="*/ 1054 h 1937"/>
              <a:gd name="T38" fmla="*/ 913 w 1947"/>
              <a:gd name="T39" fmla="*/ 1065 h 1937"/>
              <a:gd name="T40" fmla="*/ 835 w 1947"/>
              <a:gd name="T41" fmla="*/ 1140 h 1937"/>
              <a:gd name="T42" fmla="*/ 940 w 1947"/>
              <a:gd name="T43" fmla="*/ 1333 h 1937"/>
              <a:gd name="T44" fmla="*/ 892 w 1947"/>
              <a:gd name="T45" fmla="*/ 1006 h 1937"/>
              <a:gd name="T46" fmla="*/ 940 w 1947"/>
              <a:gd name="T47" fmla="*/ 905 h 1937"/>
              <a:gd name="T48" fmla="*/ 862 w 1947"/>
              <a:gd name="T49" fmla="*/ 844 h 1937"/>
              <a:gd name="T50" fmla="*/ 686 w 1947"/>
              <a:gd name="T51" fmla="*/ 990 h 1937"/>
              <a:gd name="T52" fmla="*/ 1280 w 1947"/>
              <a:gd name="T53" fmla="*/ 994 h 1937"/>
              <a:gd name="T54" fmla="*/ 1093 w 1947"/>
              <a:gd name="T55" fmla="*/ 509 h 1937"/>
              <a:gd name="T56" fmla="*/ 1239 w 1947"/>
              <a:gd name="T57" fmla="*/ 444 h 1937"/>
              <a:gd name="T58" fmla="*/ 1341 w 1947"/>
              <a:gd name="T59" fmla="*/ 564 h 1937"/>
              <a:gd name="T60" fmla="*/ 1344 w 1947"/>
              <a:gd name="T61" fmla="*/ 657 h 1937"/>
              <a:gd name="T62" fmla="*/ 1576 w 1947"/>
              <a:gd name="T63" fmla="*/ 698 h 1937"/>
              <a:gd name="T64" fmla="*/ 1405 w 1947"/>
              <a:gd name="T65" fmla="*/ 728 h 1937"/>
              <a:gd name="T66" fmla="*/ 1282 w 1947"/>
              <a:gd name="T67" fmla="*/ 714 h 1937"/>
              <a:gd name="T68" fmla="*/ 1226 w 1947"/>
              <a:gd name="T69" fmla="*/ 749 h 1937"/>
              <a:gd name="T70" fmla="*/ 1324 w 1947"/>
              <a:gd name="T71" fmla="*/ 950 h 1937"/>
              <a:gd name="T72" fmla="*/ 1136 w 1947"/>
              <a:gd name="T73" fmla="*/ 762 h 1937"/>
              <a:gd name="T74" fmla="*/ 1273 w 1947"/>
              <a:gd name="T75" fmla="*/ 612 h 1937"/>
              <a:gd name="T76" fmla="*/ 1258 w 1947"/>
              <a:gd name="T77" fmla="*/ 527 h 1937"/>
              <a:gd name="T78" fmla="*/ 1131 w 1947"/>
              <a:gd name="T79" fmla="*/ 544 h 1937"/>
              <a:gd name="T80" fmla="*/ 1136 w 1947"/>
              <a:gd name="T81" fmla="*/ 762 h 1937"/>
              <a:gd name="T82" fmla="*/ 1290 w 1947"/>
              <a:gd name="T83" fmla="*/ 312 h 1937"/>
              <a:gd name="T84" fmla="*/ 1670 w 1947"/>
              <a:gd name="T85" fmla="*/ 603 h 1937"/>
              <a:gd name="T86" fmla="*/ 1625 w 1947"/>
              <a:gd name="T87" fmla="*/ 432 h 1937"/>
              <a:gd name="T88" fmla="*/ 1719 w 1947"/>
              <a:gd name="T89" fmla="*/ 414 h 1937"/>
              <a:gd name="T90" fmla="*/ 1840 w 1947"/>
              <a:gd name="T91" fmla="*/ 365 h 1937"/>
              <a:gd name="T92" fmla="*/ 1886 w 1947"/>
              <a:gd name="T93" fmla="*/ 263 h 1937"/>
              <a:gd name="T94" fmla="*/ 1830 w 1947"/>
              <a:gd name="T95" fmla="*/ 206 h 1937"/>
              <a:gd name="T96" fmla="*/ 1704 w 1947"/>
              <a:gd name="T97" fmla="*/ 260 h 1937"/>
              <a:gd name="T98" fmla="*/ 1551 w 1947"/>
              <a:gd name="T99" fmla="*/ 308 h 1937"/>
              <a:gd name="T100" fmla="*/ 1464 w 1947"/>
              <a:gd name="T101" fmla="*/ 216 h 1937"/>
              <a:gd name="T102" fmla="*/ 1523 w 1947"/>
              <a:gd name="T103" fmla="*/ 67 h 1937"/>
              <a:gd name="T104" fmla="*/ 1680 w 1947"/>
              <a:gd name="T105" fmla="*/ 5 h 1937"/>
              <a:gd name="T106" fmla="*/ 1710 w 1947"/>
              <a:gd name="T107" fmla="*/ 87 h 1937"/>
              <a:gd name="T108" fmla="*/ 1564 w 1947"/>
              <a:gd name="T109" fmla="*/ 105 h 1937"/>
              <a:gd name="T110" fmla="*/ 1537 w 1947"/>
              <a:gd name="T111" fmla="*/ 232 h 1937"/>
              <a:gd name="T112" fmla="*/ 1671 w 1947"/>
              <a:gd name="T113" fmla="*/ 206 h 1937"/>
              <a:gd name="T114" fmla="*/ 1844 w 1947"/>
              <a:gd name="T115" fmla="*/ 144 h 1937"/>
              <a:gd name="T116" fmla="*/ 1941 w 1947"/>
              <a:gd name="T117" fmla="*/ 244 h 1937"/>
              <a:gd name="T118" fmla="*/ 1882 w 1947"/>
              <a:gd name="T119" fmla="*/ 403 h 1937"/>
              <a:gd name="T120" fmla="*/ 1704 w 1947"/>
              <a:gd name="T121" fmla="*/ 474 h 1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947" h="1937">
                <a:moveTo>
                  <a:pt x="336" y="1937"/>
                </a:moveTo>
                <a:lnTo>
                  <a:pt x="0" y="1601"/>
                </a:lnTo>
                <a:lnTo>
                  <a:pt x="227" y="1374"/>
                </a:lnTo>
                <a:lnTo>
                  <a:pt x="267" y="1414"/>
                </a:lnTo>
                <a:lnTo>
                  <a:pt x="85" y="1596"/>
                </a:lnTo>
                <a:lnTo>
                  <a:pt x="189" y="1700"/>
                </a:lnTo>
                <a:lnTo>
                  <a:pt x="346" y="1543"/>
                </a:lnTo>
                <a:lnTo>
                  <a:pt x="386" y="1582"/>
                </a:lnTo>
                <a:lnTo>
                  <a:pt x="228" y="1740"/>
                </a:lnTo>
                <a:lnTo>
                  <a:pt x="381" y="1893"/>
                </a:lnTo>
                <a:lnTo>
                  <a:pt x="336" y="1937"/>
                </a:lnTo>
                <a:close/>
                <a:moveTo>
                  <a:pt x="624" y="1650"/>
                </a:moveTo>
                <a:lnTo>
                  <a:pt x="288" y="1314"/>
                </a:lnTo>
                <a:lnTo>
                  <a:pt x="531" y="1071"/>
                </a:lnTo>
                <a:lnTo>
                  <a:pt x="570" y="1111"/>
                </a:lnTo>
                <a:lnTo>
                  <a:pt x="372" y="1309"/>
                </a:lnTo>
                <a:lnTo>
                  <a:pt x="475" y="1412"/>
                </a:lnTo>
                <a:lnTo>
                  <a:pt x="661" y="1226"/>
                </a:lnTo>
                <a:lnTo>
                  <a:pt x="700" y="1266"/>
                </a:lnTo>
                <a:lnTo>
                  <a:pt x="514" y="1451"/>
                </a:lnTo>
                <a:lnTo>
                  <a:pt x="628" y="1566"/>
                </a:lnTo>
                <a:lnTo>
                  <a:pt x="835" y="1360"/>
                </a:lnTo>
                <a:lnTo>
                  <a:pt x="874" y="1399"/>
                </a:lnTo>
                <a:lnTo>
                  <a:pt x="624" y="1650"/>
                </a:lnTo>
                <a:close/>
                <a:moveTo>
                  <a:pt x="940" y="1333"/>
                </a:moveTo>
                <a:lnTo>
                  <a:pt x="604" y="997"/>
                </a:lnTo>
                <a:lnTo>
                  <a:pt x="753" y="848"/>
                </a:lnTo>
                <a:cubicBezTo>
                  <a:pt x="783" y="818"/>
                  <a:pt x="809" y="799"/>
                  <a:pt x="830" y="789"/>
                </a:cubicBezTo>
                <a:cubicBezTo>
                  <a:pt x="852" y="780"/>
                  <a:pt x="875" y="778"/>
                  <a:pt x="900" y="784"/>
                </a:cubicBezTo>
                <a:cubicBezTo>
                  <a:pt x="924" y="790"/>
                  <a:pt x="946" y="802"/>
                  <a:pt x="964" y="820"/>
                </a:cubicBezTo>
                <a:cubicBezTo>
                  <a:pt x="988" y="844"/>
                  <a:pt x="1001" y="872"/>
                  <a:pt x="1002" y="904"/>
                </a:cubicBezTo>
                <a:cubicBezTo>
                  <a:pt x="1003" y="936"/>
                  <a:pt x="989" y="970"/>
                  <a:pt x="961" y="1007"/>
                </a:cubicBezTo>
                <a:cubicBezTo>
                  <a:pt x="979" y="1000"/>
                  <a:pt x="993" y="997"/>
                  <a:pt x="1005" y="996"/>
                </a:cubicBezTo>
                <a:cubicBezTo>
                  <a:pt x="1030" y="995"/>
                  <a:pt x="1057" y="998"/>
                  <a:pt x="1086" y="1004"/>
                </a:cubicBezTo>
                <a:lnTo>
                  <a:pt x="1236" y="1037"/>
                </a:lnTo>
                <a:lnTo>
                  <a:pt x="1180" y="1093"/>
                </a:lnTo>
                <a:lnTo>
                  <a:pt x="1066" y="1068"/>
                </a:lnTo>
                <a:cubicBezTo>
                  <a:pt x="1033" y="1061"/>
                  <a:pt x="1007" y="1056"/>
                  <a:pt x="988" y="1054"/>
                </a:cubicBezTo>
                <a:cubicBezTo>
                  <a:pt x="969" y="1051"/>
                  <a:pt x="954" y="1051"/>
                  <a:pt x="943" y="1054"/>
                </a:cubicBezTo>
                <a:cubicBezTo>
                  <a:pt x="932" y="1056"/>
                  <a:pt x="922" y="1060"/>
                  <a:pt x="913" y="1065"/>
                </a:cubicBezTo>
                <a:cubicBezTo>
                  <a:pt x="907" y="1069"/>
                  <a:pt x="898" y="1077"/>
                  <a:pt x="887" y="1088"/>
                </a:cubicBezTo>
                <a:lnTo>
                  <a:pt x="835" y="1140"/>
                </a:lnTo>
                <a:lnTo>
                  <a:pt x="985" y="1289"/>
                </a:lnTo>
                <a:lnTo>
                  <a:pt x="940" y="1333"/>
                </a:lnTo>
                <a:close/>
                <a:moveTo>
                  <a:pt x="797" y="1101"/>
                </a:moveTo>
                <a:lnTo>
                  <a:pt x="892" y="1006"/>
                </a:lnTo>
                <a:cubicBezTo>
                  <a:pt x="913" y="985"/>
                  <a:pt x="927" y="967"/>
                  <a:pt x="934" y="952"/>
                </a:cubicBezTo>
                <a:cubicBezTo>
                  <a:pt x="941" y="936"/>
                  <a:pt x="943" y="921"/>
                  <a:pt x="940" y="905"/>
                </a:cubicBezTo>
                <a:cubicBezTo>
                  <a:pt x="937" y="890"/>
                  <a:pt x="929" y="877"/>
                  <a:pt x="919" y="866"/>
                </a:cubicBezTo>
                <a:cubicBezTo>
                  <a:pt x="903" y="850"/>
                  <a:pt x="884" y="843"/>
                  <a:pt x="862" y="844"/>
                </a:cubicBezTo>
                <a:cubicBezTo>
                  <a:pt x="840" y="846"/>
                  <a:pt x="817" y="859"/>
                  <a:pt x="792" y="884"/>
                </a:cubicBezTo>
                <a:lnTo>
                  <a:pt x="686" y="990"/>
                </a:lnTo>
                <a:lnTo>
                  <a:pt x="797" y="1101"/>
                </a:lnTo>
                <a:close/>
                <a:moveTo>
                  <a:pt x="1280" y="994"/>
                </a:moveTo>
                <a:lnTo>
                  <a:pt x="943" y="658"/>
                </a:lnTo>
                <a:lnTo>
                  <a:pt x="1093" y="509"/>
                </a:lnTo>
                <a:cubicBezTo>
                  <a:pt x="1122" y="479"/>
                  <a:pt x="1148" y="459"/>
                  <a:pt x="1170" y="450"/>
                </a:cubicBezTo>
                <a:cubicBezTo>
                  <a:pt x="1192" y="440"/>
                  <a:pt x="1215" y="438"/>
                  <a:pt x="1239" y="444"/>
                </a:cubicBezTo>
                <a:cubicBezTo>
                  <a:pt x="1264" y="450"/>
                  <a:pt x="1285" y="462"/>
                  <a:pt x="1304" y="481"/>
                </a:cubicBezTo>
                <a:cubicBezTo>
                  <a:pt x="1328" y="505"/>
                  <a:pt x="1340" y="533"/>
                  <a:pt x="1341" y="564"/>
                </a:cubicBezTo>
                <a:cubicBezTo>
                  <a:pt x="1342" y="596"/>
                  <a:pt x="1328" y="630"/>
                  <a:pt x="1301" y="667"/>
                </a:cubicBezTo>
                <a:cubicBezTo>
                  <a:pt x="1318" y="661"/>
                  <a:pt x="1333" y="658"/>
                  <a:pt x="1344" y="657"/>
                </a:cubicBezTo>
                <a:cubicBezTo>
                  <a:pt x="1369" y="656"/>
                  <a:pt x="1396" y="659"/>
                  <a:pt x="1426" y="665"/>
                </a:cubicBezTo>
                <a:lnTo>
                  <a:pt x="1576" y="698"/>
                </a:lnTo>
                <a:lnTo>
                  <a:pt x="1520" y="754"/>
                </a:lnTo>
                <a:lnTo>
                  <a:pt x="1405" y="728"/>
                </a:lnTo>
                <a:cubicBezTo>
                  <a:pt x="1372" y="721"/>
                  <a:pt x="1346" y="716"/>
                  <a:pt x="1327" y="714"/>
                </a:cubicBezTo>
                <a:cubicBezTo>
                  <a:pt x="1308" y="712"/>
                  <a:pt x="1293" y="712"/>
                  <a:pt x="1282" y="714"/>
                </a:cubicBezTo>
                <a:cubicBezTo>
                  <a:pt x="1271" y="717"/>
                  <a:pt x="1261" y="720"/>
                  <a:pt x="1253" y="726"/>
                </a:cubicBezTo>
                <a:cubicBezTo>
                  <a:pt x="1247" y="730"/>
                  <a:pt x="1238" y="737"/>
                  <a:pt x="1226" y="749"/>
                </a:cubicBezTo>
                <a:lnTo>
                  <a:pt x="1175" y="800"/>
                </a:lnTo>
                <a:lnTo>
                  <a:pt x="1324" y="950"/>
                </a:lnTo>
                <a:lnTo>
                  <a:pt x="1280" y="994"/>
                </a:lnTo>
                <a:close/>
                <a:moveTo>
                  <a:pt x="1136" y="762"/>
                </a:moveTo>
                <a:lnTo>
                  <a:pt x="1232" y="666"/>
                </a:lnTo>
                <a:cubicBezTo>
                  <a:pt x="1252" y="646"/>
                  <a:pt x="1266" y="628"/>
                  <a:pt x="1273" y="612"/>
                </a:cubicBezTo>
                <a:cubicBezTo>
                  <a:pt x="1281" y="597"/>
                  <a:pt x="1283" y="581"/>
                  <a:pt x="1279" y="566"/>
                </a:cubicBezTo>
                <a:cubicBezTo>
                  <a:pt x="1276" y="551"/>
                  <a:pt x="1269" y="538"/>
                  <a:pt x="1258" y="527"/>
                </a:cubicBezTo>
                <a:cubicBezTo>
                  <a:pt x="1242" y="511"/>
                  <a:pt x="1223" y="504"/>
                  <a:pt x="1202" y="505"/>
                </a:cubicBezTo>
                <a:cubicBezTo>
                  <a:pt x="1180" y="506"/>
                  <a:pt x="1156" y="519"/>
                  <a:pt x="1131" y="544"/>
                </a:cubicBezTo>
                <a:lnTo>
                  <a:pt x="1025" y="651"/>
                </a:lnTo>
                <a:lnTo>
                  <a:pt x="1136" y="762"/>
                </a:lnTo>
                <a:close/>
                <a:moveTo>
                  <a:pt x="1626" y="648"/>
                </a:moveTo>
                <a:lnTo>
                  <a:pt x="1290" y="312"/>
                </a:lnTo>
                <a:lnTo>
                  <a:pt x="1334" y="267"/>
                </a:lnTo>
                <a:lnTo>
                  <a:pt x="1670" y="603"/>
                </a:lnTo>
                <a:lnTo>
                  <a:pt x="1626" y="648"/>
                </a:lnTo>
                <a:close/>
                <a:moveTo>
                  <a:pt x="1625" y="432"/>
                </a:moveTo>
                <a:lnTo>
                  <a:pt x="1664" y="387"/>
                </a:lnTo>
                <a:cubicBezTo>
                  <a:pt x="1682" y="402"/>
                  <a:pt x="1701" y="411"/>
                  <a:pt x="1719" y="414"/>
                </a:cubicBezTo>
                <a:cubicBezTo>
                  <a:pt x="1737" y="418"/>
                  <a:pt x="1757" y="415"/>
                  <a:pt x="1779" y="407"/>
                </a:cubicBezTo>
                <a:cubicBezTo>
                  <a:pt x="1801" y="398"/>
                  <a:pt x="1821" y="384"/>
                  <a:pt x="1840" y="365"/>
                </a:cubicBezTo>
                <a:cubicBezTo>
                  <a:pt x="1857" y="348"/>
                  <a:pt x="1870" y="330"/>
                  <a:pt x="1878" y="312"/>
                </a:cubicBezTo>
                <a:cubicBezTo>
                  <a:pt x="1886" y="294"/>
                  <a:pt x="1888" y="278"/>
                  <a:pt x="1886" y="263"/>
                </a:cubicBezTo>
                <a:cubicBezTo>
                  <a:pt x="1884" y="248"/>
                  <a:pt x="1877" y="235"/>
                  <a:pt x="1867" y="224"/>
                </a:cubicBezTo>
                <a:cubicBezTo>
                  <a:pt x="1856" y="214"/>
                  <a:pt x="1844" y="208"/>
                  <a:pt x="1830" y="206"/>
                </a:cubicBezTo>
                <a:cubicBezTo>
                  <a:pt x="1816" y="204"/>
                  <a:pt x="1799" y="208"/>
                  <a:pt x="1780" y="216"/>
                </a:cubicBezTo>
                <a:cubicBezTo>
                  <a:pt x="1767" y="222"/>
                  <a:pt x="1742" y="236"/>
                  <a:pt x="1704" y="260"/>
                </a:cubicBezTo>
                <a:cubicBezTo>
                  <a:pt x="1665" y="283"/>
                  <a:pt x="1637" y="298"/>
                  <a:pt x="1618" y="304"/>
                </a:cubicBezTo>
                <a:cubicBezTo>
                  <a:pt x="1593" y="311"/>
                  <a:pt x="1571" y="313"/>
                  <a:pt x="1551" y="308"/>
                </a:cubicBezTo>
                <a:cubicBezTo>
                  <a:pt x="1530" y="304"/>
                  <a:pt x="1512" y="294"/>
                  <a:pt x="1497" y="278"/>
                </a:cubicBezTo>
                <a:cubicBezTo>
                  <a:pt x="1480" y="261"/>
                  <a:pt x="1469" y="241"/>
                  <a:pt x="1464" y="216"/>
                </a:cubicBezTo>
                <a:cubicBezTo>
                  <a:pt x="1459" y="192"/>
                  <a:pt x="1462" y="167"/>
                  <a:pt x="1472" y="140"/>
                </a:cubicBezTo>
                <a:cubicBezTo>
                  <a:pt x="1483" y="114"/>
                  <a:pt x="1500" y="90"/>
                  <a:pt x="1523" y="67"/>
                </a:cubicBezTo>
                <a:cubicBezTo>
                  <a:pt x="1548" y="42"/>
                  <a:pt x="1573" y="24"/>
                  <a:pt x="1601" y="13"/>
                </a:cubicBezTo>
                <a:cubicBezTo>
                  <a:pt x="1628" y="2"/>
                  <a:pt x="1654" y="0"/>
                  <a:pt x="1680" y="5"/>
                </a:cubicBezTo>
                <a:cubicBezTo>
                  <a:pt x="1706" y="10"/>
                  <a:pt x="1729" y="23"/>
                  <a:pt x="1749" y="41"/>
                </a:cubicBezTo>
                <a:lnTo>
                  <a:pt x="1710" y="87"/>
                </a:lnTo>
                <a:cubicBezTo>
                  <a:pt x="1686" y="68"/>
                  <a:pt x="1663" y="60"/>
                  <a:pt x="1638" y="62"/>
                </a:cubicBezTo>
                <a:cubicBezTo>
                  <a:pt x="1614" y="65"/>
                  <a:pt x="1589" y="79"/>
                  <a:pt x="1564" y="105"/>
                </a:cubicBezTo>
                <a:cubicBezTo>
                  <a:pt x="1537" y="132"/>
                  <a:pt x="1522" y="156"/>
                  <a:pt x="1520" y="178"/>
                </a:cubicBezTo>
                <a:cubicBezTo>
                  <a:pt x="1517" y="200"/>
                  <a:pt x="1523" y="219"/>
                  <a:pt x="1537" y="232"/>
                </a:cubicBezTo>
                <a:cubicBezTo>
                  <a:pt x="1549" y="245"/>
                  <a:pt x="1563" y="250"/>
                  <a:pt x="1580" y="249"/>
                </a:cubicBezTo>
                <a:cubicBezTo>
                  <a:pt x="1596" y="248"/>
                  <a:pt x="1626" y="234"/>
                  <a:pt x="1671" y="206"/>
                </a:cubicBezTo>
                <a:cubicBezTo>
                  <a:pt x="1715" y="178"/>
                  <a:pt x="1747" y="160"/>
                  <a:pt x="1767" y="153"/>
                </a:cubicBezTo>
                <a:cubicBezTo>
                  <a:pt x="1795" y="143"/>
                  <a:pt x="1821" y="140"/>
                  <a:pt x="1844" y="144"/>
                </a:cubicBezTo>
                <a:cubicBezTo>
                  <a:pt x="1867" y="149"/>
                  <a:pt x="1888" y="160"/>
                  <a:pt x="1906" y="178"/>
                </a:cubicBezTo>
                <a:cubicBezTo>
                  <a:pt x="1924" y="196"/>
                  <a:pt x="1936" y="218"/>
                  <a:pt x="1941" y="244"/>
                </a:cubicBezTo>
                <a:cubicBezTo>
                  <a:pt x="1947" y="270"/>
                  <a:pt x="1944" y="297"/>
                  <a:pt x="1934" y="325"/>
                </a:cubicBezTo>
                <a:cubicBezTo>
                  <a:pt x="1923" y="353"/>
                  <a:pt x="1906" y="379"/>
                  <a:pt x="1882" y="403"/>
                </a:cubicBezTo>
                <a:cubicBezTo>
                  <a:pt x="1852" y="433"/>
                  <a:pt x="1822" y="454"/>
                  <a:pt x="1793" y="466"/>
                </a:cubicBezTo>
                <a:cubicBezTo>
                  <a:pt x="1763" y="478"/>
                  <a:pt x="1734" y="480"/>
                  <a:pt x="1704" y="474"/>
                </a:cubicBezTo>
                <a:cubicBezTo>
                  <a:pt x="1675" y="468"/>
                  <a:pt x="1648" y="454"/>
                  <a:pt x="1625" y="432"/>
                </a:cubicBez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099" name="Freeform 50"/>
          <p:cNvSpPr>
            <a:spLocks noEditPoints="1"/>
          </p:cNvSpPr>
          <p:nvPr/>
        </p:nvSpPr>
        <p:spPr bwMode="auto">
          <a:xfrm>
            <a:off x="5584825" y="5102225"/>
            <a:ext cx="404813" cy="414337"/>
          </a:xfrm>
          <a:custGeom>
            <a:avLst/>
            <a:gdLst>
              <a:gd name="T0" fmla="*/ 135 w 2121"/>
              <a:gd name="T1" fmla="*/ 2067 h 2167"/>
              <a:gd name="T2" fmla="*/ 252 w 2121"/>
              <a:gd name="T3" fmla="*/ 2084 h 2167"/>
              <a:gd name="T4" fmla="*/ 269 w 2121"/>
              <a:gd name="T5" fmla="*/ 2010 h 2167"/>
              <a:gd name="T6" fmla="*/ 0 w 2121"/>
              <a:gd name="T7" fmla="*/ 1732 h 2167"/>
              <a:gd name="T8" fmla="*/ 273 w 2121"/>
              <a:gd name="T9" fmla="*/ 1916 h 2167"/>
              <a:gd name="T10" fmla="*/ 331 w 2121"/>
              <a:gd name="T11" fmla="*/ 2060 h 2167"/>
              <a:gd name="T12" fmla="*/ 198 w 2121"/>
              <a:gd name="T13" fmla="*/ 2166 h 2167"/>
              <a:gd name="T14" fmla="*/ 419 w 2121"/>
              <a:gd name="T15" fmla="*/ 1985 h 2167"/>
              <a:gd name="T16" fmla="*/ 260 w 2121"/>
              <a:gd name="T17" fmla="*/ 1472 h 2167"/>
              <a:gd name="T18" fmla="*/ 683 w 2121"/>
              <a:gd name="T19" fmla="*/ 1721 h 2167"/>
              <a:gd name="T20" fmla="*/ 401 w 2121"/>
              <a:gd name="T21" fmla="*/ 1799 h 2167"/>
              <a:gd name="T22" fmla="*/ 419 w 2121"/>
              <a:gd name="T23" fmla="*/ 1985 h 2167"/>
              <a:gd name="T24" fmla="*/ 492 w 2121"/>
              <a:gd name="T25" fmla="*/ 1636 h 2167"/>
              <a:gd name="T26" fmla="*/ 270 w 2121"/>
              <a:gd name="T27" fmla="*/ 1532 h 2167"/>
              <a:gd name="T28" fmla="*/ 378 w 2121"/>
              <a:gd name="T29" fmla="*/ 1750 h 2167"/>
              <a:gd name="T30" fmla="*/ 429 w 2121"/>
              <a:gd name="T31" fmla="*/ 1302 h 2167"/>
              <a:gd name="T32" fmla="*/ 814 w 2121"/>
              <a:gd name="T33" fmla="*/ 1394 h 2167"/>
              <a:gd name="T34" fmla="*/ 844 w 2121"/>
              <a:gd name="T35" fmla="*/ 1356 h 2167"/>
              <a:gd name="T36" fmla="*/ 750 w 2121"/>
              <a:gd name="T37" fmla="*/ 981 h 2167"/>
              <a:gd name="T38" fmla="*/ 1043 w 2121"/>
              <a:gd name="T39" fmla="*/ 1360 h 2167"/>
              <a:gd name="T40" fmla="*/ 946 w 2121"/>
              <a:gd name="T41" fmla="*/ 1458 h 2167"/>
              <a:gd name="T42" fmla="*/ 522 w 2121"/>
              <a:gd name="T43" fmla="*/ 1309 h 2167"/>
              <a:gd name="T44" fmla="*/ 766 w 2121"/>
              <a:gd name="T45" fmla="*/ 1638 h 2167"/>
              <a:gd name="T46" fmla="*/ 828 w 2121"/>
              <a:gd name="T47" fmla="*/ 904 h 2167"/>
              <a:gd name="T48" fmla="*/ 1110 w 2121"/>
              <a:gd name="T49" fmla="*/ 701 h 2167"/>
              <a:gd name="T50" fmla="*/ 1015 w 2121"/>
              <a:gd name="T51" fmla="*/ 1002 h 2167"/>
              <a:gd name="T52" fmla="*/ 1240 w 2121"/>
              <a:gd name="T53" fmla="*/ 856 h 2167"/>
              <a:gd name="T54" fmla="*/ 1169 w 2121"/>
              <a:gd name="T55" fmla="*/ 1156 h 2167"/>
              <a:gd name="T56" fmla="*/ 1415 w 2121"/>
              <a:gd name="T57" fmla="*/ 989 h 2167"/>
              <a:gd name="T58" fmla="*/ 1351 w 2121"/>
              <a:gd name="T59" fmla="*/ 837 h 2167"/>
              <a:gd name="T60" fmla="*/ 1444 w 2121"/>
              <a:gd name="T61" fmla="*/ 819 h 2167"/>
              <a:gd name="T62" fmla="*/ 1566 w 2121"/>
              <a:gd name="T63" fmla="*/ 770 h 2167"/>
              <a:gd name="T64" fmla="*/ 1612 w 2121"/>
              <a:gd name="T65" fmla="*/ 667 h 2167"/>
              <a:gd name="T66" fmla="*/ 1556 w 2121"/>
              <a:gd name="T67" fmla="*/ 611 h 2167"/>
              <a:gd name="T68" fmla="*/ 1429 w 2121"/>
              <a:gd name="T69" fmla="*/ 664 h 2167"/>
              <a:gd name="T70" fmla="*/ 1276 w 2121"/>
              <a:gd name="T71" fmla="*/ 713 h 2167"/>
              <a:gd name="T72" fmla="*/ 1189 w 2121"/>
              <a:gd name="T73" fmla="*/ 621 h 2167"/>
              <a:gd name="T74" fmla="*/ 1248 w 2121"/>
              <a:gd name="T75" fmla="*/ 472 h 2167"/>
              <a:gd name="T76" fmla="*/ 1406 w 2121"/>
              <a:gd name="T77" fmla="*/ 410 h 2167"/>
              <a:gd name="T78" fmla="*/ 1436 w 2121"/>
              <a:gd name="T79" fmla="*/ 492 h 2167"/>
              <a:gd name="T80" fmla="*/ 1289 w 2121"/>
              <a:gd name="T81" fmla="*/ 509 h 2167"/>
              <a:gd name="T82" fmla="*/ 1262 w 2121"/>
              <a:gd name="T83" fmla="*/ 637 h 2167"/>
              <a:gd name="T84" fmla="*/ 1396 w 2121"/>
              <a:gd name="T85" fmla="*/ 611 h 2167"/>
              <a:gd name="T86" fmla="*/ 1570 w 2121"/>
              <a:gd name="T87" fmla="*/ 549 h 2167"/>
              <a:gd name="T88" fmla="*/ 1667 w 2121"/>
              <a:gd name="T89" fmla="*/ 648 h 2167"/>
              <a:gd name="T90" fmla="*/ 1608 w 2121"/>
              <a:gd name="T91" fmla="*/ 807 h 2167"/>
              <a:gd name="T92" fmla="*/ 1430 w 2121"/>
              <a:gd name="T93" fmla="*/ 879 h 2167"/>
              <a:gd name="T94" fmla="*/ 2081 w 2121"/>
              <a:gd name="T95" fmla="*/ 243 h 2167"/>
              <a:gd name="T96" fmla="*/ 1899 w 2121"/>
              <a:gd name="T97" fmla="*/ 505 h 2167"/>
              <a:gd name="T98" fmla="*/ 1858 w 2121"/>
              <a:gd name="T99" fmla="*/ 400 h 2167"/>
              <a:gd name="T100" fmla="*/ 1864 w 2121"/>
              <a:gd name="T101" fmla="*/ 149 h 2167"/>
              <a:gd name="T102" fmla="*/ 1774 w 2121"/>
              <a:gd name="T103" fmla="*/ 57 h 2167"/>
              <a:gd name="T104" fmla="*/ 1682 w 2121"/>
              <a:gd name="T105" fmla="*/ 151 h 2167"/>
              <a:gd name="T106" fmla="*/ 1666 w 2121"/>
              <a:gd name="T107" fmla="*/ 257 h 2167"/>
              <a:gd name="T108" fmla="*/ 1678 w 2121"/>
              <a:gd name="T109" fmla="*/ 50 h 2167"/>
              <a:gd name="T110" fmla="*/ 1876 w 2121"/>
              <a:gd name="T111" fmla="*/ 39 h 2167"/>
              <a:gd name="T112" fmla="*/ 1922 w 2121"/>
              <a:gd name="T113" fmla="*/ 155 h 2167"/>
              <a:gd name="T114" fmla="*/ 1912 w 2121"/>
              <a:gd name="T115" fmla="*/ 368 h 2167"/>
              <a:gd name="T116" fmla="*/ 2081 w 2121"/>
              <a:gd name="T117" fmla="*/ 243 h 2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21" h="2167">
                <a:moveTo>
                  <a:pt x="100" y="2113"/>
                </a:moveTo>
                <a:lnTo>
                  <a:pt x="135" y="2067"/>
                </a:lnTo>
                <a:cubicBezTo>
                  <a:pt x="162" y="2092"/>
                  <a:pt x="184" y="2105"/>
                  <a:pt x="202" y="2106"/>
                </a:cubicBezTo>
                <a:cubicBezTo>
                  <a:pt x="220" y="2106"/>
                  <a:pt x="237" y="2099"/>
                  <a:pt x="252" y="2084"/>
                </a:cubicBezTo>
                <a:cubicBezTo>
                  <a:pt x="263" y="2073"/>
                  <a:pt x="270" y="2061"/>
                  <a:pt x="273" y="2048"/>
                </a:cubicBezTo>
                <a:cubicBezTo>
                  <a:pt x="276" y="2034"/>
                  <a:pt x="275" y="2022"/>
                  <a:pt x="269" y="2010"/>
                </a:cubicBezTo>
                <a:cubicBezTo>
                  <a:pt x="263" y="1998"/>
                  <a:pt x="251" y="1983"/>
                  <a:pt x="231" y="1963"/>
                </a:cubicBezTo>
                <a:lnTo>
                  <a:pt x="0" y="1732"/>
                </a:lnTo>
                <a:lnTo>
                  <a:pt x="44" y="1687"/>
                </a:lnTo>
                <a:lnTo>
                  <a:pt x="273" y="1916"/>
                </a:lnTo>
                <a:cubicBezTo>
                  <a:pt x="301" y="1945"/>
                  <a:pt x="320" y="1970"/>
                  <a:pt x="328" y="1992"/>
                </a:cubicBezTo>
                <a:cubicBezTo>
                  <a:pt x="337" y="2014"/>
                  <a:pt x="338" y="2037"/>
                  <a:pt x="331" y="2060"/>
                </a:cubicBezTo>
                <a:cubicBezTo>
                  <a:pt x="325" y="2082"/>
                  <a:pt x="311" y="2104"/>
                  <a:pt x="292" y="2124"/>
                </a:cubicBezTo>
                <a:cubicBezTo>
                  <a:pt x="262" y="2153"/>
                  <a:pt x="231" y="2167"/>
                  <a:pt x="198" y="2166"/>
                </a:cubicBezTo>
                <a:cubicBezTo>
                  <a:pt x="166" y="2165"/>
                  <a:pt x="133" y="2147"/>
                  <a:pt x="100" y="2113"/>
                </a:cubicBezTo>
                <a:close/>
                <a:moveTo>
                  <a:pt x="419" y="1985"/>
                </a:moveTo>
                <a:lnTo>
                  <a:pt x="212" y="1520"/>
                </a:lnTo>
                <a:lnTo>
                  <a:pt x="260" y="1472"/>
                </a:lnTo>
                <a:lnTo>
                  <a:pt x="733" y="1670"/>
                </a:lnTo>
                <a:lnTo>
                  <a:pt x="683" y="1721"/>
                </a:lnTo>
                <a:lnTo>
                  <a:pt x="542" y="1658"/>
                </a:lnTo>
                <a:lnTo>
                  <a:pt x="401" y="1799"/>
                </a:lnTo>
                <a:lnTo>
                  <a:pt x="466" y="1938"/>
                </a:lnTo>
                <a:lnTo>
                  <a:pt x="419" y="1985"/>
                </a:lnTo>
                <a:close/>
                <a:moveTo>
                  <a:pt x="378" y="1750"/>
                </a:moveTo>
                <a:lnTo>
                  <a:pt x="492" y="1636"/>
                </a:lnTo>
                <a:lnTo>
                  <a:pt x="364" y="1578"/>
                </a:lnTo>
                <a:cubicBezTo>
                  <a:pt x="325" y="1560"/>
                  <a:pt x="294" y="1545"/>
                  <a:pt x="270" y="1532"/>
                </a:cubicBezTo>
                <a:cubicBezTo>
                  <a:pt x="287" y="1558"/>
                  <a:pt x="303" y="1585"/>
                  <a:pt x="316" y="1614"/>
                </a:cubicBezTo>
                <a:lnTo>
                  <a:pt x="378" y="1750"/>
                </a:lnTo>
                <a:close/>
                <a:moveTo>
                  <a:pt x="766" y="1638"/>
                </a:moveTo>
                <a:lnTo>
                  <a:pt x="429" y="1302"/>
                </a:lnTo>
                <a:lnTo>
                  <a:pt x="496" y="1235"/>
                </a:lnTo>
                <a:lnTo>
                  <a:pt x="814" y="1394"/>
                </a:lnTo>
                <a:cubicBezTo>
                  <a:pt x="843" y="1408"/>
                  <a:pt x="865" y="1420"/>
                  <a:pt x="880" y="1427"/>
                </a:cubicBezTo>
                <a:cubicBezTo>
                  <a:pt x="871" y="1411"/>
                  <a:pt x="859" y="1387"/>
                  <a:pt x="844" y="1356"/>
                </a:cubicBezTo>
                <a:lnTo>
                  <a:pt x="690" y="1041"/>
                </a:lnTo>
                <a:lnTo>
                  <a:pt x="750" y="981"/>
                </a:lnTo>
                <a:lnTo>
                  <a:pt x="1086" y="1318"/>
                </a:lnTo>
                <a:lnTo>
                  <a:pt x="1043" y="1360"/>
                </a:lnTo>
                <a:lnTo>
                  <a:pt x="762" y="1079"/>
                </a:lnTo>
                <a:lnTo>
                  <a:pt x="946" y="1458"/>
                </a:lnTo>
                <a:lnTo>
                  <a:pt x="906" y="1498"/>
                </a:lnTo>
                <a:lnTo>
                  <a:pt x="522" y="1309"/>
                </a:lnTo>
                <a:lnTo>
                  <a:pt x="808" y="1595"/>
                </a:lnTo>
                <a:lnTo>
                  <a:pt x="766" y="1638"/>
                </a:lnTo>
                <a:close/>
                <a:moveTo>
                  <a:pt x="1164" y="1240"/>
                </a:moveTo>
                <a:lnTo>
                  <a:pt x="828" y="904"/>
                </a:lnTo>
                <a:lnTo>
                  <a:pt x="1071" y="661"/>
                </a:lnTo>
                <a:lnTo>
                  <a:pt x="1110" y="701"/>
                </a:lnTo>
                <a:lnTo>
                  <a:pt x="912" y="899"/>
                </a:lnTo>
                <a:lnTo>
                  <a:pt x="1015" y="1002"/>
                </a:lnTo>
                <a:lnTo>
                  <a:pt x="1201" y="816"/>
                </a:lnTo>
                <a:lnTo>
                  <a:pt x="1240" y="856"/>
                </a:lnTo>
                <a:lnTo>
                  <a:pt x="1054" y="1041"/>
                </a:lnTo>
                <a:lnTo>
                  <a:pt x="1169" y="1156"/>
                </a:lnTo>
                <a:lnTo>
                  <a:pt x="1375" y="949"/>
                </a:lnTo>
                <a:lnTo>
                  <a:pt x="1415" y="989"/>
                </a:lnTo>
                <a:lnTo>
                  <a:pt x="1164" y="1240"/>
                </a:lnTo>
                <a:close/>
                <a:moveTo>
                  <a:pt x="1351" y="837"/>
                </a:moveTo>
                <a:lnTo>
                  <a:pt x="1389" y="791"/>
                </a:lnTo>
                <a:cubicBezTo>
                  <a:pt x="1408" y="806"/>
                  <a:pt x="1426" y="815"/>
                  <a:pt x="1444" y="819"/>
                </a:cubicBezTo>
                <a:cubicBezTo>
                  <a:pt x="1463" y="822"/>
                  <a:pt x="1483" y="820"/>
                  <a:pt x="1504" y="811"/>
                </a:cubicBezTo>
                <a:cubicBezTo>
                  <a:pt x="1526" y="802"/>
                  <a:pt x="1547" y="789"/>
                  <a:pt x="1566" y="770"/>
                </a:cubicBezTo>
                <a:cubicBezTo>
                  <a:pt x="1583" y="753"/>
                  <a:pt x="1595" y="735"/>
                  <a:pt x="1603" y="717"/>
                </a:cubicBezTo>
                <a:cubicBezTo>
                  <a:pt x="1611" y="699"/>
                  <a:pt x="1614" y="682"/>
                  <a:pt x="1612" y="667"/>
                </a:cubicBezTo>
                <a:cubicBezTo>
                  <a:pt x="1609" y="652"/>
                  <a:pt x="1603" y="639"/>
                  <a:pt x="1592" y="629"/>
                </a:cubicBezTo>
                <a:cubicBezTo>
                  <a:pt x="1582" y="618"/>
                  <a:pt x="1570" y="612"/>
                  <a:pt x="1556" y="611"/>
                </a:cubicBezTo>
                <a:cubicBezTo>
                  <a:pt x="1542" y="609"/>
                  <a:pt x="1525" y="612"/>
                  <a:pt x="1505" y="621"/>
                </a:cubicBezTo>
                <a:cubicBezTo>
                  <a:pt x="1493" y="626"/>
                  <a:pt x="1468" y="641"/>
                  <a:pt x="1429" y="664"/>
                </a:cubicBezTo>
                <a:cubicBezTo>
                  <a:pt x="1391" y="688"/>
                  <a:pt x="1362" y="702"/>
                  <a:pt x="1343" y="708"/>
                </a:cubicBezTo>
                <a:cubicBezTo>
                  <a:pt x="1319" y="716"/>
                  <a:pt x="1297" y="717"/>
                  <a:pt x="1276" y="713"/>
                </a:cubicBezTo>
                <a:cubicBezTo>
                  <a:pt x="1256" y="708"/>
                  <a:pt x="1238" y="698"/>
                  <a:pt x="1223" y="683"/>
                </a:cubicBezTo>
                <a:cubicBezTo>
                  <a:pt x="1206" y="666"/>
                  <a:pt x="1195" y="645"/>
                  <a:pt x="1189" y="621"/>
                </a:cubicBezTo>
                <a:cubicBezTo>
                  <a:pt x="1184" y="596"/>
                  <a:pt x="1187" y="571"/>
                  <a:pt x="1198" y="545"/>
                </a:cubicBezTo>
                <a:cubicBezTo>
                  <a:pt x="1209" y="519"/>
                  <a:pt x="1226" y="495"/>
                  <a:pt x="1248" y="472"/>
                </a:cubicBezTo>
                <a:cubicBezTo>
                  <a:pt x="1273" y="447"/>
                  <a:pt x="1299" y="429"/>
                  <a:pt x="1326" y="418"/>
                </a:cubicBezTo>
                <a:cubicBezTo>
                  <a:pt x="1353" y="407"/>
                  <a:pt x="1380" y="404"/>
                  <a:pt x="1406" y="410"/>
                </a:cubicBezTo>
                <a:cubicBezTo>
                  <a:pt x="1431" y="415"/>
                  <a:pt x="1455" y="427"/>
                  <a:pt x="1475" y="446"/>
                </a:cubicBezTo>
                <a:lnTo>
                  <a:pt x="1436" y="492"/>
                </a:lnTo>
                <a:cubicBezTo>
                  <a:pt x="1412" y="473"/>
                  <a:pt x="1388" y="465"/>
                  <a:pt x="1364" y="467"/>
                </a:cubicBezTo>
                <a:cubicBezTo>
                  <a:pt x="1340" y="469"/>
                  <a:pt x="1315" y="483"/>
                  <a:pt x="1289" y="509"/>
                </a:cubicBezTo>
                <a:cubicBezTo>
                  <a:pt x="1262" y="536"/>
                  <a:pt x="1248" y="561"/>
                  <a:pt x="1245" y="583"/>
                </a:cubicBezTo>
                <a:cubicBezTo>
                  <a:pt x="1243" y="605"/>
                  <a:pt x="1249" y="623"/>
                  <a:pt x="1262" y="637"/>
                </a:cubicBezTo>
                <a:cubicBezTo>
                  <a:pt x="1275" y="649"/>
                  <a:pt x="1289" y="655"/>
                  <a:pt x="1305" y="654"/>
                </a:cubicBezTo>
                <a:cubicBezTo>
                  <a:pt x="1322" y="653"/>
                  <a:pt x="1352" y="639"/>
                  <a:pt x="1396" y="611"/>
                </a:cubicBezTo>
                <a:cubicBezTo>
                  <a:pt x="1441" y="583"/>
                  <a:pt x="1473" y="565"/>
                  <a:pt x="1492" y="558"/>
                </a:cubicBezTo>
                <a:cubicBezTo>
                  <a:pt x="1521" y="547"/>
                  <a:pt x="1547" y="544"/>
                  <a:pt x="1570" y="549"/>
                </a:cubicBezTo>
                <a:cubicBezTo>
                  <a:pt x="1593" y="553"/>
                  <a:pt x="1614" y="564"/>
                  <a:pt x="1632" y="582"/>
                </a:cubicBezTo>
                <a:cubicBezTo>
                  <a:pt x="1649" y="600"/>
                  <a:pt x="1661" y="622"/>
                  <a:pt x="1667" y="648"/>
                </a:cubicBezTo>
                <a:cubicBezTo>
                  <a:pt x="1672" y="674"/>
                  <a:pt x="1670" y="701"/>
                  <a:pt x="1660" y="729"/>
                </a:cubicBezTo>
                <a:cubicBezTo>
                  <a:pt x="1649" y="757"/>
                  <a:pt x="1632" y="783"/>
                  <a:pt x="1608" y="807"/>
                </a:cubicBezTo>
                <a:cubicBezTo>
                  <a:pt x="1578" y="838"/>
                  <a:pt x="1548" y="859"/>
                  <a:pt x="1518" y="870"/>
                </a:cubicBezTo>
                <a:cubicBezTo>
                  <a:pt x="1489" y="882"/>
                  <a:pt x="1459" y="885"/>
                  <a:pt x="1430" y="879"/>
                </a:cubicBezTo>
                <a:cubicBezTo>
                  <a:pt x="1400" y="873"/>
                  <a:pt x="1374" y="859"/>
                  <a:pt x="1351" y="837"/>
                </a:cubicBezTo>
                <a:close/>
                <a:moveTo>
                  <a:pt x="2081" y="243"/>
                </a:moveTo>
                <a:lnTo>
                  <a:pt x="2121" y="283"/>
                </a:lnTo>
                <a:lnTo>
                  <a:pt x="1899" y="505"/>
                </a:lnTo>
                <a:cubicBezTo>
                  <a:pt x="1889" y="495"/>
                  <a:pt x="1881" y="484"/>
                  <a:pt x="1875" y="471"/>
                </a:cubicBezTo>
                <a:cubicBezTo>
                  <a:pt x="1866" y="451"/>
                  <a:pt x="1860" y="427"/>
                  <a:pt x="1858" y="400"/>
                </a:cubicBezTo>
                <a:cubicBezTo>
                  <a:pt x="1855" y="372"/>
                  <a:pt x="1856" y="337"/>
                  <a:pt x="1861" y="295"/>
                </a:cubicBezTo>
                <a:cubicBezTo>
                  <a:pt x="1867" y="228"/>
                  <a:pt x="1868" y="180"/>
                  <a:pt x="1864" y="149"/>
                </a:cubicBezTo>
                <a:cubicBezTo>
                  <a:pt x="1859" y="119"/>
                  <a:pt x="1849" y="96"/>
                  <a:pt x="1833" y="81"/>
                </a:cubicBezTo>
                <a:cubicBezTo>
                  <a:pt x="1817" y="64"/>
                  <a:pt x="1797" y="56"/>
                  <a:pt x="1774" y="57"/>
                </a:cubicBezTo>
                <a:cubicBezTo>
                  <a:pt x="1751" y="57"/>
                  <a:pt x="1730" y="67"/>
                  <a:pt x="1712" y="86"/>
                </a:cubicBezTo>
                <a:cubicBezTo>
                  <a:pt x="1692" y="105"/>
                  <a:pt x="1682" y="127"/>
                  <a:pt x="1682" y="151"/>
                </a:cubicBezTo>
                <a:cubicBezTo>
                  <a:pt x="1682" y="175"/>
                  <a:pt x="1692" y="198"/>
                  <a:pt x="1713" y="219"/>
                </a:cubicBezTo>
                <a:lnTo>
                  <a:pt x="1666" y="257"/>
                </a:lnTo>
                <a:cubicBezTo>
                  <a:pt x="1638" y="222"/>
                  <a:pt x="1625" y="187"/>
                  <a:pt x="1627" y="152"/>
                </a:cubicBezTo>
                <a:cubicBezTo>
                  <a:pt x="1629" y="116"/>
                  <a:pt x="1646" y="82"/>
                  <a:pt x="1678" y="50"/>
                </a:cubicBezTo>
                <a:cubicBezTo>
                  <a:pt x="1711" y="18"/>
                  <a:pt x="1745" y="2"/>
                  <a:pt x="1782" y="1"/>
                </a:cubicBezTo>
                <a:cubicBezTo>
                  <a:pt x="1818" y="0"/>
                  <a:pt x="1850" y="13"/>
                  <a:pt x="1876" y="39"/>
                </a:cubicBezTo>
                <a:cubicBezTo>
                  <a:pt x="1890" y="52"/>
                  <a:pt x="1900" y="68"/>
                  <a:pt x="1908" y="87"/>
                </a:cubicBezTo>
                <a:cubicBezTo>
                  <a:pt x="1915" y="105"/>
                  <a:pt x="1920" y="128"/>
                  <a:pt x="1922" y="155"/>
                </a:cubicBezTo>
                <a:cubicBezTo>
                  <a:pt x="1923" y="183"/>
                  <a:pt x="1922" y="223"/>
                  <a:pt x="1917" y="278"/>
                </a:cubicBezTo>
                <a:cubicBezTo>
                  <a:pt x="1913" y="324"/>
                  <a:pt x="1911" y="354"/>
                  <a:pt x="1912" y="368"/>
                </a:cubicBezTo>
                <a:cubicBezTo>
                  <a:pt x="1912" y="383"/>
                  <a:pt x="1914" y="396"/>
                  <a:pt x="1917" y="408"/>
                </a:cubicBezTo>
                <a:lnTo>
                  <a:pt x="2081" y="243"/>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100" name="Freeform 51"/>
          <p:cNvSpPr>
            <a:spLocks noEditPoints="1"/>
          </p:cNvSpPr>
          <p:nvPr/>
        </p:nvSpPr>
        <p:spPr bwMode="auto">
          <a:xfrm>
            <a:off x="6205538" y="5094288"/>
            <a:ext cx="381000" cy="381000"/>
          </a:xfrm>
          <a:custGeom>
            <a:avLst/>
            <a:gdLst>
              <a:gd name="T0" fmla="*/ 0 w 1002"/>
              <a:gd name="T1" fmla="*/ 830 h 998"/>
              <a:gd name="T2" fmla="*/ 193 w 1002"/>
              <a:gd name="T3" fmla="*/ 875 h 998"/>
              <a:gd name="T4" fmla="*/ 207 w 1002"/>
              <a:gd name="T5" fmla="*/ 856 h 998"/>
              <a:gd name="T6" fmla="*/ 161 w 1002"/>
              <a:gd name="T7" fmla="*/ 669 h 998"/>
              <a:gd name="T8" fmla="*/ 307 w 1002"/>
              <a:gd name="T9" fmla="*/ 859 h 998"/>
              <a:gd name="T10" fmla="*/ 258 w 1002"/>
              <a:gd name="T11" fmla="*/ 908 h 998"/>
              <a:gd name="T12" fmla="*/ 47 w 1002"/>
              <a:gd name="T13" fmla="*/ 833 h 998"/>
              <a:gd name="T14" fmla="*/ 168 w 1002"/>
              <a:gd name="T15" fmla="*/ 998 h 998"/>
              <a:gd name="T16" fmla="*/ 453 w 1002"/>
              <a:gd name="T17" fmla="*/ 606 h 998"/>
              <a:gd name="T18" fmla="*/ 440 w 1002"/>
              <a:gd name="T19" fmla="*/ 732 h 998"/>
              <a:gd name="T20" fmla="*/ 326 w 1002"/>
              <a:gd name="T21" fmla="*/ 759 h 998"/>
              <a:gd name="T22" fmla="*/ 237 w 1002"/>
              <a:gd name="T23" fmla="*/ 667 h 998"/>
              <a:gd name="T24" fmla="*/ 266 w 1002"/>
              <a:gd name="T25" fmla="*/ 558 h 998"/>
              <a:gd name="T26" fmla="*/ 382 w 1002"/>
              <a:gd name="T27" fmla="*/ 541 h 998"/>
              <a:gd name="T28" fmla="*/ 321 w 1002"/>
              <a:gd name="T29" fmla="*/ 558 h 998"/>
              <a:gd name="T30" fmla="*/ 262 w 1002"/>
              <a:gd name="T31" fmla="*/ 619 h 998"/>
              <a:gd name="T32" fmla="*/ 295 w 1002"/>
              <a:gd name="T33" fmla="*/ 700 h 998"/>
              <a:gd name="T34" fmla="*/ 382 w 1002"/>
              <a:gd name="T35" fmla="*/ 736 h 998"/>
              <a:gd name="T36" fmla="*/ 440 w 1002"/>
              <a:gd name="T37" fmla="*/ 672 h 998"/>
              <a:gd name="T38" fmla="*/ 549 w 1002"/>
              <a:gd name="T39" fmla="*/ 485 h 998"/>
              <a:gd name="T40" fmla="*/ 601 w 1002"/>
              <a:gd name="T41" fmla="*/ 394 h 998"/>
              <a:gd name="T42" fmla="*/ 649 w 1002"/>
              <a:gd name="T43" fmla="*/ 510 h 998"/>
              <a:gd name="T44" fmla="*/ 564 w 1002"/>
              <a:gd name="T45" fmla="*/ 586 h 998"/>
              <a:gd name="T46" fmla="*/ 448 w 1002"/>
              <a:gd name="T47" fmla="*/ 552 h 998"/>
              <a:gd name="T48" fmla="*/ 410 w 1002"/>
              <a:gd name="T49" fmla="*/ 434 h 998"/>
              <a:gd name="T50" fmla="*/ 483 w 1002"/>
              <a:gd name="T51" fmla="*/ 353 h 998"/>
              <a:gd name="T52" fmla="*/ 563 w 1002"/>
              <a:gd name="T53" fmla="*/ 361 h 998"/>
              <a:gd name="T54" fmla="*/ 519 w 1002"/>
              <a:gd name="T55" fmla="*/ 376 h 998"/>
              <a:gd name="T56" fmla="*/ 463 w 1002"/>
              <a:gd name="T57" fmla="*/ 399 h 998"/>
              <a:gd name="T58" fmla="*/ 436 w 1002"/>
              <a:gd name="T59" fmla="*/ 460 h 998"/>
              <a:gd name="T60" fmla="*/ 469 w 1002"/>
              <a:gd name="T61" fmla="*/ 527 h 998"/>
              <a:gd name="T62" fmla="*/ 560 w 1002"/>
              <a:gd name="T63" fmla="*/ 557 h 998"/>
              <a:gd name="T64" fmla="*/ 621 w 1002"/>
              <a:gd name="T65" fmla="*/ 499 h 998"/>
              <a:gd name="T66" fmla="*/ 599 w 1002"/>
              <a:gd name="T67" fmla="*/ 435 h 998"/>
              <a:gd name="T68" fmla="*/ 718 w 1002"/>
              <a:gd name="T69" fmla="*/ 448 h 998"/>
              <a:gd name="T70" fmla="*/ 672 w 1002"/>
              <a:gd name="T71" fmla="*/ 158 h 998"/>
              <a:gd name="T72" fmla="*/ 592 w 1002"/>
              <a:gd name="T73" fmla="*/ 277 h 998"/>
              <a:gd name="T74" fmla="*/ 737 w 1002"/>
              <a:gd name="T75" fmla="*/ 236 h 998"/>
              <a:gd name="T76" fmla="*/ 663 w 1002"/>
              <a:gd name="T77" fmla="*/ 348 h 998"/>
              <a:gd name="T78" fmla="*/ 824 w 1002"/>
              <a:gd name="T79" fmla="*/ 303 h 998"/>
              <a:gd name="T80" fmla="*/ 718 w 1002"/>
              <a:gd name="T81" fmla="*/ 448 h 998"/>
              <a:gd name="T82" fmla="*/ 709 w 1002"/>
              <a:gd name="T83" fmla="*/ 121 h 998"/>
              <a:gd name="T84" fmla="*/ 850 w 1002"/>
              <a:gd name="T85" fmla="*/ 20 h 998"/>
              <a:gd name="T86" fmla="*/ 802 w 1002"/>
              <a:gd name="T87" fmla="*/ 170 h 998"/>
              <a:gd name="T88" fmla="*/ 915 w 1002"/>
              <a:gd name="T89" fmla="*/ 97 h 998"/>
              <a:gd name="T90" fmla="*/ 879 w 1002"/>
              <a:gd name="T91" fmla="*/ 247 h 998"/>
              <a:gd name="T92" fmla="*/ 1002 w 1002"/>
              <a:gd name="T93" fmla="*/ 164 h 9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02" h="998">
                <a:moveTo>
                  <a:pt x="168" y="998"/>
                </a:moveTo>
                <a:lnTo>
                  <a:pt x="0" y="830"/>
                </a:lnTo>
                <a:lnTo>
                  <a:pt x="34" y="796"/>
                </a:lnTo>
                <a:lnTo>
                  <a:pt x="193" y="875"/>
                </a:lnTo>
                <a:cubicBezTo>
                  <a:pt x="207" y="883"/>
                  <a:pt x="218" y="888"/>
                  <a:pt x="225" y="892"/>
                </a:cubicBezTo>
                <a:cubicBezTo>
                  <a:pt x="221" y="884"/>
                  <a:pt x="215" y="872"/>
                  <a:pt x="207" y="856"/>
                </a:cubicBezTo>
                <a:lnTo>
                  <a:pt x="131" y="699"/>
                </a:lnTo>
                <a:lnTo>
                  <a:pt x="161" y="669"/>
                </a:lnTo>
                <a:lnTo>
                  <a:pt x="329" y="837"/>
                </a:lnTo>
                <a:lnTo>
                  <a:pt x="307" y="859"/>
                </a:lnTo>
                <a:lnTo>
                  <a:pt x="167" y="718"/>
                </a:lnTo>
                <a:lnTo>
                  <a:pt x="258" y="908"/>
                </a:lnTo>
                <a:lnTo>
                  <a:pt x="238" y="928"/>
                </a:lnTo>
                <a:lnTo>
                  <a:pt x="47" y="833"/>
                </a:lnTo>
                <a:lnTo>
                  <a:pt x="190" y="976"/>
                </a:lnTo>
                <a:lnTo>
                  <a:pt x="168" y="998"/>
                </a:lnTo>
                <a:close/>
                <a:moveTo>
                  <a:pt x="425" y="623"/>
                </a:moveTo>
                <a:lnTo>
                  <a:pt x="453" y="606"/>
                </a:lnTo>
                <a:cubicBezTo>
                  <a:pt x="467" y="629"/>
                  <a:pt x="472" y="652"/>
                  <a:pt x="470" y="673"/>
                </a:cubicBezTo>
                <a:cubicBezTo>
                  <a:pt x="467" y="695"/>
                  <a:pt x="457" y="715"/>
                  <a:pt x="440" y="732"/>
                </a:cubicBezTo>
                <a:cubicBezTo>
                  <a:pt x="422" y="750"/>
                  <a:pt x="403" y="761"/>
                  <a:pt x="384" y="765"/>
                </a:cubicBezTo>
                <a:cubicBezTo>
                  <a:pt x="366" y="769"/>
                  <a:pt x="346" y="767"/>
                  <a:pt x="326" y="759"/>
                </a:cubicBezTo>
                <a:cubicBezTo>
                  <a:pt x="307" y="751"/>
                  <a:pt x="289" y="739"/>
                  <a:pt x="272" y="723"/>
                </a:cubicBezTo>
                <a:cubicBezTo>
                  <a:pt x="255" y="705"/>
                  <a:pt x="243" y="687"/>
                  <a:pt x="237" y="667"/>
                </a:cubicBezTo>
                <a:cubicBezTo>
                  <a:pt x="230" y="647"/>
                  <a:pt x="230" y="628"/>
                  <a:pt x="236" y="609"/>
                </a:cubicBezTo>
                <a:cubicBezTo>
                  <a:pt x="241" y="590"/>
                  <a:pt x="251" y="573"/>
                  <a:pt x="266" y="558"/>
                </a:cubicBezTo>
                <a:cubicBezTo>
                  <a:pt x="283" y="541"/>
                  <a:pt x="301" y="531"/>
                  <a:pt x="321" y="528"/>
                </a:cubicBezTo>
                <a:cubicBezTo>
                  <a:pt x="341" y="525"/>
                  <a:pt x="361" y="530"/>
                  <a:pt x="382" y="541"/>
                </a:cubicBezTo>
                <a:lnTo>
                  <a:pt x="365" y="568"/>
                </a:lnTo>
                <a:cubicBezTo>
                  <a:pt x="349" y="559"/>
                  <a:pt x="334" y="556"/>
                  <a:pt x="321" y="558"/>
                </a:cubicBezTo>
                <a:cubicBezTo>
                  <a:pt x="308" y="560"/>
                  <a:pt x="296" y="566"/>
                  <a:pt x="285" y="577"/>
                </a:cubicBezTo>
                <a:cubicBezTo>
                  <a:pt x="272" y="590"/>
                  <a:pt x="264" y="604"/>
                  <a:pt x="262" y="619"/>
                </a:cubicBezTo>
                <a:cubicBezTo>
                  <a:pt x="259" y="634"/>
                  <a:pt x="261" y="648"/>
                  <a:pt x="268" y="662"/>
                </a:cubicBezTo>
                <a:cubicBezTo>
                  <a:pt x="275" y="676"/>
                  <a:pt x="284" y="689"/>
                  <a:pt x="295" y="700"/>
                </a:cubicBezTo>
                <a:cubicBezTo>
                  <a:pt x="310" y="714"/>
                  <a:pt x="324" y="725"/>
                  <a:pt x="339" y="731"/>
                </a:cubicBezTo>
                <a:cubicBezTo>
                  <a:pt x="354" y="738"/>
                  <a:pt x="368" y="739"/>
                  <a:pt x="382" y="736"/>
                </a:cubicBezTo>
                <a:cubicBezTo>
                  <a:pt x="396" y="732"/>
                  <a:pt x="409" y="725"/>
                  <a:pt x="419" y="715"/>
                </a:cubicBezTo>
                <a:cubicBezTo>
                  <a:pt x="431" y="702"/>
                  <a:pt x="438" y="688"/>
                  <a:pt x="440" y="672"/>
                </a:cubicBezTo>
                <a:cubicBezTo>
                  <a:pt x="441" y="657"/>
                  <a:pt x="436" y="640"/>
                  <a:pt x="425" y="623"/>
                </a:cubicBezTo>
                <a:close/>
                <a:moveTo>
                  <a:pt x="549" y="485"/>
                </a:moveTo>
                <a:lnTo>
                  <a:pt x="530" y="465"/>
                </a:lnTo>
                <a:lnTo>
                  <a:pt x="601" y="394"/>
                </a:lnTo>
                <a:lnTo>
                  <a:pt x="663" y="456"/>
                </a:lnTo>
                <a:cubicBezTo>
                  <a:pt x="661" y="476"/>
                  <a:pt x="656" y="494"/>
                  <a:pt x="649" y="510"/>
                </a:cubicBezTo>
                <a:cubicBezTo>
                  <a:pt x="642" y="526"/>
                  <a:pt x="632" y="540"/>
                  <a:pt x="620" y="552"/>
                </a:cubicBezTo>
                <a:cubicBezTo>
                  <a:pt x="603" y="568"/>
                  <a:pt x="585" y="580"/>
                  <a:pt x="564" y="586"/>
                </a:cubicBezTo>
                <a:cubicBezTo>
                  <a:pt x="544" y="593"/>
                  <a:pt x="523" y="593"/>
                  <a:pt x="503" y="586"/>
                </a:cubicBezTo>
                <a:cubicBezTo>
                  <a:pt x="483" y="580"/>
                  <a:pt x="464" y="568"/>
                  <a:pt x="448" y="552"/>
                </a:cubicBezTo>
                <a:cubicBezTo>
                  <a:pt x="432" y="535"/>
                  <a:pt x="420" y="517"/>
                  <a:pt x="412" y="496"/>
                </a:cubicBezTo>
                <a:cubicBezTo>
                  <a:pt x="405" y="475"/>
                  <a:pt x="404" y="454"/>
                  <a:pt x="410" y="434"/>
                </a:cubicBezTo>
                <a:cubicBezTo>
                  <a:pt x="416" y="415"/>
                  <a:pt x="428" y="397"/>
                  <a:pt x="444" y="380"/>
                </a:cubicBezTo>
                <a:cubicBezTo>
                  <a:pt x="456" y="368"/>
                  <a:pt x="469" y="359"/>
                  <a:pt x="483" y="353"/>
                </a:cubicBezTo>
                <a:cubicBezTo>
                  <a:pt x="497" y="347"/>
                  <a:pt x="510" y="345"/>
                  <a:pt x="523" y="346"/>
                </a:cubicBezTo>
                <a:cubicBezTo>
                  <a:pt x="535" y="348"/>
                  <a:pt x="549" y="352"/>
                  <a:pt x="563" y="361"/>
                </a:cubicBezTo>
                <a:lnTo>
                  <a:pt x="548" y="386"/>
                </a:lnTo>
                <a:cubicBezTo>
                  <a:pt x="537" y="380"/>
                  <a:pt x="527" y="377"/>
                  <a:pt x="519" y="376"/>
                </a:cubicBezTo>
                <a:cubicBezTo>
                  <a:pt x="510" y="375"/>
                  <a:pt x="501" y="376"/>
                  <a:pt x="491" y="380"/>
                </a:cubicBezTo>
                <a:cubicBezTo>
                  <a:pt x="481" y="384"/>
                  <a:pt x="472" y="390"/>
                  <a:pt x="463" y="399"/>
                </a:cubicBezTo>
                <a:cubicBezTo>
                  <a:pt x="453" y="409"/>
                  <a:pt x="446" y="419"/>
                  <a:pt x="442" y="430"/>
                </a:cubicBezTo>
                <a:cubicBezTo>
                  <a:pt x="437" y="440"/>
                  <a:pt x="436" y="450"/>
                  <a:pt x="436" y="460"/>
                </a:cubicBezTo>
                <a:cubicBezTo>
                  <a:pt x="437" y="469"/>
                  <a:pt x="439" y="479"/>
                  <a:pt x="442" y="487"/>
                </a:cubicBezTo>
                <a:cubicBezTo>
                  <a:pt x="448" y="502"/>
                  <a:pt x="457" y="515"/>
                  <a:pt x="469" y="527"/>
                </a:cubicBezTo>
                <a:cubicBezTo>
                  <a:pt x="484" y="542"/>
                  <a:pt x="500" y="552"/>
                  <a:pt x="515" y="557"/>
                </a:cubicBezTo>
                <a:cubicBezTo>
                  <a:pt x="530" y="562"/>
                  <a:pt x="545" y="562"/>
                  <a:pt x="560" y="557"/>
                </a:cubicBezTo>
                <a:cubicBezTo>
                  <a:pt x="575" y="552"/>
                  <a:pt x="587" y="544"/>
                  <a:pt x="599" y="533"/>
                </a:cubicBezTo>
                <a:cubicBezTo>
                  <a:pt x="608" y="523"/>
                  <a:pt x="616" y="512"/>
                  <a:pt x="621" y="499"/>
                </a:cubicBezTo>
                <a:cubicBezTo>
                  <a:pt x="627" y="486"/>
                  <a:pt x="630" y="476"/>
                  <a:pt x="630" y="467"/>
                </a:cubicBezTo>
                <a:lnTo>
                  <a:pt x="599" y="435"/>
                </a:lnTo>
                <a:lnTo>
                  <a:pt x="549" y="485"/>
                </a:lnTo>
                <a:close/>
                <a:moveTo>
                  <a:pt x="718" y="448"/>
                </a:moveTo>
                <a:lnTo>
                  <a:pt x="550" y="280"/>
                </a:lnTo>
                <a:lnTo>
                  <a:pt x="672" y="158"/>
                </a:lnTo>
                <a:lnTo>
                  <a:pt x="692" y="178"/>
                </a:lnTo>
                <a:lnTo>
                  <a:pt x="592" y="277"/>
                </a:lnTo>
                <a:lnTo>
                  <a:pt x="644" y="329"/>
                </a:lnTo>
                <a:lnTo>
                  <a:pt x="737" y="236"/>
                </a:lnTo>
                <a:lnTo>
                  <a:pt x="756" y="256"/>
                </a:lnTo>
                <a:lnTo>
                  <a:pt x="663" y="348"/>
                </a:lnTo>
                <a:lnTo>
                  <a:pt x="721" y="406"/>
                </a:lnTo>
                <a:lnTo>
                  <a:pt x="824" y="303"/>
                </a:lnTo>
                <a:lnTo>
                  <a:pt x="844" y="322"/>
                </a:lnTo>
                <a:lnTo>
                  <a:pt x="718" y="448"/>
                </a:lnTo>
                <a:close/>
                <a:moveTo>
                  <a:pt x="877" y="289"/>
                </a:moveTo>
                <a:lnTo>
                  <a:pt x="709" y="121"/>
                </a:lnTo>
                <a:lnTo>
                  <a:pt x="830" y="0"/>
                </a:lnTo>
                <a:lnTo>
                  <a:pt x="850" y="20"/>
                </a:lnTo>
                <a:lnTo>
                  <a:pt x="751" y="119"/>
                </a:lnTo>
                <a:lnTo>
                  <a:pt x="802" y="170"/>
                </a:lnTo>
                <a:lnTo>
                  <a:pt x="895" y="77"/>
                </a:lnTo>
                <a:lnTo>
                  <a:pt x="915" y="97"/>
                </a:lnTo>
                <a:lnTo>
                  <a:pt x="822" y="190"/>
                </a:lnTo>
                <a:lnTo>
                  <a:pt x="879" y="247"/>
                </a:lnTo>
                <a:lnTo>
                  <a:pt x="982" y="144"/>
                </a:lnTo>
                <a:lnTo>
                  <a:pt x="1002" y="164"/>
                </a:lnTo>
                <a:lnTo>
                  <a:pt x="877" y="289"/>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101" name="Freeform 52"/>
          <p:cNvSpPr>
            <a:spLocks noEditPoints="1"/>
          </p:cNvSpPr>
          <p:nvPr/>
        </p:nvSpPr>
        <p:spPr bwMode="auto">
          <a:xfrm>
            <a:off x="6761163" y="5094288"/>
            <a:ext cx="420688" cy="422275"/>
          </a:xfrm>
          <a:custGeom>
            <a:avLst/>
            <a:gdLst>
              <a:gd name="T0" fmla="*/ 103 w 1103"/>
              <a:gd name="T1" fmla="*/ 1057 h 1104"/>
              <a:gd name="T2" fmla="*/ 160 w 1103"/>
              <a:gd name="T3" fmla="*/ 1067 h 1104"/>
              <a:gd name="T4" fmla="*/ 210 w 1103"/>
              <a:gd name="T5" fmla="*/ 1020 h 1104"/>
              <a:gd name="T6" fmla="*/ 204 w 1103"/>
              <a:gd name="T7" fmla="*/ 976 h 1104"/>
              <a:gd name="T8" fmla="*/ 161 w 1103"/>
              <a:gd name="T9" fmla="*/ 972 h 1104"/>
              <a:gd name="T10" fmla="*/ 80 w 1103"/>
              <a:gd name="T11" fmla="*/ 1015 h 1104"/>
              <a:gd name="T12" fmla="*/ 19 w 1103"/>
              <a:gd name="T13" fmla="*/ 1003 h 1104"/>
              <a:gd name="T14" fmla="*/ 7 w 1103"/>
              <a:gd name="T15" fmla="*/ 934 h 1104"/>
              <a:gd name="T16" fmla="*/ 71 w 1103"/>
              <a:gd name="T17" fmla="*/ 870 h 1104"/>
              <a:gd name="T18" fmla="*/ 146 w 1103"/>
              <a:gd name="T19" fmla="*/ 884 h 1104"/>
              <a:gd name="T20" fmla="*/ 90 w 1103"/>
              <a:gd name="T21" fmla="*/ 895 h 1104"/>
              <a:gd name="T22" fmla="*/ 31 w 1103"/>
              <a:gd name="T23" fmla="*/ 953 h 1104"/>
              <a:gd name="T24" fmla="*/ 61 w 1103"/>
              <a:gd name="T25" fmla="*/ 988 h 1104"/>
              <a:gd name="T26" fmla="*/ 154 w 1103"/>
              <a:gd name="T27" fmla="*/ 940 h 1104"/>
              <a:gd name="T28" fmla="*/ 224 w 1103"/>
              <a:gd name="T29" fmla="*/ 952 h 1104"/>
              <a:gd name="T30" fmla="*/ 238 w 1103"/>
              <a:gd name="T31" fmla="*/ 1026 h 1104"/>
              <a:gd name="T32" fmla="*/ 167 w 1103"/>
              <a:gd name="T33" fmla="*/ 1096 h 1104"/>
              <a:gd name="T34" fmla="*/ 84 w 1103"/>
              <a:gd name="T35" fmla="*/ 1080 h 1104"/>
              <a:gd name="T36" fmla="*/ 182 w 1103"/>
              <a:gd name="T37" fmla="*/ 753 h 1104"/>
              <a:gd name="T38" fmla="*/ 442 w 1103"/>
              <a:gd name="T39" fmla="*/ 829 h 1104"/>
              <a:gd name="T40" fmla="*/ 346 w 1103"/>
              <a:gd name="T41" fmla="*/ 823 h 1104"/>
              <a:gd name="T42" fmla="*/ 309 w 1103"/>
              <a:gd name="T43" fmla="*/ 962 h 1104"/>
              <a:gd name="T44" fmla="*/ 265 w 1103"/>
              <a:gd name="T45" fmla="*/ 869 h 1104"/>
              <a:gd name="T46" fmla="*/ 257 w 1103"/>
              <a:gd name="T47" fmla="*/ 783 h 1104"/>
              <a:gd name="T48" fmla="*/ 234 w 1103"/>
              <a:gd name="T49" fmla="*/ 801 h 1104"/>
              <a:gd name="T50" fmla="*/ 458 w 1103"/>
              <a:gd name="T51" fmla="*/ 813 h 1104"/>
              <a:gd name="T52" fmla="*/ 312 w 1103"/>
              <a:gd name="T53" fmla="*/ 623 h 1104"/>
              <a:gd name="T54" fmla="*/ 543 w 1103"/>
              <a:gd name="T55" fmla="*/ 688 h 1104"/>
              <a:gd name="T56" fmla="*/ 458 w 1103"/>
              <a:gd name="T57" fmla="*/ 813 h 1104"/>
              <a:gd name="T58" fmla="*/ 423 w 1103"/>
              <a:gd name="T59" fmla="*/ 512 h 1104"/>
              <a:gd name="T60" fmla="*/ 615 w 1103"/>
              <a:gd name="T61" fmla="*/ 557 h 1104"/>
              <a:gd name="T62" fmla="*/ 630 w 1103"/>
              <a:gd name="T63" fmla="*/ 538 h 1104"/>
              <a:gd name="T64" fmla="*/ 584 w 1103"/>
              <a:gd name="T65" fmla="*/ 351 h 1104"/>
              <a:gd name="T66" fmla="*/ 730 w 1103"/>
              <a:gd name="T67" fmla="*/ 541 h 1104"/>
              <a:gd name="T68" fmla="*/ 681 w 1103"/>
              <a:gd name="T69" fmla="*/ 590 h 1104"/>
              <a:gd name="T70" fmla="*/ 470 w 1103"/>
              <a:gd name="T71" fmla="*/ 515 h 1104"/>
              <a:gd name="T72" fmla="*/ 591 w 1103"/>
              <a:gd name="T73" fmla="*/ 680 h 1104"/>
              <a:gd name="T74" fmla="*/ 655 w 1103"/>
              <a:gd name="T75" fmla="*/ 321 h 1104"/>
              <a:gd name="T76" fmla="*/ 743 w 1103"/>
              <a:gd name="T77" fmla="*/ 208 h 1104"/>
              <a:gd name="T78" fmla="*/ 857 w 1103"/>
              <a:gd name="T79" fmla="*/ 246 h 1104"/>
              <a:gd name="T80" fmla="*/ 894 w 1103"/>
              <a:gd name="T81" fmla="*/ 362 h 1104"/>
              <a:gd name="T82" fmla="*/ 810 w 1103"/>
              <a:gd name="T83" fmla="*/ 444 h 1104"/>
              <a:gd name="T84" fmla="*/ 699 w 1103"/>
              <a:gd name="T85" fmla="*/ 409 h 1104"/>
              <a:gd name="T86" fmla="*/ 786 w 1103"/>
              <a:gd name="T87" fmla="*/ 418 h 1104"/>
              <a:gd name="T88" fmla="*/ 868 w 1103"/>
              <a:gd name="T89" fmla="*/ 335 h 1104"/>
              <a:gd name="T90" fmla="*/ 792 w 1103"/>
              <a:gd name="T91" fmla="*/ 240 h 1104"/>
              <a:gd name="T92" fmla="*/ 709 w 1103"/>
              <a:gd name="T93" fmla="*/ 258 h 1104"/>
              <a:gd name="T94" fmla="*/ 722 w 1103"/>
              <a:gd name="T95" fmla="*/ 386 h 1104"/>
              <a:gd name="T96" fmla="*/ 803 w 1103"/>
              <a:gd name="T97" fmla="*/ 132 h 1104"/>
              <a:gd name="T98" fmla="*/ 1046 w 1103"/>
              <a:gd name="T99" fmla="*/ 153 h 1104"/>
              <a:gd name="T100" fmla="*/ 935 w 1103"/>
              <a:gd name="T101" fmla="*/ 0 h 1104"/>
              <a:gd name="T102" fmla="*/ 1080 w 1103"/>
              <a:gd name="T103" fmla="*/ 191 h 1104"/>
              <a:gd name="T104" fmla="*/ 992 w 1103"/>
              <a:gd name="T105" fmla="*/ 279 h 1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03" h="1104">
                <a:moveTo>
                  <a:pt x="84" y="1080"/>
                </a:moveTo>
                <a:lnTo>
                  <a:pt x="103" y="1057"/>
                </a:lnTo>
                <a:cubicBezTo>
                  <a:pt x="112" y="1064"/>
                  <a:pt x="121" y="1069"/>
                  <a:pt x="130" y="1071"/>
                </a:cubicBezTo>
                <a:cubicBezTo>
                  <a:pt x="139" y="1072"/>
                  <a:pt x="149" y="1071"/>
                  <a:pt x="160" y="1067"/>
                </a:cubicBezTo>
                <a:cubicBezTo>
                  <a:pt x="171" y="1062"/>
                  <a:pt x="182" y="1055"/>
                  <a:pt x="191" y="1046"/>
                </a:cubicBezTo>
                <a:cubicBezTo>
                  <a:pt x="200" y="1037"/>
                  <a:pt x="206" y="1029"/>
                  <a:pt x="210" y="1020"/>
                </a:cubicBezTo>
                <a:cubicBezTo>
                  <a:pt x="214" y="1011"/>
                  <a:pt x="215" y="1002"/>
                  <a:pt x="214" y="995"/>
                </a:cubicBezTo>
                <a:cubicBezTo>
                  <a:pt x="213" y="987"/>
                  <a:pt x="209" y="981"/>
                  <a:pt x="204" y="976"/>
                </a:cubicBezTo>
                <a:cubicBezTo>
                  <a:pt x="199" y="970"/>
                  <a:pt x="193" y="967"/>
                  <a:pt x="186" y="966"/>
                </a:cubicBezTo>
                <a:cubicBezTo>
                  <a:pt x="179" y="965"/>
                  <a:pt x="171" y="967"/>
                  <a:pt x="161" y="972"/>
                </a:cubicBezTo>
                <a:cubicBezTo>
                  <a:pt x="155" y="974"/>
                  <a:pt x="142" y="982"/>
                  <a:pt x="123" y="993"/>
                </a:cubicBezTo>
                <a:cubicBezTo>
                  <a:pt x="104" y="1005"/>
                  <a:pt x="89" y="1012"/>
                  <a:pt x="80" y="1015"/>
                </a:cubicBezTo>
                <a:cubicBezTo>
                  <a:pt x="68" y="1019"/>
                  <a:pt x="56" y="1020"/>
                  <a:pt x="46" y="1018"/>
                </a:cubicBezTo>
                <a:cubicBezTo>
                  <a:pt x="36" y="1015"/>
                  <a:pt x="27" y="1010"/>
                  <a:pt x="19" y="1003"/>
                </a:cubicBezTo>
                <a:cubicBezTo>
                  <a:pt x="11" y="994"/>
                  <a:pt x="5" y="984"/>
                  <a:pt x="3" y="972"/>
                </a:cubicBezTo>
                <a:cubicBezTo>
                  <a:pt x="0" y="959"/>
                  <a:pt x="2" y="947"/>
                  <a:pt x="7" y="934"/>
                </a:cubicBezTo>
                <a:cubicBezTo>
                  <a:pt x="13" y="921"/>
                  <a:pt x="21" y="908"/>
                  <a:pt x="32" y="897"/>
                </a:cubicBezTo>
                <a:cubicBezTo>
                  <a:pt x="45" y="885"/>
                  <a:pt x="58" y="876"/>
                  <a:pt x="71" y="870"/>
                </a:cubicBezTo>
                <a:cubicBezTo>
                  <a:pt x="85" y="865"/>
                  <a:pt x="98" y="863"/>
                  <a:pt x="111" y="866"/>
                </a:cubicBezTo>
                <a:cubicBezTo>
                  <a:pt x="124" y="869"/>
                  <a:pt x="135" y="875"/>
                  <a:pt x="146" y="884"/>
                </a:cubicBezTo>
                <a:lnTo>
                  <a:pt x="126" y="907"/>
                </a:lnTo>
                <a:cubicBezTo>
                  <a:pt x="114" y="898"/>
                  <a:pt x="102" y="893"/>
                  <a:pt x="90" y="895"/>
                </a:cubicBezTo>
                <a:cubicBezTo>
                  <a:pt x="78" y="896"/>
                  <a:pt x="66" y="903"/>
                  <a:pt x="53" y="916"/>
                </a:cubicBezTo>
                <a:cubicBezTo>
                  <a:pt x="39" y="929"/>
                  <a:pt x="32" y="941"/>
                  <a:pt x="31" y="953"/>
                </a:cubicBezTo>
                <a:cubicBezTo>
                  <a:pt x="29" y="964"/>
                  <a:pt x="32" y="973"/>
                  <a:pt x="39" y="980"/>
                </a:cubicBezTo>
                <a:cubicBezTo>
                  <a:pt x="45" y="986"/>
                  <a:pt x="52" y="988"/>
                  <a:pt x="61" y="988"/>
                </a:cubicBezTo>
                <a:cubicBezTo>
                  <a:pt x="69" y="988"/>
                  <a:pt x="84" y="980"/>
                  <a:pt x="106" y="966"/>
                </a:cubicBezTo>
                <a:cubicBezTo>
                  <a:pt x="128" y="952"/>
                  <a:pt x="144" y="944"/>
                  <a:pt x="154" y="940"/>
                </a:cubicBezTo>
                <a:cubicBezTo>
                  <a:pt x="168" y="935"/>
                  <a:pt x="181" y="933"/>
                  <a:pt x="193" y="935"/>
                </a:cubicBezTo>
                <a:cubicBezTo>
                  <a:pt x="205" y="938"/>
                  <a:pt x="215" y="943"/>
                  <a:pt x="224" y="952"/>
                </a:cubicBezTo>
                <a:cubicBezTo>
                  <a:pt x="233" y="961"/>
                  <a:pt x="239" y="972"/>
                  <a:pt x="241" y="985"/>
                </a:cubicBezTo>
                <a:cubicBezTo>
                  <a:pt x="244" y="998"/>
                  <a:pt x="243" y="1012"/>
                  <a:pt x="238" y="1026"/>
                </a:cubicBezTo>
                <a:cubicBezTo>
                  <a:pt x="233" y="1040"/>
                  <a:pt x="224" y="1053"/>
                  <a:pt x="212" y="1065"/>
                </a:cubicBezTo>
                <a:cubicBezTo>
                  <a:pt x="197" y="1080"/>
                  <a:pt x="182" y="1091"/>
                  <a:pt x="167" y="1096"/>
                </a:cubicBezTo>
                <a:cubicBezTo>
                  <a:pt x="152" y="1102"/>
                  <a:pt x="138" y="1104"/>
                  <a:pt x="123" y="1101"/>
                </a:cubicBezTo>
                <a:cubicBezTo>
                  <a:pt x="108" y="1097"/>
                  <a:pt x="95" y="1090"/>
                  <a:pt x="84" y="1080"/>
                </a:cubicBezTo>
                <a:close/>
                <a:moveTo>
                  <a:pt x="285" y="986"/>
                </a:moveTo>
                <a:lnTo>
                  <a:pt x="182" y="753"/>
                </a:lnTo>
                <a:lnTo>
                  <a:pt x="205" y="730"/>
                </a:lnTo>
                <a:lnTo>
                  <a:pt x="442" y="829"/>
                </a:lnTo>
                <a:lnTo>
                  <a:pt x="417" y="854"/>
                </a:lnTo>
                <a:lnTo>
                  <a:pt x="346" y="823"/>
                </a:lnTo>
                <a:lnTo>
                  <a:pt x="276" y="893"/>
                </a:lnTo>
                <a:lnTo>
                  <a:pt x="309" y="962"/>
                </a:lnTo>
                <a:lnTo>
                  <a:pt x="285" y="986"/>
                </a:lnTo>
                <a:close/>
                <a:moveTo>
                  <a:pt x="265" y="869"/>
                </a:moveTo>
                <a:lnTo>
                  <a:pt x="321" y="812"/>
                </a:lnTo>
                <a:lnTo>
                  <a:pt x="257" y="783"/>
                </a:lnTo>
                <a:cubicBezTo>
                  <a:pt x="238" y="774"/>
                  <a:pt x="222" y="766"/>
                  <a:pt x="211" y="760"/>
                </a:cubicBezTo>
                <a:cubicBezTo>
                  <a:pt x="219" y="773"/>
                  <a:pt x="227" y="786"/>
                  <a:pt x="234" y="801"/>
                </a:cubicBezTo>
                <a:lnTo>
                  <a:pt x="265" y="869"/>
                </a:lnTo>
                <a:close/>
                <a:moveTo>
                  <a:pt x="458" y="813"/>
                </a:moveTo>
                <a:lnTo>
                  <a:pt x="290" y="645"/>
                </a:lnTo>
                <a:lnTo>
                  <a:pt x="312" y="623"/>
                </a:lnTo>
                <a:lnTo>
                  <a:pt x="461" y="771"/>
                </a:lnTo>
                <a:lnTo>
                  <a:pt x="543" y="688"/>
                </a:lnTo>
                <a:lnTo>
                  <a:pt x="563" y="708"/>
                </a:lnTo>
                <a:lnTo>
                  <a:pt x="458" y="813"/>
                </a:lnTo>
                <a:close/>
                <a:moveTo>
                  <a:pt x="591" y="680"/>
                </a:moveTo>
                <a:lnTo>
                  <a:pt x="423" y="512"/>
                </a:lnTo>
                <a:lnTo>
                  <a:pt x="457" y="478"/>
                </a:lnTo>
                <a:lnTo>
                  <a:pt x="615" y="557"/>
                </a:lnTo>
                <a:cubicBezTo>
                  <a:pt x="630" y="565"/>
                  <a:pt x="641" y="571"/>
                  <a:pt x="648" y="574"/>
                </a:cubicBezTo>
                <a:cubicBezTo>
                  <a:pt x="644" y="566"/>
                  <a:pt x="638" y="554"/>
                  <a:pt x="630" y="538"/>
                </a:cubicBezTo>
                <a:lnTo>
                  <a:pt x="554" y="381"/>
                </a:lnTo>
                <a:lnTo>
                  <a:pt x="584" y="351"/>
                </a:lnTo>
                <a:lnTo>
                  <a:pt x="752" y="519"/>
                </a:lnTo>
                <a:lnTo>
                  <a:pt x="730" y="541"/>
                </a:lnTo>
                <a:lnTo>
                  <a:pt x="590" y="400"/>
                </a:lnTo>
                <a:lnTo>
                  <a:pt x="681" y="590"/>
                </a:lnTo>
                <a:lnTo>
                  <a:pt x="661" y="610"/>
                </a:lnTo>
                <a:lnTo>
                  <a:pt x="470" y="515"/>
                </a:lnTo>
                <a:lnTo>
                  <a:pt x="613" y="658"/>
                </a:lnTo>
                <a:lnTo>
                  <a:pt x="591" y="680"/>
                </a:lnTo>
                <a:close/>
                <a:moveTo>
                  <a:pt x="699" y="409"/>
                </a:moveTo>
                <a:cubicBezTo>
                  <a:pt x="671" y="381"/>
                  <a:pt x="656" y="352"/>
                  <a:pt x="655" y="321"/>
                </a:cubicBezTo>
                <a:cubicBezTo>
                  <a:pt x="655" y="290"/>
                  <a:pt x="666" y="263"/>
                  <a:pt x="690" y="239"/>
                </a:cubicBezTo>
                <a:cubicBezTo>
                  <a:pt x="705" y="224"/>
                  <a:pt x="723" y="213"/>
                  <a:pt x="743" y="208"/>
                </a:cubicBezTo>
                <a:cubicBezTo>
                  <a:pt x="763" y="203"/>
                  <a:pt x="783" y="204"/>
                  <a:pt x="802" y="211"/>
                </a:cubicBezTo>
                <a:cubicBezTo>
                  <a:pt x="822" y="218"/>
                  <a:pt x="840" y="229"/>
                  <a:pt x="857" y="246"/>
                </a:cubicBezTo>
                <a:cubicBezTo>
                  <a:pt x="874" y="263"/>
                  <a:pt x="886" y="282"/>
                  <a:pt x="893" y="302"/>
                </a:cubicBezTo>
                <a:cubicBezTo>
                  <a:pt x="899" y="323"/>
                  <a:pt x="900" y="343"/>
                  <a:pt x="894" y="362"/>
                </a:cubicBezTo>
                <a:cubicBezTo>
                  <a:pt x="888" y="382"/>
                  <a:pt x="878" y="399"/>
                  <a:pt x="864" y="413"/>
                </a:cubicBezTo>
                <a:cubicBezTo>
                  <a:pt x="848" y="429"/>
                  <a:pt x="830" y="439"/>
                  <a:pt x="810" y="444"/>
                </a:cubicBezTo>
                <a:cubicBezTo>
                  <a:pt x="790" y="449"/>
                  <a:pt x="770" y="448"/>
                  <a:pt x="750" y="441"/>
                </a:cubicBezTo>
                <a:cubicBezTo>
                  <a:pt x="730" y="434"/>
                  <a:pt x="713" y="424"/>
                  <a:pt x="699" y="409"/>
                </a:cubicBezTo>
                <a:close/>
                <a:moveTo>
                  <a:pt x="722" y="386"/>
                </a:moveTo>
                <a:cubicBezTo>
                  <a:pt x="742" y="407"/>
                  <a:pt x="763" y="417"/>
                  <a:pt x="786" y="418"/>
                </a:cubicBezTo>
                <a:cubicBezTo>
                  <a:pt x="809" y="419"/>
                  <a:pt x="828" y="411"/>
                  <a:pt x="844" y="394"/>
                </a:cubicBezTo>
                <a:cubicBezTo>
                  <a:pt x="861" y="378"/>
                  <a:pt x="869" y="358"/>
                  <a:pt x="868" y="335"/>
                </a:cubicBezTo>
                <a:cubicBezTo>
                  <a:pt x="867" y="313"/>
                  <a:pt x="856" y="291"/>
                  <a:pt x="834" y="269"/>
                </a:cubicBezTo>
                <a:cubicBezTo>
                  <a:pt x="821" y="255"/>
                  <a:pt x="806" y="246"/>
                  <a:pt x="792" y="240"/>
                </a:cubicBezTo>
                <a:cubicBezTo>
                  <a:pt x="777" y="235"/>
                  <a:pt x="762" y="233"/>
                  <a:pt x="747" y="237"/>
                </a:cubicBezTo>
                <a:cubicBezTo>
                  <a:pt x="733" y="240"/>
                  <a:pt x="720" y="247"/>
                  <a:pt x="709" y="258"/>
                </a:cubicBezTo>
                <a:cubicBezTo>
                  <a:pt x="693" y="274"/>
                  <a:pt x="685" y="293"/>
                  <a:pt x="685" y="315"/>
                </a:cubicBezTo>
                <a:cubicBezTo>
                  <a:pt x="684" y="337"/>
                  <a:pt x="697" y="361"/>
                  <a:pt x="722" y="386"/>
                </a:cubicBezTo>
                <a:close/>
                <a:moveTo>
                  <a:pt x="971" y="300"/>
                </a:moveTo>
                <a:lnTo>
                  <a:pt x="803" y="132"/>
                </a:lnTo>
                <a:lnTo>
                  <a:pt x="826" y="109"/>
                </a:lnTo>
                <a:lnTo>
                  <a:pt x="1046" y="153"/>
                </a:lnTo>
                <a:lnTo>
                  <a:pt x="914" y="21"/>
                </a:lnTo>
                <a:lnTo>
                  <a:pt x="935" y="0"/>
                </a:lnTo>
                <a:lnTo>
                  <a:pt x="1103" y="168"/>
                </a:lnTo>
                <a:lnTo>
                  <a:pt x="1080" y="191"/>
                </a:lnTo>
                <a:lnTo>
                  <a:pt x="860" y="147"/>
                </a:lnTo>
                <a:lnTo>
                  <a:pt x="992" y="279"/>
                </a:lnTo>
                <a:lnTo>
                  <a:pt x="971" y="30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102" name="Freeform 53"/>
          <p:cNvSpPr>
            <a:spLocks noEditPoints="1"/>
          </p:cNvSpPr>
          <p:nvPr/>
        </p:nvSpPr>
        <p:spPr bwMode="auto">
          <a:xfrm>
            <a:off x="7253288" y="5105400"/>
            <a:ext cx="517525" cy="515937"/>
          </a:xfrm>
          <a:custGeom>
            <a:avLst/>
            <a:gdLst>
              <a:gd name="T0" fmla="*/ 196 w 1359"/>
              <a:gd name="T1" fmla="*/ 1149 h 1348"/>
              <a:gd name="T2" fmla="*/ 215 w 1359"/>
              <a:gd name="T3" fmla="*/ 1308 h 1348"/>
              <a:gd name="T4" fmla="*/ 43 w 1359"/>
              <a:gd name="T5" fmla="*/ 1307 h 1348"/>
              <a:gd name="T6" fmla="*/ 40 w 1359"/>
              <a:gd name="T7" fmla="*/ 1136 h 1348"/>
              <a:gd name="T8" fmla="*/ 158 w 1359"/>
              <a:gd name="T9" fmla="*/ 1117 h 1348"/>
              <a:gd name="T10" fmla="*/ 86 w 1359"/>
              <a:gd name="T11" fmla="*/ 1136 h 1348"/>
              <a:gd name="T12" fmla="*/ 31 w 1359"/>
              <a:gd name="T13" fmla="*/ 1216 h 1348"/>
              <a:gd name="T14" fmla="*/ 110 w 1359"/>
              <a:gd name="T15" fmla="*/ 1313 h 1348"/>
              <a:gd name="T16" fmla="*/ 217 w 1359"/>
              <a:gd name="T17" fmla="*/ 1255 h 1348"/>
              <a:gd name="T18" fmla="*/ 145 w 1359"/>
              <a:gd name="T19" fmla="*/ 1240 h 1348"/>
              <a:gd name="T20" fmla="*/ 219 w 1359"/>
              <a:gd name="T21" fmla="*/ 956 h 1348"/>
              <a:gd name="T22" fmla="*/ 386 w 1359"/>
              <a:gd name="T23" fmla="*/ 963 h 1348"/>
              <a:gd name="T24" fmla="*/ 392 w 1359"/>
              <a:gd name="T25" fmla="*/ 1130 h 1348"/>
              <a:gd name="T26" fmla="*/ 227 w 1359"/>
              <a:gd name="T27" fmla="*/ 1126 h 1348"/>
              <a:gd name="T28" fmla="*/ 373 w 1359"/>
              <a:gd name="T29" fmla="*/ 1112 h 1348"/>
              <a:gd name="T30" fmla="*/ 320 w 1359"/>
              <a:gd name="T31" fmla="*/ 957 h 1348"/>
              <a:gd name="T32" fmla="*/ 214 w 1359"/>
              <a:gd name="T33" fmla="*/ 1032 h 1348"/>
              <a:gd name="T34" fmla="*/ 332 w 1359"/>
              <a:gd name="T35" fmla="*/ 849 h 1348"/>
              <a:gd name="T36" fmla="*/ 374 w 1359"/>
              <a:gd name="T37" fmla="*/ 846 h 1348"/>
              <a:gd name="T38" fmla="*/ 538 w 1359"/>
              <a:gd name="T39" fmla="*/ 825 h 1348"/>
              <a:gd name="T40" fmla="*/ 606 w 1359"/>
              <a:gd name="T41" fmla="*/ 872 h 1348"/>
              <a:gd name="T42" fmla="*/ 656 w 1359"/>
              <a:gd name="T43" fmla="*/ 861 h 1348"/>
              <a:gd name="T44" fmla="*/ 579 w 1359"/>
              <a:gd name="T45" fmla="*/ 740 h 1348"/>
              <a:gd name="T46" fmla="*/ 620 w 1359"/>
              <a:gd name="T47" fmla="*/ 561 h 1348"/>
              <a:gd name="T48" fmla="*/ 686 w 1359"/>
              <a:gd name="T49" fmla="*/ 672 h 1348"/>
              <a:gd name="T50" fmla="*/ 656 w 1359"/>
              <a:gd name="T51" fmla="*/ 861 h 1348"/>
              <a:gd name="T52" fmla="*/ 732 w 1359"/>
              <a:gd name="T53" fmla="*/ 449 h 1348"/>
              <a:gd name="T54" fmla="*/ 838 w 1359"/>
              <a:gd name="T55" fmla="*/ 435 h 1348"/>
              <a:gd name="T56" fmla="*/ 858 w 1359"/>
              <a:gd name="T57" fmla="*/ 523 h 1348"/>
              <a:gd name="T58" fmla="*/ 946 w 1359"/>
              <a:gd name="T59" fmla="*/ 572 h 1348"/>
              <a:gd name="T60" fmla="*/ 827 w 1359"/>
              <a:gd name="T61" fmla="*/ 552 h 1348"/>
              <a:gd name="T62" fmla="*/ 773 w 1359"/>
              <a:gd name="T63" fmla="*/ 595 h 1348"/>
              <a:gd name="T64" fmla="*/ 754 w 1359"/>
              <a:gd name="T65" fmla="*/ 576 h 1348"/>
              <a:gd name="T66" fmla="*/ 825 w 1359"/>
              <a:gd name="T67" fmla="*/ 478 h 1348"/>
              <a:gd name="T68" fmla="*/ 751 w 1359"/>
              <a:gd name="T69" fmla="*/ 467 h 1348"/>
              <a:gd name="T70" fmla="*/ 1001 w 1359"/>
              <a:gd name="T71" fmla="*/ 516 h 1348"/>
              <a:gd name="T72" fmla="*/ 1024 w 1359"/>
              <a:gd name="T73" fmla="*/ 493 h 1348"/>
              <a:gd name="T74" fmla="*/ 894 w 1359"/>
              <a:gd name="T75" fmla="*/ 287 h 1348"/>
              <a:gd name="T76" fmla="*/ 1006 w 1359"/>
              <a:gd name="T77" fmla="*/ 176 h 1348"/>
              <a:gd name="T78" fmla="*/ 1172 w 1359"/>
              <a:gd name="T79" fmla="*/ 345 h 1348"/>
              <a:gd name="T80" fmla="*/ 1062 w 1359"/>
              <a:gd name="T81" fmla="*/ 455 h 1348"/>
              <a:gd name="T82" fmla="*/ 1297 w 1359"/>
              <a:gd name="T83" fmla="*/ 49 h 1348"/>
              <a:gd name="T84" fmla="*/ 1316 w 1359"/>
              <a:gd name="T85" fmla="*/ 207 h 1348"/>
              <a:gd name="T86" fmla="*/ 1144 w 1359"/>
              <a:gd name="T87" fmla="*/ 207 h 1348"/>
              <a:gd name="T88" fmla="*/ 1140 w 1359"/>
              <a:gd name="T89" fmla="*/ 35 h 1348"/>
              <a:gd name="T90" fmla="*/ 1259 w 1359"/>
              <a:gd name="T91" fmla="*/ 16 h 1348"/>
              <a:gd name="T92" fmla="*/ 1187 w 1359"/>
              <a:gd name="T93" fmla="*/ 35 h 1348"/>
              <a:gd name="T94" fmla="*/ 1132 w 1359"/>
              <a:gd name="T95" fmla="*/ 115 h 1348"/>
              <a:gd name="T96" fmla="*/ 1210 w 1359"/>
              <a:gd name="T97" fmla="*/ 213 h 1348"/>
              <a:gd name="T98" fmla="*/ 1317 w 1359"/>
              <a:gd name="T99" fmla="*/ 155 h 1348"/>
              <a:gd name="T100" fmla="*/ 1245 w 1359"/>
              <a:gd name="T101" fmla="*/ 140 h 1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359" h="1348">
                <a:moveTo>
                  <a:pt x="145" y="1240"/>
                </a:moveTo>
                <a:lnTo>
                  <a:pt x="125" y="1221"/>
                </a:lnTo>
                <a:lnTo>
                  <a:pt x="196" y="1149"/>
                </a:lnTo>
                <a:lnTo>
                  <a:pt x="259" y="1212"/>
                </a:lnTo>
                <a:cubicBezTo>
                  <a:pt x="256" y="1231"/>
                  <a:pt x="252" y="1249"/>
                  <a:pt x="244" y="1265"/>
                </a:cubicBezTo>
                <a:cubicBezTo>
                  <a:pt x="237" y="1281"/>
                  <a:pt x="228" y="1295"/>
                  <a:pt x="215" y="1308"/>
                </a:cubicBezTo>
                <a:cubicBezTo>
                  <a:pt x="199" y="1324"/>
                  <a:pt x="180" y="1336"/>
                  <a:pt x="160" y="1342"/>
                </a:cubicBezTo>
                <a:cubicBezTo>
                  <a:pt x="139" y="1348"/>
                  <a:pt x="119" y="1348"/>
                  <a:pt x="98" y="1342"/>
                </a:cubicBezTo>
                <a:cubicBezTo>
                  <a:pt x="78" y="1335"/>
                  <a:pt x="60" y="1324"/>
                  <a:pt x="43" y="1307"/>
                </a:cubicBezTo>
                <a:cubicBezTo>
                  <a:pt x="27" y="1291"/>
                  <a:pt x="15" y="1272"/>
                  <a:pt x="8" y="1251"/>
                </a:cubicBezTo>
                <a:cubicBezTo>
                  <a:pt x="0" y="1230"/>
                  <a:pt x="0" y="1210"/>
                  <a:pt x="6" y="1190"/>
                </a:cubicBezTo>
                <a:cubicBezTo>
                  <a:pt x="12" y="1171"/>
                  <a:pt x="23" y="1152"/>
                  <a:pt x="40" y="1136"/>
                </a:cubicBezTo>
                <a:cubicBezTo>
                  <a:pt x="52" y="1123"/>
                  <a:pt x="65" y="1114"/>
                  <a:pt x="79" y="1109"/>
                </a:cubicBezTo>
                <a:cubicBezTo>
                  <a:pt x="92" y="1103"/>
                  <a:pt x="106" y="1100"/>
                  <a:pt x="118" y="1102"/>
                </a:cubicBezTo>
                <a:cubicBezTo>
                  <a:pt x="131" y="1103"/>
                  <a:pt x="144" y="1108"/>
                  <a:pt x="158" y="1117"/>
                </a:cubicBezTo>
                <a:lnTo>
                  <a:pt x="144" y="1142"/>
                </a:lnTo>
                <a:cubicBezTo>
                  <a:pt x="133" y="1136"/>
                  <a:pt x="123" y="1133"/>
                  <a:pt x="114" y="1131"/>
                </a:cubicBezTo>
                <a:cubicBezTo>
                  <a:pt x="106" y="1130"/>
                  <a:pt x="96" y="1132"/>
                  <a:pt x="86" y="1136"/>
                </a:cubicBezTo>
                <a:cubicBezTo>
                  <a:pt x="77" y="1140"/>
                  <a:pt x="67" y="1146"/>
                  <a:pt x="59" y="1154"/>
                </a:cubicBezTo>
                <a:cubicBezTo>
                  <a:pt x="49" y="1165"/>
                  <a:pt x="42" y="1175"/>
                  <a:pt x="37" y="1186"/>
                </a:cubicBezTo>
                <a:cubicBezTo>
                  <a:pt x="33" y="1196"/>
                  <a:pt x="31" y="1206"/>
                  <a:pt x="31" y="1216"/>
                </a:cubicBezTo>
                <a:cubicBezTo>
                  <a:pt x="32" y="1225"/>
                  <a:pt x="34" y="1234"/>
                  <a:pt x="37" y="1243"/>
                </a:cubicBezTo>
                <a:cubicBezTo>
                  <a:pt x="44" y="1258"/>
                  <a:pt x="53" y="1271"/>
                  <a:pt x="65" y="1283"/>
                </a:cubicBezTo>
                <a:cubicBezTo>
                  <a:pt x="80" y="1298"/>
                  <a:pt x="95" y="1308"/>
                  <a:pt x="110" y="1313"/>
                </a:cubicBezTo>
                <a:cubicBezTo>
                  <a:pt x="125" y="1318"/>
                  <a:pt x="140" y="1318"/>
                  <a:pt x="155" y="1313"/>
                </a:cubicBezTo>
                <a:cubicBezTo>
                  <a:pt x="170" y="1308"/>
                  <a:pt x="183" y="1300"/>
                  <a:pt x="194" y="1289"/>
                </a:cubicBezTo>
                <a:cubicBezTo>
                  <a:pt x="204" y="1279"/>
                  <a:pt x="211" y="1268"/>
                  <a:pt x="217" y="1255"/>
                </a:cubicBezTo>
                <a:cubicBezTo>
                  <a:pt x="222" y="1242"/>
                  <a:pt x="225" y="1231"/>
                  <a:pt x="226" y="1222"/>
                </a:cubicBezTo>
                <a:lnTo>
                  <a:pt x="194" y="1191"/>
                </a:lnTo>
                <a:lnTo>
                  <a:pt x="145" y="1240"/>
                </a:lnTo>
                <a:close/>
                <a:moveTo>
                  <a:pt x="227" y="1126"/>
                </a:moveTo>
                <a:cubicBezTo>
                  <a:pt x="200" y="1098"/>
                  <a:pt x="185" y="1069"/>
                  <a:pt x="184" y="1038"/>
                </a:cubicBezTo>
                <a:cubicBezTo>
                  <a:pt x="184" y="1007"/>
                  <a:pt x="195" y="980"/>
                  <a:pt x="219" y="956"/>
                </a:cubicBezTo>
                <a:cubicBezTo>
                  <a:pt x="234" y="941"/>
                  <a:pt x="252" y="931"/>
                  <a:pt x="272" y="926"/>
                </a:cubicBezTo>
                <a:cubicBezTo>
                  <a:pt x="292" y="921"/>
                  <a:pt x="311" y="921"/>
                  <a:pt x="331" y="928"/>
                </a:cubicBezTo>
                <a:cubicBezTo>
                  <a:pt x="351" y="935"/>
                  <a:pt x="369" y="947"/>
                  <a:pt x="386" y="963"/>
                </a:cubicBezTo>
                <a:cubicBezTo>
                  <a:pt x="403" y="980"/>
                  <a:pt x="415" y="999"/>
                  <a:pt x="422" y="1019"/>
                </a:cubicBezTo>
                <a:cubicBezTo>
                  <a:pt x="428" y="1040"/>
                  <a:pt x="429" y="1060"/>
                  <a:pt x="423" y="1079"/>
                </a:cubicBezTo>
                <a:cubicBezTo>
                  <a:pt x="417" y="1099"/>
                  <a:pt x="407" y="1116"/>
                  <a:pt x="392" y="1130"/>
                </a:cubicBezTo>
                <a:cubicBezTo>
                  <a:pt x="377" y="1146"/>
                  <a:pt x="359" y="1157"/>
                  <a:pt x="339" y="1161"/>
                </a:cubicBezTo>
                <a:cubicBezTo>
                  <a:pt x="319" y="1166"/>
                  <a:pt x="299" y="1165"/>
                  <a:pt x="279" y="1158"/>
                </a:cubicBezTo>
                <a:cubicBezTo>
                  <a:pt x="259" y="1152"/>
                  <a:pt x="242" y="1141"/>
                  <a:pt x="227" y="1126"/>
                </a:cubicBezTo>
                <a:close/>
                <a:moveTo>
                  <a:pt x="251" y="1104"/>
                </a:moveTo>
                <a:cubicBezTo>
                  <a:pt x="271" y="1124"/>
                  <a:pt x="292" y="1134"/>
                  <a:pt x="315" y="1135"/>
                </a:cubicBezTo>
                <a:cubicBezTo>
                  <a:pt x="337" y="1136"/>
                  <a:pt x="357" y="1128"/>
                  <a:pt x="373" y="1112"/>
                </a:cubicBezTo>
                <a:cubicBezTo>
                  <a:pt x="390" y="1095"/>
                  <a:pt x="398" y="1075"/>
                  <a:pt x="397" y="1053"/>
                </a:cubicBezTo>
                <a:cubicBezTo>
                  <a:pt x="396" y="1030"/>
                  <a:pt x="385" y="1008"/>
                  <a:pt x="363" y="986"/>
                </a:cubicBezTo>
                <a:cubicBezTo>
                  <a:pt x="349" y="973"/>
                  <a:pt x="335" y="963"/>
                  <a:pt x="320" y="957"/>
                </a:cubicBezTo>
                <a:cubicBezTo>
                  <a:pt x="306" y="952"/>
                  <a:pt x="291" y="951"/>
                  <a:pt x="276" y="954"/>
                </a:cubicBezTo>
                <a:cubicBezTo>
                  <a:pt x="262" y="957"/>
                  <a:pt x="249" y="964"/>
                  <a:pt x="238" y="975"/>
                </a:cubicBezTo>
                <a:cubicBezTo>
                  <a:pt x="222" y="991"/>
                  <a:pt x="214" y="1010"/>
                  <a:pt x="214" y="1032"/>
                </a:cubicBezTo>
                <a:cubicBezTo>
                  <a:pt x="213" y="1054"/>
                  <a:pt x="225" y="1078"/>
                  <a:pt x="251" y="1104"/>
                </a:cubicBezTo>
                <a:close/>
                <a:moveTo>
                  <a:pt x="500" y="1017"/>
                </a:moveTo>
                <a:lnTo>
                  <a:pt x="332" y="849"/>
                </a:lnTo>
                <a:lnTo>
                  <a:pt x="454" y="727"/>
                </a:lnTo>
                <a:lnTo>
                  <a:pt x="474" y="747"/>
                </a:lnTo>
                <a:lnTo>
                  <a:pt x="374" y="846"/>
                </a:lnTo>
                <a:lnTo>
                  <a:pt x="426" y="898"/>
                </a:lnTo>
                <a:lnTo>
                  <a:pt x="519" y="805"/>
                </a:lnTo>
                <a:lnTo>
                  <a:pt x="538" y="825"/>
                </a:lnTo>
                <a:lnTo>
                  <a:pt x="446" y="918"/>
                </a:lnTo>
                <a:lnTo>
                  <a:pt x="503" y="975"/>
                </a:lnTo>
                <a:lnTo>
                  <a:pt x="606" y="872"/>
                </a:lnTo>
                <a:lnTo>
                  <a:pt x="626" y="891"/>
                </a:lnTo>
                <a:lnTo>
                  <a:pt x="500" y="1017"/>
                </a:lnTo>
                <a:close/>
                <a:moveTo>
                  <a:pt x="656" y="861"/>
                </a:moveTo>
                <a:lnTo>
                  <a:pt x="488" y="693"/>
                </a:lnTo>
                <a:lnTo>
                  <a:pt x="510" y="671"/>
                </a:lnTo>
                <a:lnTo>
                  <a:pt x="579" y="740"/>
                </a:lnTo>
                <a:lnTo>
                  <a:pt x="667" y="652"/>
                </a:lnTo>
                <a:lnTo>
                  <a:pt x="598" y="583"/>
                </a:lnTo>
                <a:lnTo>
                  <a:pt x="620" y="561"/>
                </a:lnTo>
                <a:lnTo>
                  <a:pt x="788" y="729"/>
                </a:lnTo>
                <a:lnTo>
                  <a:pt x="766" y="751"/>
                </a:lnTo>
                <a:lnTo>
                  <a:pt x="686" y="672"/>
                </a:lnTo>
                <a:lnTo>
                  <a:pt x="599" y="760"/>
                </a:lnTo>
                <a:lnTo>
                  <a:pt x="678" y="839"/>
                </a:lnTo>
                <a:lnTo>
                  <a:pt x="656" y="861"/>
                </a:lnTo>
                <a:close/>
                <a:moveTo>
                  <a:pt x="825" y="692"/>
                </a:moveTo>
                <a:lnTo>
                  <a:pt x="657" y="524"/>
                </a:lnTo>
                <a:lnTo>
                  <a:pt x="732" y="449"/>
                </a:lnTo>
                <a:cubicBezTo>
                  <a:pt x="747" y="434"/>
                  <a:pt x="760" y="424"/>
                  <a:pt x="771" y="420"/>
                </a:cubicBezTo>
                <a:cubicBezTo>
                  <a:pt x="781" y="415"/>
                  <a:pt x="793" y="414"/>
                  <a:pt x="805" y="417"/>
                </a:cubicBezTo>
                <a:cubicBezTo>
                  <a:pt x="818" y="420"/>
                  <a:pt x="828" y="426"/>
                  <a:pt x="838" y="435"/>
                </a:cubicBezTo>
                <a:cubicBezTo>
                  <a:pt x="850" y="447"/>
                  <a:pt x="856" y="461"/>
                  <a:pt x="856" y="477"/>
                </a:cubicBezTo>
                <a:cubicBezTo>
                  <a:pt x="857" y="493"/>
                  <a:pt x="850" y="510"/>
                  <a:pt x="836" y="528"/>
                </a:cubicBezTo>
                <a:cubicBezTo>
                  <a:pt x="845" y="525"/>
                  <a:pt x="852" y="524"/>
                  <a:pt x="858" y="523"/>
                </a:cubicBezTo>
                <a:cubicBezTo>
                  <a:pt x="870" y="523"/>
                  <a:pt x="884" y="524"/>
                  <a:pt x="899" y="527"/>
                </a:cubicBezTo>
                <a:lnTo>
                  <a:pt x="974" y="544"/>
                </a:lnTo>
                <a:lnTo>
                  <a:pt x="946" y="572"/>
                </a:lnTo>
                <a:lnTo>
                  <a:pt x="888" y="559"/>
                </a:lnTo>
                <a:cubicBezTo>
                  <a:pt x="872" y="555"/>
                  <a:pt x="859" y="553"/>
                  <a:pt x="849" y="552"/>
                </a:cubicBezTo>
                <a:cubicBezTo>
                  <a:pt x="840" y="551"/>
                  <a:pt x="832" y="551"/>
                  <a:pt x="827" y="552"/>
                </a:cubicBezTo>
                <a:cubicBezTo>
                  <a:pt x="821" y="553"/>
                  <a:pt x="816" y="555"/>
                  <a:pt x="812" y="557"/>
                </a:cubicBezTo>
                <a:cubicBezTo>
                  <a:pt x="809" y="559"/>
                  <a:pt x="805" y="563"/>
                  <a:pt x="799" y="569"/>
                </a:cubicBezTo>
                <a:lnTo>
                  <a:pt x="773" y="595"/>
                </a:lnTo>
                <a:lnTo>
                  <a:pt x="848" y="669"/>
                </a:lnTo>
                <a:lnTo>
                  <a:pt x="825" y="692"/>
                </a:lnTo>
                <a:close/>
                <a:moveTo>
                  <a:pt x="754" y="576"/>
                </a:moveTo>
                <a:lnTo>
                  <a:pt x="802" y="528"/>
                </a:lnTo>
                <a:cubicBezTo>
                  <a:pt x="812" y="518"/>
                  <a:pt x="819" y="509"/>
                  <a:pt x="822" y="501"/>
                </a:cubicBezTo>
                <a:cubicBezTo>
                  <a:pt x="826" y="493"/>
                  <a:pt x="827" y="485"/>
                  <a:pt x="825" y="478"/>
                </a:cubicBezTo>
                <a:cubicBezTo>
                  <a:pt x="824" y="470"/>
                  <a:pt x="820" y="464"/>
                  <a:pt x="815" y="458"/>
                </a:cubicBezTo>
                <a:cubicBezTo>
                  <a:pt x="807" y="450"/>
                  <a:pt x="797" y="446"/>
                  <a:pt x="786" y="447"/>
                </a:cubicBezTo>
                <a:cubicBezTo>
                  <a:pt x="776" y="448"/>
                  <a:pt x="764" y="454"/>
                  <a:pt x="751" y="467"/>
                </a:cubicBezTo>
                <a:lnTo>
                  <a:pt x="698" y="520"/>
                </a:lnTo>
                <a:lnTo>
                  <a:pt x="754" y="576"/>
                </a:lnTo>
                <a:close/>
                <a:moveTo>
                  <a:pt x="1001" y="516"/>
                </a:moveTo>
                <a:lnTo>
                  <a:pt x="833" y="348"/>
                </a:lnTo>
                <a:lnTo>
                  <a:pt x="856" y="325"/>
                </a:lnTo>
                <a:lnTo>
                  <a:pt x="1024" y="493"/>
                </a:lnTo>
                <a:lnTo>
                  <a:pt x="1001" y="516"/>
                </a:lnTo>
                <a:close/>
                <a:moveTo>
                  <a:pt x="1062" y="455"/>
                </a:moveTo>
                <a:lnTo>
                  <a:pt x="894" y="287"/>
                </a:lnTo>
                <a:lnTo>
                  <a:pt x="917" y="264"/>
                </a:lnTo>
                <a:lnTo>
                  <a:pt x="1137" y="308"/>
                </a:lnTo>
                <a:lnTo>
                  <a:pt x="1006" y="176"/>
                </a:lnTo>
                <a:lnTo>
                  <a:pt x="1027" y="154"/>
                </a:lnTo>
                <a:lnTo>
                  <a:pt x="1195" y="322"/>
                </a:lnTo>
                <a:lnTo>
                  <a:pt x="1172" y="345"/>
                </a:lnTo>
                <a:lnTo>
                  <a:pt x="952" y="301"/>
                </a:lnTo>
                <a:lnTo>
                  <a:pt x="1084" y="433"/>
                </a:lnTo>
                <a:lnTo>
                  <a:pt x="1062" y="455"/>
                </a:lnTo>
                <a:close/>
                <a:moveTo>
                  <a:pt x="1245" y="140"/>
                </a:moveTo>
                <a:lnTo>
                  <a:pt x="1225" y="120"/>
                </a:lnTo>
                <a:lnTo>
                  <a:pt x="1297" y="49"/>
                </a:lnTo>
                <a:lnTo>
                  <a:pt x="1359" y="112"/>
                </a:lnTo>
                <a:cubicBezTo>
                  <a:pt x="1357" y="131"/>
                  <a:pt x="1352" y="149"/>
                  <a:pt x="1345" y="165"/>
                </a:cubicBezTo>
                <a:cubicBezTo>
                  <a:pt x="1337" y="181"/>
                  <a:pt x="1328" y="195"/>
                  <a:pt x="1316" y="207"/>
                </a:cubicBezTo>
                <a:cubicBezTo>
                  <a:pt x="1299" y="224"/>
                  <a:pt x="1280" y="235"/>
                  <a:pt x="1260" y="242"/>
                </a:cubicBezTo>
                <a:cubicBezTo>
                  <a:pt x="1239" y="248"/>
                  <a:pt x="1219" y="248"/>
                  <a:pt x="1199" y="242"/>
                </a:cubicBezTo>
                <a:cubicBezTo>
                  <a:pt x="1178" y="235"/>
                  <a:pt x="1160" y="224"/>
                  <a:pt x="1144" y="207"/>
                </a:cubicBezTo>
                <a:cubicBezTo>
                  <a:pt x="1127" y="191"/>
                  <a:pt x="1115" y="172"/>
                  <a:pt x="1108" y="151"/>
                </a:cubicBezTo>
                <a:cubicBezTo>
                  <a:pt x="1101" y="130"/>
                  <a:pt x="1100" y="110"/>
                  <a:pt x="1106" y="90"/>
                </a:cubicBezTo>
                <a:cubicBezTo>
                  <a:pt x="1112" y="70"/>
                  <a:pt x="1123" y="52"/>
                  <a:pt x="1140" y="35"/>
                </a:cubicBezTo>
                <a:cubicBezTo>
                  <a:pt x="1152" y="23"/>
                  <a:pt x="1165" y="14"/>
                  <a:pt x="1179" y="8"/>
                </a:cubicBezTo>
                <a:cubicBezTo>
                  <a:pt x="1193" y="2"/>
                  <a:pt x="1206" y="0"/>
                  <a:pt x="1218" y="2"/>
                </a:cubicBezTo>
                <a:cubicBezTo>
                  <a:pt x="1231" y="3"/>
                  <a:pt x="1244" y="8"/>
                  <a:pt x="1259" y="16"/>
                </a:cubicBezTo>
                <a:lnTo>
                  <a:pt x="1244" y="42"/>
                </a:lnTo>
                <a:cubicBezTo>
                  <a:pt x="1233" y="36"/>
                  <a:pt x="1223" y="32"/>
                  <a:pt x="1215" y="31"/>
                </a:cubicBezTo>
                <a:cubicBezTo>
                  <a:pt x="1206" y="30"/>
                  <a:pt x="1197" y="31"/>
                  <a:pt x="1187" y="35"/>
                </a:cubicBezTo>
                <a:cubicBezTo>
                  <a:pt x="1177" y="40"/>
                  <a:pt x="1168" y="46"/>
                  <a:pt x="1159" y="54"/>
                </a:cubicBezTo>
                <a:cubicBezTo>
                  <a:pt x="1149" y="64"/>
                  <a:pt x="1142" y="75"/>
                  <a:pt x="1137" y="85"/>
                </a:cubicBezTo>
                <a:cubicBezTo>
                  <a:pt x="1133" y="96"/>
                  <a:pt x="1131" y="106"/>
                  <a:pt x="1132" y="115"/>
                </a:cubicBezTo>
                <a:cubicBezTo>
                  <a:pt x="1132" y="125"/>
                  <a:pt x="1134" y="134"/>
                  <a:pt x="1138" y="143"/>
                </a:cubicBezTo>
                <a:cubicBezTo>
                  <a:pt x="1144" y="157"/>
                  <a:pt x="1153" y="171"/>
                  <a:pt x="1165" y="183"/>
                </a:cubicBezTo>
                <a:cubicBezTo>
                  <a:pt x="1180" y="198"/>
                  <a:pt x="1195" y="208"/>
                  <a:pt x="1210" y="213"/>
                </a:cubicBezTo>
                <a:cubicBezTo>
                  <a:pt x="1226" y="218"/>
                  <a:pt x="1241" y="218"/>
                  <a:pt x="1255" y="213"/>
                </a:cubicBezTo>
                <a:cubicBezTo>
                  <a:pt x="1270" y="208"/>
                  <a:pt x="1283" y="200"/>
                  <a:pt x="1294" y="189"/>
                </a:cubicBezTo>
                <a:cubicBezTo>
                  <a:pt x="1304" y="179"/>
                  <a:pt x="1311" y="168"/>
                  <a:pt x="1317" y="155"/>
                </a:cubicBezTo>
                <a:cubicBezTo>
                  <a:pt x="1322" y="142"/>
                  <a:pt x="1325" y="131"/>
                  <a:pt x="1326" y="122"/>
                </a:cubicBezTo>
                <a:lnTo>
                  <a:pt x="1295" y="91"/>
                </a:lnTo>
                <a:lnTo>
                  <a:pt x="1245" y="140"/>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103" name="Freeform 54"/>
          <p:cNvSpPr>
            <a:spLocks noEditPoints="1"/>
          </p:cNvSpPr>
          <p:nvPr/>
        </p:nvSpPr>
        <p:spPr bwMode="auto">
          <a:xfrm>
            <a:off x="7816850" y="5103813"/>
            <a:ext cx="565150" cy="552450"/>
          </a:xfrm>
          <a:custGeom>
            <a:avLst/>
            <a:gdLst>
              <a:gd name="T0" fmla="*/ 63 w 1481"/>
              <a:gd name="T1" fmla="*/ 1212 h 1444"/>
              <a:gd name="T2" fmla="*/ 149 w 1481"/>
              <a:gd name="T3" fmla="*/ 1178 h 1444"/>
              <a:gd name="T4" fmla="*/ 165 w 1481"/>
              <a:gd name="T5" fmla="*/ 1310 h 1444"/>
              <a:gd name="T6" fmla="*/ 168 w 1481"/>
              <a:gd name="T7" fmla="*/ 1444 h 1444"/>
              <a:gd name="T8" fmla="*/ 168 w 1481"/>
              <a:gd name="T9" fmla="*/ 1251 h 1444"/>
              <a:gd name="T10" fmla="*/ 107 w 1481"/>
              <a:gd name="T11" fmla="*/ 1211 h 1444"/>
              <a:gd name="T12" fmla="*/ 102 w 1481"/>
              <a:gd name="T13" fmla="*/ 1333 h 1444"/>
              <a:gd name="T14" fmla="*/ 184 w 1481"/>
              <a:gd name="T15" fmla="*/ 1091 h 1444"/>
              <a:gd name="T16" fmla="*/ 391 w 1481"/>
              <a:gd name="T17" fmla="*/ 1220 h 1444"/>
              <a:gd name="T18" fmla="*/ 466 w 1481"/>
              <a:gd name="T19" fmla="*/ 1073 h 1444"/>
              <a:gd name="T20" fmla="*/ 523 w 1481"/>
              <a:gd name="T21" fmla="*/ 1088 h 1444"/>
              <a:gd name="T22" fmla="*/ 412 w 1481"/>
              <a:gd name="T23" fmla="*/ 1199 h 1444"/>
              <a:gd name="T24" fmla="*/ 393 w 1481"/>
              <a:gd name="T25" fmla="*/ 882 h 1444"/>
              <a:gd name="T26" fmla="*/ 435 w 1481"/>
              <a:gd name="T27" fmla="*/ 880 h 1444"/>
              <a:gd name="T28" fmla="*/ 599 w 1481"/>
              <a:gd name="T29" fmla="*/ 858 h 1444"/>
              <a:gd name="T30" fmla="*/ 667 w 1481"/>
              <a:gd name="T31" fmla="*/ 905 h 1444"/>
              <a:gd name="T32" fmla="*/ 785 w 1481"/>
              <a:gd name="T33" fmla="*/ 827 h 1444"/>
              <a:gd name="T34" fmla="*/ 730 w 1481"/>
              <a:gd name="T35" fmla="*/ 554 h 1444"/>
              <a:gd name="T36" fmla="*/ 815 w 1481"/>
              <a:gd name="T37" fmla="*/ 612 h 1444"/>
              <a:gd name="T38" fmla="*/ 858 w 1481"/>
              <a:gd name="T39" fmla="*/ 662 h 1444"/>
              <a:gd name="T40" fmla="*/ 848 w 1481"/>
              <a:gd name="T41" fmla="*/ 694 h 1444"/>
              <a:gd name="T42" fmla="*/ 771 w 1481"/>
              <a:gd name="T43" fmla="*/ 692 h 1444"/>
              <a:gd name="T44" fmla="*/ 807 w 1481"/>
              <a:gd name="T45" fmla="*/ 804 h 1444"/>
              <a:gd name="T46" fmla="*/ 761 w 1481"/>
              <a:gd name="T47" fmla="*/ 663 h 1444"/>
              <a:gd name="T48" fmla="*/ 774 w 1481"/>
              <a:gd name="T49" fmla="*/ 593 h 1444"/>
              <a:gd name="T50" fmla="*/ 657 w 1481"/>
              <a:gd name="T51" fmla="*/ 655 h 1444"/>
              <a:gd name="T52" fmla="*/ 790 w 1481"/>
              <a:gd name="T53" fmla="*/ 485 h 1444"/>
              <a:gd name="T54" fmla="*/ 958 w 1481"/>
              <a:gd name="T55" fmla="*/ 653 h 1444"/>
              <a:gd name="T56" fmla="*/ 858 w 1481"/>
              <a:gd name="T57" fmla="*/ 417 h 1444"/>
              <a:gd name="T58" fmla="*/ 1042 w 1481"/>
              <a:gd name="T59" fmla="*/ 478 h 1444"/>
              <a:gd name="T60" fmla="*/ 1090 w 1481"/>
              <a:gd name="T61" fmla="*/ 521 h 1444"/>
              <a:gd name="T62" fmla="*/ 1010 w 1481"/>
              <a:gd name="T63" fmla="*/ 265 h 1444"/>
              <a:gd name="T64" fmla="*/ 1052 w 1481"/>
              <a:gd name="T65" fmla="*/ 263 h 1444"/>
              <a:gd name="T66" fmla="*/ 1216 w 1481"/>
              <a:gd name="T67" fmla="*/ 241 h 1444"/>
              <a:gd name="T68" fmla="*/ 1283 w 1481"/>
              <a:gd name="T69" fmla="*/ 288 h 1444"/>
              <a:gd name="T70" fmla="*/ 1333 w 1481"/>
              <a:gd name="T71" fmla="*/ 278 h 1444"/>
              <a:gd name="T72" fmla="*/ 1279 w 1481"/>
              <a:gd name="T73" fmla="*/ 6 h 1444"/>
              <a:gd name="T74" fmla="*/ 1364 w 1481"/>
              <a:gd name="T75" fmla="*/ 63 h 1444"/>
              <a:gd name="T76" fmla="*/ 1406 w 1481"/>
              <a:gd name="T77" fmla="*/ 113 h 1444"/>
              <a:gd name="T78" fmla="*/ 1396 w 1481"/>
              <a:gd name="T79" fmla="*/ 145 h 1444"/>
              <a:gd name="T80" fmla="*/ 1320 w 1481"/>
              <a:gd name="T81" fmla="*/ 144 h 1444"/>
              <a:gd name="T82" fmla="*/ 1356 w 1481"/>
              <a:gd name="T83" fmla="*/ 256 h 1444"/>
              <a:gd name="T84" fmla="*/ 1310 w 1481"/>
              <a:gd name="T85" fmla="*/ 114 h 1444"/>
              <a:gd name="T86" fmla="*/ 1323 w 1481"/>
              <a:gd name="T87" fmla="*/ 44 h 1444"/>
              <a:gd name="T88" fmla="*/ 1206 w 1481"/>
              <a:gd name="T89" fmla="*/ 106 h 1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81" h="1444">
                <a:moveTo>
                  <a:pt x="168" y="1444"/>
                </a:moveTo>
                <a:lnTo>
                  <a:pt x="0" y="1276"/>
                </a:lnTo>
                <a:lnTo>
                  <a:pt x="63" y="1212"/>
                </a:lnTo>
                <a:cubicBezTo>
                  <a:pt x="74" y="1201"/>
                  <a:pt x="83" y="1193"/>
                  <a:pt x="90" y="1188"/>
                </a:cubicBezTo>
                <a:cubicBezTo>
                  <a:pt x="100" y="1181"/>
                  <a:pt x="109" y="1177"/>
                  <a:pt x="119" y="1175"/>
                </a:cubicBezTo>
                <a:cubicBezTo>
                  <a:pt x="128" y="1174"/>
                  <a:pt x="138" y="1174"/>
                  <a:pt x="149" y="1178"/>
                </a:cubicBezTo>
                <a:cubicBezTo>
                  <a:pt x="159" y="1182"/>
                  <a:pt x="168" y="1188"/>
                  <a:pt x="177" y="1196"/>
                </a:cubicBezTo>
                <a:cubicBezTo>
                  <a:pt x="191" y="1210"/>
                  <a:pt x="198" y="1227"/>
                  <a:pt x="199" y="1246"/>
                </a:cubicBezTo>
                <a:cubicBezTo>
                  <a:pt x="200" y="1265"/>
                  <a:pt x="188" y="1286"/>
                  <a:pt x="165" y="1310"/>
                </a:cubicBezTo>
                <a:lnTo>
                  <a:pt x="122" y="1353"/>
                </a:lnTo>
                <a:lnTo>
                  <a:pt x="190" y="1421"/>
                </a:lnTo>
                <a:lnTo>
                  <a:pt x="168" y="1444"/>
                </a:lnTo>
                <a:close/>
                <a:moveTo>
                  <a:pt x="102" y="1333"/>
                </a:moveTo>
                <a:lnTo>
                  <a:pt x="145" y="1290"/>
                </a:lnTo>
                <a:cubicBezTo>
                  <a:pt x="160" y="1275"/>
                  <a:pt x="167" y="1262"/>
                  <a:pt x="168" y="1251"/>
                </a:cubicBezTo>
                <a:cubicBezTo>
                  <a:pt x="169" y="1240"/>
                  <a:pt x="164" y="1229"/>
                  <a:pt x="154" y="1219"/>
                </a:cubicBezTo>
                <a:cubicBezTo>
                  <a:pt x="147" y="1212"/>
                  <a:pt x="139" y="1208"/>
                  <a:pt x="131" y="1207"/>
                </a:cubicBezTo>
                <a:cubicBezTo>
                  <a:pt x="122" y="1205"/>
                  <a:pt x="114" y="1207"/>
                  <a:pt x="107" y="1211"/>
                </a:cubicBezTo>
                <a:cubicBezTo>
                  <a:pt x="102" y="1214"/>
                  <a:pt x="95" y="1220"/>
                  <a:pt x="85" y="1230"/>
                </a:cubicBezTo>
                <a:lnTo>
                  <a:pt x="42" y="1273"/>
                </a:lnTo>
                <a:lnTo>
                  <a:pt x="102" y="1333"/>
                </a:lnTo>
                <a:close/>
                <a:moveTo>
                  <a:pt x="330" y="1281"/>
                </a:moveTo>
                <a:lnTo>
                  <a:pt x="162" y="1113"/>
                </a:lnTo>
                <a:lnTo>
                  <a:pt x="184" y="1091"/>
                </a:lnTo>
                <a:lnTo>
                  <a:pt x="352" y="1259"/>
                </a:lnTo>
                <a:lnTo>
                  <a:pt x="330" y="1281"/>
                </a:lnTo>
                <a:close/>
                <a:moveTo>
                  <a:pt x="391" y="1220"/>
                </a:moveTo>
                <a:lnTo>
                  <a:pt x="223" y="1052"/>
                </a:lnTo>
                <a:lnTo>
                  <a:pt x="246" y="1030"/>
                </a:lnTo>
                <a:lnTo>
                  <a:pt x="466" y="1073"/>
                </a:lnTo>
                <a:lnTo>
                  <a:pt x="334" y="941"/>
                </a:lnTo>
                <a:lnTo>
                  <a:pt x="355" y="920"/>
                </a:lnTo>
                <a:lnTo>
                  <a:pt x="523" y="1088"/>
                </a:lnTo>
                <a:lnTo>
                  <a:pt x="501" y="1111"/>
                </a:lnTo>
                <a:lnTo>
                  <a:pt x="280" y="1067"/>
                </a:lnTo>
                <a:lnTo>
                  <a:pt x="412" y="1199"/>
                </a:lnTo>
                <a:lnTo>
                  <a:pt x="391" y="1220"/>
                </a:lnTo>
                <a:close/>
                <a:moveTo>
                  <a:pt x="561" y="1050"/>
                </a:moveTo>
                <a:lnTo>
                  <a:pt x="393" y="882"/>
                </a:lnTo>
                <a:lnTo>
                  <a:pt x="515" y="760"/>
                </a:lnTo>
                <a:lnTo>
                  <a:pt x="535" y="780"/>
                </a:lnTo>
                <a:lnTo>
                  <a:pt x="435" y="880"/>
                </a:lnTo>
                <a:lnTo>
                  <a:pt x="487" y="931"/>
                </a:lnTo>
                <a:lnTo>
                  <a:pt x="580" y="838"/>
                </a:lnTo>
                <a:lnTo>
                  <a:pt x="599" y="858"/>
                </a:lnTo>
                <a:lnTo>
                  <a:pt x="507" y="951"/>
                </a:lnTo>
                <a:lnTo>
                  <a:pt x="564" y="1008"/>
                </a:lnTo>
                <a:lnTo>
                  <a:pt x="667" y="905"/>
                </a:lnTo>
                <a:lnTo>
                  <a:pt x="687" y="925"/>
                </a:lnTo>
                <a:lnTo>
                  <a:pt x="561" y="1050"/>
                </a:lnTo>
                <a:close/>
                <a:moveTo>
                  <a:pt x="785" y="827"/>
                </a:moveTo>
                <a:lnTo>
                  <a:pt x="617" y="659"/>
                </a:lnTo>
                <a:lnTo>
                  <a:pt x="691" y="584"/>
                </a:lnTo>
                <a:cubicBezTo>
                  <a:pt x="706" y="569"/>
                  <a:pt x="719" y="559"/>
                  <a:pt x="730" y="554"/>
                </a:cubicBezTo>
                <a:cubicBezTo>
                  <a:pt x="741" y="550"/>
                  <a:pt x="752" y="549"/>
                  <a:pt x="764" y="552"/>
                </a:cubicBezTo>
                <a:cubicBezTo>
                  <a:pt x="777" y="555"/>
                  <a:pt x="788" y="561"/>
                  <a:pt x="797" y="570"/>
                </a:cubicBezTo>
                <a:cubicBezTo>
                  <a:pt x="809" y="582"/>
                  <a:pt x="815" y="596"/>
                  <a:pt x="815" y="612"/>
                </a:cubicBezTo>
                <a:cubicBezTo>
                  <a:pt x="816" y="628"/>
                  <a:pt x="809" y="645"/>
                  <a:pt x="795" y="663"/>
                </a:cubicBezTo>
                <a:cubicBezTo>
                  <a:pt x="804" y="660"/>
                  <a:pt x="811" y="658"/>
                  <a:pt x="817" y="658"/>
                </a:cubicBezTo>
                <a:cubicBezTo>
                  <a:pt x="829" y="658"/>
                  <a:pt x="843" y="659"/>
                  <a:pt x="858" y="662"/>
                </a:cubicBezTo>
                <a:lnTo>
                  <a:pt x="933" y="679"/>
                </a:lnTo>
                <a:lnTo>
                  <a:pt x="905" y="707"/>
                </a:lnTo>
                <a:lnTo>
                  <a:pt x="848" y="694"/>
                </a:lnTo>
                <a:cubicBezTo>
                  <a:pt x="831" y="690"/>
                  <a:pt x="818" y="688"/>
                  <a:pt x="808" y="687"/>
                </a:cubicBezTo>
                <a:cubicBezTo>
                  <a:pt x="799" y="686"/>
                  <a:pt x="791" y="686"/>
                  <a:pt x="786" y="687"/>
                </a:cubicBezTo>
                <a:cubicBezTo>
                  <a:pt x="780" y="688"/>
                  <a:pt x="776" y="690"/>
                  <a:pt x="771" y="692"/>
                </a:cubicBezTo>
                <a:cubicBezTo>
                  <a:pt x="768" y="694"/>
                  <a:pt x="764" y="698"/>
                  <a:pt x="758" y="704"/>
                </a:cubicBezTo>
                <a:lnTo>
                  <a:pt x="732" y="730"/>
                </a:lnTo>
                <a:lnTo>
                  <a:pt x="807" y="804"/>
                </a:lnTo>
                <a:lnTo>
                  <a:pt x="785" y="827"/>
                </a:lnTo>
                <a:close/>
                <a:moveTo>
                  <a:pt x="713" y="711"/>
                </a:moveTo>
                <a:lnTo>
                  <a:pt x="761" y="663"/>
                </a:lnTo>
                <a:cubicBezTo>
                  <a:pt x="771" y="653"/>
                  <a:pt x="778" y="644"/>
                  <a:pt x="781" y="636"/>
                </a:cubicBezTo>
                <a:cubicBezTo>
                  <a:pt x="785" y="628"/>
                  <a:pt x="786" y="620"/>
                  <a:pt x="784" y="613"/>
                </a:cubicBezTo>
                <a:cubicBezTo>
                  <a:pt x="783" y="605"/>
                  <a:pt x="779" y="598"/>
                  <a:pt x="774" y="593"/>
                </a:cubicBezTo>
                <a:cubicBezTo>
                  <a:pt x="766" y="585"/>
                  <a:pt x="757" y="581"/>
                  <a:pt x="746" y="582"/>
                </a:cubicBezTo>
                <a:cubicBezTo>
                  <a:pt x="735" y="583"/>
                  <a:pt x="723" y="589"/>
                  <a:pt x="711" y="602"/>
                </a:cubicBezTo>
                <a:lnTo>
                  <a:pt x="657" y="655"/>
                </a:lnTo>
                <a:lnTo>
                  <a:pt x="713" y="711"/>
                </a:lnTo>
                <a:close/>
                <a:moveTo>
                  <a:pt x="958" y="653"/>
                </a:moveTo>
                <a:lnTo>
                  <a:pt x="790" y="485"/>
                </a:lnTo>
                <a:lnTo>
                  <a:pt x="812" y="463"/>
                </a:lnTo>
                <a:lnTo>
                  <a:pt x="980" y="631"/>
                </a:lnTo>
                <a:lnTo>
                  <a:pt x="958" y="653"/>
                </a:lnTo>
                <a:close/>
                <a:moveTo>
                  <a:pt x="1067" y="544"/>
                </a:moveTo>
                <a:lnTo>
                  <a:pt x="834" y="441"/>
                </a:lnTo>
                <a:lnTo>
                  <a:pt x="858" y="417"/>
                </a:lnTo>
                <a:lnTo>
                  <a:pt x="1024" y="496"/>
                </a:lnTo>
                <a:cubicBezTo>
                  <a:pt x="1037" y="502"/>
                  <a:pt x="1049" y="508"/>
                  <a:pt x="1060" y="514"/>
                </a:cubicBezTo>
                <a:cubicBezTo>
                  <a:pt x="1054" y="503"/>
                  <a:pt x="1047" y="490"/>
                  <a:pt x="1042" y="478"/>
                </a:cubicBezTo>
                <a:lnTo>
                  <a:pt x="965" y="310"/>
                </a:lnTo>
                <a:lnTo>
                  <a:pt x="988" y="288"/>
                </a:lnTo>
                <a:lnTo>
                  <a:pt x="1090" y="521"/>
                </a:lnTo>
                <a:lnTo>
                  <a:pt x="1067" y="544"/>
                </a:lnTo>
                <a:close/>
                <a:moveTo>
                  <a:pt x="1178" y="433"/>
                </a:moveTo>
                <a:lnTo>
                  <a:pt x="1010" y="265"/>
                </a:lnTo>
                <a:lnTo>
                  <a:pt x="1131" y="144"/>
                </a:lnTo>
                <a:lnTo>
                  <a:pt x="1151" y="164"/>
                </a:lnTo>
                <a:lnTo>
                  <a:pt x="1052" y="263"/>
                </a:lnTo>
                <a:lnTo>
                  <a:pt x="1103" y="314"/>
                </a:lnTo>
                <a:lnTo>
                  <a:pt x="1196" y="221"/>
                </a:lnTo>
                <a:lnTo>
                  <a:pt x="1216" y="241"/>
                </a:lnTo>
                <a:lnTo>
                  <a:pt x="1123" y="334"/>
                </a:lnTo>
                <a:lnTo>
                  <a:pt x="1180" y="391"/>
                </a:lnTo>
                <a:lnTo>
                  <a:pt x="1283" y="288"/>
                </a:lnTo>
                <a:lnTo>
                  <a:pt x="1303" y="308"/>
                </a:lnTo>
                <a:lnTo>
                  <a:pt x="1178" y="433"/>
                </a:lnTo>
                <a:close/>
                <a:moveTo>
                  <a:pt x="1333" y="278"/>
                </a:moveTo>
                <a:lnTo>
                  <a:pt x="1165" y="110"/>
                </a:lnTo>
                <a:lnTo>
                  <a:pt x="1240" y="35"/>
                </a:lnTo>
                <a:cubicBezTo>
                  <a:pt x="1255" y="20"/>
                  <a:pt x="1268" y="11"/>
                  <a:pt x="1279" y="6"/>
                </a:cubicBezTo>
                <a:cubicBezTo>
                  <a:pt x="1289" y="1"/>
                  <a:pt x="1301" y="0"/>
                  <a:pt x="1313" y="3"/>
                </a:cubicBezTo>
                <a:cubicBezTo>
                  <a:pt x="1325" y="6"/>
                  <a:pt x="1336" y="12"/>
                  <a:pt x="1346" y="21"/>
                </a:cubicBezTo>
                <a:cubicBezTo>
                  <a:pt x="1357" y="33"/>
                  <a:pt x="1364" y="47"/>
                  <a:pt x="1364" y="63"/>
                </a:cubicBezTo>
                <a:cubicBezTo>
                  <a:pt x="1365" y="79"/>
                  <a:pt x="1358" y="96"/>
                  <a:pt x="1344" y="114"/>
                </a:cubicBezTo>
                <a:cubicBezTo>
                  <a:pt x="1353" y="111"/>
                  <a:pt x="1360" y="110"/>
                  <a:pt x="1366" y="109"/>
                </a:cubicBezTo>
                <a:cubicBezTo>
                  <a:pt x="1378" y="109"/>
                  <a:pt x="1392" y="110"/>
                  <a:pt x="1406" y="113"/>
                </a:cubicBezTo>
                <a:lnTo>
                  <a:pt x="1481" y="130"/>
                </a:lnTo>
                <a:lnTo>
                  <a:pt x="1453" y="158"/>
                </a:lnTo>
                <a:lnTo>
                  <a:pt x="1396" y="145"/>
                </a:lnTo>
                <a:cubicBezTo>
                  <a:pt x="1380" y="141"/>
                  <a:pt x="1367" y="139"/>
                  <a:pt x="1357" y="138"/>
                </a:cubicBezTo>
                <a:cubicBezTo>
                  <a:pt x="1348" y="137"/>
                  <a:pt x="1340" y="137"/>
                  <a:pt x="1335" y="138"/>
                </a:cubicBezTo>
                <a:cubicBezTo>
                  <a:pt x="1329" y="139"/>
                  <a:pt x="1324" y="141"/>
                  <a:pt x="1320" y="144"/>
                </a:cubicBezTo>
                <a:cubicBezTo>
                  <a:pt x="1317" y="146"/>
                  <a:pt x="1312" y="150"/>
                  <a:pt x="1307" y="155"/>
                </a:cubicBezTo>
                <a:lnTo>
                  <a:pt x="1281" y="181"/>
                </a:lnTo>
                <a:lnTo>
                  <a:pt x="1356" y="256"/>
                </a:lnTo>
                <a:lnTo>
                  <a:pt x="1333" y="278"/>
                </a:lnTo>
                <a:close/>
                <a:moveTo>
                  <a:pt x="1262" y="162"/>
                </a:moveTo>
                <a:lnTo>
                  <a:pt x="1310" y="114"/>
                </a:lnTo>
                <a:cubicBezTo>
                  <a:pt x="1320" y="104"/>
                  <a:pt x="1327" y="95"/>
                  <a:pt x="1330" y="87"/>
                </a:cubicBezTo>
                <a:cubicBezTo>
                  <a:pt x="1334" y="79"/>
                  <a:pt x="1335" y="71"/>
                  <a:pt x="1333" y="64"/>
                </a:cubicBezTo>
                <a:cubicBezTo>
                  <a:pt x="1332" y="56"/>
                  <a:pt x="1328" y="50"/>
                  <a:pt x="1323" y="44"/>
                </a:cubicBezTo>
                <a:cubicBezTo>
                  <a:pt x="1315" y="36"/>
                  <a:pt x="1305" y="33"/>
                  <a:pt x="1294" y="33"/>
                </a:cubicBezTo>
                <a:cubicBezTo>
                  <a:pt x="1283" y="34"/>
                  <a:pt x="1272" y="41"/>
                  <a:pt x="1259" y="53"/>
                </a:cubicBezTo>
                <a:lnTo>
                  <a:pt x="1206" y="106"/>
                </a:lnTo>
                <a:lnTo>
                  <a:pt x="1262" y="162"/>
                </a:lnTo>
                <a:close/>
              </a:path>
            </a:pathLst>
          </a:custGeom>
          <a:solidFill>
            <a:srgbClr val="00000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104" name="Rectangle 55"/>
          <p:cNvSpPr>
            <a:spLocks noChangeArrowheads="1"/>
          </p:cNvSpPr>
          <p:nvPr/>
        </p:nvSpPr>
        <p:spPr bwMode="auto">
          <a:xfrm rot="16200000">
            <a:off x="-236537" y="2506663"/>
            <a:ext cx="15367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000000"/>
                </a:solidFill>
                <a:effectLst/>
                <a:latin typeface="Arial" pitchFamily="34" charset="0"/>
                <a:cs typeface="Arial" pitchFamily="34" charset="0"/>
              </a:rPr>
              <a:t>Sodium %</a:t>
            </a:r>
            <a:endParaRPr kumimoji="0" lang="en-US" altLang="en-US" sz="1200" b="0" i="0" u="none" strike="noStrike" cap="none" normalizeH="0" baseline="0" dirty="0" smtClean="0">
              <a:ln>
                <a:noFill/>
              </a:ln>
              <a:solidFill>
                <a:schemeClr val="tx1"/>
              </a:solidFill>
              <a:effectLst/>
              <a:latin typeface="Arial" pitchFamily="34" charset="0"/>
              <a:cs typeface="Arial" pitchFamily="34" charset="0"/>
            </a:endParaRPr>
          </a:p>
        </p:txBody>
      </p:sp>
      <p:sp>
        <p:nvSpPr>
          <p:cNvPr id="46105" name="Rectangle 56"/>
          <p:cNvSpPr>
            <a:spLocks noChangeArrowheads="1"/>
          </p:cNvSpPr>
          <p:nvPr/>
        </p:nvSpPr>
        <p:spPr bwMode="auto">
          <a:xfrm>
            <a:off x="2244725" y="287338"/>
            <a:ext cx="5080000"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Arial" pitchFamily="34" charset="0"/>
                <a:cs typeface="Arial" pitchFamily="34" charset="0"/>
              </a:rPr>
              <a:t>2000 SODIUM % COMPARISON, PINE RIVER RANCHES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3100" name="Group 3099"/>
          <p:cNvGrpSpPr/>
          <p:nvPr/>
        </p:nvGrpSpPr>
        <p:grpSpPr>
          <a:xfrm>
            <a:off x="5260975" y="3014663"/>
            <a:ext cx="2944813" cy="149225"/>
            <a:chOff x="5260975" y="3014663"/>
            <a:chExt cx="2944813" cy="149225"/>
          </a:xfrm>
        </p:grpSpPr>
        <p:sp>
          <p:nvSpPr>
            <p:cNvPr id="46106" name="Freeform 57"/>
            <p:cNvSpPr>
              <a:spLocks noEditPoints="1"/>
            </p:cNvSpPr>
            <p:nvPr/>
          </p:nvSpPr>
          <p:spPr bwMode="auto">
            <a:xfrm>
              <a:off x="5260975" y="3014663"/>
              <a:ext cx="2944813" cy="149225"/>
            </a:xfrm>
            <a:custGeom>
              <a:avLst/>
              <a:gdLst>
                <a:gd name="T0" fmla="*/ 2096 w 7730"/>
                <a:gd name="T1" fmla="*/ 96 h 394"/>
                <a:gd name="T2" fmla="*/ 137 w 7730"/>
                <a:gd name="T3" fmla="*/ 237 h 394"/>
                <a:gd name="T4" fmla="*/ 7521 w 7730"/>
                <a:gd name="T5" fmla="*/ 168 h 394"/>
                <a:gd name="T6" fmla="*/ 7580 w 7730"/>
                <a:gd name="T7" fmla="*/ 73 h 394"/>
                <a:gd name="T8" fmla="*/ 6277 w 7730"/>
                <a:gd name="T9" fmla="*/ 168 h 394"/>
                <a:gd name="T10" fmla="*/ 6336 w 7730"/>
                <a:gd name="T11" fmla="*/ 73 h 394"/>
                <a:gd name="T12" fmla="*/ 5725 w 7730"/>
                <a:gd name="T13" fmla="*/ 324 h 394"/>
                <a:gd name="T14" fmla="*/ 5823 w 7730"/>
                <a:gd name="T15" fmla="*/ 130 h 394"/>
                <a:gd name="T16" fmla="*/ 4009 w 7730"/>
                <a:gd name="T17" fmla="*/ 10 h 394"/>
                <a:gd name="T18" fmla="*/ 4009 w 7730"/>
                <a:gd name="T19" fmla="*/ 388 h 394"/>
                <a:gd name="T20" fmla="*/ 3953 w 7730"/>
                <a:gd name="T21" fmla="*/ 324 h 394"/>
                <a:gd name="T22" fmla="*/ 2410 w 7730"/>
                <a:gd name="T23" fmla="*/ 10 h 394"/>
                <a:gd name="T24" fmla="*/ 2333 w 7730"/>
                <a:gd name="T25" fmla="*/ 10 h 394"/>
                <a:gd name="T26" fmla="*/ 1001 w 7730"/>
                <a:gd name="T27" fmla="*/ 388 h 394"/>
                <a:gd name="T28" fmla="*/ 486 w 7730"/>
                <a:gd name="T29" fmla="*/ 324 h 394"/>
                <a:gd name="T30" fmla="*/ 7387 w 7730"/>
                <a:gd name="T31" fmla="*/ 7 h 394"/>
                <a:gd name="T32" fmla="*/ 7673 w 7730"/>
                <a:gd name="T33" fmla="*/ 184 h 394"/>
                <a:gd name="T34" fmla="*/ 7638 w 7730"/>
                <a:gd name="T35" fmla="*/ 388 h 394"/>
                <a:gd name="T36" fmla="*/ 7464 w 7730"/>
                <a:gd name="T37" fmla="*/ 229 h 394"/>
                <a:gd name="T38" fmla="*/ 7313 w 7730"/>
                <a:gd name="T39" fmla="*/ 7 h 394"/>
                <a:gd name="T40" fmla="*/ 7299 w 7730"/>
                <a:gd name="T41" fmla="*/ 220 h 394"/>
                <a:gd name="T42" fmla="*/ 7031 w 7730"/>
                <a:gd name="T43" fmla="*/ 388 h 394"/>
                <a:gd name="T44" fmla="*/ 6909 w 7730"/>
                <a:gd name="T45" fmla="*/ 7 h 394"/>
                <a:gd name="T46" fmla="*/ 6525 w 7730"/>
                <a:gd name="T47" fmla="*/ 7 h 394"/>
                <a:gd name="T48" fmla="*/ 6143 w 7730"/>
                <a:gd name="T49" fmla="*/ 7 h 394"/>
                <a:gd name="T50" fmla="*/ 6429 w 7730"/>
                <a:gd name="T51" fmla="*/ 184 h 394"/>
                <a:gd name="T52" fmla="*/ 6394 w 7730"/>
                <a:gd name="T53" fmla="*/ 388 h 394"/>
                <a:gd name="T54" fmla="*/ 6220 w 7730"/>
                <a:gd name="T55" fmla="*/ 229 h 394"/>
                <a:gd name="T56" fmla="*/ 5731 w 7730"/>
                <a:gd name="T57" fmla="*/ 7 h 394"/>
                <a:gd name="T58" fmla="*/ 5898 w 7730"/>
                <a:gd name="T59" fmla="*/ 282 h 394"/>
                <a:gd name="T60" fmla="*/ 5591 w 7730"/>
                <a:gd name="T61" fmla="*/ 7 h 394"/>
                <a:gd name="T62" fmla="*/ 5510 w 7730"/>
                <a:gd name="T63" fmla="*/ 7 h 394"/>
                <a:gd name="T64" fmla="*/ 5208 w 7730"/>
                <a:gd name="T65" fmla="*/ 388 h 394"/>
                <a:gd name="T66" fmla="*/ 5099 w 7730"/>
                <a:gd name="T67" fmla="*/ 388 h 394"/>
                <a:gd name="T68" fmla="*/ 4949 w 7730"/>
                <a:gd name="T69" fmla="*/ 7 h 394"/>
                <a:gd name="T70" fmla="*/ 3404 w 7730"/>
                <a:gd name="T71" fmla="*/ 156 h 394"/>
                <a:gd name="T72" fmla="*/ 3617 w 7730"/>
                <a:gd name="T73" fmla="*/ 324 h 394"/>
                <a:gd name="T74" fmla="*/ 2865 w 7730"/>
                <a:gd name="T75" fmla="*/ 7 h 394"/>
                <a:gd name="T76" fmla="*/ 3208 w 7730"/>
                <a:gd name="T77" fmla="*/ 7 h 394"/>
                <a:gd name="T78" fmla="*/ 2960 w 7730"/>
                <a:gd name="T79" fmla="*/ 388 h 394"/>
                <a:gd name="T80" fmla="*/ 2290 w 7730"/>
                <a:gd name="T81" fmla="*/ 388 h 394"/>
                <a:gd name="T82" fmla="*/ 1908 w 7730"/>
                <a:gd name="T83" fmla="*/ 388 h 394"/>
                <a:gd name="T84" fmla="*/ 1793 w 7730"/>
                <a:gd name="T85" fmla="*/ 388 h 394"/>
                <a:gd name="T86" fmla="*/ 1673 w 7730"/>
                <a:gd name="T87" fmla="*/ 7 h 394"/>
                <a:gd name="T88" fmla="*/ 1054 w 7730"/>
                <a:gd name="T89" fmla="*/ 7 h 394"/>
                <a:gd name="T90" fmla="*/ 1208 w 7730"/>
                <a:gd name="T91" fmla="*/ 328 h 394"/>
                <a:gd name="T92" fmla="*/ 1358 w 7730"/>
                <a:gd name="T93" fmla="*/ 7 h 394"/>
                <a:gd name="T94" fmla="*/ 1211 w 7730"/>
                <a:gd name="T95" fmla="*/ 394 h 394"/>
                <a:gd name="T96" fmla="*/ 1054 w 7730"/>
                <a:gd name="T97" fmla="*/ 7 h 394"/>
                <a:gd name="T98" fmla="*/ 265 w 7730"/>
                <a:gd name="T99" fmla="*/ 301 h 394"/>
                <a:gd name="T100" fmla="*/ 4464 w 7730"/>
                <a:gd name="T101" fmla="*/ 0 h 394"/>
                <a:gd name="T102" fmla="*/ 4463 w 7730"/>
                <a:gd name="T103" fmla="*/ 64 h 394"/>
                <a:gd name="T104" fmla="*/ 4564 w 7730"/>
                <a:gd name="T105" fmla="*/ 177 h 394"/>
                <a:gd name="T106" fmla="*/ 4469 w 7730"/>
                <a:gd name="T107" fmla="*/ 394 h 394"/>
                <a:gd name="T108" fmla="*/ 4469 w 7730"/>
                <a:gd name="T109" fmla="*/ 330 h 394"/>
                <a:gd name="T110" fmla="*/ 4447 w 7730"/>
                <a:gd name="T111" fmla="*/ 221 h 394"/>
                <a:gd name="T112" fmla="*/ 4464 w 7730"/>
                <a:gd name="T113"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730" h="394">
                  <a:moveTo>
                    <a:pt x="4988" y="96"/>
                  </a:moveTo>
                  <a:lnTo>
                    <a:pt x="4937" y="237"/>
                  </a:lnTo>
                  <a:lnTo>
                    <a:pt x="5041" y="237"/>
                  </a:lnTo>
                  <a:lnTo>
                    <a:pt x="4988" y="96"/>
                  </a:lnTo>
                  <a:close/>
                  <a:moveTo>
                    <a:pt x="2096" y="96"/>
                  </a:moveTo>
                  <a:lnTo>
                    <a:pt x="2045" y="237"/>
                  </a:lnTo>
                  <a:lnTo>
                    <a:pt x="2149" y="237"/>
                  </a:lnTo>
                  <a:lnTo>
                    <a:pt x="2096" y="96"/>
                  </a:lnTo>
                  <a:close/>
                  <a:moveTo>
                    <a:pt x="188" y="96"/>
                  </a:moveTo>
                  <a:lnTo>
                    <a:pt x="137" y="237"/>
                  </a:lnTo>
                  <a:lnTo>
                    <a:pt x="241" y="237"/>
                  </a:lnTo>
                  <a:lnTo>
                    <a:pt x="188" y="96"/>
                  </a:lnTo>
                  <a:close/>
                  <a:moveTo>
                    <a:pt x="7464" y="71"/>
                  </a:moveTo>
                  <a:lnTo>
                    <a:pt x="7464" y="168"/>
                  </a:lnTo>
                  <a:lnTo>
                    <a:pt x="7521" y="168"/>
                  </a:lnTo>
                  <a:cubicBezTo>
                    <a:pt x="7558" y="168"/>
                    <a:pt x="7581" y="166"/>
                    <a:pt x="7590" y="163"/>
                  </a:cubicBezTo>
                  <a:cubicBezTo>
                    <a:pt x="7599" y="160"/>
                    <a:pt x="7606" y="155"/>
                    <a:pt x="7612" y="147"/>
                  </a:cubicBezTo>
                  <a:cubicBezTo>
                    <a:pt x="7617" y="140"/>
                    <a:pt x="7619" y="130"/>
                    <a:pt x="7619" y="119"/>
                  </a:cubicBezTo>
                  <a:cubicBezTo>
                    <a:pt x="7619" y="106"/>
                    <a:pt x="7616" y="95"/>
                    <a:pt x="7609" y="88"/>
                  </a:cubicBezTo>
                  <a:cubicBezTo>
                    <a:pt x="7602" y="80"/>
                    <a:pt x="7593" y="75"/>
                    <a:pt x="7580" y="73"/>
                  </a:cubicBezTo>
                  <a:cubicBezTo>
                    <a:pt x="7574" y="72"/>
                    <a:pt x="7555" y="71"/>
                    <a:pt x="7524" y="71"/>
                  </a:cubicBezTo>
                  <a:lnTo>
                    <a:pt x="7464" y="71"/>
                  </a:lnTo>
                  <a:close/>
                  <a:moveTo>
                    <a:pt x="6220" y="71"/>
                  </a:moveTo>
                  <a:lnTo>
                    <a:pt x="6220" y="168"/>
                  </a:lnTo>
                  <a:lnTo>
                    <a:pt x="6277" y="168"/>
                  </a:lnTo>
                  <a:cubicBezTo>
                    <a:pt x="6314" y="168"/>
                    <a:pt x="6337" y="166"/>
                    <a:pt x="6346" y="163"/>
                  </a:cubicBezTo>
                  <a:cubicBezTo>
                    <a:pt x="6355" y="160"/>
                    <a:pt x="6362" y="155"/>
                    <a:pt x="6368" y="147"/>
                  </a:cubicBezTo>
                  <a:cubicBezTo>
                    <a:pt x="6373" y="140"/>
                    <a:pt x="6375" y="130"/>
                    <a:pt x="6375" y="119"/>
                  </a:cubicBezTo>
                  <a:cubicBezTo>
                    <a:pt x="6375" y="106"/>
                    <a:pt x="6372" y="95"/>
                    <a:pt x="6365" y="88"/>
                  </a:cubicBezTo>
                  <a:cubicBezTo>
                    <a:pt x="6358" y="80"/>
                    <a:pt x="6349" y="75"/>
                    <a:pt x="6336" y="73"/>
                  </a:cubicBezTo>
                  <a:cubicBezTo>
                    <a:pt x="6330" y="72"/>
                    <a:pt x="6311" y="71"/>
                    <a:pt x="6280" y="71"/>
                  </a:cubicBezTo>
                  <a:lnTo>
                    <a:pt x="6220" y="71"/>
                  </a:lnTo>
                  <a:close/>
                  <a:moveTo>
                    <a:pt x="5668" y="71"/>
                  </a:moveTo>
                  <a:lnTo>
                    <a:pt x="5668" y="324"/>
                  </a:lnTo>
                  <a:lnTo>
                    <a:pt x="5725" y="324"/>
                  </a:lnTo>
                  <a:cubicBezTo>
                    <a:pt x="5746" y="324"/>
                    <a:pt x="5762" y="322"/>
                    <a:pt x="5771" y="320"/>
                  </a:cubicBezTo>
                  <a:cubicBezTo>
                    <a:pt x="5784" y="317"/>
                    <a:pt x="5794" y="312"/>
                    <a:pt x="5802" y="304"/>
                  </a:cubicBezTo>
                  <a:cubicBezTo>
                    <a:pt x="5811" y="297"/>
                    <a:pt x="5817" y="284"/>
                    <a:pt x="5823" y="267"/>
                  </a:cubicBezTo>
                  <a:cubicBezTo>
                    <a:pt x="5828" y="250"/>
                    <a:pt x="5830" y="227"/>
                    <a:pt x="5830" y="198"/>
                  </a:cubicBezTo>
                  <a:cubicBezTo>
                    <a:pt x="5830" y="168"/>
                    <a:pt x="5828" y="146"/>
                    <a:pt x="5823" y="130"/>
                  </a:cubicBezTo>
                  <a:cubicBezTo>
                    <a:pt x="5817" y="114"/>
                    <a:pt x="5810" y="102"/>
                    <a:pt x="5801" y="93"/>
                  </a:cubicBezTo>
                  <a:cubicBezTo>
                    <a:pt x="5791" y="84"/>
                    <a:pt x="5780" y="78"/>
                    <a:pt x="5765" y="75"/>
                  </a:cubicBezTo>
                  <a:cubicBezTo>
                    <a:pt x="5754" y="73"/>
                    <a:pt x="5733" y="71"/>
                    <a:pt x="5702" y="71"/>
                  </a:cubicBezTo>
                  <a:lnTo>
                    <a:pt x="5668" y="71"/>
                  </a:lnTo>
                  <a:close/>
                  <a:moveTo>
                    <a:pt x="4009" y="10"/>
                  </a:moveTo>
                  <a:lnTo>
                    <a:pt x="4086" y="10"/>
                  </a:lnTo>
                  <a:lnTo>
                    <a:pt x="4086" y="324"/>
                  </a:lnTo>
                  <a:lnTo>
                    <a:pt x="4277" y="324"/>
                  </a:lnTo>
                  <a:lnTo>
                    <a:pt x="4277" y="388"/>
                  </a:lnTo>
                  <a:lnTo>
                    <a:pt x="4009" y="388"/>
                  </a:lnTo>
                  <a:lnTo>
                    <a:pt x="4009" y="10"/>
                  </a:lnTo>
                  <a:close/>
                  <a:moveTo>
                    <a:pt x="3685" y="10"/>
                  </a:moveTo>
                  <a:lnTo>
                    <a:pt x="3762" y="10"/>
                  </a:lnTo>
                  <a:lnTo>
                    <a:pt x="3762" y="324"/>
                  </a:lnTo>
                  <a:lnTo>
                    <a:pt x="3953" y="324"/>
                  </a:lnTo>
                  <a:lnTo>
                    <a:pt x="3953" y="388"/>
                  </a:lnTo>
                  <a:lnTo>
                    <a:pt x="3685" y="388"/>
                  </a:lnTo>
                  <a:lnTo>
                    <a:pt x="3685" y="10"/>
                  </a:lnTo>
                  <a:close/>
                  <a:moveTo>
                    <a:pt x="2333" y="10"/>
                  </a:moveTo>
                  <a:lnTo>
                    <a:pt x="2410" y="10"/>
                  </a:lnTo>
                  <a:lnTo>
                    <a:pt x="2410" y="324"/>
                  </a:lnTo>
                  <a:lnTo>
                    <a:pt x="2601" y="324"/>
                  </a:lnTo>
                  <a:lnTo>
                    <a:pt x="2601" y="388"/>
                  </a:lnTo>
                  <a:lnTo>
                    <a:pt x="2333" y="388"/>
                  </a:lnTo>
                  <a:lnTo>
                    <a:pt x="2333" y="10"/>
                  </a:lnTo>
                  <a:close/>
                  <a:moveTo>
                    <a:pt x="733" y="10"/>
                  </a:moveTo>
                  <a:lnTo>
                    <a:pt x="810" y="10"/>
                  </a:lnTo>
                  <a:lnTo>
                    <a:pt x="810" y="324"/>
                  </a:lnTo>
                  <a:lnTo>
                    <a:pt x="1001" y="324"/>
                  </a:lnTo>
                  <a:lnTo>
                    <a:pt x="1001" y="388"/>
                  </a:lnTo>
                  <a:lnTo>
                    <a:pt x="733" y="388"/>
                  </a:lnTo>
                  <a:lnTo>
                    <a:pt x="733" y="10"/>
                  </a:lnTo>
                  <a:close/>
                  <a:moveTo>
                    <a:pt x="409" y="10"/>
                  </a:moveTo>
                  <a:lnTo>
                    <a:pt x="486" y="10"/>
                  </a:lnTo>
                  <a:lnTo>
                    <a:pt x="486" y="324"/>
                  </a:lnTo>
                  <a:lnTo>
                    <a:pt x="677" y="324"/>
                  </a:lnTo>
                  <a:lnTo>
                    <a:pt x="677" y="388"/>
                  </a:lnTo>
                  <a:lnTo>
                    <a:pt x="409" y="388"/>
                  </a:lnTo>
                  <a:lnTo>
                    <a:pt x="409" y="10"/>
                  </a:lnTo>
                  <a:close/>
                  <a:moveTo>
                    <a:pt x="7387" y="7"/>
                  </a:moveTo>
                  <a:lnTo>
                    <a:pt x="7549" y="7"/>
                  </a:lnTo>
                  <a:cubicBezTo>
                    <a:pt x="7590" y="7"/>
                    <a:pt x="7619" y="10"/>
                    <a:pt x="7638" y="17"/>
                  </a:cubicBezTo>
                  <a:cubicBezTo>
                    <a:pt x="7656" y="24"/>
                    <a:pt x="7671" y="36"/>
                    <a:pt x="7682" y="54"/>
                  </a:cubicBezTo>
                  <a:cubicBezTo>
                    <a:pt x="7693" y="71"/>
                    <a:pt x="7699" y="91"/>
                    <a:pt x="7699" y="114"/>
                  </a:cubicBezTo>
                  <a:cubicBezTo>
                    <a:pt x="7699" y="142"/>
                    <a:pt x="7690" y="166"/>
                    <a:pt x="7673" y="184"/>
                  </a:cubicBezTo>
                  <a:cubicBezTo>
                    <a:pt x="7657" y="203"/>
                    <a:pt x="7632" y="215"/>
                    <a:pt x="7598" y="220"/>
                  </a:cubicBezTo>
                  <a:cubicBezTo>
                    <a:pt x="7615" y="229"/>
                    <a:pt x="7628" y="240"/>
                    <a:pt x="7639" y="252"/>
                  </a:cubicBezTo>
                  <a:cubicBezTo>
                    <a:pt x="7650" y="263"/>
                    <a:pt x="7665" y="284"/>
                    <a:pt x="7683" y="313"/>
                  </a:cubicBezTo>
                  <a:lnTo>
                    <a:pt x="7730" y="388"/>
                  </a:lnTo>
                  <a:lnTo>
                    <a:pt x="7638" y="388"/>
                  </a:lnTo>
                  <a:lnTo>
                    <a:pt x="7582" y="305"/>
                  </a:lnTo>
                  <a:cubicBezTo>
                    <a:pt x="7562" y="275"/>
                    <a:pt x="7549" y="257"/>
                    <a:pt x="7541" y="249"/>
                  </a:cubicBezTo>
                  <a:cubicBezTo>
                    <a:pt x="7534" y="241"/>
                    <a:pt x="7526" y="236"/>
                    <a:pt x="7518" y="233"/>
                  </a:cubicBezTo>
                  <a:cubicBezTo>
                    <a:pt x="7510" y="230"/>
                    <a:pt x="7497" y="229"/>
                    <a:pt x="7480" y="229"/>
                  </a:cubicBezTo>
                  <a:lnTo>
                    <a:pt x="7464" y="229"/>
                  </a:lnTo>
                  <a:lnTo>
                    <a:pt x="7464" y="388"/>
                  </a:lnTo>
                  <a:lnTo>
                    <a:pt x="7387" y="388"/>
                  </a:lnTo>
                  <a:lnTo>
                    <a:pt x="7387" y="7"/>
                  </a:lnTo>
                  <a:close/>
                  <a:moveTo>
                    <a:pt x="7031" y="7"/>
                  </a:moveTo>
                  <a:lnTo>
                    <a:pt x="7313" y="7"/>
                  </a:lnTo>
                  <a:lnTo>
                    <a:pt x="7313" y="71"/>
                  </a:lnTo>
                  <a:lnTo>
                    <a:pt x="7108" y="71"/>
                  </a:lnTo>
                  <a:lnTo>
                    <a:pt x="7108" y="156"/>
                  </a:lnTo>
                  <a:lnTo>
                    <a:pt x="7299" y="156"/>
                  </a:lnTo>
                  <a:lnTo>
                    <a:pt x="7299" y="220"/>
                  </a:lnTo>
                  <a:lnTo>
                    <a:pt x="7108" y="220"/>
                  </a:lnTo>
                  <a:lnTo>
                    <a:pt x="7108" y="324"/>
                  </a:lnTo>
                  <a:lnTo>
                    <a:pt x="7321" y="324"/>
                  </a:lnTo>
                  <a:lnTo>
                    <a:pt x="7321" y="388"/>
                  </a:lnTo>
                  <a:lnTo>
                    <a:pt x="7031" y="388"/>
                  </a:lnTo>
                  <a:lnTo>
                    <a:pt x="7031" y="7"/>
                  </a:lnTo>
                  <a:close/>
                  <a:moveTo>
                    <a:pt x="6636" y="7"/>
                  </a:moveTo>
                  <a:lnTo>
                    <a:pt x="6719" y="7"/>
                  </a:lnTo>
                  <a:lnTo>
                    <a:pt x="6816" y="289"/>
                  </a:lnTo>
                  <a:lnTo>
                    <a:pt x="6909" y="7"/>
                  </a:lnTo>
                  <a:lnTo>
                    <a:pt x="6991" y="7"/>
                  </a:lnTo>
                  <a:lnTo>
                    <a:pt x="6854" y="388"/>
                  </a:lnTo>
                  <a:lnTo>
                    <a:pt x="6772" y="388"/>
                  </a:lnTo>
                  <a:lnTo>
                    <a:pt x="6636" y="7"/>
                  </a:lnTo>
                  <a:close/>
                  <a:moveTo>
                    <a:pt x="6525" y="7"/>
                  </a:moveTo>
                  <a:lnTo>
                    <a:pt x="6601" y="7"/>
                  </a:lnTo>
                  <a:lnTo>
                    <a:pt x="6601" y="388"/>
                  </a:lnTo>
                  <a:lnTo>
                    <a:pt x="6525" y="388"/>
                  </a:lnTo>
                  <a:lnTo>
                    <a:pt x="6525" y="7"/>
                  </a:lnTo>
                  <a:close/>
                  <a:moveTo>
                    <a:pt x="6143" y="7"/>
                  </a:moveTo>
                  <a:lnTo>
                    <a:pt x="6305" y="7"/>
                  </a:lnTo>
                  <a:cubicBezTo>
                    <a:pt x="6346" y="7"/>
                    <a:pt x="6375" y="10"/>
                    <a:pt x="6394" y="17"/>
                  </a:cubicBezTo>
                  <a:cubicBezTo>
                    <a:pt x="6412" y="24"/>
                    <a:pt x="6427" y="36"/>
                    <a:pt x="6438" y="54"/>
                  </a:cubicBezTo>
                  <a:cubicBezTo>
                    <a:pt x="6449" y="71"/>
                    <a:pt x="6455" y="91"/>
                    <a:pt x="6455" y="114"/>
                  </a:cubicBezTo>
                  <a:cubicBezTo>
                    <a:pt x="6455" y="142"/>
                    <a:pt x="6446" y="166"/>
                    <a:pt x="6429" y="184"/>
                  </a:cubicBezTo>
                  <a:cubicBezTo>
                    <a:pt x="6413" y="203"/>
                    <a:pt x="6388" y="215"/>
                    <a:pt x="6354" y="220"/>
                  </a:cubicBezTo>
                  <a:cubicBezTo>
                    <a:pt x="6371" y="229"/>
                    <a:pt x="6384" y="240"/>
                    <a:pt x="6395" y="252"/>
                  </a:cubicBezTo>
                  <a:cubicBezTo>
                    <a:pt x="6406" y="263"/>
                    <a:pt x="6421" y="284"/>
                    <a:pt x="6439" y="313"/>
                  </a:cubicBezTo>
                  <a:lnTo>
                    <a:pt x="6486" y="388"/>
                  </a:lnTo>
                  <a:lnTo>
                    <a:pt x="6394" y="388"/>
                  </a:lnTo>
                  <a:lnTo>
                    <a:pt x="6338" y="305"/>
                  </a:lnTo>
                  <a:cubicBezTo>
                    <a:pt x="6318" y="275"/>
                    <a:pt x="6305" y="257"/>
                    <a:pt x="6297" y="249"/>
                  </a:cubicBezTo>
                  <a:cubicBezTo>
                    <a:pt x="6290" y="241"/>
                    <a:pt x="6282" y="236"/>
                    <a:pt x="6274" y="233"/>
                  </a:cubicBezTo>
                  <a:cubicBezTo>
                    <a:pt x="6266" y="230"/>
                    <a:pt x="6253" y="229"/>
                    <a:pt x="6236" y="229"/>
                  </a:cubicBezTo>
                  <a:lnTo>
                    <a:pt x="6220" y="229"/>
                  </a:lnTo>
                  <a:lnTo>
                    <a:pt x="6220" y="388"/>
                  </a:lnTo>
                  <a:lnTo>
                    <a:pt x="6143" y="388"/>
                  </a:lnTo>
                  <a:lnTo>
                    <a:pt x="6143" y="7"/>
                  </a:lnTo>
                  <a:close/>
                  <a:moveTo>
                    <a:pt x="5591" y="7"/>
                  </a:moveTo>
                  <a:lnTo>
                    <a:pt x="5731" y="7"/>
                  </a:lnTo>
                  <a:cubicBezTo>
                    <a:pt x="5763" y="7"/>
                    <a:pt x="5787" y="9"/>
                    <a:pt x="5804" y="14"/>
                  </a:cubicBezTo>
                  <a:cubicBezTo>
                    <a:pt x="5826" y="21"/>
                    <a:pt x="5845" y="32"/>
                    <a:pt x="5861" y="49"/>
                  </a:cubicBezTo>
                  <a:cubicBezTo>
                    <a:pt x="5877" y="66"/>
                    <a:pt x="5889" y="87"/>
                    <a:pt x="5897" y="111"/>
                  </a:cubicBezTo>
                  <a:cubicBezTo>
                    <a:pt x="5906" y="135"/>
                    <a:pt x="5910" y="165"/>
                    <a:pt x="5910" y="201"/>
                  </a:cubicBezTo>
                  <a:cubicBezTo>
                    <a:pt x="5910" y="232"/>
                    <a:pt x="5906" y="259"/>
                    <a:pt x="5898" y="282"/>
                  </a:cubicBezTo>
                  <a:cubicBezTo>
                    <a:pt x="5889" y="310"/>
                    <a:pt x="5875" y="332"/>
                    <a:pt x="5857" y="349"/>
                  </a:cubicBezTo>
                  <a:cubicBezTo>
                    <a:pt x="5844" y="362"/>
                    <a:pt x="5826" y="372"/>
                    <a:pt x="5803" y="380"/>
                  </a:cubicBezTo>
                  <a:cubicBezTo>
                    <a:pt x="5786" y="385"/>
                    <a:pt x="5764" y="388"/>
                    <a:pt x="5735" y="388"/>
                  </a:cubicBezTo>
                  <a:lnTo>
                    <a:pt x="5591" y="388"/>
                  </a:lnTo>
                  <a:lnTo>
                    <a:pt x="5591" y="7"/>
                  </a:lnTo>
                  <a:close/>
                  <a:moveTo>
                    <a:pt x="5208" y="7"/>
                  </a:moveTo>
                  <a:lnTo>
                    <a:pt x="5282" y="7"/>
                  </a:lnTo>
                  <a:lnTo>
                    <a:pt x="5438" y="261"/>
                  </a:lnTo>
                  <a:lnTo>
                    <a:pt x="5438" y="7"/>
                  </a:lnTo>
                  <a:lnTo>
                    <a:pt x="5510" y="7"/>
                  </a:lnTo>
                  <a:lnTo>
                    <a:pt x="5510" y="388"/>
                  </a:lnTo>
                  <a:lnTo>
                    <a:pt x="5433" y="388"/>
                  </a:lnTo>
                  <a:lnTo>
                    <a:pt x="5279" y="139"/>
                  </a:lnTo>
                  <a:lnTo>
                    <a:pt x="5279" y="388"/>
                  </a:lnTo>
                  <a:lnTo>
                    <a:pt x="5208" y="388"/>
                  </a:lnTo>
                  <a:lnTo>
                    <a:pt x="5208" y="7"/>
                  </a:lnTo>
                  <a:close/>
                  <a:moveTo>
                    <a:pt x="4949" y="7"/>
                  </a:moveTo>
                  <a:lnTo>
                    <a:pt x="5030" y="7"/>
                  </a:lnTo>
                  <a:lnTo>
                    <a:pt x="5182" y="388"/>
                  </a:lnTo>
                  <a:lnTo>
                    <a:pt x="5099" y="388"/>
                  </a:lnTo>
                  <a:lnTo>
                    <a:pt x="5065" y="301"/>
                  </a:lnTo>
                  <a:lnTo>
                    <a:pt x="4913" y="301"/>
                  </a:lnTo>
                  <a:lnTo>
                    <a:pt x="4882" y="388"/>
                  </a:lnTo>
                  <a:lnTo>
                    <a:pt x="4800" y="388"/>
                  </a:lnTo>
                  <a:lnTo>
                    <a:pt x="4949" y="7"/>
                  </a:lnTo>
                  <a:close/>
                  <a:moveTo>
                    <a:pt x="3327" y="7"/>
                  </a:moveTo>
                  <a:lnTo>
                    <a:pt x="3609" y="7"/>
                  </a:lnTo>
                  <a:lnTo>
                    <a:pt x="3609" y="71"/>
                  </a:lnTo>
                  <a:lnTo>
                    <a:pt x="3404" y="71"/>
                  </a:lnTo>
                  <a:lnTo>
                    <a:pt x="3404" y="156"/>
                  </a:lnTo>
                  <a:lnTo>
                    <a:pt x="3595" y="156"/>
                  </a:lnTo>
                  <a:lnTo>
                    <a:pt x="3595" y="220"/>
                  </a:lnTo>
                  <a:lnTo>
                    <a:pt x="3404" y="220"/>
                  </a:lnTo>
                  <a:lnTo>
                    <a:pt x="3404" y="324"/>
                  </a:lnTo>
                  <a:lnTo>
                    <a:pt x="3617" y="324"/>
                  </a:lnTo>
                  <a:lnTo>
                    <a:pt x="3617" y="388"/>
                  </a:lnTo>
                  <a:lnTo>
                    <a:pt x="3327" y="388"/>
                  </a:lnTo>
                  <a:lnTo>
                    <a:pt x="3327" y="7"/>
                  </a:lnTo>
                  <a:close/>
                  <a:moveTo>
                    <a:pt x="2786" y="7"/>
                  </a:moveTo>
                  <a:lnTo>
                    <a:pt x="2865" y="7"/>
                  </a:lnTo>
                  <a:lnTo>
                    <a:pt x="2922" y="268"/>
                  </a:lnTo>
                  <a:lnTo>
                    <a:pt x="2992" y="7"/>
                  </a:lnTo>
                  <a:lnTo>
                    <a:pt x="3083" y="7"/>
                  </a:lnTo>
                  <a:lnTo>
                    <a:pt x="3150" y="273"/>
                  </a:lnTo>
                  <a:lnTo>
                    <a:pt x="3208" y="7"/>
                  </a:lnTo>
                  <a:lnTo>
                    <a:pt x="3286" y="7"/>
                  </a:lnTo>
                  <a:lnTo>
                    <a:pt x="3193" y="388"/>
                  </a:lnTo>
                  <a:lnTo>
                    <a:pt x="3112" y="388"/>
                  </a:lnTo>
                  <a:lnTo>
                    <a:pt x="3036" y="103"/>
                  </a:lnTo>
                  <a:lnTo>
                    <a:pt x="2960" y="388"/>
                  </a:lnTo>
                  <a:lnTo>
                    <a:pt x="2877" y="388"/>
                  </a:lnTo>
                  <a:lnTo>
                    <a:pt x="2786" y="7"/>
                  </a:lnTo>
                  <a:close/>
                  <a:moveTo>
                    <a:pt x="2057" y="7"/>
                  </a:moveTo>
                  <a:lnTo>
                    <a:pt x="2138" y="7"/>
                  </a:lnTo>
                  <a:lnTo>
                    <a:pt x="2290" y="388"/>
                  </a:lnTo>
                  <a:lnTo>
                    <a:pt x="2207" y="388"/>
                  </a:lnTo>
                  <a:lnTo>
                    <a:pt x="2173" y="301"/>
                  </a:lnTo>
                  <a:lnTo>
                    <a:pt x="2021" y="301"/>
                  </a:lnTo>
                  <a:lnTo>
                    <a:pt x="1990" y="388"/>
                  </a:lnTo>
                  <a:lnTo>
                    <a:pt x="1908" y="388"/>
                  </a:lnTo>
                  <a:lnTo>
                    <a:pt x="2057" y="7"/>
                  </a:lnTo>
                  <a:close/>
                  <a:moveTo>
                    <a:pt x="1793" y="7"/>
                  </a:moveTo>
                  <a:lnTo>
                    <a:pt x="1869" y="7"/>
                  </a:lnTo>
                  <a:lnTo>
                    <a:pt x="1869" y="388"/>
                  </a:lnTo>
                  <a:lnTo>
                    <a:pt x="1793" y="388"/>
                  </a:lnTo>
                  <a:lnTo>
                    <a:pt x="1793" y="7"/>
                  </a:lnTo>
                  <a:close/>
                  <a:moveTo>
                    <a:pt x="1400" y="7"/>
                  </a:moveTo>
                  <a:lnTo>
                    <a:pt x="1483" y="7"/>
                  </a:lnTo>
                  <a:lnTo>
                    <a:pt x="1580" y="289"/>
                  </a:lnTo>
                  <a:lnTo>
                    <a:pt x="1673" y="7"/>
                  </a:lnTo>
                  <a:lnTo>
                    <a:pt x="1755" y="7"/>
                  </a:lnTo>
                  <a:lnTo>
                    <a:pt x="1618" y="388"/>
                  </a:lnTo>
                  <a:lnTo>
                    <a:pt x="1536" y="388"/>
                  </a:lnTo>
                  <a:lnTo>
                    <a:pt x="1400" y="7"/>
                  </a:lnTo>
                  <a:close/>
                  <a:moveTo>
                    <a:pt x="1054" y="7"/>
                  </a:moveTo>
                  <a:lnTo>
                    <a:pt x="1131" y="7"/>
                  </a:lnTo>
                  <a:lnTo>
                    <a:pt x="1131" y="213"/>
                  </a:lnTo>
                  <a:cubicBezTo>
                    <a:pt x="1131" y="246"/>
                    <a:pt x="1132" y="267"/>
                    <a:pt x="1134" y="277"/>
                  </a:cubicBezTo>
                  <a:cubicBezTo>
                    <a:pt x="1137" y="292"/>
                    <a:pt x="1145" y="305"/>
                    <a:pt x="1158" y="314"/>
                  </a:cubicBezTo>
                  <a:cubicBezTo>
                    <a:pt x="1170" y="324"/>
                    <a:pt x="1187" y="328"/>
                    <a:pt x="1208" y="328"/>
                  </a:cubicBezTo>
                  <a:cubicBezTo>
                    <a:pt x="1230" y="328"/>
                    <a:pt x="1247" y="324"/>
                    <a:pt x="1258" y="315"/>
                  </a:cubicBezTo>
                  <a:cubicBezTo>
                    <a:pt x="1269" y="306"/>
                    <a:pt x="1276" y="295"/>
                    <a:pt x="1278" y="282"/>
                  </a:cubicBezTo>
                  <a:cubicBezTo>
                    <a:pt x="1280" y="269"/>
                    <a:pt x="1281" y="248"/>
                    <a:pt x="1281" y="218"/>
                  </a:cubicBezTo>
                  <a:lnTo>
                    <a:pt x="1281" y="7"/>
                  </a:lnTo>
                  <a:lnTo>
                    <a:pt x="1358" y="7"/>
                  </a:lnTo>
                  <a:lnTo>
                    <a:pt x="1358" y="207"/>
                  </a:lnTo>
                  <a:cubicBezTo>
                    <a:pt x="1358" y="253"/>
                    <a:pt x="1356" y="285"/>
                    <a:pt x="1352" y="304"/>
                  </a:cubicBezTo>
                  <a:cubicBezTo>
                    <a:pt x="1348" y="323"/>
                    <a:pt x="1340" y="339"/>
                    <a:pt x="1329" y="352"/>
                  </a:cubicBezTo>
                  <a:cubicBezTo>
                    <a:pt x="1318" y="365"/>
                    <a:pt x="1303" y="375"/>
                    <a:pt x="1284" y="383"/>
                  </a:cubicBezTo>
                  <a:cubicBezTo>
                    <a:pt x="1265" y="390"/>
                    <a:pt x="1241" y="394"/>
                    <a:pt x="1211" y="394"/>
                  </a:cubicBezTo>
                  <a:cubicBezTo>
                    <a:pt x="1174" y="394"/>
                    <a:pt x="1147" y="390"/>
                    <a:pt x="1128" y="382"/>
                  </a:cubicBezTo>
                  <a:cubicBezTo>
                    <a:pt x="1109" y="373"/>
                    <a:pt x="1094" y="362"/>
                    <a:pt x="1083" y="349"/>
                  </a:cubicBezTo>
                  <a:cubicBezTo>
                    <a:pt x="1073" y="335"/>
                    <a:pt x="1065" y="321"/>
                    <a:pt x="1062" y="307"/>
                  </a:cubicBezTo>
                  <a:cubicBezTo>
                    <a:pt x="1057" y="285"/>
                    <a:pt x="1054" y="253"/>
                    <a:pt x="1054" y="210"/>
                  </a:cubicBezTo>
                  <a:lnTo>
                    <a:pt x="1054" y="7"/>
                  </a:lnTo>
                  <a:close/>
                  <a:moveTo>
                    <a:pt x="149" y="7"/>
                  </a:moveTo>
                  <a:lnTo>
                    <a:pt x="230" y="7"/>
                  </a:lnTo>
                  <a:lnTo>
                    <a:pt x="382" y="388"/>
                  </a:lnTo>
                  <a:lnTo>
                    <a:pt x="299" y="388"/>
                  </a:lnTo>
                  <a:lnTo>
                    <a:pt x="265" y="301"/>
                  </a:lnTo>
                  <a:lnTo>
                    <a:pt x="113" y="301"/>
                  </a:lnTo>
                  <a:lnTo>
                    <a:pt x="82" y="388"/>
                  </a:lnTo>
                  <a:lnTo>
                    <a:pt x="0" y="388"/>
                  </a:lnTo>
                  <a:lnTo>
                    <a:pt x="149" y="7"/>
                  </a:lnTo>
                  <a:close/>
                  <a:moveTo>
                    <a:pt x="4464" y="0"/>
                  </a:moveTo>
                  <a:cubicBezTo>
                    <a:pt x="4512" y="0"/>
                    <a:pt x="4548" y="11"/>
                    <a:pt x="4572" y="32"/>
                  </a:cubicBezTo>
                  <a:cubicBezTo>
                    <a:pt x="4596" y="53"/>
                    <a:pt x="4609" y="81"/>
                    <a:pt x="4610" y="116"/>
                  </a:cubicBezTo>
                  <a:lnTo>
                    <a:pt x="4533" y="119"/>
                  </a:lnTo>
                  <a:cubicBezTo>
                    <a:pt x="4530" y="100"/>
                    <a:pt x="4523" y="85"/>
                    <a:pt x="4512" y="77"/>
                  </a:cubicBezTo>
                  <a:cubicBezTo>
                    <a:pt x="4501" y="68"/>
                    <a:pt x="4485" y="64"/>
                    <a:pt x="4463" y="64"/>
                  </a:cubicBezTo>
                  <a:cubicBezTo>
                    <a:pt x="4441" y="64"/>
                    <a:pt x="4424" y="69"/>
                    <a:pt x="4411" y="78"/>
                  </a:cubicBezTo>
                  <a:cubicBezTo>
                    <a:pt x="4403" y="84"/>
                    <a:pt x="4399" y="92"/>
                    <a:pt x="4399" y="101"/>
                  </a:cubicBezTo>
                  <a:cubicBezTo>
                    <a:pt x="4399" y="110"/>
                    <a:pt x="4403" y="118"/>
                    <a:pt x="4410" y="125"/>
                  </a:cubicBezTo>
                  <a:cubicBezTo>
                    <a:pt x="4420" y="133"/>
                    <a:pt x="4443" y="141"/>
                    <a:pt x="4481" y="150"/>
                  </a:cubicBezTo>
                  <a:cubicBezTo>
                    <a:pt x="4518" y="159"/>
                    <a:pt x="4546" y="168"/>
                    <a:pt x="4564" y="177"/>
                  </a:cubicBezTo>
                  <a:cubicBezTo>
                    <a:pt x="4582" y="187"/>
                    <a:pt x="4596" y="200"/>
                    <a:pt x="4606" y="216"/>
                  </a:cubicBezTo>
                  <a:cubicBezTo>
                    <a:pt x="4616" y="233"/>
                    <a:pt x="4621" y="253"/>
                    <a:pt x="4621" y="277"/>
                  </a:cubicBezTo>
                  <a:cubicBezTo>
                    <a:pt x="4621" y="299"/>
                    <a:pt x="4615" y="319"/>
                    <a:pt x="4603" y="338"/>
                  </a:cubicBezTo>
                  <a:cubicBezTo>
                    <a:pt x="4591" y="357"/>
                    <a:pt x="4574" y="371"/>
                    <a:pt x="4551" y="381"/>
                  </a:cubicBezTo>
                  <a:cubicBezTo>
                    <a:pt x="4529" y="390"/>
                    <a:pt x="4502" y="394"/>
                    <a:pt x="4469" y="394"/>
                  </a:cubicBezTo>
                  <a:cubicBezTo>
                    <a:pt x="4420" y="394"/>
                    <a:pt x="4383" y="383"/>
                    <a:pt x="4358" y="361"/>
                  </a:cubicBezTo>
                  <a:cubicBezTo>
                    <a:pt x="4332" y="339"/>
                    <a:pt x="4316" y="306"/>
                    <a:pt x="4311" y="264"/>
                  </a:cubicBezTo>
                  <a:lnTo>
                    <a:pt x="4386" y="257"/>
                  </a:lnTo>
                  <a:cubicBezTo>
                    <a:pt x="4391" y="282"/>
                    <a:pt x="4400" y="300"/>
                    <a:pt x="4414" y="312"/>
                  </a:cubicBezTo>
                  <a:cubicBezTo>
                    <a:pt x="4427" y="324"/>
                    <a:pt x="4446" y="330"/>
                    <a:pt x="4469" y="330"/>
                  </a:cubicBezTo>
                  <a:cubicBezTo>
                    <a:pt x="4494" y="330"/>
                    <a:pt x="4513" y="324"/>
                    <a:pt x="4525" y="314"/>
                  </a:cubicBezTo>
                  <a:cubicBezTo>
                    <a:pt x="4538" y="303"/>
                    <a:pt x="4544" y="291"/>
                    <a:pt x="4544" y="277"/>
                  </a:cubicBezTo>
                  <a:cubicBezTo>
                    <a:pt x="4544" y="268"/>
                    <a:pt x="4542" y="260"/>
                    <a:pt x="4536" y="254"/>
                  </a:cubicBezTo>
                  <a:cubicBezTo>
                    <a:pt x="4531" y="248"/>
                    <a:pt x="4522" y="242"/>
                    <a:pt x="4509" y="238"/>
                  </a:cubicBezTo>
                  <a:cubicBezTo>
                    <a:pt x="4500" y="234"/>
                    <a:pt x="4479" y="229"/>
                    <a:pt x="4447" y="221"/>
                  </a:cubicBezTo>
                  <a:cubicBezTo>
                    <a:pt x="4406" y="211"/>
                    <a:pt x="4377" y="198"/>
                    <a:pt x="4360" y="183"/>
                  </a:cubicBezTo>
                  <a:cubicBezTo>
                    <a:pt x="4337" y="162"/>
                    <a:pt x="4325" y="137"/>
                    <a:pt x="4325" y="107"/>
                  </a:cubicBezTo>
                  <a:cubicBezTo>
                    <a:pt x="4325" y="87"/>
                    <a:pt x="4331" y="69"/>
                    <a:pt x="4342" y="52"/>
                  </a:cubicBezTo>
                  <a:cubicBezTo>
                    <a:pt x="4353" y="35"/>
                    <a:pt x="4369" y="22"/>
                    <a:pt x="4389" y="14"/>
                  </a:cubicBezTo>
                  <a:cubicBezTo>
                    <a:pt x="4410" y="5"/>
                    <a:pt x="4435" y="0"/>
                    <a:pt x="4464" y="0"/>
                  </a:cubicBezTo>
                  <a:close/>
                </a:path>
              </a:pathLst>
            </a:custGeom>
            <a:solidFill>
              <a:srgbClr val="0000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107" name="Freeform 58"/>
            <p:cNvSpPr>
              <a:spLocks noEditPoints="1"/>
            </p:cNvSpPr>
            <p:nvPr/>
          </p:nvSpPr>
          <p:spPr bwMode="auto">
            <a:xfrm>
              <a:off x="5260975" y="3014663"/>
              <a:ext cx="2944813" cy="149225"/>
            </a:xfrm>
            <a:custGeom>
              <a:avLst/>
              <a:gdLst>
                <a:gd name="T0" fmla="*/ 2096 w 7730"/>
                <a:gd name="T1" fmla="*/ 96 h 394"/>
                <a:gd name="T2" fmla="*/ 137 w 7730"/>
                <a:gd name="T3" fmla="*/ 237 h 394"/>
                <a:gd name="T4" fmla="*/ 7521 w 7730"/>
                <a:gd name="T5" fmla="*/ 168 h 394"/>
                <a:gd name="T6" fmla="*/ 7580 w 7730"/>
                <a:gd name="T7" fmla="*/ 73 h 394"/>
                <a:gd name="T8" fmla="*/ 6277 w 7730"/>
                <a:gd name="T9" fmla="*/ 168 h 394"/>
                <a:gd name="T10" fmla="*/ 6336 w 7730"/>
                <a:gd name="T11" fmla="*/ 73 h 394"/>
                <a:gd name="T12" fmla="*/ 5725 w 7730"/>
                <a:gd name="T13" fmla="*/ 324 h 394"/>
                <a:gd name="T14" fmla="*/ 5823 w 7730"/>
                <a:gd name="T15" fmla="*/ 130 h 394"/>
                <a:gd name="T16" fmla="*/ 4009 w 7730"/>
                <a:gd name="T17" fmla="*/ 10 h 394"/>
                <a:gd name="T18" fmla="*/ 4009 w 7730"/>
                <a:gd name="T19" fmla="*/ 388 h 394"/>
                <a:gd name="T20" fmla="*/ 3953 w 7730"/>
                <a:gd name="T21" fmla="*/ 324 h 394"/>
                <a:gd name="T22" fmla="*/ 2410 w 7730"/>
                <a:gd name="T23" fmla="*/ 10 h 394"/>
                <a:gd name="T24" fmla="*/ 2333 w 7730"/>
                <a:gd name="T25" fmla="*/ 10 h 394"/>
                <a:gd name="T26" fmla="*/ 1001 w 7730"/>
                <a:gd name="T27" fmla="*/ 388 h 394"/>
                <a:gd name="T28" fmla="*/ 486 w 7730"/>
                <a:gd name="T29" fmla="*/ 324 h 394"/>
                <a:gd name="T30" fmla="*/ 7387 w 7730"/>
                <a:gd name="T31" fmla="*/ 7 h 394"/>
                <a:gd name="T32" fmla="*/ 7673 w 7730"/>
                <a:gd name="T33" fmla="*/ 184 h 394"/>
                <a:gd name="T34" fmla="*/ 7638 w 7730"/>
                <a:gd name="T35" fmla="*/ 388 h 394"/>
                <a:gd name="T36" fmla="*/ 7464 w 7730"/>
                <a:gd name="T37" fmla="*/ 229 h 394"/>
                <a:gd name="T38" fmla="*/ 7313 w 7730"/>
                <a:gd name="T39" fmla="*/ 7 h 394"/>
                <a:gd name="T40" fmla="*/ 7299 w 7730"/>
                <a:gd name="T41" fmla="*/ 220 h 394"/>
                <a:gd name="T42" fmla="*/ 7031 w 7730"/>
                <a:gd name="T43" fmla="*/ 388 h 394"/>
                <a:gd name="T44" fmla="*/ 6909 w 7730"/>
                <a:gd name="T45" fmla="*/ 7 h 394"/>
                <a:gd name="T46" fmla="*/ 6525 w 7730"/>
                <a:gd name="T47" fmla="*/ 7 h 394"/>
                <a:gd name="T48" fmla="*/ 6143 w 7730"/>
                <a:gd name="T49" fmla="*/ 7 h 394"/>
                <a:gd name="T50" fmla="*/ 6429 w 7730"/>
                <a:gd name="T51" fmla="*/ 184 h 394"/>
                <a:gd name="T52" fmla="*/ 6394 w 7730"/>
                <a:gd name="T53" fmla="*/ 388 h 394"/>
                <a:gd name="T54" fmla="*/ 6220 w 7730"/>
                <a:gd name="T55" fmla="*/ 229 h 394"/>
                <a:gd name="T56" fmla="*/ 5731 w 7730"/>
                <a:gd name="T57" fmla="*/ 7 h 394"/>
                <a:gd name="T58" fmla="*/ 5898 w 7730"/>
                <a:gd name="T59" fmla="*/ 282 h 394"/>
                <a:gd name="T60" fmla="*/ 5591 w 7730"/>
                <a:gd name="T61" fmla="*/ 7 h 394"/>
                <a:gd name="T62" fmla="*/ 5510 w 7730"/>
                <a:gd name="T63" fmla="*/ 7 h 394"/>
                <a:gd name="T64" fmla="*/ 5208 w 7730"/>
                <a:gd name="T65" fmla="*/ 388 h 394"/>
                <a:gd name="T66" fmla="*/ 5099 w 7730"/>
                <a:gd name="T67" fmla="*/ 388 h 394"/>
                <a:gd name="T68" fmla="*/ 4949 w 7730"/>
                <a:gd name="T69" fmla="*/ 7 h 394"/>
                <a:gd name="T70" fmla="*/ 3404 w 7730"/>
                <a:gd name="T71" fmla="*/ 156 h 394"/>
                <a:gd name="T72" fmla="*/ 3617 w 7730"/>
                <a:gd name="T73" fmla="*/ 324 h 394"/>
                <a:gd name="T74" fmla="*/ 2865 w 7730"/>
                <a:gd name="T75" fmla="*/ 7 h 394"/>
                <a:gd name="T76" fmla="*/ 3208 w 7730"/>
                <a:gd name="T77" fmla="*/ 7 h 394"/>
                <a:gd name="T78" fmla="*/ 2960 w 7730"/>
                <a:gd name="T79" fmla="*/ 388 h 394"/>
                <a:gd name="T80" fmla="*/ 2290 w 7730"/>
                <a:gd name="T81" fmla="*/ 388 h 394"/>
                <a:gd name="T82" fmla="*/ 1908 w 7730"/>
                <a:gd name="T83" fmla="*/ 388 h 394"/>
                <a:gd name="T84" fmla="*/ 1793 w 7730"/>
                <a:gd name="T85" fmla="*/ 388 h 394"/>
                <a:gd name="T86" fmla="*/ 1673 w 7730"/>
                <a:gd name="T87" fmla="*/ 7 h 394"/>
                <a:gd name="T88" fmla="*/ 1054 w 7730"/>
                <a:gd name="T89" fmla="*/ 7 h 394"/>
                <a:gd name="T90" fmla="*/ 1208 w 7730"/>
                <a:gd name="T91" fmla="*/ 328 h 394"/>
                <a:gd name="T92" fmla="*/ 1358 w 7730"/>
                <a:gd name="T93" fmla="*/ 7 h 394"/>
                <a:gd name="T94" fmla="*/ 1211 w 7730"/>
                <a:gd name="T95" fmla="*/ 394 h 394"/>
                <a:gd name="T96" fmla="*/ 1054 w 7730"/>
                <a:gd name="T97" fmla="*/ 7 h 394"/>
                <a:gd name="T98" fmla="*/ 265 w 7730"/>
                <a:gd name="T99" fmla="*/ 301 h 394"/>
                <a:gd name="T100" fmla="*/ 4464 w 7730"/>
                <a:gd name="T101" fmla="*/ 0 h 394"/>
                <a:gd name="T102" fmla="*/ 4463 w 7730"/>
                <a:gd name="T103" fmla="*/ 64 h 394"/>
                <a:gd name="T104" fmla="*/ 4564 w 7730"/>
                <a:gd name="T105" fmla="*/ 177 h 394"/>
                <a:gd name="T106" fmla="*/ 4469 w 7730"/>
                <a:gd name="T107" fmla="*/ 394 h 394"/>
                <a:gd name="T108" fmla="*/ 4469 w 7730"/>
                <a:gd name="T109" fmla="*/ 330 h 394"/>
                <a:gd name="T110" fmla="*/ 4447 w 7730"/>
                <a:gd name="T111" fmla="*/ 221 h 394"/>
                <a:gd name="T112" fmla="*/ 4464 w 7730"/>
                <a:gd name="T113" fmla="*/ 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730" h="394">
                  <a:moveTo>
                    <a:pt x="4988" y="96"/>
                  </a:moveTo>
                  <a:lnTo>
                    <a:pt x="4937" y="237"/>
                  </a:lnTo>
                  <a:lnTo>
                    <a:pt x="5041" y="237"/>
                  </a:lnTo>
                  <a:lnTo>
                    <a:pt x="4988" y="96"/>
                  </a:lnTo>
                  <a:close/>
                  <a:moveTo>
                    <a:pt x="2096" y="96"/>
                  </a:moveTo>
                  <a:lnTo>
                    <a:pt x="2045" y="237"/>
                  </a:lnTo>
                  <a:lnTo>
                    <a:pt x="2149" y="237"/>
                  </a:lnTo>
                  <a:lnTo>
                    <a:pt x="2096" y="96"/>
                  </a:lnTo>
                  <a:close/>
                  <a:moveTo>
                    <a:pt x="188" y="96"/>
                  </a:moveTo>
                  <a:lnTo>
                    <a:pt x="137" y="237"/>
                  </a:lnTo>
                  <a:lnTo>
                    <a:pt x="241" y="237"/>
                  </a:lnTo>
                  <a:lnTo>
                    <a:pt x="188" y="96"/>
                  </a:lnTo>
                  <a:close/>
                  <a:moveTo>
                    <a:pt x="7464" y="71"/>
                  </a:moveTo>
                  <a:lnTo>
                    <a:pt x="7464" y="168"/>
                  </a:lnTo>
                  <a:lnTo>
                    <a:pt x="7521" y="168"/>
                  </a:lnTo>
                  <a:cubicBezTo>
                    <a:pt x="7558" y="168"/>
                    <a:pt x="7581" y="166"/>
                    <a:pt x="7590" y="163"/>
                  </a:cubicBezTo>
                  <a:cubicBezTo>
                    <a:pt x="7599" y="160"/>
                    <a:pt x="7606" y="155"/>
                    <a:pt x="7612" y="147"/>
                  </a:cubicBezTo>
                  <a:cubicBezTo>
                    <a:pt x="7617" y="140"/>
                    <a:pt x="7619" y="130"/>
                    <a:pt x="7619" y="119"/>
                  </a:cubicBezTo>
                  <a:cubicBezTo>
                    <a:pt x="7619" y="106"/>
                    <a:pt x="7616" y="95"/>
                    <a:pt x="7609" y="88"/>
                  </a:cubicBezTo>
                  <a:cubicBezTo>
                    <a:pt x="7602" y="80"/>
                    <a:pt x="7593" y="75"/>
                    <a:pt x="7580" y="73"/>
                  </a:cubicBezTo>
                  <a:cubicBezTo>
                    <a:pt x="7574" y="72"/>
                    <a:pt x="7555" y="71"/>
                    <a:pt x="7524" y="71"/>
                  </a:cubicBezTo>
                  <a:lnTo>
                    <a:pt x="7464" y="71"/>
                  </a:lnTo>
                  <a:close/>
                  <a:moveTo>
                    <a:pt x="6220" y="71"/>
                  </a:moveTo>
                  <a:lnTo>
                    <a:pt x="6220" y="168"/>
                  </a:lnTo>
                  <a:lnTo>
                    <a:pt x="6277" y="168"/>
                  </a:lnTo>
                  <a:cubicBezTo>
                    <a:pt x="6314" y="168"/>
                    <a:pt x="6337" y="166"/>
                    <a:pt x="6346" y="163"/>
                  </a:cubicBezTo>
                  <a:cubicBezTo>
                    <a:pt x="6355" y="160"/>
                    <a:pt x="6362" y="155"/>
                    <a:pt x="6368" y="147"/>
                  </a:cubicBezTo>
                  <a:cubicBezTo>
                    <a:pt x="6373" y="140"/>
                    <a:pt x="6375" y="130"/>
                    <a:pt x="6375" y="119"/>
                  </a:cubicBezTo>
                  <a:cubicBezTo>
                    <a:pt x="6375" y="106"/>
                    <a:pt x="6372" y="95"/>
                    <a:pt x="6365" y="88"/>
                  </a:cubicBezTo>
                  <a:cubicBezTo>
                    <a:pt x="6358" y="80"/>
                    <a:pt x="6349" y="75"/>
                    <a:pt x="6336" y="73"/>
                  </a:cubicBezTo>
                  <a:cubicBezTo>
                    <a:pt x="6330" y="72"/>
                    <a:pt x="6311" y="71"/>
                    <a:pt x="6280" y="71"/>
                  </a:cubicBezTo>
                  <a:lnTo>
                    <a:pt x="6220" y="71"/>
                  </a:lnTo>
                  <a:close/>
                  <a:moveTo>
                    <a:pt x="5668" y="71"/>
                  </a:moveTo>
                  <a:lnTo>
                    <a:pt x="5668" y="324"/>
                  </a:lnTo>
                  <a:lnTo>
                    <a:pt x="5725" y="324"/>
                  </a:lnTo>
                  <a:cubicBezTo>
                    <a:pt x="5746" y="324"/>
                    <a:pt x="5762" y="322"/>
                    <a:pt x="5771" y="320"/>
                  </a:cubicBezTo>
                  <a:cubicBezTo>
                    <a:pt x="5784" y="317"/>
                    <a:pt x="5794" y="312"/>
                    <a:pt x="5802" y="304"/>
                  </a:cubicBezTo>
                  <a:cubicBezTo>
                    <a:pt x="5811" y="297"/>
                    <a:pt x="5817" y="284"/>
                    <a:pt x="5823" y="267"/>
                  </a:cubicBezTo>
                  <a:cubicBezTo>
                    <a:pt x="5828" y="250"/>
                    <a:pt x="5830" y="227"/>
                    <a:pt x="5830" y="198"/>
                  </a:cubicBezTo>
                  <a:cubicBezTo>
                    <a:pt x="5830" y="168"/>
                    <a:pt x="5828" y="146"/>
                    <a:pt x="5823" y="130"/>
                  </a:cubicBezTo>
                  <a:cubicBezTo>
                    <a:pt x="5817" y="114"/>
                    <a:pt x="5810" y="102"/>
                    <a:pt x="5801" y="93"/>
                  </a:cubicBezTo>
                  <a:cubicBezTo>
                    <a:pt x="5791" y="84"/>
                    <a:pt x="5780" y="78"/>
                    <a:pt x="5765" y="75"/>
                  </a:cubicBezTo>
                  <a:cubicBezTo>
                    <a:pt x="5754" y="73"/>
                    <a:pt x="5733" y="71"/>
                    <a:pt x="5702" y="71"/>
                  </a:cubicBezTo>
                  <a:lnTo>
                    <a:pt x="5668" y="71"/>
                  </a:lnTo>
                  <a:close/>
                  <a:moveTo>
                    <a:pt x="4009" y="10"/>
                  </a:moveTo>
                  <a:lnTo>
                    <a:pt x="4086" y="10"/>
                  </a:lnTo>
                  <a:lnTo>
                    <a:pt x="4086" y="324"/>
                  </a:lnTo>
                  <a:lnTo>
                    <a:pt x="4277" y="324"/>
                  </a:lnTo>
                  <a:lnTo>
                    <a:pt x="4277" y="388"/>
                  </a:lnTo>
                  <a:lnTo>
                    <a:pt x="4009" y="388"/>
                  </a:lnTo>
                  <a:lnTo>
                    <a:pt x="4009" y="10"/>
                  </a:lnTo>
                  <a:close/>
                  <a:moveTo>
                    <a:pt x="3685" y="10"/>
                  </a:moveTo>
                  <a:lnTo>
                    <a:pt x="3762" y="10"/>
                  </a:lnTo>
                  <a:lnTo>
                    <a:pt x="3762" y="324"/>
                  </a:lnTo>
                  <a:lnTo>
                    <a:pt x="3953" y="324"/>
                  </a:lnTo>
                  <a:lnTo>
                    <a:pt x="3953" y="388"/>
                  </a:lnTo>
                  <a:lnTo>
                    <a:pt x="3685" y="388"/>
                  </a:lnTo>
                  <a:lnTo>
                    <a:pt x="3685" y="10"/>
                  </a:lnTo>
                  <a:close/>
                  <a:moveTo>
                    <a:pt x="2333" y="10"/>
                  </a:moveTo>
                  <a:lnTo>
                    <a:pt x="2410" y="10"/>
                  </a:lnTo>
                  <a:lnTo>
                    <a:pt x="2410" y="324"/>
                  </a:lnTo>
                  <a:lnTo>
                    <a:pt x="2601" y="324"/>
                  </a:lnTo>
                  <a:lnTo>
                    <a:pt x="2601" y="388"/>
                  </a:lnTo>
                  <a:lnTo>
                    <a:pt x="2333" y="388"/>
                  </a:lnTo>
                  <a:lnTo>
                    <a:pt x="2333" y="10"/>
                  </a:lnTo>
                  <a:close/>
                  <a:moveTo>
                    <a:pt x="733" y="10"/>
                  </a:moveTo>
                  <a:lnTo>
                    <a:pt x="810" y="10"/>
                  </a:lnTo>
                  <a:lnTo>
                    <a:pt x="810" y="324"/>
                  </a:lnTo>
                  <a:lnTo>
                    <a:pt x="1001" y="324"/>
                  </a:lnTo>
                  <a:lnTo>
                    <a:pt x="1001" y="388"/>
                  </a:lnTo>
                  <a:lnTo>
                    <a:pt x="733" y="388"/>
                  </a:lnTo>
                  <a:lnTo>
                    <a:pt x="733" y="10"/>
                  </a:lnTo>
                  <a:close/>
                  <a:moveTo>
                    <a:pt x="409" y="10"/>
                  </a:moveTo>
                  <a:lnTo>
                    <a:pt x="486" y="10"/>
                  </a:lnTo>
                  <a:lnTo>
                    <a:pt x="486" y="324"/>
                  </a:lnTo>
                  <a:lnTo>
                    <a:pt x="677" y="324"/>
                  </a:lnTo>
                  <a:lnTo>
                    <a:pt x="677" y="388"/>
                  </a:lnTo>
                  <a:lnTo>
                    <a:pt x="409" y="388"/>
                  </a:lnTo>
                  <a:lnTo>
                    <a:pt x="409" y="10"/>
                  </a:lnTo>
                  <a:close/>
                  <a:moveTo>
                    <a:pt x="7387" y="7"/>
                  </a:moveTo>
                  <a:lnTo>
                    <a:pt x="7549" y="7"/>
                  </a:lnTo>
                  <a:cubicBezTo>
                    <a:pt x="7590" y="7"/>
                    <a:pt x="7619" y="10"/>
                    <a:pt x="7638" y="17"/>
                  </a:cubicBezTo>
                  <a:cubicBezTo>
                    <a:pt x="7656" y="24"/>
                    <a:pt x="7671" y="36"/>
                    <a:pt x="7682" y="54"/>
                  </a:cubicBezTo>
                  <a:cubicBezTo>
                    <a:pt x="7693" y="71"/>
                    <a:pt x="7699" y="91"/>
                    <a:pt x="7699" y="114"/>
                  </a:cubicBezTo>
                  <a:cubicBezTo>
                    <a:pt x="7699" y="142"/>
                    <a:pt x="7690" y="166"/>
                    <a:pt x="7673" y="184"/>
                  </a:cubicBezTo>
                  <a:cubicBezTo>
                    <a:pt x="7657" y="203"/>
                    <a:pt x="7632" y="215"/>
                    <a:pt x="7598" y="220"/>
                  </a:cubicBezTo>
                  <a:cubicBezTo>
                    <a:pt x="7615" y="229"/>
                    <a:pt x="7628" y="240"/>
                    <a:pt x="7639" y="252"/>
                  </a:cubicBezTo>
                  <a:cubicBezTo>
                    <a:pt x="7650" y="263"/>
                    <a:pt x="7665" y="284"/>
                    <a:pt x="7683" y="313"/>
                  </a:cubicBezTo>
                  <a:lnTo>
                    <a:pt x="7730" y="388"/>
                  </a:lnTo>
                  <a:lnTo>
                    <a:pt x="7638" y="388"/>
                  </a:lnTo>
                  <a:lnTo>
                    <a:pt x="7582" y="305"/>
                  </a:lnTo>
                  <a:cubicBezTo>
                    <a:pt x="7562" y="275"/>
                    <a:pt x="7549" y="257"/>
                    <a:pt x="7541" y="249"/>
                  </a:cubicBezTo>
                  <a:cubicBezTo>
                    <a:pt x="7534" y="241"/>
                    <a:pt x="7526" y="236"/>
                    <a:pt x="7518" y="233"/>
                  </a:cubicBezTo>
                  <a:cubicBezTo>
                    <a:pt x="7510" y="230"/>
                    <a:pt x="7497" y="229"/>
                    <a:pt x="7480" y="229"/>
                  </a:cubicBezTo>
                  <a:lnTo>
                    <a:pt x="7464" y="229"/>
                  </a:lnTo>
                  <a:lnTo>
                    <a:pt x="7464" y="388"/>
                  </a:lnTo>
                  <a:lnTo>
                    <a:pt x="7387" y="388"/>
                  </a:lnTo>
                  <a:lnTo>
                    <a:pt x="7387" y="7"/>
                  </a:lnTo>
                  <a:close/>
                  <a:moveTo>
                    <a:pt x="7031" y="7"/>
                  </a:moveTo>
                  <a:lnTo>
                    <a:pt x="7313" y="7"/>
                  </a:lnTo>
                  <a:lnTo>
                    <a:pt x="7313" y="71"/>
                  </a:lnTo>
                  <a:lnTo>
                    <a:pt x="7108" y="71"/>
                  </a:lnTo>
                  <a:lnTo>
                    <a:pt x="7108" y="156"/>
                  </a:lnTo>
                  <a:lnTo>
                    <a:pt x="7299" y="156"/>
                  </a:lnTo>
                  <a:lnTo>
                    <a:pt x="7299" y="220"/>
                  </a:lnTo>
                  <a:lnTo>
                    <a:pt x="7108" y="220"/>
                  </a:lnTo>
                  <a:lnTo>
                    <a:pt x="7108" y="324"/>
                  </a:lnTo>
                  <a:lnTo>
                    <a:pt x="7321" y="324"/>
                  </a:lnTo>
                  <a:lnTo>
                    <a:pt x="7321" y="388"/>
                  </a:lnTo>
                  <a:lnTo>
                    <a:pt x="7031" y="388"/>
                  </a:lnTo>
                  <a:lnTo>
                    <a:pt x="7031" y="7"/>
                  </a:lnTo>
                  <a:close/>
                  <a:moveTo>
                    <a:pt x="6636" y="7"/>
                  </a:moveTo>
                  <a:lnTo>
                    <a:pt x="6719" y="7"/>
                  </a:lnTo>
                  <a:lnTo>
                    <a:pt x="6816" y="289"/>
                  </a:lnTo>
                  <a:lnTo>
                    <a:pt x="6909" y="7"/>
                  </a:lnTo>
                  <a:lnTo>
                    <a:pt x="6991" y="7"/>
                  </a:lnTo>
                  <a:lnTo>
                    <a:pt x="6854" y="388"/>
                  </a:lnTo>
                  <a:lnTo>
                    <a:pt x="6772" y="388"/>
                  </a:lnTo>
                  <a:lnTo>
                    <a:pt x="6636" y="7"/>
                  </a:lnTo>
                  <a:close/>
                  <a:moveTo>
                    <a:pt x="6525" y="7"/>
                  </a:moveTo>
                  <a:lnTo>
                    <a:pt x="6601" y="7"/>
                  </a:lnTo>
                  <a:lnTo>
                    <a:pt x="6601" y="388"/>
                  </a:lnTo>
                  <a:lnTo>
                    <a:pt x="6525" y="388"/>
                  </a:lnTo>
                  <a:lnTo>
                    <a:pt x="6525" y="7"/>
                  </a:lnTo>
                  <a:close/>
                  <a:moveTo>
                    <a:pt x="6143" y="7"/>
                  </a:moveTo>
                  <a:lnTo>
                    <a:pt x="6305" y="7"/>
                  </a:lnTo>
                  <a:cubicBezTo>
                    <a:pt x="6346" y="7"/>
                    <a:pt x="6375" y="10"/>
                    <a:pt x="6394" y="17"/>
                  </a:cubicBezTo>
                  <a:cubicBezTo>
                    <a:pt x="6412" y="24"/>
                    <a:pt x="6427" y="36"/>
                    <a:pt x="6438" y="54"/>
                  </a:cubicBezTo>
                  <a:cubicBezTo>
                    <a:pt x="6449" y="71"/>
                    <a:pt x="6455" y="91"/>
                    <a:pt x="6455" y="114"/>
                  </a:cubicBezTo>
                  <a:cubicBezTo>
                    <a:pt x="6455" y="142"/>
                    <a:pt x="6446" y="166"/>
                    <a:pt x="6429" y="184"/>
                  </a:cubicBezTo>
                  <a:cubicBezTo>
                    <a:pt x="6413" y="203"/>
                    <a:pt x="6388" y="215"/>
                    <a:pt x="6354" y="220"/>
                  </a:cubicBezTo>
                  <a:cubicBezTo>
                    <a:pt x="6371" y="229"/>
                    <a:pt x="6384" y="240"/>
                    <a:pt x="6395" y="252"/>
                  </a:cubicBezTo>
                  <a:cubicBezTo>
                    <a:pt x="6406" y="263"/>
                    <a:pt x="6421" y="284"/>
                    <a:pt x="6439" y="313"/>
                  </a:cubicBezTo>
                  <a:lnTo>
                    <a:pt x="6486" y="388"/>
                  </a:lnTo>
                  <a:lnTo>
                    <a:pt x="6394" y="388"/>
                  </a:lnTo>
                  <a:lnTo>
                    <a:pt x="6338" y="305"/>
                  </a:lnTo>
                  <a:cubicBezTo>
                    <a:pt x="6318" y="275"/>
                    <a:pt x="6305" y="257"/>
                    <a:pt x="6297" y="249"/>
                  </a:cubicBezTo>
                  <a:cubicBezTo>
                    <a:pt x="6290" y="241"/>
                    <a:pt x="6282" y="236"/>
                    <a:pt x="6274" y="233"/>
                  </a:cubicBezTo>
                  <a:cubicBezTo>
                    <a:pt x="6266" y="230"/>
                    <a:pt x="6253" y="229"/>
                    <a:pt x="6236" y="229"/>
                  </a:cubicBezTo>
                  <a:lnTo>
                    <a:pt x="6220" y="229"/>
                  </a:lnTo>
                  <a:lnTo>
                    <a:pt x="6220" y="388"/>
                  </a:lnTo>
                  <a:lnTo>
                    <a:pt x="6143" y="388"/>
                  </a:lnTo>
                  <a:lnTo>
                    <a:pt x="6143" y="7"/>
                  </a:lnTo>
                  <a:close/>
                  <a:moveTo>
                    <a:pt x="5591" y="7"/>
                  </a:moveTo>
                  <a:lnTo>
                    <a:pt x="5731" y="7"/>
                  </a:lnTo>
                  <a:cubicBezTo>
                    <a:pt x="5763" y="7"/>
                    <a:pt x="5787" y="9"/>
                    <a:pt x="5804" y="14"/>
                  </a:cubicBezTo>
                  <a:cubicBezTo>
                    <a:pt x="5826" y="21"/>
                    <a:pt x="5845" y="32"/>
                    <a:pt x="5861" y="49"/>
                  </a:cubicBezTo>
                  <a:cubicBezTo>
                    <a:pt x="5877" y="66"/>
                    <a:pt x="5889" y="87"/>
                    <a:pt x="5897" y="111"/>
                  </a:cubicBezTo>
                  <a:cubicBezTo>
                    <a:pt x="5906" y="135"/>
                    <a:pt x="5910" y="165"/>
                    <a:pt x="5910" y="201"/>
                  </a:cubicBezTo>
                  <a:cubicBezTo>
                    <a:pt x="5910" y="232"/>
                    <a:pt x="5906" y="259"/>
                    <a:pt x="5898" y="282"/>
                  </a:cubicBezTo>
                  <a:cubicBezTo>
                    <a:pt x="5889" y="310"/>
                    <a:pt x="5875" y="332"/>
                    <a:pt x="5857" y="349"/>
                  </a:cubicBezTo>
                  <a:cubicBezTo>
                    <a:pt x="5844" y="362"/>
                    <a:pt x="5826" y="372"/>
                    <a:pt x="5803" y="380"/>
                  </a:cubicBezTo>
                  <a:cubicBezTo>
                    <a:pt x="5786" y="385"/>
                    <a:pt x="5764" y="388"/>
                    <a:pt x="5735" y="388"/>
                  </a:cubicBezTo>
                  <a:lnTo>
                    <a:pt x="5591" y="388"/>
                  </a:lnTo>
                  <a:lnTo>
                    <a:pt x="5591" y="7"/>
                  </a:lnTo>
                  <a:close/>
                  <a:moveTo>
                    <a:pt x="5208" y="7"/>
                  </a:moveTo>
                  <a:lnTo>
                    <a:pt x="5282" y="7"/>
                  </a:lnTo>
                  <a:lnTo>
                    <a:pt x="5438" y="261"/>
                  </a:lnTo>
                  <a:lnTo>
                    <a:pt x="5438" y="7"/>
                  </a:lnTo>
                  <a:lnTo>
                    <a:pt x="5510" y="7"/>
                  </a:lnTo>
                  <a:lnTo>
                    <a:pt x="5510" y="388"/>
                  </a:lnTo>
                  <a:lnTo>
                    <a:pt x="5433" y="388"/>
                  </a:lnTo>
                  <a:lnTo>
                    <a:pt x="5279" y="139"/>
                  </a:lnTo>
                  <a:lnTo>
                    <a:pt x="5279" y="388"/>
                  </a:lnTo>
                  <a:lnTo>
                    <a:pt x="5208" y="388"/>
                  </a:lnTo>
                  <a:lnTo>
                    <a:pt x="5208" y="7"/>
                  </a:lnTo>
                  <a:close/>
                  <a:moveTo>
                    <a:pt x="4949" y="7"/>
                  </a:moveTo>
                  <a:lnTo>
                    <a:pt x="5030" y="7"/>
                  </a:lnTo>
                  <a:lnTo>
                    <a:pt x="5182" y="388"/>
                  </a:lnTo>
                  <a:lnTo>
                    <a:pt x="5099" y="388"/>
                  </a:lnTo>
                  <a:lnTo>
                    <a:pt x="5065" y="301"/>
                  </a:lnTo>
                  <a:lnTo>
                    <a:pt x="4913" y="301"/>
                  </a:lnTo>
                  <a:lnTo>
                    <a:pt x="4882" y="388"/>
                  </a:lnTo>
                  <a:lnTo>
                    <a:pt x="4800" y="388"/>
                  </a:lnTo>
                  <a:lnTo>
                    <a:pt x="4949" y="7"/>
                  </a:lnTo>
                  <a:close/>
                  <a:moveTo>
                    <a:pt x="3327" y="7"/>
                  </a:moveTo>
                  <a:lnTo>
                    <a:pt x="3609" y="7"/>
                  </a:lnTo>
                  <a:lnTo>
                    <a:pt x="3609" y="71"/>
                  </a:lnTo>
                  <a:lnTo>
                    <a:pt x="3404" y="71"/>
                  </a:lnTo>
                  <a:lnTo>
                    <a:pt x="3404" y="156"/>
                  </a:lnTo>
                  <a:lnTo>
                    <a:pt x="3595" y="156"/>
                  </a:lnTo>
                  <a:lnTo>
                    <a:pt x="3595" y="220"/>
                  </a:lnTo>
                  <a:lnTo>
                    <a:pt x="3404" y="220"/>
                  </a:lnTo>
                  <a:lnTo>
                    <a:pt x="3404" y="324"/>
                  </a:lnTo>
                  <a:lnTo>
                    <a:pt x="3617" y="324"/>
                  </a:lnTo>
                  <a:lnTo>
                    <a:pt x="3617" y="388"/>
                  </a:lnTo>
                  <a:lnTo>
                    <a:pt x="3327" y="388"/>
                  </a:lnTo>
                  <a:lnTo>
                    <a:pt x="3327" y="7"/>
                  </a:lnTo>
                  <a:close/>
                  <a:moveTo>
                    <a:pt x="2786" y="7"/>
                  </a:moveTo>
                  <a:lnTo>
                    <a:pt x="2865" y="7"/>
                  </a:lnTo>
                  <a:lnTo>
                    <a:pt x="2922" y="268"/>
                  </a:lnTo>
                  <a:lnTo>
                    <a:pt x="2992" y="7"/>
                  </a:lnTo>
                  <a:lnTo>
                    <a:pt x="3083" y="7"/>
                  </a:lnTo>
                  <a:lnTo>
                    <a:pt x="3150" y="273"/>
                  </a:lnTo>
                  <a:lnTo>
                    <a:pt x="3208" y="7"/>
                  </a:lnTo>
                  <a:lnTo>
                    <a:pt x="3286" y="7"/>
                  </a:lnTo>
                  <a:lnTo>
                    <a:pt x="3193" y="388"/>
                  </a:lnTo>
                  <a:lnTo>
                    <a:pt x="3112" y="388"/>
                  </a:lnTo>
                  <a:lnTo>
                    <a:pt x="3036" y="103"/>
                  </a:lnTo>
                  <a:lnTo>
                    <a:pt x="2960" y="388"/>
                  </a:lnTo>
                  <a:lnTo>
                    <a:pt x="2877" y="388"/>
                  </a:lnTo>
                  <a:lnTo>
                    <a:pt x="2786" y="7"/>
                  </a:lnTo>
                  <a:close/>
                  <a:moveTo>
                    <a:pt x="2057" y="7"/>
                  </a:moveTo>
                  <a:lnTo>
                    <a:pt x="2138" y="7"/>
                  </a:lnTo>
                  <a:lnTo>
                    <a:pt x="2290" y="388"/>
                  </a:lnTo>
                  <a:lnTo>
                    <a:pt x="2207" y="388"/>
                  </a:lnTo>
                  <a:lnTo>
                    <a:pt x="2173" y="301"/>
                  </a:lnTo>
                  <a:lnTo>
                    <a:pt x="2021" y="301"/>
                  </a:lnTo>
                  <a:lnTo>
                    <a:pt x="1990" y="388"/>
                  </a:lnTo>
                  <a:lnTo>
                    <a:pt x="1908" y="388"/>
                  </a:lnTo>
                  <a:lnTo>
                    <a:pt x="2057" y="7"/>
                  </a:lnTo>
                  <a:close/>
                  <a:moveTo>
                    <a:pt x="1793" y="7"/>
                  </a:moveTo>
                  <a:lnTo>
                    <a:pt x="1869" y="7"/>
                  </a:lnTo>
                  <a:lnTo>
                    <a:pt x="1869" y="388"/>
                  </a:lnTo>
                  <a:lnTo>
                    <a:pt x="1793" y="388"/>
                  </a:lnTo>
                  <a:lnTo>
                    <a:pt x="1793" y="7"/>
                  </a:lnTo>
                  <a:close/>
                  <a:moveTo>
                    <a:pt x="1400" y="7"/>
                  </a:moveTo>
                  <a:lnTo>
                    <a:pt x="1483" y="7"/>
                  </a:lnTo>
                  <a:lnTo>
                    <a:pt x="1580" y="289"/>
                  </a:lnTo>
                  <a:lnTo>
                    <a:pt x="1673" y="7"/>
                  </a:lnTo>
                  <a:lnTo>
                    <a:pt x="1755" y="7"/>
                  </a:lnTo>
                  <a:lnTo>
                    <a:pt x="1618" y="388"/>
                  </a:lnTo>
                  <a:lnTo>
                    <a:pt x="1536" y="388"/>
                  </a:lnTo>
                  <a:lnTo>
                    <a:pt x="1400" y="7"/>
                  </a:lnTo>
                  <a:close/>
                  <a:moveTo>
                    <a:pt x="1054" y="7"/>
                  </a:moveTo>
                  <a:lnTo>
                    <a:pt x="1131" y="7"/>
                  </a:lnTo>
                  <a:lnTo>
                    <a:pt x="1131" y="213"/>
                  </a:lnTo>
                  <a:cubicBezTo>
                    <a:pt x="1131" y="246"/>
                    <a:pt x="1132" y="267"/>
                    <a:pt x="1134" y="277"/>
                  </a:cubicBezTo>
                  <a:cubicBezTo>
                    <a:pt x="1137" y="292"/>
                    <a:pt x="1145" y="305"/>
                    <a:pt x="1158" y="314"/>
                  </a:cubicBezTo>
                  <a:cubicBezTo>
                    <a:pt x="1170" y="324"/>
                    <a:pt x="1187" y="328"/>
                    <a:pt x="1208" y="328"/>
                  </a:cubicBezTo>
                  <a:cubicBezTo>
                    <a:pt x="1230" y="328"/>
                    <a:pt x="1247" y="324"/>
                    <a:pt x="1258" y="315"/>
                  </a:cubicBezTo>
                  <a:cubicBezTo>
                    <a:pt x="1269" y="306"/>
                    <a:pt x="1276" y="295"/>
                    <a:pt x="1278" y="282"/>
                  </a:cubicBezTo>
                  <a:cubicBezTo>
                    <a:pt x="1280" y="269"/>
                    <a:pt x="1281" y="248"/>
                    <a:pt x="1281" y="218"/>
                  </a:cubicBezTo>
                  <a:lnTo>
                    <a:pt x="1281" y="7"/>
                  </a:lnTo>
                  <a:lnTo>
                    <a:pt x="1358" y="7"/>
                  </a:lnTo>
                  <a:lnTo>
                    <a:pt x="1358" y="207"/>
                  </a:lnTo>
                  <a:cubicBezTo>
                    <a:pt x="1358" y="253"/>
                    <a:pt x="1356" y="285"/>
                    <a:pt x="1352" y="304"/>
                  </a:cubicBezTo>
                  <a:cubicBezTo>
                    <a:pt x="1348" y="323"/>
                    <a:pt x="1340" y="339"/>
                    <a:pt x="1329" y="352"/>
                  </a:cubicBezTo>
                  <a:cubicBezTo>
                    <a:pt x="1318" y="365"/>
                    <a:pt x="1303" y="375"/>
                    <a:pt x="1284" y="383"/>
                  </a:cubicBezTo>
                  <a:cubicBezTo>
                    <a:pt x="1265" y="390"/>
                    <a:pt x="1241" y="394"/>
                    <a:pt x="1211" y="394"/>
                  </a:cubicBezTo>
                  <a:cubicBezTo>
                    <a:pt x="1174" y="394"/>
                    <a:pt x="1147" y="390"/>
                    <a:pt x="1128" y="382"/>
                  </a:cubicBezTo>
                  <a:cubicBezTo>
                    <a:pt x="1109" y="373"/>
                    <a:pt x="1094" y="362"/>
                    <a:pt x="1083" y="349"/>
                  </a:cubicBezTo>
                  <a:cubicBezTo>
                    <a:pt x="1073" y="335"/>
                    <a:pt x="1065" y="321"/>
                    <a:pt x="1062" y="307"/>
                  </a:cubicBezTo>
                  <a:cubicBezTo>
                    <a:pt x="1057" y="285"/>
                    <a:pt x="1054" y="253"/>
                    <a:pt x="1054" y="210"/>
                  </a:cubicBezTo>
                  <a:lnTo>
                    <a:pt x="1054" y="7"/>
                  </a:lnTo>
                  <a:close/>
                  <a:moveTo>
                    <a:pt x="149" y="7"/>
                  </a:moveTo>
                  <a:lnTo>
                    <a:pt x="230" y="7"/>
                  </a:lnTo>
                  <a:lnTo>
                    <a:pt x="382" y="388"/>
                  </a:lnTo>
                  <a:lnTo>
                    <a:pt x="299" y="388"/>
                  </a:lnTo>
                  <a:lnTo>
                    <a:pt x="265" y="301"/>
                  </a:lnTo>
                  <a:lnTo>
                    <a:pt x="113" y="301"/>
                  </a:lnTo>
                  <a:lnTo>
                    <a:pt x="82" y="388"/>
                  </a:lnTo>
                  <a:lnTo>
                    <a:pt x="0" y="388"/>
                  </a:lnTo>
                  <a:lnTo>
                    <a:pt x="149" y="7"/>
                  </a:lnTo>
                  <a:close/>
                  <a:moveTo>
                    <a:pt x="4464" y="0"/>
                  </a:moveTo>
                  <a:cubicBezTo>
                    <a:pt x="4512" y="0"/>
                    <a:pt x="4548" y="11"/>
                    <a:pt x="4572" y="32"/>
                  </a:cubicBezTo>
                  <a:cubicBezTo>
                    <a:pt x="4596" y="53"/>
                    <a:pt x="4609" y="81"/>
                    <a:pt x="4610" y="116"/>
                  </a:cubicBezTo>
                  <a:lnTo>
                    <a:pt x="4533" y="119"/>
                  </a:lnTo>
                  <a:cubicBezTo>
                    <a:pt x="4530" y="100"/>
                    <a:pt x="4523" y="85"/>
                    <a:pt x="4512" y="77"/>
                  </a:cubicBezTo>
                  <a:cubicBezTo>
                    <a:pt x="4501" y="68"/>
                    <a:pt x="4485" y="64"/>
                    <a:pt x="4463" y="64"/>
                  </a:cubicBezTo>
                  <a:cubicBezTo>
                    <a:pt x="4441" y="64"/>
                    <a:pt x="4424" y="69"/>
                    <a:pt x="4411" y="78"/>
                  </a:cubicBezTo>
                  <a:cubicBezTo>
                    <a:pt x="4403" y="84"/>
                    <a:pt x="4399" y="92"/>
                    <a:pt x="4399" y="101"/>
                  </a:cubicBezTo>
                  <a:cubicBezTo>
                    <a:pt x="4399" y="110"/>
                    <a:pt x="4403" y="118"/>
                    <a:pt x="4410" y="125"/>
                  </a:cubicBezTo>
                  <a:cubicBezTo>
                    <a:pt x="4420" y="133"/>
                    <a:pt x="4443" y="141"/>
                    <a:pt x="4481" y="150"/>
                  </a:cubicBezTo>
                  <a:cubicBezTo>
                    <a:pt x="4518" y="159"/>
                    <a:pt x="4546" y="168"/>
                    <a:pt x="4564" y="177"/>
                  </a:cubicBezTo>
                  <a:cubicBezTo>
                    <a:pt x="4582" y="187"/>
                    <a:pt x="4596" y="200"/>
                    <a:pt x="4606" y="216"/>
                  </a:cubicBezTo>
                  <a:cubicBezTo>
                    <a:pt x="4616" y="233"/>
                    <a:pt x="4621" y="253"/>
                    <a:pt x="4621" y="277"/>
                  </a:cubicBezTo>
                  <a:cubicBezTo>
                    <a:pt x="4621" y="299"/>
                    <a:pt x="4615" y="319"/>
                    <a:pt x="4603" y="338"/>
                  </a:cubicBezTo>
                  <a:cubicBezTo>
                    <a:pt x="4591" y="357"/>
                    <a:pt x="4574" y="371"/>
                    <a:pt x="4551" y="381"/>
                  </a:cubicBezTo>
                  <a:cubicBezTo>
                    <a:pt x="4529" y="390"/>
                    <a:pt x="4502" y="394"/>
                    <a:pt x="4469" y="394"/>
                  </a:cubicBezTo>
                  <a:cubicBezTo>
                    <a:pt x="4420" y="394"/>
                    <a:pt x="4383" y="383"/>
                    <a:pt x="4358" y="361"/>
                  </a:cubicBezTo>
                  <a:cubicBezTo>
                    <a:pt x="4332" y="339"/>
                    <a:pt x="4316" y="306"/>
                    <a:pt x="4311" y="264"/>
                  </a:cubicBezTo>
                  <a:lnTo>
                    <a:pt x="4386" y="257"/>
                  </a:lnTo>
                  <a:cubicBezTo>
                    <a:pt x="4391" y="282"/>
                    <a:pt x="4400" y="300"/>
                    <a:pt x="4414" y="312"/>
                  </a:cubicBezTo>
                  <a:cubicBezTo>
                    <a:pt x="4427" y="324"/>
                    <a:pt x="4446" y="330"/>
                    <a:pt x="4469" y="330"/>
                  </a:cubicBezTo>
                  <a:cubicBezTo>
                    <a:pt x="4494" y="330"/>
                    <a:pt x="4513" y="324"/>
                    <a:pt x="4525" y="314"/>
                  </a:cubicBezTo>
                  <a:cubicBezTo>
                    <a:pt x="4538" y="303"/>
                    <a:pt x="4544" y="291"/>
                    <a:pt x="4544" y="277"/>
                  </a:cubicBezTo>
                  <a:cubicBezTo>
                    <a:pt x="4544" y="268"/>
                    <a:pt x="4542" y="260"/>
                    <a:pt x="4536" y="254"/>
                  </a:cubicBezTo>
                  <a:cubicBezTo>
                    <a:pt x="4531" y="248"/>
                    <a:pt x="4522" y="242"/>
                    <a:pt x="4509" y="238"/>
                  </a:cubicBezTo>
                  <a:cubicBezTo>
                    <a:pt x="4500" y="234"/>
                    <a:pt x="4479" y="229"/>
                    <a:pt x="4447" y="221"/>
                  </a:cubicBezTo>
                  <a:cubicBezTo>
                    <a:pt x="4406" y="211"/>
                    <a:pt x="4377" y="198"/>
                    <a:pt x="4360" y="183"/>
                  </a:cubicBezTo>
                  <a:cubicBezTo>
                    <a:pt x="4337" y="162"/>
                    <a:pt x="4325" y="137"/>
                    <a:pt x="4325" y="107"/>
                  </a:cubicBezTo>
                  <a:cubicBezTo>
                    <a:pt x="4325" y="87"/>
                    <a:pt x="4331" y="69"/>
                    <a:pt x="4342" y="52"/>
                  </a:cubicBezTo>
                  <a:cubicBezTo>
                    <a:pt x="4353" y="35"/>
                    <a:pt x="4369" y="22"/>
                    <a:pt x="4389" y="14"/>
                  </a:cubicBezTo>
                  <a:cubicBezTo>
                    <a:pt x="4410" y="5"/>
                    <a:pt x="4435" y="0"/>
                    <a:pt x="4464" y="0"/>
                  </a:cubicBez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3098" name="Group 3097"/>
          <p:cNvGrpSpPr/>
          <p:nvPr/>
        </p:nvGrpSpPr>
        <p:grpSpPr>
          <a:xfrm>
            <a:off x="2119313" y="793750"/>
            <a:ext cx="190500" cy="4127500"/>
            <a:chOff x="2119313" y="793750"/>
            <a:chExt cx="190500" cy="4127500"/>
          </a:xfrm>
        </p:grpSpPr>
        <p:sp>
          <p:nvSpPr>
            <p:cNvPr id="46108" name="Freeform 59"/>
            <p:cNvSpPr>
              <a:spLocks/>
            </p:cNvSpPr>
            <p:nvPr/>
          </p:nvSpPr>
          <p:spPr bwMode="auto">
            <a:xfrm>
              <a:off x="2155825" y="793750"/>
              <a:ext cx="131763" cy="146050"/>
            </a:xfrm>
            <a:custGeom>
              <a:avLst/>
              <a:gdLst>
                <a:gd name="T0" fmla="*/ 0 w 83"/>
                <a:gd name="T1" fmla="*/ 0 h 92"/>
                <a:gd name="T2" fmla="*/ 19 w 83"/>
                <a:gd name="T3" fmla="*/ 0 h 92"/>
                <a:gd name="T4" fmla="*/ 19 w 83"/>
                <a:gd name="T5" fmla="*/ 41 h 92"/>
                <a:gd name="T6" fmla="*/ 56 w 83"/>
                <a:gd name="T7" fmla="*/ 0 h 92"/>
                <a:gd name="T8" fmla="*/ 81 w 83"/>
                <a:gd name="T9" fmla="*/ 0 h 92"/>
                <a:gd name="T10" fmla="*/ 46 w 83"/>
                <a:gd name="T11" fmla="*/ 36 h 92"/>
                <a:gd name="T12" fmla="*/ 83 w 83"/>
                <a:gd name="T13" fmla="*/ 92 h 92"/>
                <a:gd name="T14" fmla="*/ 59 w 83"/>
                <a:gd name="T15" fmla="*/ 92 h 92"/>
                <a:gd name="T16" fmla="*/ 34 w 83"/>
                <a:gd name="T17" fmla="*/ 49 h 92"/>
                <a:gd name="T18" fmla="*/ 19 w 83"/>
                <a:gd name="T19" fmla="*/ 64 h 92"/>
                <a:gd name="T20" fmla="*/ 19 w 83"/>
                <a:gd name="T21" fmla="*/ 92 h 92"/>
                <a:gd name="T22" fmla="*/ 0 w 83"/>
                <a:gd name="T23" fmla="*/ 92 h 92"/>
                <a:gd name="T24" fmla="*/ 0 w 83"/>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 h="92">
                  <a:moveTo>
                    <a:pt x="0" y="0"/>
                  </a:moveTo>
                  <a:lnTo>
                    <a:pt x="19" y="0"/>
                  </a:lnTo>
                  <a:lnTo>
                    <a:pt x="19" y="41"/>
                  </a:lnTo>
                  <a:lnTo>
                    <a:pt x="56" y="0"/>
                  </a:lnTo>
                  <a:lnTo>
                    <a:pt x="81" y="0"/>
                  </a:lnTo>
                  <a:lnTo>
                    <a:pt x="46" y="36"/>
                  </a:lnTo>
                  <a:lnTo>
                    <a:pt x="83" y="92"/>
                  </a:lnTo>
                  <a:lnTo>
                    <a:pt x="59" y="92"/>
                  </a:lnTo>
                  <a:lnTo>
                    <a:pt x="34" y="49"/>
                  </a:lnTo>
                  <a:lnTo>
                    <a:pt x="19" y="64"/>
                  </a:lnTo>
                  <a:lnTo>
                    <a:pt x="19" y="92"/>
                  </a:lnTo>
                  <a:lnTo>
                    <a:pt x="0" y="92"/>
                  </a:lnTo>
                  <a:lnTo>
                    <a:pt x="0" y="0"/>
                  </a:ln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6109" name="Freeform 60"/>
            <p:cNvSpPr>
              <a:spLocks/>
            </p:cNvSpPr>
            <p:nvPr/>
          </p:nvSpPr>
          <p:spPr bwMode="auto">
            <a:xfrm>
              <a:off x="2155825" y="793750"/>
              <a:ext cx="131763" cy="146050"/>
            </a:xfrm>
            <a:custGeom>
              <a:avLst/>
              <a:gdLst>
                <a:gd name="T0" fmla="*/ 0 w 83"/>
                <a:gd name="T1" fmla="*/ 0 h 92"/>
                <a:gd name="T2" fmla="*/ 19 w 83"/>
                <a:gd name="T3" fmla="*/ 0 h 92"/>
                <a:gd name="T4" fmla="*/ 19 w 83"/>
                <a:gd name="T5" fmla="*/ 41 h 92"/>
                <a:gd name="T6" fmla="*/ 56 w 83"/>
                <a:gd name="T7" fmla="*/ 0 h 92"/>
                <a:gd name="T8" fmla="*/ 81 w 83"/>
                <a:gd name="T9" fmla="*/ 0 h 92"/>
                <a:gd name="T10" fmla="*/ 46 w 83"/>
                <a:gd name="T11" fmla="*/ 36 h 92"/>
                <a:gd name="T12" fmla="*/ 83 w 83"/>
                <a:gd name="T13" fmla="*/ 92 h 92"/>
                <a:gd name="T14" fmla="*/ 59 w 83"/>
                <a:gd name="T15" fmla="*/ 92 h 92"/>
                <a:gd name="T16" fmla="*/ 34 w 83"/>
                <a:gd name="T17" fmla="*/ 49 h 92"/>
                <a:gd name="T18" fmla="*/ 19 w 83"/>
                <a:gd name="T19" fmla="*/ 64 h 92"/>
                <a:gd name="T20" fmla="*/ 19 w 83"/>
                <a:gd name="T21" fmla="*/ 92 h 92"/>
                <a:gd name="T22" fmla="*/ 0 w 83"/>
                <a:gd name="T23" fmla="*/ 92 h 92"/>
                <a:gd name="T24" fmla="*/ 0 w 83"/>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 h="92">
                  <a:moveTo>
                    <a:pt x="0" y="0"/>
                  </a:moveTo>
                  <a:lnTo>
                    <a:pt x="19" y="0"/>
                  </a:lnTo>
                  <a:lnTo>
                    <a:pt x="19" y="41"/>
                  </a:lnTo>
                  <a:lnTo>
                    <a:pt x="56" y="0"/>
                  </a:lnTo>
                  <a:lnTo>
                    <a:pt x="81" y="0"/>
                  </a:lnTo>
                  <a:lnTo>
                    <a:pt x="46" y="36"/>
                  </a:lnTo>
                  <a:lnTo>
                    <a:pt x="83" y="92"/>
                  </a:lnTo>
                  <a:lnTo>
                    <a:pt x="59" y="92"/>
                  </a:lnTo>
                  <a:lnTo>
                    <a:pt x="34" y="49"/>
                  </a:lnTo>
                  <a:lnTo>
                    <a:pt x="19" y="64"/>
                  </a:lnTo>
                  <a:lnTo>
                    <a:pt x="19" y="92"/>
                  </a:lnTo>
                  <a:lnTo>
                    <a:pt x="0" y="92"/>
                  </a:lnTo>
                  <a:lnTo>
                    <a:pt x="0" y="0"/>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6110" name="Freeform 61"/>
            <p:cNvSpPr>
              <a:spLocks/>
            </p:cNvSpPr>
            <p:nvPr/>
          </p:nvSpPr>
          <p:spPr bwMode="auto">
            <a:xfrm>
              <a:off x="2182813" y="1054100"/>
              <a:ext cx="71438" cy="149225"/>
            </a:xfrm>
            <a:custGeom>
              <a:avLst/>
              <a:gdLst>
                <a:gd name="T0" fmla="*/ 502 w 746"/>
                <a:gd name="T1" fmla="*/ 0 h 1549"/>
                <a:gd name="T2" fmla="*/ 746 w 746"/>
                <a:gd name="T3" fmla="*/ 37 h 1549"/>
                <a:gd name="T4" fmla="*/ 707 w 746"/>
                <a:gd name="T5" fmla="*/ 241 h 1549"/>
                <a:gd name="T6" fmla="*/ 572 w 746"/>
                <a:gd name="T7" fmla="*/ 224 h 1549"/>
                <a:gd name="T8" fmla="*/ 482 w 746"/>
                <a:gd name="T9" fmla="*/ 254 h 1549"/>
                <a:gd name="T10" fmla="*/ 454 w 746"/>
                <a:gd name="T11" fmla="*/ 368 h 1549"/>
                <a:gd name="T12" fmla="*/ 454 w 746"/>
                <a:gd name="T13" fmla="*/ 446 h 1549"/>
                <a:gd name="T14" fmla="*/ 672 w 746"/>
                <a:gd name="T15" fmla="*/ 446 h 1549"/>
                <a:gd name="T16" fmla="*/ 672 w 746"/>
                <a:gd name="T17" fmla="*/ 675 h 1549"/>
                <a:gd name="T18" fmla="*/ 454 w 746"/>
                <a:gd name="T19" fmla="*/ 675 h 1549"/>
                <a:gd name="T20" fmla="*/ 454 w 746"/>
                <a:gd name="T21" fmla="*/ 1549 h 1549"/>
                <a:gd name="T22" fmla="*/ 162 w 746"/>
                <a:gd name="T23" fmla="*/ 1549 h 1549"/>
                <a:gd name="T24" fmla="*/ 162 w 746"/>
                <a:gd name="T25" fmla="*/ 675 h 1549"/>
                <a:gd name="T26" fmla="*/ 0 w 746"/>
                <a:gd name="T27" fmla="*/ 675 h 1549"/>
                <a:gd name="T28" fmla="*/ 0 w 746"/>
                <a:gd name="T29" fmla="*/ 446 h 1549"/>
                <a:gd name="T30" fmla="*/ 162 w 746"/>
                <a:gd name="T31" fmla="*/ 446 h 1549"/>
                <a:gd name="T32" fmla="*/ 162 w 746"/>
                <a:gd name="T33" fmla="*/ 362 h 1549"/>
                <a:gd name="T34" fmla="*/ 192 w 746"/>
                <a:gd name="T35" fmla="*/ 155 h 1549"/>
                <a:gd name="T36" fmla="*/ 301 w 746"/>
                <a:gd name="T37" fmla="*/ 43 h 1549"/>
                <a:gd name="T38" fmla="*/ 502 w 746"/>
                <a:gd name="T39" fmla="*/ 0 h 1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46" h="1549">
                  <a:moveTo>
                    <a:pt x="502" y="0"/>
                  </a:moveTo>
                  <a:cubicBezTo>
                    <a:pt x="585" y="0"/>
                    <a:pt x="666" y="12"/>
                    <a:pt x="746" y="37"/>
                  </a:cubicBezTo>
                  <a:lnTo>
                    <a:pt x="707" y="241"/>
                  </a:lnTo>
                  <a:cubicBezTo>
                    <a:pt x="660" y="230"/>
                    <a:pt x="615" y="224"/>
                    <a:pt x="572" y="224"/>
                  </a:cubicBezTo>
                  <a:cubicBezTo>
                    <a:pt x="530" y="224"/>
                    <a:pt x="500" y="234"/>
                    <a:pt x="482" y="254"/>
                  </a:cubicBezTo>
                  <a:cubicBezTo>
                    <a:pt x="463" y="274"/>
                    <a:pt x="454" y="312"/>
                    <a:pt x="454" y="368"/>
                  </a:cubicBezTo>
                  <a:lnTo>
                    <a:pt x="454" y="446"/>
                  </a:lnTo>
                  <a:lnTo>
                    <a:pt x="672" y="446"/>
                  </a:lnTo>
                  <a:lnTo>
                    <a:pt x="672" y="675"/>
                  </a:lnTo>
                  <a:lnTo>
                    <a:pt x="454" y="675"/>
                  </a:lnTo>
                  <a:lnTo>
                    <a:pt x="454" y="1549"/>
                  </a:lnTo>
                  <a:lnTo>
                    <a:pt x="162" y="1549"/>
                  </a:lnTo>
                  <a:lnTo>
                    <a:pt x="162" y="675"/>
                  </a:lnTo>
                  <a:lnTo>
                    <a:pt x="0" y="675"/>
                  </a:lnTo>
                  <a:lnTo>
                    <a:pt x="0" y="446"/>
                  </a:lnTo>
                  <a:lnTo>
                    <a:pt x="162" y="446"/>
                  </a:lnTo>
                  <a:lnTo>
                    <a:pt x="162" y="362"/>
                  </a:lnTo>
                  <a:cubicBezTo>
                    <a:pt x="162" y="270"/>
                    <a:pt x="172" y="200"/>
                    <a:pt x="192" y="155"/>
                  </a:cubicBezTo>
                  <a:cubicBezTo>
                    <a:pt x="211" y="109"/>
                    <a:pt x="248" y="72"/>
                    <a:pt x="301" y="43"/>
                  </a:cubicBezTo>
                  <a:cubicBezTo>
                    <a:pt x="354" y="14"/>
                    <a:pt x="421" y="0"/>
                    <a:pt x="502" y="0"/>
                  </a:cubicBezTo>
                  <a:close/>
                </a:path>
              </a:pathLst>
            </a:custGeom>
            <a:solidFill>
              <a:srgbClr val="00B05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46111" name="Freeform 62"/>
            <p:cNvSpPr>
              <a:spLocks/>
            </p:cNvSpPr>
            <p:nvPr/>
          </p:nvSpPr>
          <p:spPr bwMode="auto">
            <a:xfrm>
              <a:off x="2182813" y="1054100"/>
              <a:ext cx="71438" cy="149225"/>
            </a:xfrm>
            <a:custGeom>
              <a:avLst/>
              <a:gdLst>
                <a:gd name="T0" fmla="*/ 502 w 746"/>
                <a:gd name="T1" fmla="*/ 0 h 1549"/>
                <a:gd name="T2" fmla="*/ 746 w 746"/>
                <a:gd name="T3" fmla="*/ 37 h 1549"/>
                <a:gd name="T4" fmla="*/ 707 w 746"/>
                <a:gd name="T5" fmla="*/ 241 h 1549"/>
                <a:gd name="T6" fmla="*/ 572 w 746"/>
                <a:gd name="T7" fmla="*/ 224 h 1549"/>
                <a:gd name="T8" fmla="*/ 482 w 746"/>
                <a:gd name="T9" fmla="*/ 254 h 1549"/>
                <a:gd name="T10" fmla="*/ 454 w 746"/>
                <a:gd name="T11" fmla="*/ 368 h 1549"/>
                <a:gd name="T12" fmla="*/ 454 w 746"/>
                <a:gd name="T13" fmla="*/ 446 h 1549"/>
                <a:gd name="T14" fmla="*/ 672 w 746"/>
                <a:gd name="T15" fmla="*/ 446 h 1549"/>
                <a:gd name="T16" fmla="*/ 672 w 746"/>
                <a:gd name="T17" fmla="*/ 675 h 1549"/>
                <a:gd name="T18" fmla="*/ 454 w 746"/>
                <a:gd name="T19" fmla="*/ 675 h 1549"/>
                <a:gd name="T20" fmla="*/ 454 w 746"/>
                <a:gd name="T21" fmla="*/ 1549 h 1549"/>
                <a:gd name="T22" fmla="*/ 162 w 746"/>
                <a:gd name="T23" fmla="*/ 1549 h 1549"/>
                <a:gd name="T24" fmla="*/ 162 w 746"/>
                <a:gd name="T25" fmla="*/ 675 h 1549"/>
                <a:gd name="T26" fmla="*/ 0 w 746"/>
                <a:gd name="T27" fmla="*/ 675 h 1549"/>
                <a:gd name="T28" fmla="*/ 0 w 746"/>
                <a:gd name="T29" fmla="*/ 446 h 1549"/>
                <a:gd name="T30" fmla="*/ 162 w 746"/>
                <a:gd name="T31" fmla="*/ 446 h 1549"/>
                <a:gd name="T32" fmla="*/ 162 w 746"/>
                <a:gd name="T33" fmla="*/ 362 h 1549"/>
                <a:gd name="T34" fmla="*/ 192 w 746"/>
                <a:gd name="T35" fmla="*/ 155 h 1549"/>
                <a:gd name="T36" fmla="*/ 301 w 746"/>
                <a:gd name="T37" fmla="*/ 43 h 1549"/>
                <a:gd name="T38" fmla="*/ 502 w 746"/>
                <a:gd name="T39" fmla="*/ 0 h 1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46" h="1549">
                  <a:moveTo>
                    <a:pt x="502" y="0"/>
                  </a:moveTo>
                  <a:cubicBezTo>
                    <a:pt x="585" y="0"/>
                    <a:pt x="666" y="12"/>
                    <a:pt x="746" y="37"/>
                  </a:cubicBezTo>
                  <a:lnTo>
                    <a:pt x="707" y="241"/>
                  </a:lnTo>
                  <a:cubicBezTo>
                    <a:pt x="660" y="230"/>
                    <a:pt x="615" y="224"/>
                    <a:pt x="572" y="224"/>
                  </a:cubicBezTo>
                  <a:cubicBezTo>
                    <a:pt x="530" y="224"/>
                    <a:pt x="500" y="234"/>
                    <a:pt x="482" y="254"/>
                  </a:cubicBezTo>
                  <a:cubicBezTo>
                    <a:pt x="463" y="274"/>
                    <a:pt x="454" y="312"/>
                    <a:pt x="454" y="368"/>
                  </a:cubicBezTo>
                  <a:lnTo>
                    <a:pt x="454" y="446"/>
                  </a:lnTo>
                  <a:lnTo>
                    <a:pt x="672" y="446"/>
                  </a:lnTo>
                  <a:lnTo>
                    <a:pt x="672" y="675"/>
                  </a:lnTo>
                  <a:lnTo>
                    <a:pt x="454" y="675"/>
                  </a:lnTo>
                  <a:lnTo>
                    <a:pt x="454" y="1549"/>
                  </a:lnTo>
                  <a:lnTo>
                    <a:pt x="162" y="1549"/>
                  </a:lnTo>
                  <a:lnTo>
                    <a:pt x="162" y="675"/>
                  </a:lnTo>
                  <a:lnTo>
                    <a:pt x="0" y="675"/>
                  </a:lnTo>
                  <a:lnTo>
                    <a:pt x="0" y="446"/>
                  </a:lnTo>
                  <a:lnTo>
                    <a:pt x="162" y="446"/>
                  </a:lnTo>
                  <a:lnTo>
                    <a:pt x="162" y="362"/>
                  </a:lnTo>
                  <a:cubicBezTo>
                    <a:pt x="162" y="270"/>
                    <a:pt x="172" y="200"/>
                    <a:pt x="192" y="155"/>
                  </a:cubicBezTo>
                  <a:cubicBezTo>
                    <a:pt x="211" y="109"/>
                    <a:pt x="248" y="72"/>
                    <a:pt x="301" y="43"/>
                  </a:cubicBezTo>
                  <a:cubicBezTo>
                    <a:pt x="354" y="14"/>
                    <a:pt x="421" y="0"/>
                    <a:pt x="502" y="0"/>
                  </a:cubicBez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72" name="Freeform 63"/>
            <p:cNvSpPr>
              <a:spLocks noEditPoints="1"/>
            </p:cNvSpPr>
            <p:nvPr/>
          </p:nvSpPr>
          <p:spPr bwMode="auto">
            <a:xfrm>
              <a:off x="2155825" y="1590675"/>
              <a:ext cx="122238" cy="146050"/>
            </a:xfrm>
            <a:custGeom>
              <a:avLst/>
              <a:gdLst>
                <a:gd name="T0" fmla="*/ 307 w 1276"/>
                <a:gd name="T1" fmla="*/ 859 h 1523"/>
                <a:gd name="T2" fmla="*/ 307 w 1276"/>
                <a:gd name="T3" fmla="*/ 1266 h 1523"/>
                <a:gd name="T4" fmla="*/ 592 w 1276"/>
                <a:gd name="T5" fmla="*/ 1266 h 1523"/>
                <a:gd name="T6" fmla="*/ 803 w 1276"/>
                <a:gd name="T7" fmla="*/ 1257 h 1523"/>
                <a:gd name="T8" fmla="*/ 915 w 1276"/>
                <a:gd name="T9" fmla="*/ 1196 h 1523"/>
                <a:gd name="T10" fmla="*/ 958 w 1276"/>
                <a:gd name="T11" fmla="*/ 1067 h 1523"/>
                <a:gd name="T12" fmla="*/ 925 w 1276"/>
                <a:gd name="T13" fmla="*/ 951 h 1523"/>
                <a:gd name="T14" fmla="*/ 829 w 1276"/>
                <a:gd name="T15" fmla="*/ 881 h 1523"/>
                <a:gd name="T16" fmla="*/ 556 w 1276"/>
                <a:gd name="T17" fmla="*/ 859 h 1523"/>
                <a:gd name="T18" fmla="*/ 307 w 1276"/>
                <a:gd name="T19" fmla="*/ 859 h 1523"/>
                <a:gd name="T20" fmla="*/ 307 w 1276"/>
                <a:gd name="T21" fmla="*/ 253 h 1523"/>
                <a:gd name="T22" fmla="*/ 307 w 1276"/>
                <a:gd name="T23" fmla="*/ 606 h 1523"/>
                <a:gd name="T24" fmla="*/ 509 w 1276"/>
                <a:gd name="T25" fmla="*/ 606 h 1523"/>
                <a:gd name="T26" fmla="*/ 732 w 1276"/>
                <a:gd name="T27" fmla="*/ 600 h 1523"/>
                <a:gd name="T28" fmla="*/ 857 w 1276"/>
                <a:gd name="T29" fmla="*/ 546 h 1523"/>
                <a:gd name="T30" fmla="*/ 902 w 1276"/>
                <a:gd name="T31" fmla="*/ 427 h 1523"/>
                <a:gd name="T32" fmla="*/ 863 w 1276"/>
                <a:gd name="T33" fmla="*/ 312 h 1523"/>
                <a:gd name="T34" fmla="*/ 747 w 1276"/>
                <a:gd name="T35" fmla="*/ 259 h 1523"/>
                <a:gd name="T36" fmla="*/ 484 w 1276"/>
                <a:gd name="T37" fmla="*/ 253 h 1523"/>
                <a:gd name="T38" fmla="*/ 307 w 1276"/>
                <a:gd name="T39" fmla="*/ 253 h 1523"/>
                <a:gd name="T40" fmla="*/ 0 w 1276"/>
                <a:gd name="T41" fmla="*/ 0 h 1523"/>
                <a:gd name="T42" fmla="*/ 609 w 1276"/>
                <a:gd name="T43" fmla="*/ 0 h 1523"/>
                <a:gd name="T44" fmla="*/ 878 w 1276"/>
                <a:gd name="T45" fmla="*/ 15 h 1523"/>
                <a:gd name="T46" fmla="*/ 1037 w 1276"/>
                <a:gd name="T47" fmla="*/ 78 h 1523"/>
                <a:gd name="T48" fmla="*/ 1154 w 1276"/>
                <a:gd name="T49" fmla="*/ 205 h 1523"/>
                <a:gd name="T50" fmla="*/ 1201 w 1276"/>
                <a:gd name="T51" fmla="*/ 383 h 1523"/>
                <a:gd name="T52" fmla="*/ 1143 w 1276"/>
                <a:gd name="T53" fmla="*/ 580 h 1523"/>
                <a:gd name="T54" fmla="*/ 987 w 1276"/>
                <a:gd name="T55" fmla="*/ 714 h 1523"/>
                <a:gd name="T56" fmla="*/ 1201 w 1276"/>
                <a:gd name="T57" fmla="*/ 852 h 1523"/>
                <a:gd name="T58" fmla="*/ 1276 w 1276"/>
                <a:gd name="T59" fmla="*/ 1081 h 1523"/>
                <a:gd name="T60" fmla="*/ 1228 w 1276"/>
                <a:gd name="T61" fmla="*/ 1284 h 1523"/>
                <a:gd name="T62" fmla="*/ 1096 w 1276"/>
                <a:gd name="T63" fmla="*/ 1440 h 1523"/>
                <a:gd name="T64" fmla="*/ 889 w 1276"/>
                <a:gd name="T65" fmla="*/ 1513 h 1523"/>
                <a:gd name="T66" fmla="*/ 518 w 1276"/>
                <a:gd name="T67" fmla="*/ 1523 h 1523"/>
                <a:gd name="T68" fmla="*/ 0 w 1276"/>
                <a:gd name="T69" fmla="*/ 1523 h 1523"/>
                <a:gd name="T70" fmla="*/ 0 w 1276"/>
                <a:gd name="T71" fmla="*/ 0 h 1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76" h="1523">
                  <a:moveTo>
                    <a:pt x="307" y="859"/>
                  </a:moveTo>
                  <a:lnTo>
                    <a:pt x="307" y="1266"/>
                  </a:lnTo>
                  <a:lnTo>
                    <a:pt x="592" y="1266"/>
                  </a:lnTo>
                  <a:cubicBezTo>
                    <a:pt x="703" y="1266"/>
                    <a:pt x="773" y="1263"/>
                    <a:pt x="803" y="1257"/>
                  </a:cubicBezTo>
                  <a:cubicBezTo>
                    <a:pt x="849" y="1249"/>
                    <a:pt x="886" y="1228"/>
                    <a:pt x="915" y="1196"/>
                  </a:cubicBezTo>
                  <a:cubicBezTo>
                    <a:pt x="944" y="1164"/>
                    <a:pt x="958" y="1121"/>
                    <a:pt x="958" y="1067"/>
                  </a:cubicBezTo>
                  <a:cubicBezTo>
                    <a:pt x="958" y="1021"/>
                    <a:pt x="947" y="982"/>
                    <a:pt x="925" y="951"/>
                  </a:cubicBezTo>
                  <a:cubicBezTo>
                    <a:pt x="902" y="919"/>
                    <a:pt x="870" y="895"/>
                    <a:pt x="829" y="881"/>
                  </a:cubicBezTo>
                  <a:cubicBezTo>
                    <a:pt x="787" y="866"/>
                    <a:pt x="696" y="859"/>
                    <a:pt x="556" y="859"/>
                  </a:cubicBezTo>
                  <a:lnTo>
                    <a:pt x="307" y="859"/>
                  </a:lnTo>
                  <a:close/>
                  <a:moveTo>
                    <a:pt x="307" y="253"/>
                  </a:moveTo>
                  <a:lnTo>
                    <a:pt x="307" y="606"/>
                  </a:lnTo>
                  <a:lnTo>
                    <a:pt x="509" y="606"/>
                  </a:lnTo>
                  <a:cubicBezTo>
                    <a:pt x="629" y="606"/>
                    <a:pt x="703" y="604"/>
                    <a:pt x="732" y="600"/>
                  </a:cubicBezTo>
                  <a:cubicBezTo>
                    <a:pt x="785" y="594"/>
                    <a:pt x="826" y="576"/>
                    <a:pt x="857" y="546"/>
                  </a:cubicBezTo>
                  <a:cubicBezTo>
                    <a:pt x="887" y="516"/>
                    <a:pt x="902" y="476"/>
                    <a:pt x="902" y="427"/>
                  </a:cubicBezTo>
                  <a:cubicBezTo>
                    <a:pt x="902" y="380"/>
                    <a:pt x="889" y="341"/>
                    <a:pt x="863" y="312"/>
                  </a:cubicBezTo>
                  <a:cubicBezTo>
                    <a:pt x="837" y="283"/>
                    <a:pt x="798" y="265"/>
                    <a:pt x="747" y="259"/>
                  </a:cubicBezTo>
                  <a:cubicBezTo>
                    <a:pt x="716" y="255"/>
                    <a:pt x="629" y="253"/>
                    <a:pt x="484" y="253"/>
                  </a:cubicBezTo>
                  <a:lnTo>
                    <a:pt x="307" y="253"/>
                  </a:lnTo>
                  <a:close/>
                  <a:moveTo>
                    <a:pt x="0" y="0"/>
                  </a:moveTo>
                  <a:lnTo>
                    <a:pt x="609" y="0"/>
                  </a:lnTo>
                  <a:cubicBezTo>
                    <a:pt x="729" y="0"/>
                    <a:pt x="819" y="5"/>
                    <a:pt x="878" y="15"/>
                  </a:cubicBezTo>
                  <a:cubicBezTo>
                    <a:pt x="938" y="25"/>
                    <a:pt x="991" y="46"/>
                    <a:pt x="1037" y="78"/>
                  </a:cubicBezTo>
                  <a:cubicBezTo>
                    <a:pt x="1084" y="110"/>
                    <a:pt x="1123" y="152"/>
                    <a:pt x="1154" y="205"/>
                  </a:cubicBezTo>
                  <a:cubicBezTo>
                    <a:pt x="1185" y="258"/>
                    <a:pt x="1201" y="317"/>
                    <a:pt x="1201" y="383"/>
                  </a:cubicBezTo>
                  <a:cubicBezTo>
                    <a:pt x="1201" y="455"/>
                    <a:pt x="1182" y="520"/>
                    <a:pt x="1143" y="580"/>
                  </a:cubicBezTo>
                  <a:cubicBezTo>
                    <a:pt x="1105" y="639"/>
                    <a:pt x="1053" y="684"/>
                    <a:pt x="987" y="714"/>
                  </a:cubicBezTo>
                  <a:cubicBezTo>
                    <a:pt x="1080" y="741"/>
                    <a:pt x="1151" y="787"/>
                    <a:pt x="1201" y="852"/>
                  </a:cubicBezTo>
                  <a:cubicBezTo>
                    <a:pt x="1251" y="917"/>
                    <a:pt x="1276" y="993"/>
                    <a:pt x="1276" y="1081"/>
                  </a:cubicBezTo>
                  <a:cubicBezTo>
                    <a:pt x="1276" y="1151"/>
                    <a:pt x="1260" y="1218"/>
                    <a:pt x="1228" y="1284"/>
                  </a:cubicBezTo>
                  <a:cubicBezTo>
                    <a:pt x="1195" y="1349"/>
                    <a:pt x="1151" y="1401"/>
                    <a:pt x="1096" y="1440"/>
                  </a:cubicBezTo>
                  <a:cubicBezTo>
                    <a:pt x="1040" y="1480"/>
                    <a:pt x="971" y="1504"/>
                    <a:pt x="889" y="1513"/>
                  </a:cubicBezTo>
                  <a:cubicBezTo>
                    <a:pt x="838" y="1518"/>
                    <a:pt x="714" y="1522"/>
                    <a:pt x="518" y="1523"/>
                  </a:cubicBezTo>
                  <a:lnTo>
                    <a:pt x="0" y="1523"/>
                  </a:lnTo>
                  <a:lnTo>
                    <a:pt x="0" y="0"/>
                  </a:lnTo>
                  <a:close/>
                </a:path>
              </a:pathLst>
            </a:custGeom>
            <a:solidFill>
              <a:srgbClr val="00B05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73" name="Freeform 64"/>
            <p:cNvSpPr>
              <a:spLocks noEditPoints="1"/>
            </p:cNvSpPr>
            <p:nvPr/>
          </p:nvSpPr>
          <p:spPr bwMode="auto">
            <a:xfrm>
              <a:off x="2155825" y="1590675"/>
              <a:ext cx="122238" cy="146050"/>
            </a:xfrm>
            <a:custGeom>
              <a:avLst/>
              <a:gdLst>
                <a:gd name="T0" fmla="*/ 307 w 1276"/>
                <a:gd name="T1" fmla="*/ 859 h 1523"/>
                <a:gd name="T2" fmla="*/ 307 w 1276"/>
                <a:gd name="T3" fmla="*/ 1266 h 1523"/>
                <a:gd name="T4" fmla="*/ 592 w 1276"/>
                <a:gd name="T5" fmla="*/ 1266 h 1523"/>
                <a:gd name="T6" fmla="*/ 803 w 1276"/>
                <a:gd name="T7" fmla="*/ 1257 h 1523"/>
                <a:gd name="T8" fmla="*/ 915 w 1276"/>
                <a:gd name="T9" fmla="*/ 1196 h 1523"/>
                <a:gd name="T10" fmla="*/ 958 w 1276"/>
                <a:gd name="T11" fmla="*/ 1067 h 1523"/>
                <a:gd name="T12" fmla="*/ 925 w 1276"/>
                <a:gd name="T13" fmla="*/ 951 h 1523"/>
                <a:gd name="T14" fmla="*/ 829 w 1276"/>
                <a:gd name="T15" fmla="*/ 881 h 1523"/>
                <a:gd name="T16" fmla="*/ 556 w 1276"/>
                <a:gd name="T17" fmla="*/ 859 h 1523"/>
                <a:gd name="T18" fmla="*/ 307 w 1276"/>
                <a:gd name="T19" fmla="*/ 859 h 1523"/>
                <a:gd name="T20" fmla="*/ 307 w 1276"/>
                <a:gd name="T21" fmla="*/ 253 h 1523"/>
                <a:gd name="T22" fmla="*/ 307 w 1276"/>
                <a:gd name="T23" fmla="*/ 606 h 1523"/>
                <a:gd name="T24" fmla="*/ 509 w 1276"/>
                <a:gd name="T25" fmla="*/ 606 h 1523"/>
                <a:gd name="T26" fmla="*/ 732 w 1276"/>
                <a:gd name="T27" fmla="*/ 600 h 1523"/>
                <a:gd name="T28" fmla="*/ 857 w 1276"/>
                <a:gd name="T29" fmla="*/ 546 h 1523"/>
                <a:gd name="T30" fmla="*/ 902 w 1276"/>
                <a:gd name="T31" fmla="*/ 427 h 1523"/>
                <a:gd name="T32" fmla="*/ 863 w 1276"/>
                <a:gd name="T33" fmla="*/ 312 h 1523"/>
                <a:gd name="T34" fmla="*/ 747 w 1276"/>
                <a:gd name="T35" fmla="*/ 259 h 1523"/>
                <a:gd name="T36" fmla="*/ 484 w 1276"/>
                <a:gd name="T37" fmla="*/ 253 h 1523"/>
                <a:gd name="T38" fmla="*/ 307 w 1276"/>
                <a:gd name="T39" fmla="*/ 253 h 1523"/>
                <a:gd name="T40" fmla="*/ 0 w 1276"/>
                <a:gd name="T41" fmla="*/ 0 h 1523"/>
                <a:gd name="T42" fmla="*/ 609 w 1276"/>
                <a:gd name="T43" fmla="*/ 0 h 1523"/>
                <a:gd name="T44" fmla="*/ 878 w 1276"/>
                <a:gd name="T45" fmla="*/ 15 h 1523"/>
                <a:gd name="T46" fmla="*/ 1037 w 1276"/>
                <a:gd name="T47" fmla="*/ 78 h 1523"/>
                <a:gd name="T48" fmla="*/ 1154 w 1276"/>
                <a:gd name="T49" fmla="*/ 205 h 1523"/>
                <a:gd name="T50" fmla="*/ 1201 w 1276"/>
                <a:gd name="T51" fmla="*/ 383 h 1523"/>
                <a:gd name="T52" fmla="*/ 1143 w 1276"/>
                <a:gd name="T53" fmla="*/ 580 h 1523"/>
                <a:gd name="T54" fmla="*/ 987 w 1276"/>
                <a:gd name="T55" fmla="*/ 714 h 1523"/>
                <a:gd name="T56" fmla="*/ 1201 w 1276"/>
                <a:gd name="T57" fmla="*/ 852 h 1523"/>
                <a:gd name="T58" fmla="*/ 1276 w 1276"/>
                <a:gd name="T59" fmla="*/ 1081 h 1523"/>
                <a:gd name="T60" fmla="*/ 1228 w 1276"/>
                <a:gd name="T61" fmla="*/ 1284 h 1523"/>
                <a:gd name="T62" fmla="*/ 1096 w 1276"/>
                <a:gd name="T63" fmla="*/ 1440 h 1523"/>
                <a:gd name="T64" fmla="*/ 889 w 1276"/>
                <a:gd name="T65" fmla="*/ 1513 h 1523"/>
                <a:gd name="T66" fmla="*/ 518 w 1276"/>
                <a:gd name="T67" fmla="*/ 1523 h 1523"/>
                <a:gd name="T68" fmla="*/ 0 w 1276"/>
                <a:gd name="T69" fmla="*/ 1523 h 1523"/>
                <a:gd name="T70" fmla="*/ 0 w 1276"/>
                <a:gd name="T71" fmla="*/ 0 h 1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276" h="1523">
                  <a:moveTo>
                    <a:pt x="307" y="859"/>
                  </a:moveTo>
                  <a:lnTo>
                    <a:pt x="307" y="1266"/>
                  </a:lnTo>
                  <a:lnTo>
                    <a:pt x="592" y="1266"/>
                  </a:lnTo>
                  <a:cubicBezTo>
                    <a:pt x="703" y="1266"/>
                    <a:pt x="773" y="1263"/>
                    <a:pt x="803" y="1257"/>
                  </a:cubicBezTo>
                  <a:cubicBezTo>
                    <a:pt x="849" y="1249"/>
                    <a:pt x="886" y="1228"/>
                    <a:pt x="915" y="1196"/>
                  </a:cubicBezTo>
                  <a:cubicBezTo>
                    <a:pt x="944" y="1164"/>
                    <a:pt x="958" y="1121"/>
                    <a:pt x="958" y="1067"/>
                  </a:cubicBezTo>
                  <a:cubicBezTo>
                    <a:pt x="958" y="1021"/>
                    <a:pt x="947" y="982"/>
                    <a:pt x="925" y="951"/>
                  </a:cubicBezTo>
                  <a:cubicBezTo>
                    <a:pt x="902" y="919"/>
                    <a:pt x="870" y="895"/>
                    <a:pt x="829" y="881"/>
                  </a:cubicBezTo>
                  <a:cubicBezTo>
                    <a:pt x="787" y="866"/>
                    <a:pt x="696" y="859"/>
                    <a:pt x="556" y="859"/>
                  </a:cubicBezTo>
                  <a:lnTo>
                    <a:pt x="307" y="859"/>
                  </a:lnTo>
                  <a:close/>
                  <a:moveTo>
                    <a:pt x="307" y="253"/>
                  </a:moveTo>
                  <a:lnTo>
                    <a:pt x="307" y="606"/>
                  </a:lnTo>
                  <a:lnTo>
                    <a:pt x="509" y="606"/>
                  </a:lnTo>
                  <a:cubicBezTo>
                    <a:pt x="629" y="606"/>
                    <a:pt x="703" y="604"/>
                    <a:pt x="732" y="600"/>
                  </a:cubicBezTo>
                  <a:cubicBezTo>
                    <a:pt x="785" y="594"/>
                    <a:pt x="826" y="576"/>
                    <a:pt x="857" y="546"/>
                  </a:cubicBezTo>
                  <a:cubicBezTo>
                    <a:pt x="887" y="516"/>
                    <a:pt x="902" y="476"/>
                    <a:pt x="902" y="427"/>
                  </a:cubicBezTo>
                  <a:cubicBezTo>
                    <a:pt x="902" y="380"/>
                    <a:pt x="889" y="341"/>
                    <a:pt x="863" y="312"/>
                  </a:cubicBezTo>
                  <a:cubicBezTo>
                    <a:pt x="837" y="283"/>
                    <a:pt x="798" y="265"/>
                    <a:pt x="747" y="259"/>
                  </a:cubicBezTo>
                  <a:cubicBezTo>
                    <a:pt x="716" y="255"/>
                    <a:pt x="629" y="253"/>
                    <a:pt x="484" y="253"/>
                  </a:cubicBezTo>
                  <a:lnTo>
                    <a:pt x="307" y="253"/>
                  </a:lnTo>
                  <a:close/>
                  <a:moveTo>
                    <a:pt x="0" y="0"/>
                  </a:moveTo>
                  <a:lnTo>
                    <a:pt x="609" y="0"/>
                  </a:lnTo>
                  <a:cubicBezTo>
                    <a:pt x="729" y="0"/>
                    <a:pt x="819" y="5"/>
                    <a:pt x="878" y="15"/>
                  </a:cubicBezTo>
                  <a:cubicBezTo>
                    <a:pt x="938" y="25"/>
                    <a:pt x="991" y="46"/>
                    <a:pt x="1037" y="78"/>
                  </a:cubicBezTo>
                  <a:cubicBezTo>
                    <a:pt x="1084" y="110"/>
                    <a:pt x="1123" y="152"/>
                    <a:pt x="1154" y="205"/>
                  </a:cubicBezTo>
                  <a:cubicBezTo>
                    <a:pt x="1185" y="258"/>
                    <a:pt x="1201" y="317"/>
                    <a:pt x="1201" y="383"/>
                  </a:cubicBezTo>
                  <a:cubicBezTo>
                    <a:pt x="1201" y="455"/>
                    <a:pt x="1182" y="520"/>
                    <a:pt x="1143" y="580"/>
                  </a:cubicBezTo>
                  <a:cubicBezTo>
                    <a:pt x="1105" y="639"/>
                    <a:pt x="1053" y="684"/>
                    <a:pt x="987" y="714"/>
                  </a:cubicBezTo>
                  <a:cubicBezTo>
                    <a:pt x="1080" y="741"/>
                    <a:pt x="1151" y="787"/>
                    <a:pt x="1201" y="852"/>
                  </a:cubicBezTo>
                  <a:cubicBezTo>
                    <a:pt x="1251" y="917"/>
                    <a:pt x="1276" y="993"/>
                    <a:pt x="1276" y="1081"/>
                  </a:cubicBezTo>
                  <a:cubicBezTo>
                    <a:pt x="1276" y="1151"/>
                    <a:pt x="1260" y="1218"/>
                    <a:pt x="1228" y="1284"/>
                  </a:cubicBezTo>
                  <a:cubicBezTo>
                    <a:pt x="1195" y="1349"/>
                    <a:pt x="1151" y="1401"/>
                    <a:pt x="1096" y="1440"/>
                  </a:cubicBezTo>
                  <a:cubicBezTo>
                    <a:pt x="1040" y="1480"/>
                    <a:pt x="971" y="1504"/>
                    <a:pt x="889" y="1513"/>
                  </a:cubicBezTo>
                  <a:cubicBezTo>
                    <a:pt x="838" y="1518"/>
                    <a:pt x="714" y="1522"/>
                    <a:pt x="518" y="1523"/>
                  </a:cubicBezTo>
                  <a:lnTo>
                    <a:pt x="0" y="1523"/>
                  </a:lnTo>
                  <a:lnTo>
                    <a:pt x="0" y="0"/>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75" name="Freeform 65"/>
            <p:cNvSpPr>
              <a:spLocks/>
            </p:cNvSpPr>
            <p:nvPr/>
          </p:nvSpPr>
          <p:spPr bwMode="auto">
            <a:xfrm>
              <a:off x="2162175" y="1854200"/>
              <a:ext cx="109538" cy="146050"/>
            </a:xfrm>
            <a:custGeom>
              <a:avLst/>
              <a:gdLst>
                <a:gd name="T0" fmla="*/ 0 w 69"/>
                <a:gd name="T1" fmla="*/ 0 h 92"/>
                <a:gd name="T2" fmla="*/ 68 w 69"/>
                <a:gd name="T3" fmla="*/ 0 h 92"/>
                <a:gd name="T4" fmla="*/ 68 w 69"/>
                <a:gd name="T5" fmla="*/ 15 h 92"/>
                <a:gd name="T6" fmla="*/ 18 w 69"/>
                <a:gd name="T7" fmla="*/ 15 h 92"/>
                <a:gd name="T8" fmla="*/ 18 w 69"/>
                <a:gd name="T9" fmla="*/ 36 h 92"/>
                <a:gd name="T10" fmla="*/ 64 w 69"/>
                <a:gd name="T11" fmla="*/ 36 h 92"/>
                <a:gd name="T12" fmla="*/ 64 w 69"/>
                <a:gd name="T13" fmla="*/ 51 h 92"/>
                <a:gd name="T14" fmla="*/ 18 w 69"/>
                <a:gd name="T15" fmla="*/ 51 h 92"/>
                <a:gd name="T16" fmla="*/ 18 w 69"/>
                <a:gd name="T17" fmla="*/ 76 h 92"/>
                <a:gd name="T18" fmla="*/ 69 w 69"/>
                <a:gd name="T19" fmla="*/ 76 h 92"/>
                <a:gd name="T20" fmla="*/ 69 w 69"/>
                <a:gd name="T21" fmla="*/ 92 h 92"/>
                <a:gd name="T22" fmla="*/ 0 w 69"/>
                <a:gd name="T23" fmla="*/ 92 h 92"/>
                <a:gd name="T24" fmla="*/ 0 w 69"/>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92">
                  <a:moveTo>
                    <a:pt x="0" y="0"/>
                  </a:moveTo>
                  <a:lnTo>
                    <a:pt x="68" y="0"/>
                  </a:lnTo>
                  <a:lnTo>
                    <a:pt x="68" y="15"/>
                  </a:lnTo>
                  <a:lnTo>
                    <a:pt x="18" y="15"/>
                  </a:lnTo>
                  <a:lnTo>
                    <a:pt x="18" y="36"/>
                  </a:lnTo>
                  <a:lnTo>
                    <a:pt x="64" y="36"/>
                  </a:lnTo>
                  <a:lnTo>
                    <a:pt x="64" y="51"/>
                  </a:lnTo>
                  <a:lnTo>
                    <a:pt x="18" y="51"/>
                  </a:lnTo>
                  <a:lnTo>
                    <a:pt x="18" y="76"/>
                  </a:lnTo>
                  <a:lnTo>
                    <a:pt x="69" y="76"/>
                  </a:lnTo>
                  <a:lnTo>
                    <a:pt x="69" y="92"/>
                  </a:lnTo>
                  <a:lnTo>
                    <a:pt x="0" y="92"/>
                  </a:lnTo>
                  <a:lnTo>
                    <a:pt x="0" y="0"/>
                  </a:ln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76" name="Freeform 66"/>
            <p:cNvSpPr>
              <a:spLocks/>
            </p:cNvSpPr>
            <p:nvPr/>
          </p:nvSpPr>
          <p:spPr bwMode="auto">
            <a:xfrm>
              <a:off x="2162175" y="1854200"/>
              <a:ext cx="109538" cy="146050"/>
            </a:xfrm>
            <a:custGeom>
              <a:avLst/>
              <a:gdLst>
                <a:gd name="T0" fmla="*/ 0 w 69"/>
                <a:gd name="T1" fmla="*/ 0 h 92"/>
                <a:gd name="T2" fmla="*/ 68 w 69"/>
                <a:gd name="T3" fmla="*/ 0 h 92"/>
                <a:gd name="T4" fmla="*/ 68 w 69"/>
                <a:gd name="T5" fmla="*/ 15 h 92"/>
                <a:gd name="T6" fmla="*/ 18 w 69"/>
                <a:gd name="T7" fmla="*/ 15 h 92"/>
                <a:gd name="T8" fmla="*/ 18 w 69"/>
                <a:gd name="T9" fmla="*/ 36 h 92"/>
                <a:gd name="T10" fmla="*/ 64 w 69"/>
                <a:gd name="T11" fmla="*/ 36 h 92"/>
                <a:gd name="T12" fmla="*/ 64 w 69"/>
                <a:gd name="T13" fmla="*/ 51 h 92"/>
                <a:gd name="T14" fmla="*/ 18 w 69"/>
                <a:gd name="T15" fmla="*/ 51 h 92"/>
                <a:gd name="T16" fmla="*/ 18 w 69"/>
                <a:gd name="T17" fmla="*/ 76 h 92"/>
                <a:gd name="T18" fmla="*/ 69 w 69"/>
                <a:gd name="T19" fmla="*/ 76 h 92"/>
                <a:gd name="T20" fmla="*/ 69 w 69"/>
                <a:gd name="T21" fmla="*/ 92 h 92"/>
                <a:gd name="T22" fmla="*/ 0 w 69"/>
                <a:gd name="T23" fmla="*/ 92 h 92"/>
                <a:gd name="T24" fmla="*/ 0 w 69"/>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92">
                  <a:moveTo>
                    <a:pt x="0" y="0"/>
                  </a:moveTo>
                  <a:lnTo>
                    <a:pt x="68" y="0"/>
                  </a:lnTo>
                  <a:lnTo>
                    <a:pt x="68" y="15"/>
                  </a:lnTo>
                  <a:lnTo>
                    <a:pt x="18" y="15"/>
                  </a:lnTo>
                  <a:lnTo>
                    <a:pt x="18" y="36"/>
                  </a:lnTo>
                  <a:lnTo>
                    <a:pt x="64" y="36"/>
                  </a:lnTo>
                  <a:lnTo>
                    <a:pt x="64" y="51"/>
                  </a:lnTo>
                  <a:lnTo>
                    <a:pt x="18" y="51"/>
                  </a:lnTo>
                  <a:lnTo>
                    <a:pt x="18" y="76"/>
                  </a:lnTo>
                  <a:lnTo>
                    <a:pt x="69" y="76"/>
                  </a:lnTo>
                  <a:lnTo>
                    <a:pt x="69" y="92"/>
                  </a:lnTo>
                  <a:lnTo>
                    <a:pt x="0" y="92"/>
                  </a:lnTo>
                  <a:lnTo>
                    <a:pt x="0" y="0"/>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77" name="Freeform 67"/>
            <p:cNvSpPr>
              <a:spLocks noEditPoints="1"/>
            </p:cNvSpPr>
            <p:nvPr/>
          </p:nvSpPr>
          <p:spPr bwMode="auto">
            <a:xfrm>
              <a:off x="2155825" y="2119313"/>
              <a:ext cx="122238" cy="144462"/>
            </a:xfrm>
            <a:custGeom>
              <a:avLst/>
              <a:gdLst>
                <a:gd name="T0" fmla="*/ 307 w 1277"/>
                <a:gd name="T1" fmla="*/ 257 h 1523"/>
                <a:gd name="T2" fmla="*/ 307 w 1277"/>
                <a:gd name="T3" fmla="*/ 1266 h 1523"/>
                <a:gd name="T4" fmla="*/ 537 w 1277"/>
                <a:gd name="T5" fmla="*/ 1266 h 1523"/>
                <a:gd name="T6" fmla="*/ 723 w 1277"/>
                <a:gd name="T7" fmla="*/ 1252 h 1523"/>
                <a:gd name="T8" fmla="*/ 847 w 1277"/>
                <a:gd name="T9" fmla="*/ 1188 h 1523"/>
                <a:gd name="T10" fmla="*/ 928 w 1277"/>
                <a:gd name="T11" fmla="*/ 1041 h 1523"/>
                <a:gd name="T12" fmla="*/ 959 w 1277"/>
                <a:gd name="T13" fmla="*/ 762 h 1523"/>
                <a:gd name="T14" fmla="*/ 928 w 1277"/>
                <a:gd name="T15" fmla="*/ 491 h 1523"/>
                <a:gd name="T16" fmla="*/ 840 w 1277"/>
                <a:gd name="T17" fmla="*/ 344 h 1523"/>
                <a:gd name="T18" fmla="*/ 698 w 1277"/>
                <a:gd name="T19" fmla="*/ 272 h 1523"/>
                <a:gd name="T20" fmla="*/ 446 w 1277"/>
                <a:gd name="T21" fmla="*/ 257 h 1523"/>
                <a:gd name="T22" fmla="*/ 307 w 1277"/>
                <a:gd name="T23" fmla="*/ 257 h 1523"/>
                <a:gd name="T24" fmla="*/ 0 w 1277"/>
                <a:gd name="T25" fmla="*/ 0 h 1523"/>
                <a:gd name="T26" fmla="*/ 562 w 1277"/>
                <a:gd name="T27" fmla="*/ 0 h 1523"/>
                <a:gd name="T28" fmla="*/ 852 w 1277"/>
                <a:gd name="T29" fmla="*/ 29 h 1523"/>
                <a:gd name="T30" fmla="*/ 1081 w 1277"/>
                <a:gd name="T31" fmla="*/ 169 h 1523"/>
                <a:gd name="T32" fmla="*/ 1227 w 1277"/>
                <a:gd name="T33" fmla="*/ 416 h 1523"/>
                <a:gd name="T34" fmla="*/ 1277 w 1277"/>
                <a:gd name="T35" fmla="*/ 776 h 1523"/>
                <a:gd name="T36" fmla="*/ 1230 w 1277"/>
                <a:gd name="T37" fmla="*/ 1100 h 1523"/>
                <a:gd name="T38" fmla="*/ 1067 w 1277"/>
                <a:gd name="T39" fmla="*/ 1369 h 1523"/>
                <a:gd name="T40" fmla="*/ 851 w 1277"/>
                <a:gd name="T41" fmla="*/ 1491 h 1523"/>
                <a:gd name="T42" fmla="*/ 579 w 1277"/>
                <a:gd name="T43" fmla="*/ 1523 h 1523"/>
                <a:gd name="T44" fmla="*/ 0 w 1277"/>
                <a:gd name="T45" fmla="*/ 1523 h 1523"/>
                <a:gd name="T46" fmla="*/ 0 w 1277"/>
                <a:gd name="T47" fmla="*/ 0 h 1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77" h="1523">
                  <a:moveTo>
                    <a:pt x="307" y="257"/>
                  </a:moveTo>
                  <a:lnTo>
                    <a:pt x="307" y="1266"/>
                  </a:lnTo>
                  <a:lnTo>
                    <a:pt x="537" y="1266"/>
                  </a:lnTo>
                  <a:cubicBezTo>
                    <a:pt x="623" y="1266"/>
                    <a:pt x="685" y="1262"/>
                    <a:pt x="723" y="1252"/>
                  </a:cubicBezTo>
                  <a:cubicBezTo>
                    <a:pt x="773" y="1239"/>
                    <a:pt x="814" y="1218"/>
                    <a:pt x="847" y="1188"/>
                  </a:cubicBezTo>
                  <a:cubicBezTo>
                    <a:pt x="880" y="1159"/>
                    <a:pt x="907" y="1110"/>
                    <a:pt x="928" y="1041"/>
                  </a:cubicBezTo>
                  <a:cubicBezTo>
                    <a:pt x="948" y="973"/>
                    <a:pt x="959" y="880"/>
                    <a:pt x="959" y="762"/>
                  </a:cubicBezTo>
                  <a:cubicBezTo>
                    <a:pt x="959" y="645"/>
                    <a:pt x="948" y="554"/>
                    <a:pt x="928" y="491"/>
                  </a:cubicBezTo>
                  <a:cubicBezTo>
                    <a:pt x="907" y="428"/>
                    <a:pt x="878" y="379"/>
                    <a:pt x="840" y="344"/>
                  </a:cubicBezTo>
                  <a:cubicBezTo>
                    <a:pt x="803" y="308"/>
                    <a:pt x="756" y="284"/>
                    <a:pt x="698" y="272"/>
                  </a:cubicBezTo>
                  <a:cubicBezTo>
                    <a:pt x="655" y="262"/>
                    <a:pt x="571" y="257"/>
                    <a:pt x="446" y="257"/>
                  </a:cubicBezTo>
                  <a:lnTo>
                    <a:pt x="307" y="257"/>
                  </a:lnTo>
                  <a:close/>
                  <a:moveTo>
                    <a:pt x="0" y="0"/>
                  </a:moveTo>
                  <a:lnTo>
                    <a:pt x="562" y="0"/>
                  </a:lnTo>
                  <a:cubicBezTo>
                    <a:pt x="689" y="0"/>
                    <a:pt x="785" y="9"/>
                    <a:pt x="852" y="29"/>
                  </a:cubicBezTo>
                  <a:cubicBezTo>
                    <a:pt x="941" y="55"/>
                    <a:pt x="1018" y="102"/>
                    <a:pt x="1081" y="169"/>
                  </a:cubicBezTo>
                  <a:cubicBezTo>
                    <a:pt x="1145" y="236"/>
                    <a:pt x="1194" y="319"/>
                    <a:pt x="1227" y="416"/>
                  </a:cubicBezTo>
                  <a:cubicBezTo>
                    <a:pt x="1260" y="513"/>
                    <a:pt x="1277" y="633"/>
                    <a:pt x="1277" y="776"/>
                  </a:cubicBezTo>
                  <a:cubicBezTo>
                    <a:pt x="1277" y="901"/>
                    <a:pt x="1261" y="1009"/>
                    <a:pt x="1230" y="1100"/>
                  </a:cubicBezTo>
                  <a:cubicBezTo>
                    <a:pt x="1192" y="1211"/>
                    <a:pt x="1138" y="1301"/>
                    <a:pt x="1067" y="1369"/>
                  </a:cubicBezTo>
                  <a:cubicBezTo>
                    <a:pt x="1014" y="1421"/>
                    <a:pt x="942" y="1462"/>
                    <a:pt x="851" y="1491"/>
                  </a:cubicBezTo>
                  <a:cubicBezTo>
                    <a:pt x="783" y="1512"/>
                    <a:pt x="692" y="1523"/>
                    <a:pt x="579" y="1523"/>
                  </a:cubicBezTo>
                  <a:lnTo>
                    <a:pt x="0" y="1523"/>
                  </a:lnTo>
                  <a:lnTo>
                    <a:pt x="0" y="0"/>
                  </a:lnTo>
                  <a:close/>
                </a:path>
              </a:pathLst>
            </a:custGeom>
            <a:solidFill>
              <a:srgbClr val="00B05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78" name="Freeform 68"/>
            <p:cNvSpPr>
              <a:spLocks noEditPoints="1"/>
            </p:cNvSpPr>
            <p:nvPr/>
          </p:nvSpPr>
          <p:spPr bwMode="auto">
            <a:xfrm>
              <a:off x="2155825" y="2119313"/>
              <a:ext cx="122238" cy="144462"/>
            </a:xfrm>
            <a:custGeom>
              <a:avLst/>
              <a:gdLst>
                <a:gd name="T0" fmla="*/ 307 w 1277"/>
                <a:gd name="T1" fmla="*/ 257 h 1523"/>
                <a:gd name="T2" fmla="*/ 307 w 1277"/>
                <a:gd name="T3" fmla="*/ 1266 h 1523"/>
                <a:gd name="T4" fmla="*/ 537 w 1277"/>
                <a:gd name="T5" fmla="*/ 1266 h 1523"/>
                <a:gd name="T6" fmla="*/ 723 w 1277"/>
                <a:gd name="T7" fmla="*/ 1252 h 1523"/>
                <a:gd name="T8" fmla="*/ 847 w 1277"/>
                <a:gd name="T9" fmla="*/ 1188 h 1523"/>
                <a:gd name="T10" fmla="*/ 928 w 1277"/>
                <a:gd name="T11" fmla="*/ 1041 h 1523"/>
                <a:gd name="T12" fmla="*/ 959 w 1277"/>
                <a:gd name="T13" fmla="*/ 762 h 1523"/>
                <a:gd name="T14" fmla="*/ 928 w 1277"/>
                <a:gd name="T15" fmla="*/ 491 h 1523"/>
                <a:gd name="T16" fmla="*/ 840 w 1277"/>
                <a:gd name="T17" fmla="*/ 344 h 1523"/>
                <a:gd name="T18" fmla="*/ 698 w 1277"/>
                <a:gd name="T19" fmla="*/ 272 h 1523"/>
                <a:gd name="T20" fmla="*/ 446 w 1277"/>
                <a:gd name="T21" fmla="*/ 257 h 1523"/>
                <a:gd name="T22" fmla="*/ 307 w 1277"/>
                <a:gd name="T23" fmla="*/ 257 h 1523"/>
                <a:gd name="T24" fmla="*/ 0 w 1277"/>
                <a:gd name="T25" fmla="*/ 0 h 1523"/>
                <a:gd name="T26" fmla="*/ 562 w 1277"/>
                <a:gd name="T27" fmla="*/ 0 h 1523"/>
                <a:gd name="T28" fmla="*/ 852 w 1277"/>
                <a:gd name="T29" fmla="*/ 29 h 1523"/>
                <a:gd name="T30" fmla="*/ 1081 w 1277"/>
                <a:gd name="T31" fmla="*/ 169 h 1523"/>
                <a:gd name="T32" fmla="*/ 1227 w 1277"/>
                <a:gd name="T33" fmla="*/ 416 h 1523"/>
                <a:gd name="T34" fmla="*/ 1277 w 1277"/>
                <a:gd name="T35" fmla="*/ 776 h 1523"/>
                <a:gd name="T36" fmla="*/ 1230 w 1277"/>
                <a:gd name="T37" fmla="*/ 1100 h 1523"/>
                <a:gd name="T38" fmla="*/ 1067 w 1277"/>
                <a:gd name="T39" fmla="*/ 1369 h 1523"/>
                <a:gd name="T40" fmla="*/ 851 w 1277"/>
                <a:gd name="T41" fmla="*/ 1491 h 1523"/>
                <a:gd name="T42" fmla="*/ 579 w 1277"/>
                <a:gd name="T43" fmla="*/ 1523 h 1523"/>
                <a:gd name="T44" fmla="*/ 0 w 1277"/>
                <a:gd name="T45" fmla="*/ 1523 h 1523"/>
                <a:gd name="T46" fmla="*/ 0 w 1277"/>
                <a:gd name="T47" fmla="*/ 0 h 1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77" h="1523">
                  <a:moveTo>
                    <a:pt x="307" y="257"/>
                  </a:moveTo>
                  <a:lnTo>
                    <a:pt x="307" y="1266"/>
                  </a:lnTo>
                  <a:lnTo>
                    <a:pt x="537" y="1266"/>
                  </a:lnTo>
                  <a:cubicBezTo>
                    <a:pt x="623" y="1266"/>
                    <a:pt x="685" y="1262"/>
                    <a:pt x="723" y="1252"/>
                  </a:cubicBezTo>
                  <a:cubicBezTo>
                    <a:pt x="773" y="1239"/>
                    <a:pt x="814" y="1218"/>
                    <a:pt x="847" y="1188"/>
                  </a:cubicBezTo>
                  <a:cubicBezTo>
                    <a:pt x="880" y="1159"/>
                    <a:pt x="907" y="1110"/>
                    <a:pt x="928" y="1041"/>
                  </a:cubicBezTo>
                  <a:cubicBezTo>
                    <a:pt x="948" y="973"/>
                    <a:pt x="959" y="880"/>
                    <a:pt x="959" y="762"/>
                  </a:cubicBezTo>
                  <a:cubicBezTo>
                    <a:pt x="959" y="645"/>
                    <a:pt x="948" y="554"/>
                    <a:pt x="928" y="491"/>
                  </a:cubicBezTo>
                  <a:cubicBezTo>
                    <a:pt x="907" y="428"/>
                    <a:pt x="878" y="379"/>
                    <a:pt x="840" y="344"/>
                  </a:cubicBezTo>
                  <a:cubicBezTo>
                    <a:pt x="803" y="308"/>
                    <a:pt x="756" y="284"/>
                    <a:pt x="698" y="272"/>
                  </a:cubicBezTo>
                  <a:cubicBezTo>
                    <a:pt x="655" y="262"/>
                    <a:pt x="571" y="257"/>
                    <a:pt x="446" y="257"/>
                  </a:cubicBezTo>
                  <a:lnTo>
                    <a:pt x="307" y="257"/>
                  </a:lnTo>
                  <a:close/>
                  <a:moveTo>
                    <a:pt x="0" y="0"/>
                  </a:moveTo>
                  <a:lnTo>
                    <a:pt x="562" y="0"/>
                  </a:lnTo>
                  <a:cubicBezTo>
                    <a:pt x="689" y="0"/>
                    <a:pt x="785" y="9"/>
                    <a:pt x="852" y="29"/>
                  </a:cubicBezTo>
                  <a:cubicBezTo>
                    <a:pt x="941" y="55"/>
                    <a:pt x="1018" y="102"/>
                    <a:pt x="1081" y="169"/>
                  </a:cubicBezTo>
                  <a:cubicBezTo>
                    <a:pt x="1145" y="236"/>
                    <a:pt x="1194" y="319"/>
                    <a:pt x="1227" y="416"/>
                  </a:cubicBezTo>
                  <a:cubicBezTo>
                    <a:pt x="1260" y="513"/>
                    <a:pt x="1277" y="633"/>
                    <a:pt x="1277" y="776"/>
                  </a:cubicBezTo>
                  <a:cubicBezTo>
                    <a:pt x="1277" y="901"/>
                    <a:pt x="1261" y="1009"/>
                    <a:pt x="1230" y="1100"/>
                  </a:cubicBezTo>
                  <a:cubicBezTo>
                    <a:pt x="1192" y="1211"/>
                    <a:pt x="1138" y="1301"/>
                    <a:pt x="1067" y="1369"/>
                  </a:cubicBezTo>
                  <a:cubicBezTo>
                    <a:pt x="1014" y="1421"/>
                    <a:pt x="942" y="1462"/>
                    <a:pt x="851" y="1491"/>
                  </a:cubicBezTo>
                  <a:cubicBezTo>
                    <a:pt x="783" y="1512"/>
                    <a:pt x="692" y="1523"/>
                    <a:pt x="579" y="1523"/>
                  </a:cubicBezTo>
                  <a:lnTo>
                    <a:pt x="0" y="1523"/>
                  </a:lnTo>
                  <a:lnTo>
                    <a:pt x="0" y="0"/>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79" name="Freeform 69"/>
            <p:cNvSpPr>
              <a:spLocks noEditPoints="1"/>
            </p:cNvSpPr>
            <p:nvPr/>
          </p:nvSpPr>
          <p:spPr bwMode="auto">
            <a:xfrm>
              <a:off x="2155825" y="2382838"/>
              <a:ext cx="130175" cy="146050"/>
            </a:xfrm>
            <a:custGeom>
              <a:avLst/>
              <a:gdLst>
                <a:gd name="T0" fmla="*/ 307 w 1369"/>
                <a:gd name="T1" fmla="*/ 257 h 1523"/>
                <a:gd name="T2" fmla="*/ 307 w 1369"/>
                <a:gd name="T3" fmla="*/ 644 h 1523"/>
                <a:gd name="T4" fmla="*/ 535 w 1369"/>
                <a:gd name="T5" fmla="*/ 644 h 1523"/>
                <a:gd name="T6" fmla="*/ 811 w 1369"/>
                <a:gd name="T7" fmla="*/ 625 h 1523"/>
                <a:gd name="T8" fmla="*/ 898 w 1369"/>
                <a:gd name="T9" fmla="*/ 561 h 1523"/>
                <a:gd name="T10" fmla="*/ 929 w 1369"/>
                <a:gd name="T11" fmla="*/ 447 h 1523"/>
                <a:gd name="T12" fmla="*/ 888 w 1369"/>
                <a:gd name="T13" fmla="*/ 322 h 1523"/>
                <a:gd name="T14" fmla="*/ 772 w 1369"/>
                <a:gd name="T15" fmla="*/ 263 h 1523"/>
                <a:gd name="T16" fmla="*/ 547 w 1369"/>
                <a:gd name="T17" fmla="*/ 257 h 1523"/>
                <a:gd name="T18" fmla="*/ 307 w 1369"/>
                <a:gd name="T19" fmla="*/ 257 h 1523"/>
                <a:gd name="T20" fmla="*/ 0 w 1369"/>
                <a:gd name="T21" fmla="*/ 0 h 1523"/>
                <a:gd name="T22" fmla="*/ 647 w 1369"/>
                <a:gd name="T23" fmla="*/ 0 h 1523"/>
                <a:gd name="T24" fmla="*/ 1002 w 1369"/>
                <a:gd name="T25" fmla="*/ 41 h 1523"/>
                <a:gd name="T26" fmla="*/ 1179 w 1369"/>
                <a:gd name="T27" fmla="*/ 187 h 1523"/>
                <a:gd name="T28" fmla="*/ 1246 w 1369"/>
                <a:gd name="T29" fmla="*/ 427 h 1523"/>
                <a:gd name="T30" fmla="*/ 1145 w 1369"/>
                <a:gd name="T31" fmla="*/ 710 h 1523"/>
                <a:gd name="T32" fmla="*/ 844 w 1369"/>
                <a:gd name="T33" fmla="*/ 851 h 1523"/>
                <a:gd name="T34" fmla="*/ 1008 w 1369"/>
                <a:gd name="T35" fmla="*/ 979 h 1523"/>
                <a:gd name="T36" fmla="*/ 1183 w 1369"/>
                <a:gd name="T37" fmla="*/ 1226 h 1523"/>
                <a:gd name="T38" fmla="*/ 1369 w 1369"/>
                <a:gd name="T39" fmla="*/ 1523 h 1523"/>
                <a:gd name="T40" fmla="*/ 1002 w 1369"/>
                <a:gd name="T41" fmla="*/ 1523 h 1523"/>
                <a:gd name="T42" fmla="*/ 779 w 1369"/>
                <a:gd name="T43" fmla="*/ 1192 h 1523"/>
                <a:gd name="T44" fmla="*/ 617 w 1369"/>
                <a:gd name="T45" fmla="*/ 968 h 1523"/>
                <a:gd name="T46" fmla="*/ 525 w 1369"/>
                <a:gd name="T47" fmla="*/ 904 h 1523"/>
                <a:gd name="T48" fmla="*/ 370 w 1369"/>
                <a:gd name="T49" fmla="*/ 887 h 1523"/>
                <a:gd name="T50" fmla="*/ 307 w 1369"/>
                <a:gd name="T51" fmla="*/ 887 h 1523"/>
                <a:gd name="T52" fmla="*/ 307 w 1369"/>
                <a:gd name="T53" fmla="*/ 1523 h 1523"/>
                <a:gd name="T54" fmla="*/ 0 w 1369"/>
                <a:gd name="T55" fmla="*/ 1523 h 1523"/>
                <a:gd name="T56" fmla="*/ 0 w 1369"/>
                <a:gd name="T57" fmla="*/ 0 h 1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9" h="1523">
                  <a:moveTo>
                    <a:pt x="307" y="257"/>
                  </a:moveTo>
                  <a:lnTo>
                    <a:pt x="307" y="644"/>
                  </a:lnTo>
                  <a:lnTo>
                    <a:pt x="535" y="644"/>
                  </a:lnTo>
                  <a:cubicBezTo>
                    <a:pt x="683" y="644"/>
                    <a:pt x="775" y="638"/>
                    <a:pt x="811" y="625"/>
                  </a:cubicBezTo>
                  <a:cubicBezTo>
                    <a:pt x="848" y="613"/>
                    <a:pt x="877" y="591"/>
                    <a:pt x="898" y="561"/>
                  </a:cubicBezTo>
                  <a:cubicBezTo>
                    <a:pt x="918" y="530"/>
                    <a:pt x="929" y="492"/>
                    <a:pt x="929" y="447"/>
                  </a:cubicBezTo>
                  <a:cubicBezTo>
                    <a:pt x="929" y="395"/>
                    <a:pt x="915" y="354"/>
                    <a:pt x="888" y="322"/>
                  </a:cubicBezTo>
                  <a:cubicBezTo>
                    <a:pt x="860" y="291"/>
                    <a:pt x="822" y="271"/>
                    <a:pt x="772" y="263"/>
                  </a:cubicBezTo>
                  <a:cubicBezTo>
                    <a:pt x="747" y="259"/>
                    <a:pt x="672" y="257"/>
                    <a:pt x="547" y="257"/>
                  </a:cubicBezTo>
                  <a:lnTo>
                    <a:pt x="307" y="257"/>
                  </a:lnTo>
                  <a:close/>
                  <a:moveTo>
                    <a:pt x="0" y="0"/>
                  </a:moveTo>
                  <a:lnTo>
                    <a:pt x="647" y="0"/>
                  </a:lnTo>
                  <a:cubicBezTo>
                    <a:pt x="810" y="0"/>
                    <a:pt x="928" y="13"/>
                    <a:pt x="1002" y="41"/>
                  </a:cubicBezTo>
                  <a:cubicBezTo>
                    <a:pt x="1076" y="68"/>
                    <a:pt x="1135" y="117"/>
                    <a:pt x="1179" y="187"/>
                  </a:cubicBezTo>
                  <a:cubicBezTo>
                    <a:pt x="1224" y="257"/>
                    <a:pt x="1246" y="337"/>
                    <a:pt x="1246" y="427"/>
                  </a:cubicBezTo>
                  <a:cubicBezTo>
                    <a:pt x="1246" y="541"/>
                    <a:pt x="1212" y="636"/>
                    <a:pt x="1145" y="710"/>
                  </a:cubicBezTo>
                  <a:cubicBezTo>
                    <a:pt x="1078" y="784"/>
                    <a:pt x="977" y="831"/>
                    <a:pt x="844" y="851"/>
                  </a:cubicBezTo>
                  <a:cubicBezTo>
                    <a:pt x="910" y="890"/>
                    <a:pt x="965" y="932"/>
                    <a:pt x="1008" y="979"/>
                  </a:cubicBezTo>
                  <a:cubicBezTo>
                    <a:pt x="1052" y="1025"/>
                    <a:pt x="1110" y="1107"/>
                    <a:pt x="1183" y="1226"/>
                  </a:cubicBezTo>
                  <a:lnTo>
                    <a:pt x="1369" y="1523"/>
                  </a:lnTo>
                  <a:lnTo>
                    <a:pt x="1002" y="1523"/>
                  </a:lnTo>
                  <a:lnTo>
                    <a:pt x="779" y="1192"/>
                  </a:lnTo>
                  <a:cubicBezTo>
                    <a:pt x="700" y="1073"/>
                    <a:pt x="646" y="999"/>
                    <a:pt x="617" y="968"/>
                  </a:cubicBezTo>
                  <a:cubicBezTo>
                    <a:pt x="588" y="937"/>
                    <a:pt x="557" y="916"/>
                    <a:pt x="525" y="904"/>
                  </a:cubicBezTo>
                  <a:cubicBezTo>
                    <a:pt x="492" y="893"/>
                    <a:pt x="440" y="887"/>
                    <a:pt x="370" y="887"/>
                  </a:cubicBezTo>
                  <a:lnTo>
                    <a:pt x="307" y="887"/>
                  </a:lnTo>
                  <a:lnTo>
                    <a:pt x="307" y="1523"/>
                  </a:lnTo>
                  <a:lnTo>
                    <a:pt x="0" y="1523"/>
                  </a:lnTo>
                  <a:lnTo>
                    <a:pt x="0" y="0"/>
                  </a:lnTo>
                  <a:close/>
                </a:path>
              </a:pathLst>
            </a:custGeom>
            <a:solidFill>
              <a:srgbClr val="00B05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80" name="Freeform 70"/>
            <p:cNvSpPr>
              <a:spLocks noEditPoints="1"/>
            </p:cNvSpPr>
            <p:nvPr/>
          </p:nvSpPr>
          <p:spPr bwMode="auto">
            <a:xfrm>
              <a:off x="2155825" y="2382838"/>
              <a:ext cx="130175" cy="146050"/>
            </a:xfrm>
            <a:custGeom>
              <a:avLst/>
              <a:gdLst>
                <a:gd name="T0" fmla="*/ 307 w 1369"/>
                <a:gd name="T1" fmla="*/ 257 h 1523"/>
                <a:gd name="T2" fmla="*/ 307 w 1369"/>
                <a:gd name="T3" fmla="*/ 644 h 1523"/>
                <a:gd name="T4" fmla="*/ 535 w 1369"/>
                <a:gd name="T5" fmla="*/ 644 h 1523"/>
                <a:gd name="T6" fmla="*/ 811 w 1369"/>
                <a:gd name="T7" fmla="*/ 625 h 1523"/>
                <a:gd name="T8" fmla="*/ 898 w 1369"/>
                <a:gd name="T9" fmla="*/ 561 h 1523"/>
                <a:gd name="T10" fmla="*/ 929 w 1369"/>
                <a:gd name="T11" fmla="*/ 447 h 1523"/>
                <a:gd name="T12" fmla="*/ 888 w 1369"/>
                <a:gd name="T13" fmla="*/ 322 h 1523"/>
                <a:gd name="T14" fmla="*/ 772 w 1369"/>
                <a:gd name="T15" fmla="*/ 263 h 1523"/>
                <a:gd name="T16" fmla="*/ 547 w 1369"/>
                <a:gd name="T17" fmla="*/ 257 h 1523"/>
                <a:gd name="T18" fmla="*/ 307 w 1369"/>
                <a:gd name="T19" fmla="*/ 257 h 1523"/>
                <a:gd name="T20" fmla="*/ 0 w 1369"/>
                <a:gd name="T21" fmla="*/ 0 h 1523"/>
                <a:gd name="T22" fmla="*/ 647 w 1369"/>
                <a:gd name="T23" fmla="*/ 0 h 1523"/>
                <a:gd name="T24" fmla="*/ 1002 w 1369"/>
                <a:gd name="T25" fmla="*/ 41 h 1523"/>
                <a:gd name="T26" fmla="*/ 1179 w 1369"/>
                <a:gd name="T27" fmla="*/ 187 h 1523"/>
                <a:gd name="T28" fmla="*/ 1246 w 1369"/>
                <a:gd name="T29" fmla="*/ 427 h 1523"/>
                <a:gd name="T30" fmla="*/ 1145 w 1369"/>
                <a:gd name="T31" fmla="*/ 710 h 1523"/>
                <a:gd name="T32" fmla="*/ 844 w 1369"/>
                <a:gd name="T33" fmla="*/ 851 h 1523"/>
                <a:gd name="T34" fmla="*/ 1008 w 1369"/>
                <a:gd name="T35" fmla="*/ 979 h 1523"/>
                <a:gd name="T36" fmla="*/ 1183 w 1369"/>
                <a:gd name="T37" fmla="*/ 1226 h 1523"/>
                <a:gd name="T38" fmla="*/ 1369 w 1369"/>
                <a:gd name="T39" fmla="*/ 1523 h 1523"/>
                <a:gd name="T40" fmla="*/ 1002 w 1369"/>
                <a:gd name="T41" fmla="*/ 1523 h 1523"/>
                <a:gd name="T42" fmla="*/ 779 w 1369"/>
                <a:gd name="T43" fmla="*/ 1192 h 1523"/>
                <a:gd name="T44" fmla="*/ 617 w 1369"/>
                <a:gd name="T45" fmla="*/ 968 h 1523"/>
                <a:gd name="T46" fmla="*/ 525 w 1369"/>
                <a:gd name="T47" fmla="*/ 904 h 1523"/>
                <a:gd name="T48" fmla="*/ 370 w 1369"/>
                <a:gd name="T49" fmla="*/ 887 h 1523"/>
                <a:gd name="T50" fmla="*/ 307 w 1369"/>
                <a:gd name="T51" fmla="*/ 887 h 1523"/>
                <a:gd name="T52" fmla="*/ 307 w 1369"/>
                <a:gd name="T53" fmla="*/ 1523 h 1523"/>
                <a:gd name="T54" fmla="*/ 0 w 1369"/>
                <a:gd name="T55" fmla="*/ 1523 h 1523"/>
                <a:gd name="T56" fmla="*/ 0 w 1369"/>
                <a:gd name="T57" fmla="*/ 0 h 1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9" h="1523">
                  <a:moveTo>
                    <a:pt x="307" y="257"/>
                  </a:moveTo>
                  <a:lnTo>
                    <a:pt x="307" y="644"/>
                  </a:lnTo>
                  <a:lnTo>
                    <a:pt x="535" y="644"/>
                  </a:lnTo>
                  <a:cubicBezTo>
                    <a:pt x="683" y="644"/>
                    <a:pt x="775" y="638"/>
                    <a:pt x="811" y="625"/>
                  </a:cubicBezTo>
                  <a:cubicBezTo>
                    <a:pt x="848" y="613"/>
                    <a:pt x="877" y="591"/>
                    <a:pt x="898" y="561"/>
                  </a:cubicBezTo>
                  <a:cubicBezTo>
                    <a:pt x="918" y="530"/>
                    <a:pt x="929" y="492"/>
                    <a:pt x="929" y="447"/>
                  </a:cubicBezTo>
                  <a:cubicBezTo>
                    <a:pt x="929" y="395"/>
                    <a:pt x="915" y="354"/>
                    <a:pt x="888" y="322"/>
                  </a:cubicBezTo>
                  <a:cubicBezTo>
                    <a:pt x="860" y="291"/>
                    <a:pt x="822" y="271"/>
                    <a:pt x="772" y="263"/>
                  </a:cubicBezTo>
                  <a:cubicBezTo>
                    <a:pt x="747" y="259"/>
                    <a:pt x="672" y="257"/>
                    <a:pt x="547" y="257"/>
                  </a:cubicBezTo>
                  <a:lnTo>
                    <a:pt x="307" y="257"/>
                  </a:lnTo>
                  <a:close/>
                  <a:moveTo>
                    <a:pt x="0" y="0"/>
                  </a:moveTo>
                  <a:lnTo>
                    <a:pt x="647" y="0"/>
                  </a:lnTo>
                  <a:cubicBezTo>
                    <a:pt x="810" y="0"/>
                    <a:pt x="928" y="13"/>
                    <a:pt x="1002" y="41"/>
                  </a:cubicBezTo>
                  <a:cubicBezTo>
                    <a:pt x="1076" y="68"/>
                    <a:pt x="1135" y="117"/>
                    <a:pt x="1179" y="187"/>
                  </a:cubicBezTo>
                  <a:cubicBezTo>
                    <a:pt x="1224" y="257"/>
                    <a:pt x="1246" y="337"/>
                    <a:pt x="1246" y="427"/>
                  </a:cubicBezTo>
                  <a:cubicBezTo>
                    <a:pt x="1246" y="541"/>
                    <a:pt x="1212" y="636"/>
                    <a:pt x="1145" y="710"/>
                  </a:cubicBezTo>
                  <a:cubicBezTo>
                    <a:pt x="1078" y="784"/>
                    <a:pt x="977" y="831"/>
                    <a:pt x="844" y="851"/>
                  </a:cubicBezTo>
                  <a:cubicBezTo>
                    <a:pt x="910" y="890"/>
                    <a:pt x="965" y="932"/>
                    <a:pt x="1008" y="979"/>
                  </a:cubicBezTo>
                  <a:cubicBezTo>
                    <a:pt x="1052" y="1025"/>
                    <a:pt x="1110" y="1107"/>
                    <a:pt x="1183" y="1226"/>
                  </a:cubicBezTo>
                  <a:lnTo>
                    <a:pt x="1369" y="1523"/>
                  </a:lnTo>
                  <a:lnTo>
                    <a:pt x="1002" y="1523"/>
                  </a:lnTo>
                  <a:lnTo>
                    <a:pt x="779" y="1192"/>
                  </a:lnTo>
                  <a:cubicBezTo>
                    <a:pt x="700" y="1073"/>
                    <a:pt x="646" y="999"/>
                    <a:pt x="617" y="968"/>
                  </a:cubicBezTo>
                  <a:cubicBezTo>
                    <a:pt x="588" y="937"/>
                    <a:pt x="557" y="916"/>
                    <a:pt x="525" y="904"/>
                  </a:cubicBezTo>
                  <a:cubicBezTo>
                    <a:pt x="492" y="893"/>
                    <a:pt x="440" y="887"/>
                    <a:pt x="370" y="887"/>
                  </a:cubicBezTo>
                  <a:lnTo>
                    <a:pt x="307" y="887"/>
                  </a:lnTo>
                  <a:lnTo>
                    <a:pt x="307" y="1523"/>
                  </a:lnTo>
                  <a:lnTo>
                    <a:pt x="0" y="1523"/>
                  </a:lnTo>
                  <a:lnTo>
                    <a:pt x="0" y="0"/>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81" name="Freeform 71"/>
            <p:cNvSpPr>
              <a:spLocks noEditPoints="1"/>
            </p:cNvSpPr>
            <p:nvPr/>
          </p:nvSpPr>
          <p:spPr bwMode="auto">
            <a:xfrm>
              <a:off x="2144713" y="2644775"/>
              <a:ext cx="141288" cy="150812"/>
            </a:xfrm>
            <a:custGeom>
              <a:avLst/>
              <a:gdLst>
                <a:gd name="T0" fmla="*/ 739 w 1477"/>
                <a:gd name="T1" fmla="*/ 263 h 1575"/>
                <a:gd name="T2" fmla="*/ 433 w 1477"/>
                <a:gd name="T3" fmla="*/ 393 h 1575"/>
                <a:gd name="T4" fmla="*/ 316 w 1477"/>
                <a:gd name="T5" fmla="*/ 786 h 1575"/>
                <a:gd name="T6" fmla="*/ 436 w 1477"/>
                <a:gd name="T7" fmla="*/ 1179 h 1575"/>
                <a:gd name="T8" fmla="*/ 739 w 1477"/>
                <a:gd name="T9" fmla="*/ 1312 h 1575"/>
                <a:gd name="T10" fmla="*/ 1041 w 1477"/>
                <a:gd name="T11" fmla="*/ 1180 h 1575"/>
                <a:gd name="T12" fmla="*/ 1159 w 1477"/>
                <a:gd name="T13" fmla="*/ 782 h 1575"/>
                <a:gd name="T14" fmla="*/ 1044 w 1477"/>
                <a:gd name="T15" fmla="*/ 392 h 1575"/>
                <a:gd name="T16" fmla="*/ 739 w 1477"/>
                <a:gd name="T17" fmla="*/ 263 h 1575"/>
                <a:gd name="T18" fmla="*/ 736 w 1477"/>
                <a:gd name="T19" fmla="*/ 0 h 1575"/>
                <a:gd name="T20" fmla="*/ 1275 w 1477"/>
                <a:gd name="T21" fmla="*/ 209 h 1575"/>
                <a:gd name="T22" fmla="*/ 1477 w 1477"/>
                <a:gd name="T23" fmla="*/ 790 h 1575"/>
                <a:gd name="T24" fmla="*/ 1277 w 1477"/>
                <a:gd name="T25" fmla="*/ 1367 h 1575"/>
                <a:gd name="T26" fmla="*/ 740 w 1477"/>
                <a:gd name="T27" fmla="*/ 1575 h 1575"/>
                <a:gd name="T28" fmla="*/ 200 w 1477"/>
                <a:gd name="T29" fmla="*/ 1368 h 1575"/>
                <a:gd name="T30" fmla="*/ 0 w 1477"/>
                <a:gd name="T31" fmla="*/ 797 h 1575"/>
                <a:gd name="T32" fmla="*/ 69 w 1477"/>
                <a:gd name="T33" fmla="*/ 406 h 1575"/>
                <a:gd name="T34" fmla="*/ 211 w 1477"/>
                <a:gd name="T35" fmla="*/ 197 h 1575"/>
                <a:gd name="T36" fmla="*/ 408 w 1477"/>
                <a:gd name="T37" fmla="*/ 60 h 1575"/>
                <a:gd name="T38" fmla="*/ 736 w 1477"/>
                <a:gd name="T39" fmla="*/ 0 h 1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7" h="1575">
                  <a:moveTo>
                    <a:pt x="739" y="263"/>
                  </a:moveTo>
                  <a:cubicBezTo>
                    <a:pt x="613" y="263"/>
                    <a:pt x="510" y="306"/>
                    <a:pt x="433" y="393"/>
                  </a:cubicBezTo>
                  <a:cubicBezTo>
                    <a:pt x="355" y="480"/>
                    <a:pt x="316" y="611"/>
                    <a:pt x="316" y="786"/>
                  </a:cubicBezTo>
                  <a:cubicBezTo>
                    <a:pt x="316" y="959"/>
                    <a:pt x="356" y="1090"/>
                    <a:pt x="436" y="1179"/>
                  </a:cubicBezTo>
                  <a:cubicBezTo>
                    <a:pt x="516" y="1268"/>
                    <a:pt x="617" y="1312"/>
                    <a:pt x="739" y="1312"/>
                  </a:cubicBezTo>
                  <a:cubicBezTo>
                    <a:pt x="862" y="1312"/>
                    <a:pt x="963" y="1268"/>
                    <a:pt x="1041" y="1180"/>
                  </a:cubicBezTo>
                  <a:cubicBezTo>
                    <a:pt x="1120" y="1091"/>
                    <a:pt x="1159" y="959"/>
                    <a:pt x="1159" y="782"/>
                  </a:cubicBezTo>
                  <a:cubicBezTo>
                    <a:pt x="1159" y="608"/>
                    <a:pt x="1121" y="477"/>
                    <a:pt x="1044" y="392"/>
                  </a:cubicBezTo>
                  <a:cubicBezTo>
                    <a:pt x="968" y="306"/>
                    <a:pt x="866" y="263"/>
                    <a:pt x="739" y="263"/>
                  </a:cubicBezTo>
                  <a:close/>
                  <a:moveTo>
                    <a:pt x="736" y="0"/>
                  </a:moveTo>
                  <a:cubicBezTo>
                    <a:pt x="961" y="0"/>
                    <a:pt x="1140" y="69"/>
                    <a:pt x="1275" y="209"/>
                  </a:cubicBezTo>
                  <a:cubicBezTo>
                    <a:pt x="1410" y="348"/>
                    <a:pt x="1477" y="542"/>
                    <a:pt x="1477" y="790"/>
                  </a:cubicBezTo>
                  <a:cubicBezTo>
                    <a:pt x="1477" y="1035"/>
                    <a:pt x="1410" y="1228"/>
                    <a:pt x="1277" y="1367"/>
                  </a:cubicBezTo>
                  <a:cubicBezTo>
                    <a:pt x="1143" y="1506"/>
                    <a:pt x="964" y="1575"/>
                    <a:pt x="740" y="1575"/>
                  </a:cubicBezTo>
                  <a:cubicBezTo>
                    <a:pt x="514" y="1575"/>
                    <a:pt x="334" y="1506"/>
                    <a:pt x="200" y="1368"/>
                  </a:cubicBezTo>
                  <a:cubicBezTo>
                    <a:pt x="66" y="1230"/>
                    <a:pt x="0" y="1039"/>
                    <a:pt x="0" y="797"/>
                  </a:cubicBezTo>
                  <a:cubicBezTo>
                    <a:pt x="0" y="642"/>
                    <a:pt x="23" y="511"/>
                    <a:pt x="69" y="406"/>
                  </a:cubicBezTo>
                  <a:cubicBezTo>
                    <a:pt x="104" y="329"/>
                    <a:pt x="151" y="259"/>
                    <a:pt x="211" y="197"/>
                  </a:cubicBezTo>
                  <a:cubicBezTo>
                    <a:pt x="271" y="136"/>
                    <a:pt x="337" y="90"/>
                    <a:pt x="408" y="60"/>
                  </a:cubicBezTo>
                  <a:cubicBezTo>
                    <a:pt x="503" y="20"/>
                    <a:pt x="612" y="0"/>
                    <a:pt x="736" y="0"/>
                  </a:cubicBezTo>
                  <a:close/>
                </a:path>
              </a:pathLst>
            </a:custGeom>
            <a:solidFill>
              <a:srgbClr val="00B05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82" name="Freeform 72"/>
            <p:cNvSpPr>
              <a:spLocks noEditPoints="1"/>
            </p:cNvSpPr>
            <p:nvPr/>
          </p:nvSpPr>
          <p:spPr bwMode="auto">
            <a:xfrm>
              <a:off x="2144713" y="2644775"/>
              <a:ext cx="141288" cy="150812"/>
            </a:xfrm>
            <a:custGeom>
              <a:avLst/>
              <a:gdLst>
                <a:gd name="T0" fmla="*/ 739 w 1477"/>
                <a:gd name="T1" fmla="*/ 263 h 1575"/>
                <a:gd name="T2" fmla="*/ 433 w 1477"/>
                <a:gd name="T3" fmla="*/ 393 h 1575"/>
                <a:gd name="T4" fmla="*/ 316 w 1477"/>
                <a:gd name="T5" fmla="*/ 786 h 1575"/>
                <a:gd name="T6" fmla="*/ 436 w 1477"/>
                <a:gd name="T7" fmla="*/ 1179 h 1575"/>
                <a:gd name="T8" fmla="*/ 739 w 1477"/>
                <a:gd name="T9" fmla="*/ 1312 h 1575"/>
                <a:gd name="T10" fmla="*/ 1041 w 1477"/>
                <a:gd name="T11" fmla="*/ 1180 h 1575"/>
                <a:gd name="T12" fmla="*/ 1159 w 1477"/>
                <a:gd name="T13" fmla="*/ 782 h 1575"/>
                <a:gd name="T14" fmla="*/ 1044 w 1477"/>
                <a:gd name="T15" fmla="*/ 392 h 1575"/>
                <a:gd name="T16" fmla="*/ 739 w 1477"/>
                <a:gd name="T17" fmla="*/ 263 h 1575"/>
                <a:gd name="T18" fmla="*/ 736 w 1477"/>
                <a:gd name="T19" fmla="*/ 0 h 1575"/>
                <a:gd name="T20" fmla="*/ 1275 w 1477"/>
                <a:gd name="T21" fmla="*/ 209 h 1575"/>
                <a:gd name="T22" fmla="*/ 1477 w 1477"/>
                <a:gd name="T23" fmla="*/ 790 h 1575"/>
                <a:gd name="T24" fmla="*/ 1277 w 1477"/>
                <a:gd name="T25" fmla="*/ 1367 h 1575"/>
                <a:gd name="T26" fmla="*/ 740 w 1477"/>
                <a:gd name="T27" fmla="*/ 1575 h 1575"/>
                <a:gd name="T28" fmla="*/ 200 w 1477"/>
                <a:gd name="T29" fmla="*/ 1368 h 1575"/>
                <a:gd name="T30" fmla="*/ 0 w 1477"/>
                <a:gd name="T31" fmla="*/ 797 h 1575"/>
                <a:gd name="T32" fmla="*/ 69 w 1477"/>
                <a:gd name="T33" fmla="*/ 406 h 1575"/>
                <a:gd name="T34" fmla="*/ 211 w 1477"/>
                <a:gd name="T35" fmla="*/ 197 h 1575"/>
                <a:gd name="T36" fmla="*/ 408 w 1477"/>
                <a:gd name="T37" fmla="*/ 60 h 1575"/>
                <a:gd name="T38" fmla="*/ 736 w 1477"/>
                <a:gd name="T39" fmla="*/ 0 h 1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7" h="1575">
                  <a:moveTo>
                    <a:pt x="739" y="263"/>
                  </a:moveTo>
                  <a:cubicBezTo>
                    <a:pt x="613" y="263"/>
                    <a:pt x="510" y="306"/>
                    <a:pt x="433" y="393"/>
                  </a:cubicBezTo>
                  <a:cubicBezTo>
                    <a:pt x="355" y="480"/>
                    <a:pt x="316" y="611"/>
                    <a:pt x="316" y="786"/>
                  </a:cubicBezTo>
                  <a:cubicBezTo>
                    <a:pt x="316" y="959"/>
                    <a:pt x="356" y="1090"/>
                    <a:pt x="436" y="1179"/>
                  </a:cubicBezTo>
                  <a:cubicBezTo>
                    <a:pt x="516" y="1268"/>
                    <a:pt x="617" y="1312"/>
                    <a:pt x="739" y="1312"/>
                  </a:cubicBezTo>
                  <a:cubicBezTo>
                    <a:pt x="862" y="1312"/>
                    <a:pt x="963" y="1268"/>
                    <a:pt x="1041" y="1180"/>
                  </a:cubicBezTo>
                  <a:cubicBezTo>
                    <a:pt x="1120" y="1091"/>
                    <a:pt x="1159" y="959"/>
                    <a:pt x="1159" y="782"/>
                  </a:cubicBezTo>
                  <a:cubicBezTo>
                    <a:pt x="1159" y="608"/>
                    <a:pt x="1121" y="477"/>
                    <a:pt x="1044" y="392"/>
                  </a:cubicBezTo>
                  <a:cubicBezTo>
                    <a:pt x="968" y="306"/>
                    <a:pt x="866" y="263"/>
                    <a:pt x="739" y="263"/>
                  </a:cubicBezTo>
                  <a:close/>
                  <a:moveTo>
                    <a:pt x="736" y="0"/>
                  </a:moveTo>
                  <a:cubicBezTo>
                    <a:pt x="961" y="0"/>
                    <a:pt x="1140" y="69"/>
                    <a:pt x="1275" y="209"/>
                  </a:cubicBezTo>
                  <a:cubicBezTo>
                    <a:pt x="1410" y="348"/>
                    <a:pt x="1477" y="542"/>
                    <a:pt x="1477" y="790"/>
                  </a:cubicBezTo>
                  <a:cubicBezTo>
                    <a:pt x="1477" y="1035"/>
                    <a:pt x="1410" y="1228"/>
                    <a:pt x="1277" y="1367"/>
                  </a:cubicBezTo>
                  <a:cubicBezTo>
                    <a:pt x="1143" y="1506"/>
                    <a:pt x="964" y="1575"/>
                    <a:pt x="740" y="1575"/>
                  </a:cubicBezTo>
                  <a:cubicBezTo>
                    <a:pt x="514" y="1575"/>
                    <a:pt x="334" y="1506"/>
                    <a:pt x="200" y="1368"/>
                  </a:cubicBezTo>
                  <a:cubicBezTo>
                    <a:pt x="66" y="1230"/>
                    <a:pt x="0" y="1039"/>
                    <a:pt x="0" y="797"/>
                  </a:cubicBezTo>
                  <a:cubicBezTo>
                    <a:pt x="0" y="642"/>
                    <a:pt x="23" y="511"/>
                    <a:pt x="69" y="406"/>
                  </a:cubicBezTo>
                  <a:cubicBezTo>
                    <a:pt x="104" y="329"/>
                    <a:pt x="151" y="259"/>
                    <a:pt x="211" y="197"/>
                  </a:cubicBezTo>
                  <a:cubicBezTo>
                    <a:pt x="271" y="136"/>
                    <a:pt x="337" y="90"/>
                    <a:pt x="408" y="60"/>
                  </a:cubicBezTo>
                  <a:cubicBezTo>
                    <a:pt x="503" y="20"/>
                    <a:pt x="612" y="0"/>
                    <a:pt x="736" y="0"/>
                  </a:cubicBez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83" name="Freeform 73"/>
            <p:cNvSpPr>
              <a:spLocks/>
            </p:cNvSpPr>
            <p:nvPr/>
          </p:nvSpPr>
          <p:spPr bwMode="auto">
            <a:xfrm>
              <a:off x="2151063" y="2911475"/>
              <a:ext cx="125413" cy="150812"/>
            </a:xfrm>
            <a:custGeom>
              <a:avLst/>
              <a:gdLst>
                <a:gd name="T0" fmla="*/ 713 w 1327"/>
                <a:gd name="T1" fmla="*/ 0 h 1575"/>
                <a:gd name="T2" fmla="*/ 1167 w 1327"/>
                <a:gd name="T3" fmla="*/ 165 h 1575"/>
                <a:gd name="T4" fmla="*/ 1323 w 1327"/>
                <a:gd name="T5" fmla="*/ 446 h 1575"/>
                <a:gd name="T6" fmla="*/ 1018 w 1327"/>
                <a:gd name="T7" fmla="*/ 518 h 1575"/>
                <a:gd name="T8" fmla="*/ 905 w 1327"/>
                <a:gd name="T9" fmla="*/ 331 h 1575"/>
                <a:gd name="T10" fmla="*/ 697 w 1327"/>
                <a:gd name="T11" fmla="*/ 263 h 1575"/>
                <a:gd name="T12" fmla="*/ 422 w 1327"/>
                <a:gd name="T13" fmla="*/ 384 h 1575"/>
                <a:gd name="T14" fmla="*/ 317 w 1327"/>
                <a:gd name="T15" fmla="*/ 778 h 1575"/>
                <a:gd name="T16" fmla="*/ 421 w 1327"/>
                <a:gd name="T17" fmla="*/ 1190 h 1575"/>
                <a:gd name="T18" fmla="*/ 691 w 1327"/>
                <a:gd name="T19" fmla="*/ 1312 h 1575"/>
                <a:gd name="T20" fmla="*/ 902 w 1327"/>
                <a:gd name="T21" fmla="*/ 1234 h 1575"/>
                <a:gd name="T22" fmla="*/ 1028 w 1327"/>
                <a:gd name="T23" fmla="*/ 989 h 1575"/>
                <a:gd name="T24" fmla="*/ 1327 w 1327"/>
                <a:gd name="T25" fmla="*/ 1084 h 1575"/>
                <a:gd name="T26" fmla="*/ 1099 w 1327"/>
                <a:gd name="T27" fmla="*/ 1454 h 1575"/>
                <a:gd name="T28" fmla="*/ 694 w 1327"/>
                <a:gd name="T29" fmla="*/ 1575 h 1575"/>
                <a:gd name="T30" fmla="*/ 195 w 1327"/>
                <a:gd name="T31" fmla="*/ 1368 h 1575"/>
                <a:gd name="T32" fmla="*/ 0 w 1327"/>
                <a:gd name="T33" fmla="*/ 801 h 1575"/>
                <a:gd name="T34" fmla="*/ 196 w 1327"/>
                <a:gd name="T35" fmla="*/ 210 h 1575"/>
                <a:gd name="T36" fmla="*/ 713 w 1327"/>
                <a:gd name="T37" fmla="*/ 0 h 1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7" h="1575">
                  <a:moveTo>
                    <a:pt x="713" y="0"/>
                  </a:moveTo>
                  <a:cubicBezTo>
                    <a:pt x="899" y="0"/>
                    <a:pt x="1050" y="55"/>
                    <a:pt x="1167" y="165"/>
                  </a:cubicBezTo>
                  <a:cubicBezTo>
                    <a:pt x="1236" y="230"/>
                    <a:pt x="1288" y="324"/>
                    <a:pt x="1323" y="446"/>
                  </a:cubicBezTo>
                  <a:lnTo>
                    <a:pt x="1018" y="518"/>
                  </a:lnTo>
                  <a:cubicBezTo>
                    <a:pt x="1000" y="439"/>
                    <a:pt x="963" y="377"/>
                    <a:pt x="905" y="331"/>
                  </a:cubicBezTo>
                  <a:cubicBezTo>
                    <a:pt x="848" y="286"/>
                    <a:pt x="779" y="263"/>
                    <a:pt x="697" y="263"/>
                  </a:cubicBezTo>
                  <a:cubicBezTo>
                    <a:pt x="584" y="263"/>
                    <a:pt x="493" y="303"/>
                    <a:pt x="422" y="384"/>
                  </a:cubicBezTo>
                  <a:cubicBezTo>
                    <a:pt x="352" y="465"/>
                    <a:pt x="317" y="597"/>
                    <a:pt x="317" y="778"/>
                  </a:cubicBezTo>
                  <a:cubicBezTo>
                    <a:pt x="317" y="971"/>
                    <a:pt x="351" y="1108"/>
                    <a:pt x="421" y="1190"/>
                  </a:cubicBezTo>
                  <a:cubicBezTo>
                    <a:pt x="490" y="1271"/>
                    <a:pt x="580" y="1312"/>
                    <a:pt x="691" y="1312"/>
                  </a:cubicBezTo>
                  <a:cubicBezTo>
                    <a:pt x="773" y="1312"/>
                    <a:pt x="843" y="1286"/>
                    <a:pt x="902" y="1234"/>
                  </a:cubicBezTo>
                  <a:cubicBezTo>
                    <a:pt x="961" y="1182"/>
                    <a:pt x="1003" y="1101"/>
                    <a:pt x="1028" y="989"/>
                  </a:cubicBezTo>
                  <a:lnTo>
                    <a:pt x="1327" y="1084"/>
                  </a:lnTo>
                  <a:cubicBezTo>
                    <a:pt x="1281" y="1250"/>
                    <a:pt x="1205" y="1373"/>
                    <a:pt x="1099" y="1454"/>
                  </a:cubicBezTo>
                  <a:cubicBezTo>
                    <a:pt x="992" y="1535"/>
                    <a:pt x="857" y="1575"/>
                    <a:pt x="694" y="1575"/>
                  </a:cubicBezTo>
                  <a:cubicBezTo>
                    <a:pt x="492" y="1575"/>
                    <a:pt x="325" y="1506"/>
                    <a:pt x="195" y="1368"/>
                  </a:cubicBezTo>
                  <a:cubicBezTo>
                    <a:pt x="65" y="1230"/>
                    <a:pt x="0" y="1041"/>
                    <a:pt x="0" y="801"/>
                  </a:cubicBezTo>
                  <a:cubicBezTo>
                    <a:pt x="0" y="547"/>
                    <a:pt x="65" y="350"/>
                    <a:pt x="196" y="210"/>
                  </a:cubicBezTo>
                  <a:cubicBezTo>
                    <a:pt x="327" y="70"/>
                    <a:pt x="499" y="0"/>
                    <a:pt x="713" y="0"/>
                  </a:cubicBezTo>
                  <a:close/>
                </a:path>
              </a:pathLst>
            </a:custGeom>
            <a:solidFill>
              <a:srgbClr val="00B05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84" name="Freeform 74"/>
            <p:cNvSpPr>
              <a:spLocks/>
            </p:cNvSpPr>
            <p:nvPr/>
          </p:nvSpPr>
          <p:spPr bwMode="auto">
            <a:xfrm>
              <a:off x="2151063" y="2911475"/>
              <a:ext cx="125413" cy="150812"/>
            </a:xfrm>
            <a:custGeom>
              <a:avLst/>
              <a:gdLst>
                <a:gd name="T0" fmla="*/ 713 w 1327"/>
                <a:gd name="T1" fmla="*/ 0 h 1575"/>
                <a:gd name="T2" fmla="*/ 1167 w 1327"/>
                <a:gd name="T3" fmla="*/ 165 h 1575"/>
                <a:gd name="T4" fmla="*/ 1323 w 1327"/>
                <a:gd name="T5" fmla="*/ 446 h 1575"/>
                <a:gd name="T6" fmla="*/ 1018 w 1327"/>
                <a:gd name="T7" fmla="*/ 518 h 1575"/>
                <a:gd name="T8" fmla="*/ 905 w 1327"/>
                <a:gd name="T9" fmla="*/ 331 h 1575"/>
                <a:gd name="T10" fmla="*/ 697 w 1327"/>
                <a:gd name="T11" fmla="*/ 263 h 1575"/>
                <a:gd name="T12" fmla="*/ 422 w 1327"/>
                <a:gd name="T13" fmla="*/ 384 h 1575"/>
                <a:gd name="T14" fmla="*/ 317 w 1327"/>
                <a:gd name="T15" fmla="*/ 778 h 1575"/>
                <a:gd name="T16" fmla="*/ 421 w 1327"/>
                <a:gd name="T17" fmla="*/ 1190 h 1575"/>
                <a:gd name="T18" fmla="*/ 691 w 1327"/>
                <a:gd name="T19" fmla="*/ 1312 h 1575"/>
                <a:gd name="T20" fmla="*/ 902 w 1327"/>
                <a:gd name="T21" fmla="*/ 1234 h 1575"/>
                <a:gd name="T22" fmla="*/ 1028 w 1327"/>
                <a:gd name="T23" fmla="*/ 989 h 1575"/>
                <a:gd name="T24" fmla="*/ 1327 w 1327"/>
                <a:gd name="T25" fmla="*/ 1084 h 1575"/>
                <a:gd name="T26" fmla="*/ 1099 w 1327"/>
                <a:gd name="T27" fmla="*/ 1454 h 1575"/>
                <a:gd name="T28" fmla="*/ 694 w 1327"/>
                <a:gd name="T29" fmla="*/ 1575 h 1575"/>
                <a:gd name="T30" fmla="*/ 195 w 1327"/>
                <a:gd name="T31" fmla="*/ 1368 h 1575"/>
                <a:gd name="T32" fmla="*/ 0 w 1327"/>
                <a:gd name="T33" fmla="*/ 801 h 1575"/>
                <a:gd name="T34" fmla="*/ 196 w 1327"/>
                <a:gd name="T35" fmla="*/ 210 h 1575"/>
                <a:gd name="T36" fmla="*/ 713 w 1327"/>
                <a:gd name="T37" fmla="*/ 0 h 1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7" h="1575">
                  <a:moveTo>
                    <a:pt x="713" y="0"/>
                  </a:moveTo>
                  <a:cubicBezTo>
                    <a:pt x="899" y="0"/>
                    <a:pt x="1050" y="55"/>
                    <a:pt x="1167" y="165"/>
                  </a:cubicBezTo>
                  <a:cubicBezTo>
                    <a:pt x="1236" y="230"/>
                    <a:pt x="1288" y="324"/>
                    <a:pt x="1323" y="446"/>
                  </a:cubicBezTo>
                  <a:lnTo>
                    <a:pt x="1018" y="518"/>
                  </a:lnTo>
                  <a:cubicBezTo>
                    <a:pt x="1000" y="439"/>
                    <a:pt x="963" y="377"/>
                    <a:pt x="905" y="331"/>
                  </a:cubicBezTo>
                  <a:cubicBezTo>
                    <a:pt x="848" y="286"/>
                    <a:pt x="779" y="263"/>
                    <a:pt x="697" y="263"/>
                  </a:cubicBezTo>
                  <a:cubicBezTo>
                    <a:pt x="584" y="263"/>
                    <a:pt x="493" y="303"/>
                    <a:pt x="422" y="384"/>
                  </a:cubicBezTo>
                  <a:cubicBezTo>
                    <a:pt x="352" y="465"/>
                    <a:pt x="317" y="597"/>
                    <a:pt x="317" y="778"/>
                  </a:cubicBezTo>
                  <a:cubicBezTo>
                    <a:pt x="317" y="971"/>
                    <a:pt x="351" y="1108"/>
                    <a:pt x="421" y="1190"/>
                  </a:cubicBezTo>
                  <a:cubicBezTo>
                    <a:pt x="490" y="1271"/>
                    <a:pt x="580" y="1312"/>
                    <a:pt x="691" y="1312"/>
                  </a:cubicBezTo>
                  <a:cubicBezTo>
                    <a:pt x="773" y="1312"/>
                    <a:pt x="843" y="1286"/>
                    <a:pt x="902" y="1234"/>
                  </a:cubicBezTo>
                  <a:cubicBezTo>
                    <a:pt x="961" y="1182"/>
                    <a:pt x="1003" y="1101"/>
                    <a:pt x="1028" y="989"/>
                  </a:cubicBezTo>
                  <a:lnTo>
                    <a:pt x="1327" y="1084"/>
                  </a:lnTo>
                  <a:cubicBezTo>
                    <a:pt x="1281" y="1250"/>
                    <a:pt x="1205" y="1373"/>
                    <a:pt x="1099" y="1454"/>
                  </a:cubicBezTo>
                  <a:cubicBezTo>
                    <a:pt x="992" y="1535"/>
                    <a:pt x="857" y="1575"/>
                    <a:pt x="694" y="1575"/>
                  </a:cubicBezTo>
                  <a:cubicBezTo>
                    <a:pt x="492" y="1575"/>
                    <a:pt x="325" y="1506"/>
                    <a:pt x="195" y="1368"/>
                  </a:cubicBezTo>
                  <a:cubicBezTo>
                    <a:pt x="65" y="1230"/>
                    <a:pt x="0" y="1041"/>
                    <a:pt x="0" y="801"/>
                  </a:cubicBezTo>
                  <a:cubicBezTo>
                    <a:pt x="0" y="547"/>
                    <a:pt x="65" y="350"/>
                    <a:pt x="196" y="210"/>
                  </a:cubicBezTo>
                  <a:cubicBezTo>
                    <a:pt x="327" y="70"/>
                    <a:pt x="499" y="0"/>
                    <a:pt x="713" y="0"/>
                  </a:cubicBez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85" name="Freeform 75"/>
            <p:cNvSpPr>
              <a:spLocks/>
            </p:cNvSpPr>
            <p:nvPr/>
          </p:nvSpPr>
          <p:spPr bwMode="auto">
            <a:xfrm>
              <a:off x="2155825" y="3179763"/>
              <a:ext cx="131763" cy="146050"/>
            </a:xfrm>
            <a:custGeom>
              <a:avLst/>
              <a:gdLst>
                <a:gd name="T0" fmla="*/ 0 w 83"/>
                <a:gd name="T1" fmla="*/ 0 h 92"/>
                <a:gd name="T2" fmla="*/ 19 w 83"/>
                <a:gd name="T3" fmla="*/ 0 h 92"/>
                <a:gd name="T4" fmla="*/ 19 w 83"/>
                <a:gd name="T5" fmla="*/ 41 h 92"/>
                <a:gd name="T6" fmla="*/ 56 w 83"/>
                <a:gd name="T7" fmla="*/ 0 h 92"/>
                <a:gd name="T8" fmla="*/ 81 w 83"/>
                <a:gd name="T9" fmla="*/ 0 h 92"/>
                <a:gd name="T10" fmla="*/ 46 w 83"/>
                <a:gd name="T11" fmla="*/ 36 h 92"/>
                <a:gd name="T12" fmla="*/ 83 w 83"/>
                <a:gd name="T13" fmla="*/ 92 h 92"/>
                <a:gd name="T14" fmla="*/ 59 w 83"/>
                <a:gd name="T15" fmla="*/ 92 h 92"/>
                <a:gd name="T16" fmla="*/ 34 w 83"/>
                <a:gd name="T17" fmla="*/ 49 h 92"/>
                <a:gd name="T18" fmla="*/ 19 w 83"/>
                <a:gd name="T19" fmla="*/ 64 h 92"/>
                <a:gd name="T20" fmla="*/ 19 w 83"/>
                <a:gd name="T21" fmla="*/ 92 h 92"/>
                <a:gd name="T22" fmla="*/ 0 w 83"/>
                <a:gd name="T23" fmla="*/ 92 h 92"/>
                <a:gd name="T24" fmla="*/ 0 w 83"/>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 h="92">
                  <a:moveTo>
                    <a:pt x="0" y="0"/>
                  </a:moveTo>
                  <a:lnTo>
                    <a:pt x="19" y="0"/>
                  </a:lnTo>
                  <a:lnTo>
                    <a:pt x="19" y="41"/>
                  </a:lnTo>
                  <a:lnTo>
                    <a:pt x="56" y="0"/>
                  </a:lnTo>
                  <a:lnTo>
                    <a:pt x="81" y="0"/>
                  </a:lnTo>
                  <a:lnTo>
                    <a:pt x="46" y="36"/>
                  </a:lnTo>
                  <a:lnTo>
                    <a:pt x="83" y="92"/>
                  </a:lnTo>
                  <a:lnTo>
                    <a:pt x="59" y="92"/>
                  </a:lnTo>
                  <a:lnTo>
                    <a:pt x="34" y="49"/>
                  </a:lnTo>
                  <a:lnTo>
                    <a:pt x="19" y="64"/>
                  </a:lnTo>
                  <a:lnTo>
                    <a:pt x="19" y="92"/>
                  </a:lnTo>
                  <a:lnTo>
                    <a:pt x="0" y="92"/>
                  </a:lnTo>
                  <a:lnTo>
                    <a:pt x="0" y="0"/>
                  </a:ln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86" name="Freeform 76"/>
            <p:cNvSpPr>
              <a:spLocks/>
            </p:cNvSpPr>
            <p:nvPr/>
          </p:nvSpPr>
          <p:spPr bwMode="auto">
            <a:xfrm>
              <a:off x="2155825" y="3179763"/>
              <a:ext cx="131763" cy="146050"/>
            </a:xfrm>
            <a:custGeom>
              <a:avLst/>
              <a:gdLst>
                <a:gd name="T0" fmla="*/ 0 w 83"/>
                <a:gd name="T1" fmla="*/ 0 h 92"/>
                <a:gd name="T2" fmla="*/ 19 w 83"/>
                <a:gd name="T3" fmla="*/ 0 h 92"/>
                <a:gd name="T4" fmla="*/ 19 w 83"/>
                <a:gd name="T5" fmla="*/ 41 h 92"/>
                <a:gd name="T6" fmla="*/ 56 w 83"/>
                <a:gd name="T7" fmla="*/ 0 h 92"/>
                <a:gd name="T8" fmla="*/ 81 w 83"/>
                <a:gd name="T9" fmla="*/ 0 h 92"/>
                <a:gd name="T10" fmla="*/ 46 w 83"/>
                <a:gd name="T11" fmla="*/ 36 h 92"/>
                <a:gd name="T12" fmla="*/ 83 w 83"/>
                <a:gd name="T13" fmla="*/ 92 h 92"/>
                <a:gd name="T14" fmla="*/ 59 w 83"/>
                <a:gd name="T15" fmla="*/ 92 h 92"/>
                <a:gd name="T16" fmla="*/ 34 w 83"/>
                <a:gd name="T17" fmla="*/ 49 h 92"/>
                <a:gd name="T18" fmla="*/ 19 w 83"/>
                <a:gd name="T19" fmla="*/ 64 h 92"/>
                <a:gd name="T20" fmla="*/ 19 w 83"/>
                <a:gd name="T21" fmla="*/ 92 h 92"/>
                <a:gd name="T22" fmla="*/ 0 w 83"/>
                <a:gd name="T23" fmla="*/ 92 h 92"/>
                <a:gd name="T24" fmla="*/ 0 w 83"/>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 h="92">
                  <a:moveTo>
                    <a:pt x="0" y="0"/>
                  </a:moveTo>
                  <a:lnTo>
                    <a:pt x="19" y="0"/>
                  </a:lnTo>
                  <a:lnTo>
                    <a:pt x="19" y="41"/>
                  </a:lnTo>
                  <a:lnTo>
                    <a:pt x="56" y="0"/>
                  </a:lnTo>
                  <a:lnTo>
                    <a:pt x="81" y="0"/>
                  </a:lnTo>
                  <a:lnTo>
                    <a:pt x="46" y="36"/>
                  </a:lnTo>
                  <a:lnTo>
                    <a:pt x="83" y="92"/>
                  </a:lnTo>
                  <a:lnTo>
                    <a:pt x="59" y="92"/>
                  </a:lnTo>
                  <a:lnTo>
                    <a:pt x="34" y="49"/>
                  </a:lnTo>
                  <a:lnTo>
                    <a:pt x="19" y="64"/>
                  </a:lnTo>
                  <a:lnTo>
                    <a:pt x="19" y="92"/>
                  </a:lnTo>
                  <a:lnTo>
                    <a:pt x="0" y="92"/>
                  </a:lnTo>
                  <a:lnTo>
                    <a:pt x="0" y="0"/>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87" name="Freeform 77"/>
            <p:cNvSpPr>
              <a:spLocks/>
            </p:cNvSpPr>
            <p:nvPr/>
          </p:nvSpPr>
          <p:spPr bwMode="auto">
            <a:xfrm>
              <a:off x="2119313" y="3716338"/>
              <a:ext cx="190500" cy="146050"/>
            </a:xfrm>
            <a:custGeom>
              <a:avLst/>
              <a:gdLst>
                <a:gd name="T0" fmla="*/ 0 w 120"/>
                <a:gd name="T1" fmla="*/ 0 h 92"/>
                <a:gd name="T2" fmla="*/ 19 w 120"/>
                <a:gd name="T3" fmla="*/ 0 h 92"/>
                <a:gd name="T4" fmla="*/ 33 w 120"/>
                <a:gd name="T5" fmla="*/ 63 h 92"/>
                <a:gd name="T6" fmla="*/ 49 w 120"/>
                <a:gd name="T7" fmla="*/ 0 h 92"/>
                <a:gd name="T8" fmla="*/ 71 w 120"/>
                <a:gd name="T9" fmla="*/ 0 h 92"/>
                <a:gd name="T10" fmla="*/ 87 w 120"/>
                <a:gd name="T11" fmla="*/ 64 h 92"/>
                <a:gd name="T12" fmla="*/ 101 w 120"/>
                <a:gd name="T13" fmla="*/ 0 h 92"/>
                <a:gd name="T14" fmla="*/ 120 w 120"/>
                <a:gd name="T15" fmla="*/ 0 h 92"/>
                <a:gd name="T16" fmla="*/ 98 w 120"/>
                <a:gd name="T17" fmla="*/ 92 h 92"/>
                <a:gd name="T18" fmla="*/ 78 w 120"/>
                <a:gd name="T19" fmla="*/ 92 h 92"/>
                <a:gd name="T20" fmla="*/ 60 w 120"/>
                <a:gd name="T21" fmla="*/ 23 h 92"/>
                <a:gd name="T22" fmla="*/ 42 w 120"/>
                <a:gd name="T23" fmla="*/ 92 h 92"/>
                <a:gd name="T24" fmla="*/ 22 w 120"/>
                <a:gd name="T25" fmla="*/ 92 h 92"/>
                <a:gd name="T26" fmla="*/ 0 w 120"/>
                <a:gd name="T27"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92">
                  <a:moveTo>
                    <a:pt x="0" y="0"/>
                  </a:moveTo>
                  <a:lnTo>
                    <a:pt x="19" y="0"/>
                  </a:lnTo>
                  <a:lnTo>
                    <a:pt x="33" y="63"/>
                  </a:lnTo>
                  <a:lnTo>
                    <a:pt x="49" y="0"/>
                  </a:lnTo>
                  <a:lnTo>
                    <a:pt x="71" y="0"/>
                  </a:lnTo>
                  <a:lnTo>
                    <a:pt x="87" y="64"/>
                  </a:lnTo>
                  <a:lnTo>
                    <a:pt x="101" y="0"/>
                  </a:lnTo>
                  <a:lnTo>
                    <a:pt x="120" y="0"/>
                  </a:lnTo>
                  <a:lnTo>
                    <a:pt x="98" y="92"/>
                  </a:lnTo>
                  <a:lnTo>
                    <a:pt x="78" y="92"/>
                  </a:lnTo>
                  <a:lnTo>
                    <a:pt x="60" y="23"/>
                  </a:lnTo>
                  <a:lnTo>
                    <a:pt x="42" y="92"/>
                  </a:lnTo>
                  <a:lnTo>
                    <a:pt x="22" y="92"/>
                  </a:lnTo>
                  <a:lnTo>
                    <a:pt x="0" y="0"/>
                  </a:ln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88" name="Freeform 78"/>
            <p:cNvSpPr>
              <a:spLocks/>
            </p:cNvSpPr>
            <p:nvPr/>
          </p:nvSpPr>
          <p:spPr bwMode="auto">
            <a:xfrm>
              <a:off x="2119313" y="3716338"/>
              <a:ext cx="190500" cy="146050"/>
            </a:xfrm>
            <a:custGeom>
              <a:avLst/>
              <a:gdLst>
                <a:gd name="T0" fmla="*/ 0 w 120"/>
                <a:gd name="T1" fmla="*/ 0 h 92"/>
                <a:gd name="T2" fmla="*/ 19 w 120"/>
                <a:gd name="T3" fmla="*/ 0 h 92"/>
                <a:gd name="T4" fmla="*/ 33 w 120"/>
                <a:gd name="T5" fmla="*/ 63 h 92"/>
                <a:gd name="T6" fmla="*/ 49 w 120"/>
                <a:gd name="T7" fmla="*/ 0 h 92"/>
                <a:gd name="T8" fmla="*/ 71 w 120"/>
                <a:gd name="T9" fmla="*/ 0 h 92"/>
                <a:gd name="T10" fmla="*/ 87 w 120"/>
                <a:gd name="T11" fmla="*/ 64 h 92"/>
                <a:gd name="T12" fmla="*/ 101 w 120"/>
                <a:gd name="T13" fmla="*/ 0 h 92"/>
                <a:gd name="T14" fmla="*/ 120 w 120"/>
                <a:gd name="T15" fmla="*/ 0 h 92"/>
                <a:gd name="T16" fmla="*/ 98 w 120"/>
                <a:gd name="T17" fmla="*/ 92 h 92"/>
                <a:gd name="T18" fmla="*/ 78 w 120"/>
                <a:gd name="T19" fmla="*/ 92 h 92"/>
                <a:gd name="T20" fmla="*/ 60 w 120"/>
                <a:gd name="T21" fmla="*/ 23 h 92"/>
                <a:gd name="T22" fmla="*/ 42 w 120"/>
                <a:gd name="T23" fmla="*/ 92 h 92"/>
                <a:gd name="T24" fmla="*/ 22 w 120"/>
                <a:gd name="T25" fmla="*/ 92 h 92"/>
                <a:gd name="T26" fmla="*/ 0 w 120"/>
                <a:gd name="T27"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0" h="92">
                  <a:moveTo>
                    <a:pt x="0" y="0"/>
                  </a:moveTo>
                  <a:lnTo>
                    <a:pt x="19" y="0"/>
                  </a:lnTo>
                  <a:lnTo>
                    <a:pt x="33" y="63"/>
                  </a:lnTo>
                  <a:lnTo>
                    <a:pt x="49" y="0"/>
                  </a:lnTo>
                  <a:lnTo>
                    <a:pt x="71" y="0"/>
                  </a:lnTo>
                  <a:lnTo>
                    <a:pt x="87" y="64"/>
                  </a:lnTo>
                  <a:lnTo>
                    <a:pt x="101" y="0"/>
                  </a:lnTo>
                  <a:lnTo>
                    <a:pt x="120" y="0"/>
                  </a:lnTo>
                  <a:lnTo>
                    <a:pt x="98" y="92"/>
                  </a:lnTo>
                  <a:lnTo>
                    <a:pt x="78" y="92"/>
                  </a:lnTo>
                  <a:lnTo>
                    <a:pt x="60" y="23"/>
                  </a:lnTo>
                  <a:lnTo>
                    <a:pt x="42" y="92"/>
                  </a:lnTo>
                  <a:lnTo>
                    <a:pt x="22" y="92"/>
                  </a:lnTo>
                  <a:lnTo>
                    <a:pt x="0" y="0"/>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89" name="Freeform 79"/>
            <p:cNvSpPr>
              <a:spLocks/>
            </p:cNvSpPr>
            <p:nvPr/>
          </p:nvSpPr>
          <p:spPr bwMode="auto">
            <a:xfrm>
              <a:off x="2162175" y="3979863"/>
              <a:ext cx="109538" cy="146050"/>
            </a:xfrm>
            <a:custGeom>
              <a:avLst/>
              <a:gdLst>
                <a:gd name="T0" fmla="*/ 0 w 69"/>
                <a:gd name="T1" fmla="*/ 0 h 92"/>
                <a:gd name="T2" fmla="*/ 68 w 69"/>
                <a:gd name="T3" fmla="*/ 0 h 92"/>
                <a:gd name="T4" fmla="*/ 68 w 69"/>
                <a:gd name="T5" fmla="*/ 16 h 92"/>
                <a:gd name="T6" fmla="*/ 18 w 69"/>
                <a:gd name="T7" fmla="*/ 16 h 92"/>
                <a:gd name="T8" fmla="*/ 18 w 69"/>
                <a:gd name="T9" fmla="*/ 36 h 92"/>
                <a:gd name="T10" fmla="*/ 64 w 69"/>
                <a:gd name="T11" fmla="*/ 36 h 92"/>
                <a:gd name="T12" fmla="*/ 64 w 69"/>
                <a:gd name="T13" fmla="*/ 51 h 92"/>
                <a:gd name="T14" fmla="*/ 18 w 69"/>
                <a:gd name="T15" fmla="*/ 51 h 92"/>
                <a:gd name="T16" fmla="*/ 18 w 69"/>
                <a:gd name="T17" fmla="*/ 76 h 92"/>
                <a:gd name="T18" fmla="*/ 69 w 69"/>
                <a:gd name="T19" fmla="*/ 76 h 92"/>
                <a:gd name="T20" fmla="*/ 69 w 69"/>
                <a:gd name="T21" fmla="*/ 92 h 92"/>
                <a:gd name="T22" fmla="*/ 0 w 69"/>
                <a:gd name="T23" fmla="*/ 92 h 92"/>
                <a:gd name="T24" fmla="*/ 0 w 69"/>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92">
                  <a:moveTo>
                    <a:pt x="0" y="0"/>
                  </a:moveTo>
                  <a:lnTo>
                    <a:pt x="68" y="0"/>
                  </a:lnTo>
                  <a:lnTo>
                    <a:pt x="68" y="16"/>
                  </a:lnTo>
                  <a:lnTo>
                    <a:pt x="18" y="16"/>
                  </a:lnTo>
                  <a:lnTo>
                    <a:pt x="18" y="36"/>
                  </a:lnTo>
                  <a:lnTo>
                    <a:pt x="64" y="36"/>
                  </a:lnTo>
                  <a:lnTo>
                    <a:pt x="64" y="51"/>
                  </a:lnTo>
                  <a:lnTo>
                    <a:pt x="18" y="51"/>
                  </a:lnTo>
                  <a:lnTo>
                    <a:pt x="18" y="76"/>
                  </a:lnTo>
                  <a:lnTo>
                    <a:pt x="69" y="76"/>
                  </a:lnTo>
                  <a:lnTo>
                    <a:pt x="69" y="92"/>
                  </a:lnTo>
                  <a:lnTo>
                    <a:pt x="0" y="92"/>
                  </a:lnTo>
                  <a:lnTo>
                    <a:pt x="0" y="0"/>
                  </a:ln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90" name="Freeform 80"/>
            <p:cNvSpPr>
              <a:spLocks/>
            </p:cNvSpPr>
            <p:nvPr/>
          </p:nvSpPr>
          <p:spPr bwMode="auto">
            <a:xfrm>
              <a:off x="2162175" y="3979863"/>
              <a:ext cx="109538" cy="146050"/>
            </a:xfrm>
            <a:custGeom>
              <a:avLst/>
              <a:gdLst>
                <a:gd name="T0" fmla="*/ 0 w 69"/>
                <a:gd name="T1" fmla="*/ 0 h 92"/>
                <a:gd name="T2" fmla="*/ 68 w 69"/>
                <a:gd name="T3" fmla="*/ 0 h 92"/>
                <a:gd name="T4" fmla="*/ 68 w 69"/>
                <a:gd name="T5" fmla="*/ 16 h 92"/>
                <a:gd name="T6" fmla="*/ 18 w 69"/>
                <a:gd name="T7" fmla="*/ 16 h 92"/>
                <a:gd name="T8" fmla="*/ 18 w 69"/>
                <a:gd name="T9" fmla="*/ 36 h 92"/>
                <a:gd name="T10" fmla="*/ 64 w 69"/>
                <a:gd name="T11" fmla="*/ 36 h 92"/>
                <a:gd name="T12" fmla="*/ 64 w 69"/>
                <a:gd name="T13" fmla="*/ 51 h 92"/>
                <a:gd name="T14" fmla="*/ 18 w 69"/>
                <a:gd name="T15" fmla="*/ 51 h 92"/>
                <a:gd name="T16" fmla="*/ 18 w 69"/>
                <a:gd name="T17" fmla="*/ 76 h 92"/>
                <a:gd name="T18" fmla="*/ 69 w 69"/>
                <a:gd name="T19" fmla="*/ 76 h 92"/>
                <a:gd name="T20" fmla="*/ 69 w 69"/>
                <a:gd name="T21" fmla="*/ 92 h 92"/>
                <a:gd name="T22" fmla="*/ 0 w 69"/>
                <a:gd name="T23" fmla="*/ 92 h 92"/>
                <a:gd name="T24" fmla="*/ 0 w 69"/>
                <a:gd name="T25" fmla="*/ 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9" h="92">
                  <a:moveTo>
                    <a:pt x="0" y="0"/>
                  </a:moveTo>
                  <a:lnTo>
                    <a:pt x="68" y="0"/>
                  </a:lnTo>
                  <a:lnTo>
                    <a:pt x="68" y="16"/>
                  </a:lnTo>
                  <a:lnTo>
                    <a:pt x="18" y="16"/>
                  </a:lnTo>
                  <a:lnTo>
                    <a:pt x="18" y="36"/>
                  </a:lnTo>
                  <a:lnTo>
                    <a:pt x="64" y="36"/>
                  </a:lnTo>
                  <a:lnTo>
                    <a:pt x="64" y="51"/>
                  </a:lnTo>
                  <a:lnTo>
                    <a:pt x="18" y="51"/>
                  </a:lnTo>
                  <a:lnTo>
                    <a:pt x="18" y="76"/>
                  </a:lnTo>
                  <a:lnTo>
                    <a:pt x="69" y="76"/>
                  </a:lnTo>
                  <a:lnTo>
                    <a:pt x="69" y="92"/>
                  </a:lnTo>
                  <a:lnTo>
                    <a:pt x="0" y="92"/>
                  </a:lnTo>
                  <a:lnTo>
                    <a:pt x="0" y="0"/>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91" name="Freeform 81"/>
            <p:cNvSpPr>
              <a:spLocks/>
            </p:cNvSpPr>
            <p:nvPr/>
          </p:nvSpPr>
          <p:spPr bwMode="auto">
            <a:xfrm>
              <a:off x="2168525" y="4244975"/>
              <a:ext cx="103188" cy="144462"/>
            </a:xfrm>
            <a:custGeom>
              <a:avLst/>
              <a:gdLst>
                <a:gd name="T0" fmla="*/ 0 w 65"/>
                <a:gd name="T1" fmla="*/ 0 h 91"/>
                <a:gd name="T2" fmla="*/ 19 w 65"/>
                <a:gd name="T3" fmla="*/ 0 h 91"/>
                <a:gd name="T4" fmla="*/ 19 w 65"/>
                <a:gd name="T5" fmla="*/ 76 h 91"/>
                <a:gd name="T6" fmla="*/ 65 w 65"/>
                <a:gd name="T7" fmla="*/ 76 h 91"/>
                <a:gd name="T8" fmla="*/ 65 w 65"/>
                <a:gd name="T9" fmla="*/ 91 h 91"/>
                <a:gd name="T10" fmla="*/ 0 w 65"/>
                <a:gd name="T11" fmla="*/ 91 h 91"/>
                <a:gd name="T12" fmla="*/ 0 w 65"/>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65" h="91">
                  <a:moveTo>
                    <a:pt x="0" y="0"/>
                  </a:moveTo>
                  <a:lnTo>
                    <a:pt x="19" y="0"/>
                  </a:lnTo>
                  <a:lnTo>
                    <a:pt x="19" y="76"/>
                  </a:lnTo>
                  <a:lnTo>
                    <a:pt x="65" y="76"/>
                  </a:lnTo>
                  <a:lnTo>
                    <a:pt x="65" y="91"/>
                  </a:lnTo>
                  <a:lnTo>
                    <a:pt x="0" y="91"/>
                  </a:lnTo>
                  <a:lnTo>
                    <a:pt x="0" y="0"/>
                  </a:ln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92" name="Freeform 82"/>
            <p:cNvSpPr>
              <a:spLocks/>
            </p:cNvSpPr>
            <p:nvPr/>
          </p:nvSpPr>
          <p:spPr bwMode="auto">
            <a:xfrm>
              <a:off x="2168525" y="4244975"/>
              <a:ext cx="103188" cy="144462"/>
            </a:xfrm>
            <a:custGeom>
              <a:avLst/>
              <a:gdLst>
                <a:gd name="T0" fmla="*/ 0 w 65"/>
                <a:gd name="T1" fmla="*/ 0 h 91"/>
                <a:gd name="T2" fmla="*/ 19 w 65"/>
                <a:gd name="T3" fmla="*/ 0 h 91"/>
                <a:gd name="T4" fmla="*/ 19 w 65"/>
                <a:gd name="T5" fmla="*/ 76 h 91"/>
                <a:gd name="T6" fmla="*/ 65 w 65"/>
                <a:gd name="T7" fmla="*/ 76 h 91"/>
                <a:gd name="T8" fmla="*/ 65 w 65"/>
                <a:gd name="T9" fmla="*/ 91 h 91"/>
                <a:gd name="T10" fmla="*/ 0 w 65"/>
                <a:gd name="T11" fmla="*/ 91 h 91"/>
                <a:gd name="T12" fmla="*/ 0 w 65"/>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65" h="91">
                  <a:moveTo>
                    <a:pt x="0" y="0"/>
                  </a:moveTo>
                  <a:lnTo>
                    <a:pt x="19" y="0"/>
                  </a:lnTo>
                  <a:lnTo>
                    <a:pt x="19" y="76"/>
                  </a:lnTo>
                  <a:lnTo>
                    <a:pt x="65" y="76"/>
                  </a:lnTo>
                  <a:lnTo>
                    <a:pt x="65" y="91"/>
                  </a:lnTo>
                  <a:lnTo>
                    <a:pt x="0" y="91"/>
                  </a:lnTo>
                  <a:lnTo>
                    <a:pt x="0" y="0"/>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93" name="Freeform 83"/>
            <p:cNvSpPr>
              <a:spLocks/>
            </p:cNvSpPr>
            <p:nvPr/>
          </p:nvSpPr>
          <p:spPr bwMode="auto">
            <a:xfrm>
              <a:off x="2168525" y="4510088"/>
              <a:ext cx="103188" cy="144462"/>
            </a:xfrm>
            <a:custGeom>
              <a:avLst/>
              <a:gdLst>
                <a:gd name="T0" fmla="*/ 0 w 65"/>
                <a:gd name="T1" fmla="*/ 0 h 91"/>
                <a:gd name="T2" fmla="*/ 19 w 65"/>
                <a:gd name="T3" fmla="*/ 0 h 91"/>
                <a:gd name="T4" fmla="*/ 19 w 65"/>
                <a:gd name="T5" fmla="*/ 76 h 91"/>
                <a:gd name="T6" fmla="*/ 65 w 65"/>
                <a:gd name="T7" fmla="*/ 76 h 91"/>
                <a:gd name="T8" fmla="*/ 65 w 65"/>
                <a:gd name="T9" fmla="*/ 91 h 91"/>
                <a:gd name="T10" fmla="*/ 0 w 65"/>
                <a:gd name="T11" fmla="*/ 91 h 91"/>
                <a:gd name="T12" fmla="*/ 0 w 65"/>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65" h="91">
                  <a:moveTo>
                    <a:pt x="0" y="0"/>
                  </a:moveTo>
                  <a:lnTo>
                    <a:pt x="19" y="0"/>
                  </a:lnTo>
                  <a:lnTo>
                    <a:pt x="19" y="76"/>
                  </a:lnTo>
                  <a:lnTo>
                    <a:pt x="65" y="76"/>
                  </a:lnTo>
                  <a:lnTo>
                    <a:pt x="65" y="91"/>
                  </a:lnTo>
                  <a:lnTo>
                    <a:pt x="0" y="91"/>
                  </a:lnTo>
                  <a:lnTo>
                    <a:pt x="0" y="0"/>
                  </a:lnTo>
                  <a:close/>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94" name="Freeform 84"/>
            <p:cNvSpPr>
              <a:spLocks/>
            </p:cNvSpPr>
            <p:nvPr/>
          </p:nvSpPr>
          <p:spPr bwMode="auto">
            <a:xfrm>
              <a:off x="2168525" y="4510088"/>
              <a:ext cx="103188" cy="144462"/>
            </a:xfrm>
            <a:custGeom>
              <a:avLst/>
              <a:gdLst>
                <a:gd name="T0" fmla="*/ 0 w 65"/>
                <a:gd name="T1" fmla="*/ 0 h 91"/>
                <a:gd name="T2" fmla="*/ 19 w 65"/>
                <a:gd name="T3" fmla="*/ 0 h 91"/>
                <a:gd name="T4" fmla="*/ 19 w 65"/>
                <a:gd name="T5" fmla="*/ 76 h 91"/>
                <a:gd name="T6" fmla="*/ 65 w 65"/>
                <a:gd name="T7" fmla="*/ 76 h 91"/>
                <a:gd name="T8" fmla="*/ 65 w 65"/>
                <a:gd name="T9" fmla="*/ 91 h 91"/>
                <a:gd name="T10" fmla="*/ 0 w 65"/>
                <a:gd name="T11" fmla="*/ 91 h 91"/>
                <a:gd name="T12" fmla="*/ 0 w 65"/>
                <a:gd name="T13" fmla="*/ 0 h 91"/>
              </a:gdLst>
              <a:ahLst/>
              <a:cxnLst>
                <a:cxn ang="0">
                  <a:pos x="T0" y="T1"/>
                </a:cxn>
                <a:cxn ang="0">
                  <a:pos x="T2" y="T3"/>
                </a:cxn>
                <a:cxn ang="0">
                  <a:pos x="T4" y="T5"/>
                </a:cxn>
                <a:cxn ang="0">
                  <a:pos x="T6" y="T7"/>
                </a:cxn>
                <a:cxn ang="0">
                  <a:pos x="T8" y="T9"/>
                </a:cxn>
                <a:cxn ang="0">
                  <a:pos x="T10" y="T11"/>
                </a:cxn>
                <a:cxn ang="0">
                  <a:pos x="T12" y="T13"/>
                </a:cxn>
              </a:cxnLst>
              <a:rect l="0" t="0" r="r" b="b"/>
              <a:pathLst>
                <a:path w="65" h="91">
                  <a:moveTo>
                    <a:pt x="0" y="0"/>
                  </a:moveTo>
                  <a:lnTo>
                    <a:pt x="19" y="0"/>
                  </a:lnTo>
                  <a:lnTo>
                    <a:pt x="19" y="76"/>
                  </a:lnTo>
                  <a:lnTo>
                    <a:pt x="65" y="76"/>
                  </a:lnTo>
                  <a:lnTo>
                    <a:pt x="65" y="91"/>
                  </a:lnTo>
                  <a:lnTo>
                    <a:pt x="0" y="91"/>
                  </a:lnTo>
                  <a:lnTo>
                    <a:pt x="0" y="0"/>
                  </a:ln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95" name="Freeform 85"/>
            <p:cNvSpPr>
              <a:spLocks/>
            </p:cNvSpPr>
            <p:nvPr/>
          </p:nvSpPr>
          <p:spPr bwMode="auto">
            <a:xfrm>
              <a:off x="2154238" y="4770438"/>
              <a:ext cx="119063" cy="150812"/>
            </a:xfrm>
            <a:custGeom>
              <a:avLst/>
              <a:gdLst>
                <a:gd name="T0" fmla="*/ 305 w 619"/>
                <a:gd name="T1" fmla="*/ 0 h 788"/>
                <a:gd name="T2" fmla="*/ 521 w 619"/>
                <a:gd name="T3" fmla="*/ 63 h 788"/>
                <a:gd name="T4" fmla="*/ 597 w 619"/>
                <a:gd name="T5" fmla="*/ 231 h 788"/>
                <a:gd name="T6" fmla="*/ 443 w 619"/>
                <a:gd name="T7" fmla="*/ 238 h 788"/>
                <a:gd name="T8" fmla="*/ 401 w 619"/>
                <a:gd name="T9" fmla="*/ 153 h 788"/>
                <a:gd name="T10" fmla="*/ 304 w 619"/>
                <a:gd name="T11" fmla="*/ 127 h 788"/>
                <a:gd name="T12" fmla="*/ 199 w 619"/>
                <a:gd name="T13" fmla="*/ 155 h 788"/>
                <a:gd name="T14" fmla="*/ 174 w 619"/>
                <a:gd name="T15" fmla="*/ 202 h 788"/>
                <a:gd name="T16" fmla="*/ 197 w 619"/>
                <a:gd name="T17" fmla="*/ 248 h 788"/>
                <a:gd name="T18" fmla="*/ 338 w 619"/>
                <a:gd name="T19" fmla="*/ 299 h 788"/>
                <a:gd name="T20" fmla="*/ 504 w 619"/>
                <a:gd name="T21" fmla="*/ 354 h 788"/>
                <a:gd name="T22" fmla="*/ 589 w 619"/>
                <a:gd name="T23" fmla="*/ 432 h 788"/>
                <a:gd name="T24" fmla="*/ 619 w 619"/>
                <a:gd name="T25" fmla="*/ 553 h 788"/>
                <a:gd name="T26" fmla="*/ 583 w 619"/>
                <a:gd name="T27" fmla="*/ 676 h 788"/>
                <a:gd name="T28" fmla="*/ 480 w 619"/>
                <a:gd name="T29" fmla="*/ 760 h 788"/>
                <a:gd name="T30" fmla="*/ 314 w 619"/>
                <a:gd name="T31" fmla="*/ 788 h 788"/>
                <a:gd name="T32" fmla="*/ 92 w 619"/>
                <a:gd name="T33" fmla="*/ 722 h 788"/>
                <a:gd name="T34" fmla="*/ 0 w 619"/>
                <a:gd name="T35" fmla="*/ 527 h 788"/>
                <a:gd name="T36" fmla="*/ 149 w 619"/>
                <a:gd name="T37" fmla="*/ 512 h 788"/>
                <a:gd name="T38" fmla="*/ 204 w 619"/>
                <a:gd name="T39" fmla="*/ 623 h 788"/>
                <a:gd name="T40" fmla="*/ 316 w 619"/>
                <a:gd name="T41" fmla="*/ 658 h 788"/>
                <a:gd name="T42" fmla="*/ 428 w 619"/>
                <a:gd name="T43" fmla="*/ 627 h 788"/>
                <a:gd name="T44" fmla="*/ 465 w 619"/>
                <a:gd name="T45" fmla="*/ 553 h 788"/>
                <a:gd name="T46" fmla="*/ 449 w 619"/>
                <a:gd name="T47" fmla="*/ 507 h 788"/>
                <a:gd name="T48" fmla="*/ 394 w 619"/>
                <a:gd name="T49" fmla="*/ 474 h 788"/>
                <a:gd name="T50" fmla="*/ 271 w 619"/>
                <a:gd name="T51" fmla="*/ 441 h 788"/>
                <a:gd name="T52" fmla="*/ 97 w 619"/>
                <a:gd name="T53" fmla="*/ 366 h 788"/>
                <a:gd name="T54" fmla="*/ 27 w 619"/>
                <a:gd name="T55" fmla="*/ 213 h 788"/>
                <a:gd name="T56" fmla="*/ 60 w 619"/>
                <a:gd name="T57" fmla="*/ 104 h 788"/>
                <a:gd name="T58" fmla="*/ 155 w 619"/>
                <a:gd name="T59" fmla="*/ 27 h 788"/>
                <a:gd name="T60" fmla="*/ 305 w 619"/>
                <a:gd name="T61" fmla="*/ 0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9" h="788">
                  <a:moveTo>
                    <a:pt x="305" y="0"/>
                  </a:moveTo>
                  <a:cubicBezTo>
                    <a:pt x="401" y="0"/>
                    <a:pt x="473" y="21"/>
                    <a:pt x="521" y="63"/>
                  </a:cubicBezTo>
                  <a:cubicBezTo>
                    <a:pt x="569" y="105"/>
                    <a:pt x="595" y="161"/>
                    <a:pt x="597" y="231"/>
                  </a:cubicBezTo>
                  <a:lnTo>
                    <a:pt x="443" y="238"/>
                  </a:lnTo>
                  <a:cubicBezTo>
                    <a:pt x="437" y="198"/>
                    <a:pt x="423" y="170"/>
                    <a:pt x="401" y="153"/>
                  </a:cubicBezTo>
                  <a:cubicBezTo>
                    <a:pt x="379" y="136"/>
                    <a:pt x="347" y="127"/>
                    <a:pt x="304" y="127"/>
                  </a:cubicBezTo>
                  <a:cubicBezTo>
                    <a:pt x="259" y="127"/>
                    <a:pt x="224" y="137"/>
                    <a:pt x="199" y="155"/>
                  </a:cubicBezTo>
                  <a:cubicBezTo>
                    <a:pt x="182" y="167"/>
                    <a:pt x="174" y="182"/>
                    <a:pt x="174" y="202"/>
                  </a:cubicBezTo>
                  <a:cubicBezTo>
                    <a:pt x="174" y="220"/>
                    <a:pt x="182" y="236"/>
                    <a:pt x="197" y="248"/>
                  </a:cubicBezTo>
                  <a:cubicBezTo>
                    <a:pt x="217" y="265"/>
                    <a:pt x="264" y="282"/>
                    <a:pt x="338" y="299"/>
                  </a:cubicBezTo>
                  <a:cubicBezTo>
                    <a:pt x="413" y="317"/>
                    <a:pt x="469" y="335"/>
                    <a:pt x="504" y="354"/>
                  </a:cubicBezTo>
                  <a:cubicBezTo>
                    <a:pt x="540" y="373"/>
                    <a:pt x="568" y="399"/>
                    <a:pt x="589" y="432"/>
                  </a:cubicBezTo>
                  <a:cubicBezTo>
                    <a:pt x="609" y="464"/>
                    <a:pt x="619" y="505"/>
                    <a:pt x="619" y="553"/>
                  </a:cubicBezTo>
                  <a:cubicBezTo>
                    <a:pt x="619" y="597"/>
                    <a:pt x="607" y="637"/>
                    <a:pt x="583" y="676"/>
                  </a:cubicBezTo>
                  <a:cubicBezTo>
                    <a:pt x="558" y="714"/>
                    <a:pt x="524" y="742"/>
                    <a:pt x="480" y="760"/>
                  </a:cubicBezTo>
                  <a:cubicBezTo>
                    <a:pt x="435" y="779"/>
                    <a:pt x="380" y="788"/>
                    <a:pt x="314" y="788"/>
                  </a:cubicBezTo>
                  <a:cubicBezTo>
                    <a:pt x="218" y="788"/>
                    <a:pt x="144" y="766"/>
                    <a:pt x="92" y="722"/>
                  </a:cubicBezTo>
                  <a:cubicBezTo>
                    <a:pt x="41" y="677"/>
                    <a:pt x="10" y="612"/>
                    <a:pt x="0" y="527"/>
                  </a:cubicBezTo>
                  <a:lnTo>
                    <a:pt x="149" y="512"/>
                  </a:lnTo>
                  <a:cubicBezTo>
                    <a:pt x="158" y="563"/>
                    <a:pt x="177" y="600"/>
                    <a:pt x="204" y="623"/>
                  </a:cubicBezTo>
                  <a:cubicBezTo>
                    <a:pt x="232" y="647"/>
                    <a:pt x="269" y="658"/>
                    <a:pt x="316" y="658"/>
                  </a:cubicBezTo>
                  <a:cubicBezTo>
                    <a:pt x="365" y="658"/>
                    <a:pt x="402" y="648"/>
                    <a:pt x="428" y="627"/>
                  </a:cubicBezTo>
                  <a:cubicBezTo>
                    <a:pt x="453" y="606"/>
                    <a:pt x="465" y="581"/>
                    <a:pt x="465" y="553"/>
                  </a:cubicBezTo>
                  <a:cubicBezTo>
                    <a:pt x="465" y="535"/>
                    <a:pt x="460" y="520"/>
                    <a:pt x="449" y="507"/>
                  </a:cubicBezTo>
                  <a:cubicBezTo>
                    <a:pt x="439" y="495"/>
                    <a:pt x="420" y="484"/>
                    <a:pt x="394" y="474"/>
                  </a:cubicBezTo>
                  <a:cubicBezTo>
                    <a:pt x="376" y="468"/>
                    <a:pt x="335" y="457"/>
                    <a:pt x="271" y="441"/>
                  </a:cubicBezTo>
                  <a:cubicBezTo>
                    <a:pt x="188" y="421"/>
                    <a:pt x="131" y="396"/>
                    <a:pt x="97" y="366"/>
                  </a:cubicBezTo>
                  <a:cubicBezTo>
                    <a:pt x="51" y="324"/>
                    <a:pt x="27" y="273"/>
                    <a:pt x="27" y="213"/>
                  </a:cubicBezTo>
                  <a:cubicBezTo>
                    <a:pt x="27" y="174"/>
                    <a:pt x="38" y="138"/>
                    <a:pt x="60" y="104"/>
                  </a:cubicBezTo>
                  <a:cubicBezTo>
                    <a:pt x="82" y="70"/>
                    <a:pt x="114" y="44"/>
                    <a:pt x="155" y="27"/>
                  </a:cubicBezTo>
                  <a:cubicBezTo>
                    <a:pt x="197" y="9"/>
                    <a:pt x="247" y="0"/>
                    <a:pt x="305" y="0"/>
                  </a:cubicBezTo>
                  <a:close/>
                </a:path>
              </a:pathLst>
            </a:custGeom>
            <a:solidFill>
              <a:srgbClr val="00B050"/>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3096" name="Freeform 86"/>
            <p:cNvSpPr>
              <a:spLocks/>
            </p:cNvSpPr>
            <p:nvPr/>
          </p:nvSpPr>
          <p:spPr bwMode="auto">
            <a:xfrm>
              <a:off x="2154238" y="4770438"/>
              <a:ext cx="119063" cy="150812"/>
            </a:xfrm>
            <a:custGeom>
              <a:avLst/>
              <a:gdLst>
                <a:gd name="T0" fmla="*/ 305 w 619"/>
                <a:gd name="T1" fmla="*/ 0 h 788"/>
                <a:gd name="T2" fmla="*/ 521 w 619"/>
                <a:gd name="T3" fmla="*/ 63 h 788"/>
                <a:gd name="T4" fmla="*/ 597 w 619"/>
                <a:gd name="T5" fmla="*/ 231 h 788"/>
                <a:gd name="T6" fmla="*/ 443 w 619"/>
                <a:gd name="T7" fmla="*/ 238 h 788"/>
                <a:gd name="T8" fmla="*/ 401 w 619"/>
                <a:gd name="T9" fmla="*/ 153 h 788"/>
                <a:gd name="T10" fmla="*/ 304 w 619"/>
                <a:gd name="T11" fmla="*/ 127 h 788"/>
                <a:gd name="T12" fmla="*/ 199 w 619"/>
                <a:gd name="T13" fmla="*/ 155 h 788"/>
                <a:gd name="T14" fmla="*/ 174 w 619"/>
                <a:gd name="T15" fmla="*/ 202 h 788"/>
                <a:gd name="T16" fmla="*/ 197 w 619"/>
                <a:gd name="T17" fmla="*/ 248 h 788"/>
                <a:gd name="T18" fmla="*/ 338 w 619"/>
                <a:gd name="T19" fmla="*/ 299 h 788"/>
                <a:gd name="T20" fmla="*/ 504 w 619"/>
                <a:gd name="T21" fmla="*/ 354 h 788"/>
                <a:gd name="T22" fmla="*/ 589 w 619"/>
                <a:gd name="T23" fmla="*/ 432 h 788"/>
                <a:gd name="T24" fmla="*/ 619 w 619"/>
                <a:gd name="T25" fmla="*/ 553 h 788"/>
                <a:gd name="T26" fmla="*/ 583 w 619"/>
                <a:gd name="T27" fmla="*/ 676 h 788"/>
                <a:gd name="T28" fmla="*/ 480 w 619"/>
                <a:gd name="T29" fmla="*/ 760 h 788"/>
                <a:gd name="T30" fmla="*/ 314 w 619"/>
                <a:gd name="T31" fmla="*/ 788 h 788"/>
                <a:gd name="T32" fmla="*/ 92 w 619"/>
                <a:gd name="T33" fmla="*/ 722 h 788"/>
                <a:gd name="T34" fmla="*/ 0 w 619"/>
                <a:gd name="T35" fmla="*/ 527 h 788"/>
                <a:gd name="T36" fmla="*/ 149 w 619"/>
                <a:gd name="T37" fmla="*/ 512 h 788"/>
                <a:gd name="T38" fmla="*/ 204 w 619"/>
                <a:gd name="T39" fmla="*/ 623 h 788"/>
                <a:gd name="T40" fmla="*/ 316 w 619"/>
                <a:gd name="T41" fmla="*/ 658 h 788"/>
                <a:gd name="T42" fmla="*/ 428 w 619"/>
                <a:gd name="T43" fmla="*/ 627 h 788"/>
                <a:gd name="T44" fmla="*/ 465 w 619"/>
                <a:gd name="T45" fmla="*/ 553 h 788"/>
                <a:gd name="T46" fmla="*/ 449 w 619"/>
                <a:gd name="T47" fmla="*/ 507 h 788"/>
                <a:gd name="T48" fmla="*/ 394 w 619"/>
                <a:gd name="T49" fmla="*/ 474 h 788"/>
                <a:gd name="T50" fmla="*/ 271 w 619"/>
                <a:gd name="T51" fmla="*/ 441 h 788"/>
                <a:gd name="T52" fmla="*/ 97 w 619"/>
                <a:gd name="T53" fmla="*/ 366 h 788"/>
                <a:gd name="T54" fmla="*/ 27 w 619"/>
                <a:gd name="T55" fmla="*/ 213 h 788"/>
                <a:gd name="T56" fmla="*/ 60 w 619"/>
                <a:gd name="T57" fmla="*/ 104 h 788"/>
                <a:gd name="T58" fmla="*/ 155 w 619"/>
                <a:gd name="T59" fmla="*/ 27 h 788"/>
                <a:gd name="T60" fmla="*/ 305 w 619"/>
                <a:gd name="T61" fmla="*/ 0 h 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9" h="788">
                  <a:moveTo>
                    <a:pt x="305" y="0"/>
                  </a:moveTo>
                  <a:cubicBezTo>
                    <a:pt x="401" y="0"/>
                    <a:pt x="473" y="21"/>
                    <a:pt x="521" y="63"/>
                  </a:cubicBezTo>
                  <a:cubicBezTo>
                    <a:pt x="569" y="105"/>
                    <a:pt x="595" y="161"/>
                    <a:pt x="597" y="231"/>
                  </a:cubicBezTo>
                  <a:lnTo>
                    <a:pt x="443" y="238"/>
                  </a:lnTo>
                  <a:cubicBezTo>
                    <a:pt x="437" y="198"/>
                    <a:pt x="423" y="170"/>
                    <a:pt x="401" y="153"/>
                  </a:cubicBezTo>
                  <a:cubicBezTo>
                    <a:pt x="379" y="136"/>
                    <a:pt x="347" y="127"/>
                    <a:pt x="304" y="127"/>
                  </a:cubicBezTo>
                  <a:cubicBezTo>
                    <a:pt x="259" y="127"/>
                    <a:pt x="224" y="137"/>
                    <a:pt x="199" y="155"/>
                  </a:cubicBezTo>
                  <a:cubicBezTo>
                    <a:pt x="182" y="167"/>
                    <a:pt x="174" y="182"/>
                    <a:pt x="174" y="202"/>
                  </a:cubicBezTo>
                  <a:cubicBezTo>
                    <a:pt x="174" y="220"/>
                    <a:pt x="182" y="236"/>
                    <a:pt x="197" y="248"/>
                  </a:cubicBezTo>
                  <a:cubicBezTo>
                    <a:pt x="217" y="265"/>
                    <a:pt x="264" y="282"/>
                    <a:pt x="338" y="299"/>
                  </a:cubicBezTo>
                  <a:cubicBezTo>
                    <a:pt x="413" y="317"/>
                    <a:pt x="469" y="335"/>
                    <a:pt x="504" y="354"/>
                  </a:cubicBezTo>
                  <a:cubicBezTo>
                    <a:pt x="540" y="373"/>
                    <a:pt x="568" y="399"/>
                    <a:pt x="589" y="432"/>
                  </a:cubicBezTo>
                  <a:cubicBezTo>
                    <a:pt x="609" y="464"/>
                    <a:pt x="619" y="505"/>
                    <a:pt x="619" y="553"/>
                  </a:cubicBezTo>
                  <a:cubicBezTo>
                    <a:pt x="619" y="597"/>
                    <a:pt x="607" y="637"/>
                    <a:pt x="583" y="676"/>
                  </a:cubicBezTo>
                  <a:cubicBezTo>
                    <a:pt x="558" y="714"/>
                    <a:pt x="524" y="742"/>
                    <a:pt x="480" y="760"/>
                  </a:cubicBezTo>
                  <a:cubicBezTo>
                    <a:pt x="435" y="779"/>
                    <a:pt x="380" y="788"/>
                    <a:pt x="314" y="788"/>
                  </a:cubicBezTo>
                  <a:cubicBezTo>
                    <a:pt x="218" y="788"/>
                    <a:pt x="144" y="766"/>
                    <a:pt x="92" y="722"/>
                  </a:cubicBezTo>
                  <a:cubicBezTo>
                    <a:pt x="41" y="677"/>
                    <a:pt x="10" y="612"/>
                    <a:pt x="0" y="527"/>
                  </a:cubicBezTo>
                  <a:lnTo>
                    <a:pt x="149" y="512"/>
                  </a:lnTo>
                  <a:cubicBezTo>
                    <a:pt x="158" y="563"/>
                    <a:pt x="177" y="600"/>
                    <a:pt x="204" y="623"/>
                  </a:cubicBezTo>
                  <a:cubicBezTo>
                    <a:pt x="232" y="647"/>
                    <a:pt x="269" y="658"/>
                    <a:pt x="316" y="658"/>
                  </a:cubicBezTo>
                  <a:cubicBezTo>
                    <a:pt x="365" y="658"/>
                    <a:pt x="402" y="648"/>
                    <a:pt x="428" y="627"/>
                  </a:cubicBezTo>
                  <a:cubicBezTo>
                    <a:pt x="453" y="606"/>
                    <a:pt x="465" y="581"/>
                    <a:pt x="465" y="553"/>
                  </a:cubicBezTo>
                  <a:cubicBezTo>
                    <a:pt x="465" y="535"/>
                    <a:pt x="460" y="520"/>
                    <a:pt x="449" y="507"/>
                  </a:cubicBezTo>
                  <a:cubicBezTo>
                    <a:pt x="439" y="495"/>
                    <a:pt x="420" y="484"/>
                    <a:pt x="394" y="474"/>
                  </a:cubicBezTo>
                  <a:cubicBezTo>
                    <a:pt x="376" y="468"/>
                    <a:pt x="335" y="457"/>
                    <a:pt x="271" y="441"/>
                  </a:cubicBezTo>
                  <a:cubicBezTo>
                    <a:pt x="188" y="421"/>
                    <a:pt x="131" y="396"/>
                    <a:pt x="97" y="366"/>
                  </a:cubicBezTo>
                  <a:cubicBezTo>
                    <a:pt x="51" y="324"/>
                    <a:pt x="27" y="273"/>
                    <a:pt x="27" y="213"/>
                  </a:cubicBezTo>
                  <a:cubicBezTo>
                    <a:pt x="27" y="174"/>
                    <a:pt x="38" y="138"/>
                    <a:pt x="60" y="104"/>
                  </a:cubicBezTo>
                  <a:cubicBezTo>
                    <a:pt x="82" y="70"/>
                    <a:pt x="114" y="44"/>
                    <a:pt x="155" y="27"/>
                  </a:cubicBezTo>
                  <a:cubicBezTo>
                    <a:pt x="197" y="9"/>
                    <a:pt x="247" y="0"/>
                    <a:pt x="305" y="0"/>
                  </a:cubicBezTo>
                  <a:close/>
                </a:path>
              </a:pathLst>
            </a:custGeom>
            <a:noFill/>
            <a:ln w="9525"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097"/>
                                        </p:tgtEl>
                                        <p:attrNameLst>
                                          <p:attrName>style.visibility</p:attrName>
                                        </p:attrNameLst>
                                      </p:cBhvr>
                                      <p:to>
                                        <p:strVal val="visible"/>
                                      </p:to>
                                    </p:set>
                                    <p:animEffect transition="in" filter="wipe(down)">
                                      <p:cBhvr>
                                        <p:cTn id="7" dur="2000"/>
                                        <p:tgtEl>
                                          <p:spTgt spid="3097"/>
                                        </p:tgtEl>
                                      </p:cBhvr>
                                    </p:animEffect>
                                  </p:childTnLst>
                                </p:cTn>
                              </p:par>
                            </p:childTnLst>
                          </p:cTn>
                        </p:par>
                        <p:par>
                          <p:cTn id="8" fill="hold">
                            <p:stCondLst>
                              <p:cond delay="2000"/>
                            </p:stCondLst>
                            <p:childTnLst>
                              <p:par>
                                <p:cTn id="9" presetID="1" presetClass="entr" presetSubtype="0" fill="hold" nodeType="afterEffect">
                                  <p:stCondLst>
                                    <p:cond delay="500"/>
                                  </p:stCondLst>
                                  <p:childTnLst>
                                    <p:set>
                                      <p:cBhvr>
                                        <p:cTn id="10" dur="1" fill="hold">
                                          <p:stCondLst>
                                            <p:cond delay="0"/>
                                          </p:stCondLst>
                                        </p:cTn>
                                        <p:tgtEl>
                                          <p:spTgt spid="309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3099"/>
                                        </p:tgtEl>
                                        <p:attrNameLst>
                                          <p:attrName>style.visibility</p:attrName>
                                        </p:attrNameLst>
                                      </p:cBhvr>
                                      <p:to>
                                        <p:strVal val="visible"/>
                                      </p:to>
                                    </p:set>
                                    <p:animEffect transition="in" filter="wipe(down)">
                                      <p:cBhvr>
                                        <p:cTn id="15" dur="2000"/>
                                        <p:tgtEl>
                                          <p:spTgt spid="3099"/>
                                        </p:tgtEl>
                                      </p:cBhvr>
                                    </p:animEffect>
                                  </p:childTnLst>
                                </p:cTn>
                              </p:par>
                            </p:childTnLst>
                          </p:cTn>
                        </p:par>
                        <p:par>
                          <p:cTn id="16" fill="hold">
                            <p:stCondLst>
                              <p:cond delay="2000"/>
                            </p:stCondLst>
                            <p:childTnLst>
                              <p:par>
                                <p:cTn id="17" presetID="1" presetClass="entr" presetSubtype="0" fill="hold" nodeType="afterEffect">
                                  <p:stCondLst>
                                    <p:cond delay="500"/>
                                  </p:stCondLst>
                                  <p:childTnLst>
                                    <p:set>
                                      <p:cBhvr>
                                        <p:cTn id="18" dur="1" fill="hold">
                                          <p:stCondLst>
                                            <p:cond delay="0"/>
                                          </p:stCondLst>
                                        </p:cTn>
                                        <p:tgtEl>
                                          <p:spTgt spid="310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3101"/>
                                        </p:tgtEl>
                                        <p:attrNameLst>
                                          <p:attrName>style.visibility</p:attrName>
                                        </p:attrNameLst>
                                      </p:cBhvr>
                                      <p:to>
                                        <p:strVal val="visible"/>
                                      </p:to>
                                    </p:set>
                                    <p:animEffect transition="in" filter="wipe(down)">
                                      <p:cBhvr>
                                        <p:cTn id="23" dur="2000"/>
                                        <p:tgtEl>
                                          <p:spTgt spid="3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TextBox 1"/>
          <p:cNvSpPr txBox="1">
            <a:spLocks noChangeArrowheads="1"/>
          </p:cNvSpPr>
          <p:nvPr/>
        </p:nvSpPr>
        <p:spPr bwMode="auto">
          <a:xfrm>
            <a:off x="2192920" y="1928089"/>
            <a:ext cx="4758162" cy="1015663"/>
          </a:xfrm>
          <a:prstGeom prst="rect">
            <a:avLst/>
          </a:prstGeom>
          <a:noFill/>
          <a:ln>
            <a:noFill/>
          </a:ln>
          <a:effectLst>
            <a:outerShdw blurRad="63500" dist="63500" dir="2700000" algn="tl" rotWithShape="0">
              <a:prstClr val="black">
                <a:alpha val="5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ctr"/>
            <a:r>
              <a:rPr lang="en-US" altLang="en-US" sz="6000" dirty="0" smtClean="0">
                <a:ln>
                  <a:solidFill>
                    <a:schemeClr val="bg1"/>
                  </a:solidFill>
                </a:ln>
                <a:solidFill>
                  <a:srgbClr val="FFC000"/>
                </a:solidFill>
                <a:latin typeface="Arial" panose="020B0604020202020204" pitchFamily="34" charset="0"/>
                <a:cs typeface="Arial" panose="020B0604020202020204" pitchFamily="34" charset="0"/>
              </a:rPr>
              <a:t>WATER AGE</a:t>
            </a:r>
            <a:endParaRPr lang="en-US" altLang="en-US" sz="6000" dirty="0">
              <a:ln>
                <a:solidFill>
                  <a:schemeClr val="bg1"/>
                </a:solidFill>
              </a:ln>
              <a:solidFill>
                <a:srgbClr val="FFC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1833285"/>
      </p:ext>
    </p:extLst>
  </p:cSld>
  <p:clrMapOvr>
    <a:masterClrMapping/>
  </p:clrMapOvr>
  <p:transition spd="med">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2003 Snyder et al. Figure 16</a:t>
            </a:r>
            <a:endParaRPr lang="en-US" altLang="en-US" sz="2000" dirty="0">
              <a:solidFill>
                <a:srgbClr val="CCECFF"/>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5218" y="192088"/>
            <a:ext cx="5893565" cy="5790116"/>
          </a:xfrm>
          <a:prstGeom prst="rect">
            <a:avLst/>
          </a:prstGeom>
        </p:spPr>
      </p:pic>
      <p:sp>
        <p:nvSpPr>
          <p:cNvPr id="47107" name="Rectangle 6"/>
          <p:cNvSpPr>
            <a:spLocks noChangeArrowheads="1"/>
          </p:cNvSpPr>
          <p:nvPr/>
        </p:nvSpPr>
        <p:spPr bwMode="auto">
          <a:xfrm>
            <a:off x="1614791" y="192089"/>
            <a:ext cx="5914418" cy="58001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Tree>
    <p:extLst>
      <p:ext uri="{BB962C8B-B14F-4D97-AF65-F5344CB8AC3E}">
        <p14:creationId xmlns:p14="http://schemas.microsoft.com/office/powerpoint/2010/main" val="37230437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2003 Sanford and </a:t>
            </a:r>
            <a:r>
              <a:rPr lang="en-US" altLang="en-US" sz="2000" dirty="0" err="1" smtClean="0">
                <a:solidFill>
                  <a:srgbClr val="CCECFF"/>
                </a:solidFill>
              </a:rPr>
              <a:t>Sorek</a:t>
            </a:r>
            <a:endParaRPr lang="en-US" altLang="en-US" sz="2000" dirty="0">
              <a:solidFill>
                <a:srgbClr val="CCECFF"/>
              </a:solidFill>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1327" y="198120"/>
            <a:ext cx="6761346" cy="5803846"/>
          </a:xfrm>
          <a:prstGeom prst="rect">
            <a:avLst/>
          </a:prstGeom>
        </p:spPr>
      </p:pic>
      <p:sp>
        <p:nvSpPr>
          <p:cNvPr id="6" name="Rectangle 6"/>
          <p:cNvSpPr>
            <a:spLocks noChangeArrowheads="1"/>
          </p:cNvSpPr>
          <p:nvPr/>
        </p:nvSpPr>
        <p:spPr bwMode="auto">
          <a:xfrm>
            <a:off x="1186774" y="192089"/>
            <a:ext cx="6770452" cy="580015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Tree>
    <p:extLst>
      <p:ext uri="{BB962C8B-B14F-4D97-AF65-F5344CB8AC3E}">
        <p14:creationId xmlns:p14="http://schemas.microsoft.com/office/powerpoint/2010/main" val="3748838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297456" y="187287"/>
            <a:ext cx="8582139" cy="5849957"/>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47106"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Data from Snyder et al 2003</a:t>
            </a:r>
            <a:endParaRPr lang="en-US" altLang="en-US" sz="2000" dirty="0">
              <a:solidFill>
                <a:srgbClr val="CCECFF"/>
              </a:solidFill>
            </a:endParaRPr>
          </a:p>
        </p:txBody>
      </p:sp>
      <p:sp>
        <p:nvSpPr>
          <p:cNvPr id="47107" name="Rectangle 6"/>
          <p:cNvSpPr>
            <a:spLocks noChangeArrowheads="1"/>
          </p:cNvSpPr>
          <p:nvPr/>
        </p:nvSpPr>
        <p:spPr bwMode="auto">
          <a:xfrm>
            <a:off x="280582" y="192088"/>
            <a:ext cx="8574493" cy="58499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0038" y="192089"/>
            <a:ext cx="8543925" cy="5849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616787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TextBox 1"/>
          <p:cNvSpPr txBox="1">
            <a:spLocks noChangeArrowheads="1"/>
          </p:cNvSpPr>
          <p:nvPr/>
        </p:nvSpPr>
        <p:spPr bwMode="auto">
          <a:xfrm>
            <a:off x="100102" y="1928089"/>
            <a:ext cx="8943795" cy="1754326"/>
          </a:xfrm>
          <a:prstGeom prst="rect">
            <a:avLst/>
          </a:prstGeom>
          <a:noFill/>
          <a:ln>
            <a:noFill/>
          </a:ln>
          <a:effectLst>
            <a:outerShdw blurRad="63500" dist="63500" dir="2700000" algn="tl" rotWithShape="0">
              <a:prstClr val="black">
                <a:alpha val="5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ctr"/>
            <a:r>
              <a:rPr lang="en-US" altLang="en-US" sz="5400" dirty="0" smtClean="0">
                <a:ln>
                  <a:solidFill>
                    <a:schemeClr val="bg1"/>
                  </a:solidFill>
                </a:ln>
                <a:solidFill>
                  <a:srgbClr val="FFC000"/>
                </a:solidFill>
                <a:latin typeface="Arial" panose="020B0604020202020204" pitchFamily="34" charset="0"/>
                <a:cs typeface="Arial" panose="020B0604020202020204" pitchFamily="34" charset="0"/>
              </a:rPr>
              <a:t>AREAL POTENTIOMETRIC</a:t>
            </a:r>
          </a:p>
          <a:p>
            <a:pPr algn="ctr"/>
            <a:r>
              <a:rPr lang="en-US" altLang="en-US" sz="5400" dirty="0" smtClean="0">
                <a:ln>
                  <a:solidFill>
                    <a:schemeClr val="bg1"/>
                  </a:solidFill>
                </a:ln>
                <a:solidFill>
                  <a:srgbClr val="FFC000"/>
                </a:solidFill>
                <a:latin typeface="Arial" panose="020B0604020202020204" pitchFamily="34" charset="0"/>
                <a:cs typeface="Arial" panose="020B0604020202020204" pitchFamily="34" charset="0"/>
              </a:rPr>
              <a:t>HEAD TRENDS</a:t>
            </a:r>
            <a:endParaRPr lang="en-US" altLang="en-US" sz="5400" dirty="0">
              <a:ln>
                <a:solidFill>
                  <a:schemeClr val="bg1"/>
                </a:solidFill>
              </a:ln>
              <a:solidFill>
                <a:srgbClr val="FFC000"/>
              </a:solidFill>
              <a:latin typeface="Arial" panose="020B0604020202020204" pitchFamily="34" charset="0"/>
              <a:cs typeface="Arial" panose="020B0604020202020204" pitchFamily="34" charset="0"/>
            </a:endParaRPr>
          </a:p>
        </p:txBody>
      </p:sp>
    </p:spTree>
  </p:cSld>
  <p:clrMapOvr>
    <a:masterClrMapping/>
  </p:clrMapOvr>
  <p:transition spd="med">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a:solidFill>
                  <a:srgbClr val="CCECFF"/>
                </a:solidFill>
              </a:rPr>
              <a:t>1955-1994, Bayfield, Colorado, USA, Authors Collection</a:t>
            </a:r>
          </a:p>
        </p:txBody>
      </p:sp>
      <p:sp>
        <p:nvSpPr>
          <p:cNvPr id="49155" name="Rectangle 6"/>
          <p:cNvSpPr>
            <a:spLocks noChangeArrowheads="1"/>
          </p:cNvSpPr>
          <p:nvPr/>
        </p:nvSpPr>
        <p:spPr bwMode="auto">
          <a:xfrm>
            <a:off x="2365375" y="192088"/>
            <a:ext cx="4065588" cy="59642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pic>
        <p:nvPicPr>
          <p:cNvPr id="49156" name="Picture 2" descr="C:\Users\Paul\Documents\MY CONSULTANT\1994 BP AMERICA-PINE RIVER\1996 PINE RIVER\1995 SEP, USA, CO, BAYFIELD, PREDEVELOPMENT FRUITLAND PHEAD MAP.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5375" y="192088"/>
            <a:ext cx="4065588" cy="596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 name="Rectangle 415"/>
          <p:cNvSpPr/>
          <p:nvPr/>
        </p:nvSpPr>
        <p:spPr bwMode="auto">
          <a:xfrm>
            <a:off x="297456" y="187287"/>
            <a:ext cx="8582139" cy="5849957"/>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417" name="AutoShape 3"/>
          <p:cNvSpPr>
            <a:spLocks noChangeAspect="1" noChangeArrowheads="1" noTextEdit="1"/>
          </p:cNvSpPr>
          <p:nvPr/>
        </p:nvSpPr>
        <p:spPr bwMode="auto">
          <a:xfrm>
            <a:off x="301625" y="192088"/>
            <a:ext cx="8539163" cy="584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5" name="Rectangle 5"/>
          <p:cNvSpPr>
            <a:spLocks noChangeArrowheads="1"/>
          </p:cNvSpPr>
          <p:nvPr/>
        </p:nvSpPr>
        <p:spPr bwMode="auto">
          <a:xfrm>
            <a:off x="865277" y="709613"/>
            <a:ext cx="7632612" cy="5030919"/>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298"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2014 </a:t>
            </a:r>
            <a:r>
              <a:rPr lang="en-US" altLang="en-US" sz="2000" dirty="0">
                <a:solidFill>
                  <a:srgbClr val="CCECFF"/>
                </a:solidFill>
              </a:rPr>
              <a:t>April </a:t>
            </a:r>
            <a:r>
              <a:rPr lang="en-US" altLang="en-US" sz="2000" dirty="0" smtClean="0">
                <a:solidFill>
                  <a:srgbClr val="CCECFF"/>
                </a:solidFill>
              </a:rPr>
              <a:t>26, </a:t>
            </a:r>
            <a:r>
              <a:rPr lang="en-US" altLang="en-US" sz="2000" dirty="0">
                <a:solidFill>
                  <a:srgbClr val="CCECFF"/>
                </a:solidFill>
              </a:rPr>
              <a:t>Pine River Ranches Monitoring Report </a:t>
            </a:r>
            <a:r>
              <a:rPr lang="en-US" altLang="en-US" sz="2000" dirty="0" smtClean="0">
                <a:solidFill>
                  <a:srgbClr val="CCECFF"/>
                </a:solidFill>
              </a:rPr>
              <a:t>by Paul </a:t>
            </a:r>
            <a:r>
              <a:rPr lang="en-US" altLang="en-US" sz="2000" dirty="0" err="1">
                <a:solidFill>
                  <a:srgbClr val="CCECFF"/>
                </a:solidFill>
              </a:rPr>
              <a:t>Oldaker</a:t>
            </a:r>
            <a:endParaRPr lang="en-US" altLang="en-US" sz="2000" dirty="0">
              <a:solidFill>
                <a:srgbClr val="CCECFF"/>
              </a:solidFill>
            </a:endParaRPr>
          </a:p>
        </p:txBody>
      </p:sp>
      <p:sp>
        <p:nvSpPr>
          <p:cNvPr id="55299" name="Rectangle 6"/>
          <p:cNvSpPr>
            <a:spLocks noChangeArrowheads="1"/>
          </p:cNvSpPr>
          <p:nvPr/>
        </p:nvSpPr>
        <p:spPr bwMode="auto">
          <a:xfrm>
            <a:off x="282574" y="192088"/>
            <a:ext cx="8572501" cy="58499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
        <p:nvSpPr>
          <p:cNvPr id="42" name="TextBox 41"/>
          <p:cNvSpPr txBox="1"/>
          <p:nvPr/>
        </p:nvSpPr>
        <p:spPr>
          <a:xfrm>
            <a:off x="2563851" y="225896"/>
            <a:ext cx="4078118" cy="523220"/>
          </a:xfrm>
          <a:prstGeom prst="rect">
            <a:avLst/>
          </a:prstGeom>
          <a:noFill/>
        </p:spPr>
        <p:txBody>
          <a:bodyPr wrap="square" rtlCol="0">
            <a:spAutoFit/>
          </a:bodyPr>
          <a:lstStyle/>
          <a:p>
            <a:pPr algn="ctr"/>
            <a:r>
              <a:rPr lang="en-US" sz="1400" dirty="0" smtClean="0">
                <a:solidFill>
                  <a:srgbClr val="003300"/>
                </a:solidFill>
              </a:rPr>
              <a:t>FRUITLAND POTENTIOMETRIC HEAD</a:t>
            </a:r>
          </a:p>
          <a:p>
            <a:pPr algn="ctr"/>
            <a:r>
              <a:rPr lang="en-US" sz="1400" dirty="0" smtClean="0">
                <a:solidFill>
                  <a:srgbClr val="003300"/>
                </a:solidFill>
              </a:rPr>
              <a:t>PINE RIVER RANCHES</a:t>
            </a:r>
            <a:endParaRPr lang="en-US" sz="1400" dirty="0">
              <a:solidFill>
                <a:srgbClr val="003300"/>
              </a:solidFill>
            </a:endParaRPr>
          </a:p>
        </p:txBody>
      </p:sp>
      <p:grpSp>
        <p:nvGrpSpPr>
          <p:cNvPr id="190" name="Group 189"/>
          <p:cNvGrpSpPr/>
          <p:nvPr/>
        </p:nvGrpSpPr>
        <p:grpSpPr>
          <a:xfrm>
            <a:off x="3646000" y="1925098"/>
            <a:ext cx="2082614" cy="3481056"/>
            <a:chOff x="3646000" y="1925098"/>
            <a:chExt cx="2082614" cy="3481056"/>
          </a:xfrm>
        </p:grpSpPr>
        <p:sp>
          <p:nvSpPr>
            <p:cNvPr id="55" name="TextBox 54"/>
            <p:cNvSpPr txBox="1"/>
            <p:nvPr/>
          </p:nvSpPr>
          <p:spPr>
            <a:xfrm>
              <a:off x="5547629" y="1941282"/>
              <a:ext cx="180985" cy="3416320"/>
            </a:xfrm>
            <a:prstGeom prst="rect">
              <a:avLst/>
            </a:prstGeom>
            <a:noFill/>
          </p:spPr>
          <p:txBody>
            <a:bodyPr wrap="square" rtlCol="0">
              <a:spAutoFit/>
            </a:bodyPr>
            <a:lstStyle/>
            <a:p>
              <a:pPr algn="ctr"/>
              <a:r>
                <a:rPr lang="en-US" sz="1200" dirty="0" smtClean="0">
                  <a:solidFill>
                    <a:srgbClr val="FFFFFF"/>
                  </a:solidFill>
                </a:rPr>
                <a:t>1  OF  33  WELLS  2006</a:t>
              </a:r>
              <a:endParaRPr lang="en-US" sz="1200" dirty="0">
                <a:solidFill>
                  <a:srgbClr val="FFFFFF"/>
                </a:solidFill>
              </a:endParaRPr>
            </a:p>
          </p:txBody>
        </p:sp>
        <p:sp>
          <p:nvSpPr>
            <p:cNvPr id="141" name="TextBox 140"/>
            <p:cNvSpPr txBox="1"/>
            <p:nvPr/>
          </p:nvSpPr>
          <p:spPr>
            <a:xfrm>
              <a:off x="5175395" y="1925098"/>
              <a:ext cx="180985" cy="3416320"/>
            </a:xfrm>
            <a:prstGeom prst="rect">
              <a:avLst/>
            </a:prstGeom>
            <a:noFill/>
          </p:spPr>
          <p:txBody>
            <a:bodyPr wrap="square" rtlCol="0">
              <a:spAutoFit/>
            </a:bodyPr>
            <a:lstStyle/>
            <a:p>
              <a:pPr algn="ctr"/>
              <a:r>
                <a:rPr lang="en-US" sz="1200" dirty="0" smtClean="0">
                  <a:solidFill>
                    <a:srgbClr val="FFFFFF"/>
                  </a:solidFill>
                </a:rPr>
                <a:t>4  OF  32  WELLS  2005</a:t>
              </a:r>
              <a:endParaRPr lang="en-US" sz="1200" dirty="0">
                <a:solidFill>
                  <a:srgbClr val="FFFFFF"/>
                </a:solidFill>
              </a:endParaRPr>
            </a:p>
          </p:txBody>
        </p:sp>
        <p:sp>
          <p:nvSpPr>
            <p:cNvPr id="142" name="TextBox 141"/>
            <p:cNvSpPr txBox="1"/>
            <p:nvPr/>
          </p:nvSpPr>
          <p:spPr>
            <a:xfrm>
              <a:off x="3646000" y="1989834"/>
              <a:ext cx="180985" cy="3416320"/>
            </a:xfrm>
            <a:prstGeom prst="rect">
              <a:avLst/>
            </a:prstGeom>
            <a:noFill/>
          </p:spPr>
          <p:txBody>
            <a:bodyPr wrap="square" rtlCol="0">
              <a:spAutoFit/>
            </a:bodyPr>
            <a:lstStyle/>
            <a:p>
              <a:pPr algn="ctr"/>
              <a:r>
                <a:rPr lang="en-US" sz="1200" dirty="0" smtClean="0">
                  <a:solidFill>
                    <a:srgbClr val="FFFFFF"/>
                  </a:solidFill>
                </a:rPr>
                <a:t>5  OF  24  WELLS  2001</a:t>
              </a:r>
              <a:endParaRPr lang="en-US" sz="1200" dirty="0">
                <a:solidFill>
                  <a:srgbClr val="FFFFFF"/>
                </a:solidFill>
              </a:endParaRPr>
            </a:p>
          </p:txBody>
        </p:sp>
        <p:sp>
          <p:nvSpPr>
            <p:cNvPr id="143" name="TextBox 142"/>
            <p:cNvSpPr txBox="1"/>
            <p:nvPr/>
          </p:nvSpPr>
          <p:spPr>
            <a:xfrm>
              <a:off x="4795069" y="1989834"/>
              <a:ext cx="180985" cy="3416320"/>
            </a:xfrm>
            <a:prstGeom prst="rect">
              <a:avLst/>
            </a:prstGeom>
            <a:noFill/>
          </p:spPr>
          <p:txBody>
            <a:bodyPr wrap="square" rtlCol="0">
              <a:spAutoFit/>
            </a:bodyPr>
            <a:lstStyle/>
            <a:p>
              <a:pPr algn="ctr"/>
              <a:r>
                <a:rPr lang="en-US" sz="1200" dirty="0" smtClean="0">
                  <a:solidFill>
                    <a:srgbClr val="FFFFFF"/>
                  </a:solidFill>
                </a:rPr>
                <a:t>4  OF  28  WELLS  2004</a:t>
              </a:r>
              <a:endParaRPr lang="en-US" sz="1200" dirty="0">
                <a:solidFill>
                  <a:srgbClr val="FFFFFF"/>
                </a:solidFill>
              </a:endParaRPr>
            </a:p>
          </p:txBody>
        </p:sp>
      </p:grpSp>
      <p:sp>
        <p:nvSpPr>
          <p:cNvPr id="144" name="TextBox 143"/>
          <p:cNvSpPr txBox="1"/>
          <p:nvPr/>
        </p:nvSpPr>
        <p:spPr>
          <a:xfrm rot="16200000">
            <a:off x="-815682" y="3254982"/>
            <a:ext cx="2442437" cy="276999"/>
          </a:xfrm>
          <a:prstGeom prst="rect">
            <a:avLst/>
          </a:prstGeom>
          <a:noFill/>
        </p:spPr>
        <p:txBody>
          <a:bodyPr wrap="square" rtlCol="0">
            <a:spAutoFit/>
          </a:bodyPr>
          <a:lstStyle/>
          <a:p>
            <a:pPr algn="ctr"/>
            <a:r>
              <a:rPr lang="en-US" sz="1200" dirty="0" smtClean="0">
                <a:solidFill>
                  <a:srgbClr val="000000"/>
                </a:solidFill>
              </a:rPr>
              <a:t>Potentiometric Head, </a:t>
            </a:r>
            <a:r>
              <a:rPr lang="en-US" sz="1200" dirty="0" err="1" smtClean="0">
                <a:solidFill>
                  <a:srgbClr val="000000"/>
                </a:solidFill>
              </a:rPr>
              <a:t>ft</a:t>
            </a:r>
            <a:r>
              <a:rPr lang="en-US" sz="1200" dirty="0" smtClean="0">
                <a:solidFill>
                  <a:srgbClr val="000000"/>
                </a:solidFill>
              </a:rPr>
              <a:t> </a:t>
            </a:r>
            <a:r>
              <a:rPr lang="en-US" sz="1200" dirty="0" err="1" smtClean="0">
                <a:solidFill>
                  <a:srgbClr val="000000"/>
                </a:solidFill>
              </a:rPr>
              <a:t>amsl</a:t>
            </a:r>
            <a:endParaRPr lang="en-US" sz="1200" dirty="0">
              <a:solidFill>
                <a:srgbClr val="000000"/>
              </a:solidFill>
            </a:endParaRPr>
          </a:p>
        </p:txBody>
      </p:sp>
      <p:sp>
        <p:nvSpPr>
          <p:cNvPr id="145" name="TextBox 144"/>
          <p:cNvSpPr txBox="1"/>
          <p:nvPr/>
        </p:nvSpPr>
        <p:spPr>
          <a:xfrm>
            <a:off x="163198" y="583470"/>
            <a:ext cx="953529" cy="230832"/>
          </a:xfrm>
          <a:prstGeom prst="rect">
            <a:avLst/>
          </a:prstGeom>
          <a:noFill/>
        </p:spPr>
        <p:txBody>
          <a:bodyPr wrap="square" rtlCol="0">
            <a:spAutoFit/>
          </a:bodyPr>
          <a:lstStyle/>
          <a:p>
            <a:pPr algn="ctr"/>
            <a:r>
              <a:rPr lang="en-US" sz="900" b="0" dirty="0" smtClean="0">
                <a:solidFill>
                  <a:srgbClr val="000000"/>
                </a:solidFill>
              </a:rPr>
              <a:t>7,190</a:t>
            </a:r>
            <a:endParaRPr lang="en-US" sz="900" b="0" dirty="0">
              <a:solidFill>
                <a:srgbClr val="000000"/>
              </a:solidFill>
            </a:endParaRPr>
          </a:p>
        </p:txBody>
      </p:sp>
      <p:sp>
        <p:nvSpPr>
          <p:cNvPr id="146" name="TextBox 145"/>
          <p:cNvSpPr txBox="1"/>
          <p:nvPr/>
        </p:nvSpPr>
        <p:spPr>
          <a:xfrm>
            <a:off x="163198" y="969395"/>
            <a:ext cx="953529" cy="230832"/>
          </a:xfrm>
          <a:prstGeom prst="rect">
            <a:avLst/>
          </a:prstGeom>
          <a:noFill/>
        </p:spPr>
        <p:txBody>
          <a:bodyPr wrap="square" rtlCol="0">
            <a:spAutoFit/>
          </a:bodyPr>
          <a:lstStyle/>
          <a:p>
            <a:pPr algn="ctr"/>
            <a:r>
              <a:rPr lang="en-US" sz="900" b="0" dirty="0" smtClean="0">
                <a:solidFill>
                  <a:srgbClr val="000000"/>
                </a:solidFill>
              </a:rPr>
              <a:t>7,170</a:t>
            </a:r>
            <a:endParaRPr lang="en-US" sz="900" b="0" dirty="0">
              <a:solidFill>
                <a:srgbClr val="000000"/>
              </a:solidFill>
            </a:endParaRPr>
          </a:p>
        </p:txBody>
      </p:sp>
      <p:sp>
        <p:nvSpPr>
          <p:cNvPr id="148" name="TextBox 147"/>
          <p:cNvSpPr txBox="1"/>
          <p:nvPr/>
        </p:nvSpPr>
        <p:spPr>
          <a:xfrm>
            <a:off x="163198" y="1358796"/>
            <a:ext cx="953529" cy="230832"/>
          </a:xfrm>
          <a:prstGeom prst="rect">
            <a:avLst/>
          </a:prstGeom>
          <a:noFill/>
        </p:spPr>
        <p:txBody>
          <a:bodyPr wrap="square" rtlCol="0">
            <a:spAutoFit/>
          </a:bodyPr>
          <a:lstStyle/>
          <a:p>
            <a:pPr algn="ctr"/>
            <a:r>
              <a:rPr lang="en-US" sz="900" b="0" dirty="0" smtClean="0">
                <a:solidFill>
                  <a:srgbClr val="000000"/>
                </a:solidFill>
              </a:rPr>
              <a:t>7,150</a:t>
            </a:r>
            <a:endParaRPr lang="en-US" sz="900" b="0" dirty="0">
              <a:solidFill>
                <a:srgbClr val="000000"/>
              </a:solidFill>
            </a:endParaRPr>
          </a:p>
        </p:txBody>
      </p:sp>
      <p:sp>
        <p:nvSpPr>
          <p:cNvPr id="149" name="TextBox 148"/>
          <p:cNvSpPr txBox="1"/>
          <p:nvPr/>
        </p:nvSpPr>
        <p:spPr>
          <a:xfrm>
            <a:off x="163198" y="1744727"/>
            <a:ext cx="953529" cy="230832"/>
          </a:xfrm>
          <a:prstGeom prst="rect">
            <a:avLst/>
          </a:prstGeom>
          <a:noFill/>
        </p:spPr>
        <p:txBody>
          <a:bodyPr wrap="square" rtlCol="0">
            <a:spAutoFit/>
          </a:bodyPr>
          <a:lstStyle/>
          <a:p>
            <a:pPr algn="ctr"/>
            <a:r>
              <a:rPr lang="en-US" sz="900" b="0" dirty="0" smtClean="0">
                <a:solidFill>
                  <a:srgbClr val="000000"/>
                </a:solidFill>
              </a:rPr>
              <a:t>7,130</a:t>
            </a:r>
            <a:endParaRPr lang="en-US" sz="900" b="0" dirty="0">
              <a:solidFill>
                <a:srgbClr val="000000"/>
              </a:solidFill>
            </a:endParaRPr>
          </a:p>
        </p:txBody>
      </p:sp>
      <p:sp>
        <p:nvSpPr>
          <p:cNvPr id="150" name="TextBox 149"/>
          <p:cNvSpPr txBox="1"/>
          <p:nvPr/>
        </p:nvSpPr>
        <p:spPr>
          <a:xfrm>
            <a:off x="163198" y="2130660"/>
            <a:ext cx="953529" cy="230832"/>
          </a:xfrm>
          <a:prstGeom prst="rect">
            <a:avLst/>
          </a:prstGeom>
          <a:noFill/>
        </p:spPr>
        <p:txBody>
          <a:bodyPr wrap="square" rtlCol="0">
            <a:spAutoFit/>
          </a:bodyPr>
          <a:lstStyle/>
          <a:p>
            <a:pPr algn="ctr"/>
            <a:r>
              <a:rPr lang="en-US" sz="900" b="0" dirty="0" smtClean="0">
                <a:solidFill>
                  <a:srgbClr val="000000"/>
                </a:solidFill>
              </a:rPr>
              <a:t>7,110</a:t>
            </a:r>
            <a:endParaRPr lang="en-US" sz="900" b="0" dirty="0">
              <a:solidFill>
                <a:srgbClr val="000000"/>
              </a:solidFill>
            </a:endParaRPr>
          </a:p>
        </p:txBody>
      </p:sp>
      <p:sp>
        <p:nvSpPr>
          <p:cNvPr id="151" name="TextBox 150"/>
          <p:cNvSpPr txBox="1"/>
          <p:nvPr/>
        </p:nvSpPr>
        <p:spPr>
          <a:xfrm>
            <a:off x="163198" y="2520072"/>
            <a:ext cx="953529" cy="230832"/>
          </a:xfrm>
          <a:prstGeom prst="rect">
            <a:avLst/>
          </a:prstGeom>
          <a:noFill/>
        </p:spPr>
        <p:txBody>
          <a:bodyPr wrap="square" rtlCol="0">
            <a:spAutoFit/>
          </a:bodyPr>
          <a:lstStyle/>
          <a:p>
            <a:pPr algn="ctr"/>
            <a:r>
              <a:rPr lang="en-US" sz="900" b="0" dirty="0" smtClean="0">
                <a:solidFill>
                  <a:srgbClr val="000000"/>
                </a:solidFill>
              </a:rPr>
              <a:t>7,090</a:t>
            </a:r>
            <a:endParaRPr lang="en-US" sz="900" b="0" dirty="0">
              <a:solidFill>
                <a:srgbClr val="000000"/>
              </a:solidFill>
            </a:endParaRPr>
          </a:p>
        </p:txBody>
      </p:sp>
      <p:sp>
        <p:nvSpPr>
          <p:cNvPr id="152" name="TextBox 151"/>
          <p:cNvSpPr txBox="1"/>
          <p:nvPr/>
        </p:nvSpPr>
        <p:spPr>
          <a:xfrm>
            <a:off x="163198" y="2902520"/>
            <a:ext cx="953529" cy="230832"/>
          </a:xfrm>
          <a:prstGeom prst="rect">
            <a:avLst/>
          </a:prstGeom>
          <a:noFill/>
        </p:spPr>
        <p:txBody>
          <a:bodyPr wrap="square" rtlCol="0">
            <a:spAutoFit/>
          </a:bodyPr>
          <a:lstStyle/>
          <a:p>
            <a:pPr algn="ctr"/>
            <a:r>
              <a:rPr lang="en-US" sz="900" b="0" dirty="0" smtClean="0">
                <a:solidFill>
                  <a:srgbClr val="000000"/>
                </a:solidFill>
              </a:rPr>
              <a:t>7,070</a:t>
            </a:r>
            <a:endParaRPr lang="en-US" sz="900" b="0" dirty="0">
              <a:solidFill>
                <a:srgbClr val="000000"/>
              </a:solidFill>
            </a:endParaRPr>
          </a:p>
        </p:txBody>
      </p:sp>
      <p:sp>
        <p:nvSpPr>
          <p:cNvPr id="153" name="TextBox 152"/>
          <p:cNvSpPr txBox="1"/>
          <p:nvPr/>
        </p:nvSpPr>
        <p:spPr>
          <a:xfrm>
            <a:off x="163198" y="3298876"/>
            <a:ext cx="953529" cy="230832"/>
          </a:xfrm>
          <a:prstGeom prst="rect">
            <a:avLst/>
          </a:prstGeom>
          <a:noFill/>
        </p:spPr>
        <p:txBody>
          <a:bodyPr wrap="square" rtlCol="0">
            <a:spAutoFit/>
          </a:bodyPr>
          <a:lstStyle/>
          <a:p>
            <a:pPr algn="ctr"/>
            <a:r>
              <a:rPr lang="en-US" sz="900" b="0" dirty="0" smtClean="0">
                <a:solidFill>
                  <a:srgbClr val="000000"/>
                </a:solidFill>
              </a:rPr>
              <a:t>7,050</a:t>
            </a:r>
            <a:endParaRPr lang="en-US" sz="900" b="0" dirty="0">
              <a:solidFill>
                <a:srgbClr val="000000"/>
              </a:solidFill>
            </a:endParaRPr>
          </a:p>
        </p:txBody>
      </p:sp>
      <p:sp>
        <p:nvSpPr>
          <p:cNvPr id="156" name="TextBox 155"/>
          <p:cNvSpPr txBox="1"/>
          <p:nvPr/>
        </p:nvSpPr>
        <p:spPr>
          <a:xfrm>
            <a:off x="163198" y="3681325"/>
            <a:ext cx="953529" cy="230832"/>
          </a:xfrm>
          <a:prstGeom prst="rect">
            <a:avLst/>
          </a:prstGeom>
          <a:noFill/>
        </p:spPr>
        <p:txBody>
          <a:bodyPr wrap="square" rtlCol="0">
            <a:spAutoFit/>
          </a:bodyPr>
          <a:lstStyle/>
          <a:p>
            <a:pPr algn="ctr"/>
            <a:r>
              <a:rPr lang="en-US" sz="900" b="0" dirty="0" smtClean="0">
                <a:solidFill>
                  <a:srgbClr val="000000"/>
                </a:solidFill>
              </a:rPr>
              <a:t>7,030</a:t>
            </a:r>
            <a:endParaRPr lang="en-US" sz="900" b="0" dirty="0">
              <a:solidFill>
                <a:srgbClr val="000000"/>
              </a:solidFill>
            </a:endParaRPr>
          </a:p>
        </p:txBody>
      </p:sp>
      <p:sp>
        <p:nvSpPr>
          <p:cNvPr id="157" name="TextBox 156"/>
          <p:cNvSpPr txBox="1"/>
          <p:nvPr/>
        </p:nvSpPr>
        <p:spPr>
          <a:xfrm>
            <a:off x="163198" y="4070727"/>
            <a:ext cx="953529" cy="230832"/>
          </a:xfrm>
          <a:prstGeom prst="rect">
            <a:avLst/>
          </a:prstGeom>
          <a:noFill/>
        </p:spPr>
        <p:txBody>
          <a:bodyPr wrap="square" rtlCol="0">
            <a:spAutoFit/>
          </a:bodyPr>
          <a:lstStyle/>
          <a:p>
            <a:pPr algn="ctr"/>
            <a:r>
              <a:rPr lang="en-US" sz="900" b="0" dirty="0" smtClean="0">
                <a:solidFill>
                  <a:srgbClr val="000000"/>
                </a:solidFill>
              </a:rPr>
              <a:t>7,010</a:t>
            </a:r>
            <a:endParaRPr lang="en-US" sz="900" b="0" dirty="0">
              <a:solidFill>
                <a:srgbClr val="000000"/>
              </a:solidFill>
            </a:endParaRPr>
          </a:p>
        </p:txBody>
      </p:sp>
      <p:sp>
        <p:nvSpPr>
          <p:cNvPr id="158" name="TextBox 157"/>
          <p:cNvSpPr txBox="1"/>
          <p:nvPr/>
        </p:nvSpPr>
        <p:spPr>
          <a:xfrm>
            <a:off x="163198" y="4456653"/>
            <a:ext cx="953529" cy="230832"/>
          </a:xfrm>
          <a:prstGeom prst="rect">
            <a:avLst/>
          </a:prstGeom>
          <a:noFill/>
        </p:spPr>
        <p:txBody>
          <a:bodyPr wrap="square" rtlCol="0">
            <a:spAutoFit/>
          </a:bodyPr>
          <a:lstStyle/>
          <a:p>
            <a:pPr algn="ctr"/>
            <a:r>
              <a:rPr lang="en-US" sz="900" b="0" dirty="0" smtClean="0">
                <a:solidFill>
                  <a:srgbClr val="000000"/>
                </a:solidFill>
              </a:rPr>
              <a:t>6,990</a:t>
            </a:r>
            <a:endParaRPr lang="en-US" sz="900" b="0" dirty="0">
              <a:solidFill>
                <a:srgbClr val="000000"/>
              </a:solidFill>
            </a:endParaRPr>
          </a:p>
        </p:txBody>
      </p:sp>
      <p:sp>
        <p:nvSpPr>
          <p:cNvPr id="159" name="TextBox 158"/>
          <p:cNvSpPr txBox="1"/>
          <p:nvPr/>
        </p:nvSpPr>
        <p:spPr>
          <a:xfrm>
            <a:off x="163198" y="4846056"/>
            <a:ext cx="953529" cy="230832"/>
          </a:xfrm>
          <a:prstGeom prst="rect">
            <a:avLst/>
          </a:prstGeom>
          <a:noFill/>
        </p:spPr>
        <p:txBody>
          <a:bodyPr wrap="square" rtlCol="0">
            <a:spAutoFit/>
          </a:bodyPr>
          <a:lstStyle/>
          <a:p>
            <a:pPr algn="ctr"/>
            <a:r>
              <a:rPr lang="en-US" sz="900" b="0" dirty="0" smtClean="0">
                <a:solidFill>
                  <a:srgbClr val="000000"/>
                </a:solidFill>
              </a:rPr>
              <a:t>6,970</a:t>
            </a:r>
            <a:endParaRPr lang="en-US" sz="900" b="0" dirty="0">
              <a:solidFill>
                <a:srgbClr val="000000"/>
              </a:solidFill>
            </a:endParaRPr>
          </a:p>
        </p:txBody>
      </p:sp>
      <p:sp>
        <p:nvSpPr>
          <p:cNvPr id="160" name="TextBox 159"/>
          <p:cNvSpPr txBox="1"/>
          <p:nvPr/>
        </p:nvSpPr>
        <p:spPr>
          <a:xfrm>
            <a:off x="163198" y="5228505"/>
            <a:ext cx="953529" cy="230832"/>
          </a:xfrm>
          <a:prstGeom prst="rect">
            <a:avLst/>
          </a:prstGeom>
          <a:noFill/>
        </p:spPr>
        <p:txBody>
          <a:bodyPr wrap="square" rtlCol="0">
            <a:spAutoFit/>
          </a:bodyPr>
          <a:lstStyle/>
          <a:p>
            <a:pPr algn="ctr"/>
            <a:r>
              <a:rPr lang="en-US" sz="900" b="0" dirty="0" smtClean="0">
                <a:solidFill>
                  <a:srgbClr val="000000"/>
                </a:solidFill>
              </a:rPr>
              <a:t>6,950</a:t>
            </a:r>
            <a:endParaRPr lang="en-US" sz="900" b="0" dirty="0">
              <a:solidFill>
                <a:srgbClr val="000000"/>
              </a:solidFill>
            </a:endParaRPr>
          </a:p>
        </p:txBody>
      </p:sp>
      <p:sp>
        <p:nvSpPr>
          <p:cNvPr id="161" name="TextBox 160"/>
          <p:cNvSpPr txBox="1"/>
          <p:nvPr/>
        </p:nvSpPr>
        <p:spPr>
          <a:xfrm>
            <a:off x="163198" y="5617907"/>
            <a:ext cx="953529" cy="230832"/>
          </a:xfrm>
          <a:prstGeom prst="rect">
            <a:avLst/>
          </a:prstGeom>
          <a:noFill/>
        </p:spPr>
        <p:txBody>
          <a:bodyPr wrap="square" rtlCol="0">
            <a:spAutoFit/>
          </a:bodyPr>
          <a:lstStyle/>
          <a:p>
            <a:pPr algn="ctr"/>
            <a:r>
              <a:rPr lang="en-US" sz="900" b="0" dirty="0" smtClean="0">
                <a:solidFill>
                  <a:srgbClr val="000000"/>
                </a:solidFill>
              </a:rPr>
              <a:t>6,930</a:t>
            </a:r>
            <a:endParaRPr lang="en-US" sz="900" b="0" dirty="0">
              <a:solidFill>
                <a:srgbClr val="000000"/>
              </a:solidFill>
            </a:endParaRPr>
          </a:p>
        </p:txBody>
      </p:sp>
      <p:sp>
        <p:nvSpPr>
          <p:cNvPr id="162" name="TextBox 161"/>
          <p:cNvSpPr txBox="1"/>
          <p:nvPr/>
        </p:nvSpPr>
        <p:spPr>
          <a:xfrm>
            <a:off x="618661" y="5743067"/>
            <a:ext cx="480011" cy="230832"/>
          </a:xfrm>
          <a:prstGeom prst="rect">
            <a:avLst/>
          </a:prstGeom>
          <a:noFill/>
        </p:spPr>
        <p:txBody>
          <a:bodyPr wrap="square" rtlCol="0">
            <a:spAutoFit/>
          </a:bodyPr>
          <a:lstStyle/>
          <a:p>
            <a:pPr algn="ctr"/>
            <a:r>
              <a:rPr lang="en-US" sz="900" b="0" dirty="0" smtClean="0">
                <a:solidFill>
                  <a:srgbClr val="000000"/>
                </a:solidFill>
              </a:rPr>
              <a:t>1994</a:t>
            </a:r>
            <a:endParaRPr lang="en-US" sz="900" b="0" dirty="0">
              <a:solidFill>
                <a:srgbClr val="000000"/>
              </a:solidFill>
            </a:endParaRPr>
          </a:p>
        </p:txBody>
      </p:sp>
      <p:sp>
        <p:nvSpPr>
          <p:cNvPr id="163" name="TextBox 162"/>
          <p:cNvSpPr txBox="1"/>
          <p:nvPr/>
        </p:nvSpPr>
        <p:spPr>
          <a:xfrm>
            <a:off x="994156" y="5743067"/>
            <a:ext cx="480011" cy="230832"/>
          </a:xfrm>
          <a:prstGeom prst="rect">
            <a:avLst/>
          </a:prstGeom>
          <a:noFill/>
        </p:spPr>
        <p:txBody>
          <a:bodyPr wrap="square" rtlCol="0">
            <a:spAutoFit/>
          </a:bodyPr>
          <a:lstStyle/>
          <a:p>
            <a:pPr algn="ctr"/>
            <a:r>
              <a:rPr lang="en-US" sz="900" b="0" dirty="0" smtClean="0">
                <a:solidFill>
                  <a:srgbClr val="000000"/>
                </a:solidFill>
              </a:rPr>
              <a:t>1995</a:t>
            </a:r>
            <a:endParaRPr lang="en-US" sz="900" b="0" dirty="0">
              <a:solidFill>
                <a:srgbClr val="000000"/>
              </a:solidFill>
            </a:endParaRPr>
          </a:p>
        </p:txBody>
      </p:sp>
      <p:sp>
        <p:nvSpPr>
          <p:cNvPr id="164" name="TextBox 163"/>
          <p:cNvSpPr txBox="1"/>
          <p:nvPr/>
        </p:nvSpPr>
        <p:spPr>
          <a:xfrm>
            <a:off x="1383559" y="5743067"/>
            <a:ext cx="480011" cy="230832"/>
          </a:xfrm>
          <a:prstGeom prst="rect">
            <a:avLst/>
          </a:prstGeom>
          <a:noFill/>
        </p:spPr>
        <p:txBody>
          <a:bodyPr wrap="square" rtlCol="0">
            <a:spAutoFit/>
          </a:bodyPr>
          <a:lstStyle/>
          <a:p>
            <a:pPr algn="ctr"/>
            <a:r>
              <a:rPr lang="en-US" sz="900" b="0" dirty="0" smtClean="0">
                <a:solidFill>
                  <a:srgbClr val="000000"/>
                </a:solidFill>
              </a:rPr>
              <a:t>1996</a:t>
            </a:r>
            <a:endParaRPr lang="en-US" sz="900" b="0" dirty="0">
              <a:solidFill>
                <a:srgbClr val="000000"/>
              </a:solidFill>
            </a:endParaRPr>
          </a:p>
        </p:txBody>
      </p:sp>
      <p:sp>
        <p:nvSpPr>
          <p:cNvPr id="165" name="TextBox 164"/>
          <p:cNvSpPr txBox="1"/>
          <p:nvPr/>
        </p:nvSpPr>
        <p:spPr>
          <a:xfrm>
            <a:off x="1762532" y="5743067"/>
            <a:ext cx="480011" cy="230832"/>
          </a:xfrm>
          <a:prstGeom prst="rect">
            <a:avLst/>
          </a:prstGeom>
          <a:noFill/>
        </p:spPr>
        <p:txBody>
          <a:bodyPr wrap="square" rtlCol="0">
            <a:spAutoFit/>
          </a:bodyPr>
          <a:lstStyle/>
          <a:p>
            <a:pPr algn="ctr"/>
            <a:r>
              <a:rPr lang="en-US" sz="900" b="0" dirty="0" smtClean="0">
                <a:solidFill>
                  <a:srgbClr val="000000"/>
                </a:solidFill>
              </a:rPr>
              <a:t>1997</a:t>
            </a:r>
            <a:endParaRPr lang="en-US" sz="900" b="0" dirty="0">
              <a:solidFill>
                <a:srgbClr val="000000"/>
              </a:solidFill>
            </a:endParaRPr>
          </a:p>
        </p:txBody>
      </p:sp>
      <p:sp>
        <p:nvSpPr>
          <p:cNvPr id="166" name="TextBox 165"/>
          <p:cNvSpPr txBox="1"/>
          <p:nvPr/>
        </p:nvSpPr>
        <p:spPr>
          <a:xfrm>
            <a:off x="2144981" y="5743067"/>
            <a:ext cx="480011" cy="230832"/>
          </a:xfrm>
          <a:prstGeom prst="rect">
            <a:avLst/>
          </a:prstGeom>
          <a:noFill/>
        </p:spPr>
        <p:txBody>
          <a:bodyPr wrap="square" rtlCol="0">
            <a:spAutoFit/>
          </a:bodyPr>
          <a:lstStyle/>
          <a:p>
            <a:pPr algn="ctr"/>
            <a:r>
              <a:rPr lang="en-US" sz="900" b="0" dirty="0" smtClean="0">
                <a:solidFill>
                  <a:srgbClr val="000000"/>
                </a:solidFill>
              </a:rPr>
              <a:t>1998</a:t>
            </a:r>
            <a:endParaRPr lang="en-US" sz="900" b="0" dirty="0">
              <a:solidFill>
                <a:srgbClr val="000000"/>
              </a:solidFill>
            </a:endParaRPr>
          </a:p>
        </p:txBody>
      </p:sp>
      <p:sp>
        <p:nvSpPr>
          <p:cNvPr id="167" name="TextBox 166"/>
          <p:cNvSpPr txBox="1"/>
          <p:nvPr/>
        </p:nvSpPr>
        <p:spPr>
          <a:xfrm>
            <a:off x="2523953" y="5743067"/>
            <a:ext cx="480011" cy="230832"/>
          </a:xfrm>
          <a:prstGeom prst="rect">
            <a:avLst/>
          </a:prstGeom>
          <a:noFill/>
        </p:spPr>
        <p:txBody>
          <a:bodyPr wrap="square" rtlCol="0">
            <a:spAutoFit/>
          </a:bodyPr>
          <a:lstStyle/>
          <a:p>
            <a:pPr algn="ctr"/>
            <a:r>
              <a:rPr lang="en-US" sz="900" b="0" dirty="0" smtClean="0">
                <a:solidFill>
                  <a:srgbClr val="000000"/>
                </a:solidFill>
              </a:rPr>
              <a:t>1999</a:t>
            </a:r>
            <a:endParaRPr lang="en-US" sz="900" b="0" dirty="0">
              <a:solidFill>
                <a:srgbClr val="000000"/>
              </a:solidFill>
            </a:endParaRPr>
          </a:p>
        </p:txBody>
      </p:sp>
      <p:sp>
        <p:nvSpPr>
          <p:cNvPr id="168" name="TextBox 167"/>
          <p:cNvSpPr txBox="1"/>
          <p:nvPr/>
        </p:nvSpPr>
        <p:spPr>
          <a:xfrm>
            <a:off x="2902924" y="5743067"/>
            <a:ext cx="480011" cy="230832"/>
          </a:xfrm>
          <a:prstGeom prst="rect">
            <a:avLst/>
          </a:prstGeom>
          <a:noFill/>
        </p:spPr>
        <p:txBody>
          <a:bodyPr wrap="square" rtlCol="0">
            <a:spAutoFit/>
          </a:bodyPr>
          <a:lstStyle/>
          <a:p>
            <a:pPr algn="ctr"/>
            <a:r>
              <a:rPr lang="en-US" sz="900" b="0" dirty="0" smtClean="0">
                <a:solidFill>
                  <a:srgbClr val="000000"/>
                </a:solidFill>
              </a:rPr>
              <a:t>2000</a:t>
            </a:r>
            <a:endParaRPr lang="en-US" sz="900" b="0" dirty="0">
              <a:solidFill>
                <a:srgbClr val="000000"/>
              </a:solidFill>
            </a:endParaRPr>
          </a:p>
        </p:txBody>
      </p:sp>
      <p:sp>
        <p:nvSpPr>
          <p:cNvPr id="169" name="TextBox 168"/>
          <p:cNvSpPr txBox="1"/>
          <p:nvPr/>
        </p:nvSpPr>
        <p:spPr>
          <a:xfrm>
            <a:off x="3285373" y="5743067"/>
            <a:ext cx="480011" cy="230832"/>
          </a:xfrm>
          <a:prstGeom prst="rect">
            <a:avLst/>
          </a:prstGeom>
          <a:noFill/>
        </p:spPr>
        <p:txBody>
          <a:bodyPr wrap="square" rtlCol="0">
            <a:spAutoFit/>
          </a:bodyPr>
          <a:lstStyle/>
          <a:p>
            <a:pPr algn="ctr"/>
            <a:r>
              <a:rPr lang="en-US" sz="900" b="0" dirty="0" smtClean="0">
                <a:solidFill>
                  <a:srgbClr val="000000"/>
                </a:solidFill>
              </a:rPr>
              <a:t>2001</a:t>
            </a:r>
            <a:endParaRPr lang="en-US" sz="900" b="0" dirty="0">
              <a:solidFill>
                <a:srgbClr val="000000"/>
              </a:solidFill>
            </a:endParaRPr>
          </a:p>
        </p:txBody>
      </p:sp>
      <p:sp>
        <p:nvSpPr>
          <p:cNvPr id="170" name="TextBox 169"/>
          <p:cNvSpPr txBox="1"/>
          <p:nvPr/>
        </p:nvSpPr>
        <p:spPr>
          <a:xfrm>
            <a:off x="3667821" y="5743067"/>
            <a:ext cx="480011" cy="230832"/>
          </a:xfrm>
          <a:prstGeom prst="rect">
            <a:avLst/>
          </a:prstGeom>
          <a:noFill/>
        </p:spPr>
        <p:txBody>
          <a:bodyPr wrap="square" rtlCol="0">
            <a:spAutoFit/>
          </a:bodyPr>
          <a:lstStyle/>
          <a:p>
            <a:pPr algn="ctr"/>
            <a:r>
              <a:rPr lang="en-US" sz="900" b="0" dirty="0" smtClean="0">
                <a:solidFill>
                  <a:srgbClr val="000000"/>
                </a:solidFill>
              </a:rPr>
              <a:t>2002</a:t>
            </a:r>
            <a:endParaRPr lang="en-US" sz="900" b="0" dirty="0">
              <a:solidFill>
                <a:srgbClr val="000000"/>
              </a:solidFill>
            </a:endParaRPr>
          </a:p>
        </p:txBody>
      </p:sp>
      <p:sp>
        <p:nvSpPr>
          <p:cNvPr id="171" name="TextBox 170"/>
          <p:cNvSpPr txBox="1"/>
          <p:nvPr/>
        </p:nvSpPr>
        <p:spPr>
          <a:xfrm>
            <a:off x="4046793" y="5743067"/>
            <a:ext cx="480011" cy="230832"/>
          </a:xfrm>
          <a:prstGeom prst="rect">
            <a:avLst/>
          </a:prstGeom>
          <a:noFill/>
        </p:spPr>
        <p:txBody>
          <a:bodyPr wrap="square" rtlCol="0">
            <a:spAutoFit/>
          </a:bodyPr>
          <a:lstStyle/>
          <a:p>
            <a:pPr algn="ctr"/>
            <a:r>
              <a:rPr lang="en-US" sz="900" b="0" dirty="0" smtClean="0">
                <a:solidFill>
                  <a:srgbClr val="000000"/>
                </a:solidFill>
              </a:rPr>
              <a:t>2003</a:t>
            </a:r>
            <a:endParaRPr lang="en-US" sz="900" b="0" dirty="0">
              <a:solidFill>
                <a:srgbClr val="000000"/>
              </a:solidFill>
            </a:endParaRPr>
          </a:p>
        </p:txBody>
      </p:sp>
      <p:sp>
        <p:nvSpPr>
          <p:cNvPr id="172" name="TextBox 171"/>
          <p:cNvSpPr txBox="1"/>
          <p:nvPr/>
        </p:nvSpPr>
        <p:spPr>
          <a:xfrm>
            <a:off x="4432718" y="5743067"/>
            <a:ext cx="480011" cy="230832"/>
          </a:xfrm>
          <a:prstGeom prst="rect">
            <a:avLst/>
          </a:prstGeom>
          <a:noFill/>
        </p:spPr>
        <p:txBody>
          <a:bodyPr wrap="square" rtlCol="0">
            <a:spAutoFit/>
          </a:bodyPr>
          <a:lstStyle/>
          <a:p>
            <a:pPr algn="ctr"/>
            <a:r>
              <a:rPr lang="en-US" sz="900" b="0" dirty="0" smtClean="0">
                <a:solidFill>
                  <a:srgbClr val="000000"/>
                </a:solidFill>
              </a:rPr>
              <a:t>2004</a:t>
            </a:r>
            <a:endParaRPr lang="en-US" sz="900" b="0" dirty="0">
              <a:solidFill>
                <a:srgbClr val="000000"/>
              </a:solidFill>
            </a:endParaRPr>
          </a:p>
        </p:txBody>
      </p:sp>
      <p:sp>
        <p:nvSpPr>
          <p:cNvPr id="173" name="TextBox 172"/>
          <p:cNvSpPr txBox="1"/>
          <p:nvPr/>
        </p:nvSpPr>
        <p:spPr>
          <a:xfrm>
            <a:off x="4811689" y="5743067"/>
            <a:ext cx="480011" cy="230832"/>
          </a:xfrm>
          <a:prstGeom prst="rect">
            <a:avLst/>
          </a:prstGeom>
          <a:noFill/>
        </p:spPr>
        <p:txBody>
          <a:bodyPr wrap="square" rtlCol="0">
            <a:spAutoFit/>
          </a:bodyPr>
          <a:lstStyle/>
          <a:p>
            <a:pPr algn="ctr"/>
            <a:r>
              <a:rPr lang="en-US" sz="900" b="0" dirty="0" smtClean="0">
                <a:solidFill>
                  <a:srgbClr val="000000"/>
                </a:solidFill>
              </a:rPr>
              <a:t>2005</a:t>
            </a:r>
            <a:endParaRPr lang="en-US" sz="900" b="0" dirty="0">
              <a:solidFill>
                <a:srgbClr val="000000"/>
              </a:solidFill>
            </a:endParaRPr>
          </a:p>
        </p:txBody>
      </p:sp>
      <p:sp>
        <p:nvSpPr>
          <p:cNvPr id="174" name="TextBox 173"/>
          <p:cNvSpPr txBox="1"/>
          <p:nvPr/>
        </p:nvSpPr>
        <p:spPr>
          <a:xfrm>
            <a:off x="5194138" y="5743067"/>
            <a:ext cx="480011" cy="230832"/>
          </a:xfrm>
          <a:prstGeom prst="rect">
            <a:avLst/>
          </a:prstGeom>
          <a:noFill/>
        </p:spPr>
        <p:txBody>
          <a:bodyPr wrap="square" rtlCol="0">
            <a:spAutoFit/>
          </a:bodyPr>
          <a:lstStyle/>
          <a:p>
            <a:pPr algn="ctr"/>
            <a:r>
              <a:rPr lang="en-US" sz="900" b="0" dirty="0" smtClean="0">
                <a:solidFill>
                  <a:srgbClr val="000000"/>
                </a:solidFill>
              </a:rPr>
              <a:t>2006</a:t>
            </a:r>
            <a:endParaRPr lang="en-US" sz="900" b="0" dirty="0">
              <a:solidFill>
                <a:srgbClr val="000000"/>
              </a:solidFill>
            </a:endParaRPr>
          </a:p>
        </p:txBody>
      </p:sp>
      <p:sp>
        <p:nvSpPr>
          <p:cNvPr id="175" name="TextBox 174"/>
          <p:cNvSpPr txBox="1"/>
          <p:nvPr/>
        </p:nvSpPr>
        <p:spPr>
          <a:xfrm>
            <a:off x="5580063" y="5743067"/>
            <a:ext cx="480011" cy="230832"/>
          </a:xfrm>
          <a:prstGeom prst="rect">
            <a:avLst/>
          </a:prstGeom>
          <a:noFill/>
        </p:spPr>
        <p:txBody>
          <a:bodyPr wrap="square" rtlCol="0">
            <a:spAutoFit/>
          </a:bodyPr>
          <a:lstStyle/>
          <a:p>
            <a:pPr algn="ctr"/>
            <a:r>
              <a:rPr lang="en-US" sz="900" b="0" dirty="0" smtClean="0">
                <a:solidFill>
                  <a:srgbClr val="000000"/>
                </a:solidFill>
              </a:rPr>
              <a:t>2007</a:t>
            </a:r>
            <a:endParaRPr lang="en-US" sz="900" b="0" dirty="0">
              <a:solidFill>
                <a:srgbClr val="000000"/>
              </a:solidFill>
            </a:endParaRPr>
          </a:p>
        </p:txBody>
      </p:sp>
      <p:sp>
        <p:nvSpPr>
          <p:cNvPr id="176" name="TextBox 175"/>
          <p:cNvSpPr txBox="1"/>
          <p:nvPr/>
        </p:nvSpPr>
        <p:spPr>
          <a:xfrm>
            <a:off x="5959035" y="5743067"/>
            <a:ext cx="480011" cy="230832"/>
          </a:xfrm>
          <a:prstGeom prst="rect">
            <a:avLst/>
          </a:prstGeom>
          <a:noFill/>
        </p:spPr>
        <p:txBody>
          <a:bodyPr wrap="square" rtlCol="0">
            <a:spAutoFit/>
          </a:bodyPr>
          <a:lstStyle/>
          <a:p>
            <a:pPr algn="ctr"/>
            <a:r>
              <a:rPr lang="en-US" sz="900" b="0" dirty="0" smtClean="0">
                <a:solidFill>
                  <a:srgbClr val="000000"/>
                </a:solidFill>
              </a:rPr>
              <a:t>2008</a:t>
            </a:r>
            <a:endParaRPr lang="en-US" sz="900" b="0" dirty="0">
              <a:solidFill>
                <a:srgbClr val="000000"/>
              </a:solidFill>
            </a:endParaRPr>
          </a:p>
        </p:txBody>
      </p:sp>
      <p:sp>
        <p:nvSpPr>
          <p:cNvPr id="177" name="TextBox 176"/>
          <p:cNvSpPr txBox="1"/>
          <p:nvPr/>
        </p:nvSpPr>
        <p:spPr>
          <a:xfrm>
            <a:off x="6338007" y="5743067"/>
            <a:ext cx="480011" cy="230832"/>
          </a:xfrm>
          <a:prstGeom prst="rect">
            <a:avLst/>
          </a:prstGeom>
          <a:noFill/>
        </p:spPr>
        <p:txBody>
          <a:bodyPr wrap="square" rtlCol="0">
            <a:spAutoFit/>
          </a:bodyPr>
          <a:lstStyle/>
          <a:p>
            <a:pPr algn="ctr"/>
            <a:r>
              <a:rPr lang="en-US" sz="900" b="0" dirty="0" smtClean="0">
                <a:solidFill>
                  <a:srgbClr val="000000"/>
                </a:solidFill>
              </a:rPr>
              <a:t>2009</a:t>
            </a:r>
            <a:endParaRPr lang="en-US" sz="900" b="0" dirty="0">
              <a:solidFill>
                <a:srgbClr val="000000"/>
              </a:solidFill>
            </a:endParaRPr>
          </a:p>
        </p:txBody>
      </p:sp>
      <p:sp>
        <p:nvSpPr>
          <p:cNvPr id="178" name="TextBox 177"/>
          <p:cNvSpPr txBox="1"/>
          <p:nvPr/>
        </p:nvSpPr>
        <p:spPr>
          <a:xfrm>
            <a:off x="6716979" y="5743067"/>
            <a:ext cx="480011" cy="230832"/>
          </a:xfrm>
          <a:prstGeom prst="rect">
            <a:avLst/>
          </a:prstGeom>
          <a:noFill/>
        </p:spPr>
        <p:txBody>
          <a:bodyPr wrap="square" rtlCol="0">
            <a:spAutoFit/>
          </a:bodyPr>
          <a:lstStyle/>
          <a:p>
            <a:pPr algn="ctr"/>
            <a:r>
              <a:rPr lang="en-US" sz="900" b="0" dirty="0" smtClean="0">
                <a:solidFill>
                  <a:srgbClr val="000000"/>
                </a:solidFill>
              </a:rPr>
              <a:t>2010</a:t>
            </a:r>
            <a:endParaRPr lang="en-US" sz="900" b="0" dirty="0">
              <a:solidFill>
                <a:srgbClr val="000000"/>
              </a:solidFill>
            </a:endParaRPr>
          </a:p>
        </p:txBody>
      </p:sp>
      <p:sp>
        <p:nvSpPr>
          <p:cNvPr id="180" name="TextBox 179"/>
          <p:cNvSpPr txBox="1"/>
          <p:nvPr/>
        </p:nvSpPr>
        <p:spPr>
          <a:xfrm>
            <a:off x="7102906" y="5743067"/>
            <a:ext cx="480011" cy="230832"/>
          </a:xfrm>
          <a:prstGeom prst="rect">
            <a:avLst/>
          </a:prstGeom>
          <a:noFill/>
        </p:spPr>
        <p:txBody>
          <a:bodyPr wrap="square" rtlCol="0">
            <a:spAutoFit/>
          </a:bodyPr>
          <a:lstStyle/>
          <a:p>
            <a:pPr algn="ctr"/>
            <a:r>
              <a:rPr lang="en-US" sz="900" b="0" dirty="0" smtClean="0">
                <a:solidFill>
                  <a:srgbClr val="000000"/>
                </a:solidFill>
              </a:rPr>
              <a:t>2011</a:t>
            </a:r>
            <a:endParaRPr lang="en-US" sz="900" b="0" dirty="0">
              <a:solidFill>
                <a:srgbClr val="000000"/>
              </a:solidFill>
            </a:endParaRPr>
          </a:p>
        </p:txBody>
      </p:sp>
      <p:sp>
        <p:nvSpPr>
          <p:cNvPr id="181" name="TextBox 180"/>
          <p:cNvSpPr txBox="1"/>
          <p:nvPr/>
        </p:nvSpPr>
        <p:spPr>
          <a:xfrm>
            <a:off x="7488832" y="5743067"/>
            <a:ext cx="480011" cy="230832"/>
          </a:xfrm>
          <a:prstGeom prst="rect">
            <a:avLst/>
          </a:prstGeom>
          <a:noFill/>
        </p:spPr>
        <p:txBody>
          <a:bodyPr wrap="square" rtlCol="0">
            <a:spAutoFit/>
          </a:bodyPr>
          <a:lstStyle/>
          <a:p>
            <a:pPr algn="ctr"/>
            <a:r>
              <a:rPr lang="en-US" sz="900" b="0" dirty="0" smtClean="0">
                <a:solidFill>
                  <a:srgbClr val="000000"/>
                </a:solidFill>
              </a:rPr>
              <a:t>2012</a:t>
            </a:r>
            <a:endParaRPr lang="en-US" sz="900" b="0" dirty="0">
              <a:solidFill>
                <a:srgbClr val="000000"/>
              </a:solidFill>
            </a:endParaRPr>
          </a:p>
        </p:txBody>
      </p:sp>
      <p:sp>
        <p:nvSpPr>
          <p:cNvPr id="182" name="TextBox 181"/>
          <p:cNvSpPr txBox="1"/>
          <p:nvPr/>
        </p:nvSpPr>
        <p:spPr>
          <a:xfrm>
            <a:off x="7864328" y="5743067"/>
            <a:ext cx="480011" cy="230832"/>
          </a:xfrm>
          <a:prstGeom prst="rect">
            <a:avLst/>
          </a:prstGeom>
          <a:noFill/>
        </p:spPr>
        <p:txBody>
          <a:bodyPr wrap="square" rtlCol="0">
            <a:spAutoFit/>
          </a:bodyPr>
          <a:lstStyle/>
          <a:p>
            <a:pPr algn="ctr"/>
            <a:r>
              <a:rPr lang="en-US" sz="900" b="0" dirty="0" smtClean="0">
                <a:solidFill>
                  <a:srgbClr val="000000"/>
                </a:solidFill>
              </a:rPr>
              <a:t>2013</a:t>
            </a:r>
            <a:endParaRPr lang="en-US" sz="900" b="0" dirty="0">
              <a:solidFill>
                <a:srgbClr val="000000"/>
              </a:solidFill>
            </a:endParaRPr>
          </a:p>
        </p:txBody>
      </p:sp>
      <p:cxnSp>
        <p:nvCxnSpPr>
          <p:cNvPr id="55306" name="Straight Connector 55305"/>
          <p:cNvCxnSpPr/>
          <p:nvPr/>
        </p:nvCxnSpPr>
        <p:spPr bwMode="auto">
          <a:xfrm>
            <a:off x="7728263"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08" name="Straight Connector 207"/>
          <p:cNvCxnSpPr/>
          <p:nvPr/>
        </p:nvCxnSpPr>
        <p:spPr bwMode="auto">
          <a:xfrm>
            <a:off x="8106805"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12" name="Straight Connector 211"/>
          <p:cNvCxnSpPr/>
          <p:nvPr/>
        </p:nvCxnSpPr>
        <p:spPr bwMode="auto">
          <a:xfrm>
            <a:off x="7917372"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14" name="Straight Connector 213"/>
          <p:cNvCxnSpPr/>
          <p:nvPr/>
        </p:nvCxnSpPr>
        <p:spPr bwMode="auto">
          <a:xfrm>
            <a:off x="7538830"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18" name="Straight Connector 217"/>
          <p:cNvCxnSpPr/>
          <p:nvPr/>
        </p:nvCxnSpPr>
        <p:spPr bwMode="auto">
          <a:xfrm>
            <a:off x="7152914"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21" name="Straight Connector 220"/>
          <p:cNvCxnSpPr/>
          <p:nvPr/>
        </p:nvCxnSpPr>
        <p:spPr bwMode="auto">
          <a:xfrm>
            <a:off x="6776830"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25" name="Straight Connector 224"/>
          <p:cNvCxnSpPr/>
          <p:nvPr/>
        </p:nvCxnSpPr>
        <p:spPr bwMode="auto">
          <a:xfrm>
            <a:off x="6390914"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27" name="Straight Connector 226"/>
          <p:cNvCxnSpPr/>
          <p:nvPr/>
        </p:nvCxnSpPr>
        <p:spPr bwMode="auto">
          <a:xfrm>
            <a:off x="6009914"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28" name="Straight Connector 227"/>
          <p:cNvCxnSpPr/>
          <p:nvPr/>
        </p:nvCxnSpPr>
        <p:spPr bwMode="auto">
          <a:xfrm>
            <a:off x="7347263"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29" name="Straight Connector 228"/>
          <p:cNvCxnSpPr/>
          <p:nvPr/>
        </p:nvCxnSpPr>
        <p:spPr bwMode="auto">
          <a:xfrm>
            <a:off x="6966263"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30" name="Straight Connector 229"/>
          <p:cNvCxnSpPr/>
          <p:nvPr/>
        </p:nvCxnSpPr>
        <p:spPr bwMode="auto">
          <a:xfrm>
            <a:off x="6582805"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31" name="Straight Connector 230"/>
          <p:cNvCxnSpPr/>
          <p:nvPr/>
        </p:nvCxnSpPr>
        <p:spPr bwMode="auto">
          <a:xfrm>
            <a:off x="6199347"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34" name="Straight Connector 233"/>
          <p:cNvCxnSpPr/>
          <p:nvPr/>
        </p:nvCxnSpPr>
        <p:spPr bwMode="auto">
          <a:xfrm>
            <a:off x="5628914"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38" name="Straight Connector 237"/>
          <p:cNvCxnSpPr/>
          <p:nvPr/>
        </p:nvCxnSpPr>
        <p:spPr bwMode="auto">
          <a:xfrm>
            <a:off x="5248306"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40" name="Straight Connector 239"/>
          <p:cNvCxnSpPr/>
          <p:nvPr/>
        </p:nvCxnSpPr>
        <p:spPr bwMode="auto">
          <a:xfrm>
            <a:off x="4868397"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41" name="Straight Connector 240"/>
          <p:cNvCxnSpPr/>
          <p:nvPr/>
        </p:nvCxnSpPr>
        <p:spPr bwMode="auto">
          <a:xfrm>
            <a:off x="4485868"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42" name="Straight Connector 241"/>
          <p:cNvCxnSpPr/>
          <p:nvPr/>
        </p:nvCxnSpPr>
        <p:spPr bwMode="auto">
          <a:xfrm>
            <a:off x="4105960"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43" name="Straight Connector 242"/>
          <p:cNvCxnSpPr/>
          <p:nvPr/>
        </p:nvCxnSpPr>
        <p:spPr bwMode="auto">
          <a:xfrm>
            <a:off x="3723431"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44" name="Straight Connector 243"/>
          <p:cNvCxnSpPr/>
          <p:nvPr/>
        </p:nvCxnSpPr>
        <p:spPr bwMode="auto">
          <a:xfrm>
            <a:off x="3340903"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45" name="Straight Connector 244"/>
          <p:cNvCxnSpPr/>
          <p:nvPr/>
        </p:nvCxnSpPr>
        <p:spPr bwMode="auto">
          <a:xfrm>
            <a:off x="5819438"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46" name="Straight Connector 245"/>
          <p:cNvCxnSpPr/>
          <p:nvPr/>
        </p:nvCxnSpPr>
        <p:spPr bwMode="auto">
          <a:xfrm>
            <a:off x="5442150"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47" name="Straight Connector 246"/>
          <p:cNvCxnSpPr/>
          <p:nvPr/>
        </p:nvCxnSpPr>
        <p:spPr bwMode="auto">
          <a:xfrm>
            <a:off x="5054381"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48" name="Straight Connector 247"/>
          <p:cNvCxnSpPr/>
          <p:nvPr/>
        </p:nvCxnSpPr>
        <p:spPr bwMode="auto">
          <a:xfrm>
            <a:off x="4674473"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49" name="Straight Connector 248"/>
          <p:cNvCxnSpPr/>
          <p:nvPr/>
        </p:nvCxnSpPr>
        <p:spPr bwMode="auto">
          <a:xfrm>
            <a:off x="4297185"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50" name="Straight Connector 249"/>
          <p:cNvCxnSpPr/>
          <p:nvPr/>
        </p:nvCxnSpPr>
        <p:spPr bwMode="auto">
          <a:xfrm>
            <a:off x="3914657"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51" name="Straight Connector 250"/>
          <p:cNvCxnSpPr/>
          <p:nvPr/>
        </p:nvCxnSpPr>
        <p:spPr bwMode="auto">
          <a:xfrm>
            <a:off x="3529508"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52" name="Straight Connector 251"/>
          <p:cNvCxnSpPr/>
          <p:nvPr/>
        </p:nvCxnSpPr>
        <p:spPr bwMode="auto">
          <a:xfrm>
            <a:off x="2958375"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53" name="Straight Connector 252"/>
          <p:cNvCxnSpPr/>
          <p:nvPr/>
        </p:nvCxnSpPr>
        <p:spPr bwMode="auto">
          <a:xfrm>
            <a:off x="2581087"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54" name="Straight Connector 253"/>
          <p:cNvCxnSpPr/>
          <p:nvPr/>
        </p:nvCxnSpPr>
        <p:spPr bwMode="auto">
          <a:xfrm>
            <a:off x="2198558"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55" name="Straight Connector 254"/>
          <p:cNvCxnSpPr/>
          <p:nvPr/>
        </p:nvCxnSpPr>
        <p:spPr bwMode="auto">
          <a:xfrm>
            <a:off x="1813410"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56" name="Straight Connector 255"/>
          <p:cNvCxnSpPr/>
          <p:nvPr/>
        </p:nvCxnSpPr>
        <p:spPr bwMode="auto">
          <a:xfrm>
            <a:off x="1433501"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57" name="Straight Connector 256"/>
          <p:cNvCxnSpPr/>
          <p:nvPr/>
        </p:nvCxnSpPr>
        <p:spPr bwMode="auto">
          <a:xfrm>
            <a:off x="3149600"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58" name="Straight Connector 257"/>
          <p:cNvCxnSpPr/>
          <p:nvPr/>
        </p:nvCxnSpPr>
        <p:spPr bwMode="auto">
          <a:xfrm>
            <a:off x="2772312"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59" name="Straight Connector 258"/>
          <p:cNvCxnSpPr/>
          <p:nvPr/>
        </p:nvCxnSpPr>
        <p:spPr bwMode="auto">
          <a:xfrm>
            <a:off x="2392403"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60" name="Straight Connector 259"/>
          <p:cNvCxnSpPr/>
          <p:nvPr/>
        </p:nvCxnSpPr>
        <p:spPr bwMode="auto">
          <a:xfrm>
            <a:off x="2007254"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61" name="Straight Connector 260"/>
          <p:cNvCxnSpPr/>
          <p:nvPr/>
        </p:nvCxnSpPr>
        <p:spPr bwMode="auto">
          <a:xfrm>
            <a:off x="1629966"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62" name="Straight Connector 261"/>
          <p:cNvCxnSpPr/>
          <p:nvPr/>
        </p:nvCxnSpPr>
        <p:spPr bwMode="auto">
          <a:xfrm>
            <a:off x="1242197"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63" name="Straight Connector 262"/>
          <p:cNvCxnSpPr/>
          <p:nvPr/>
        </p:nvCxnSpPr>
        <p:spPr bwMode="auto">
          <a:xfrm>
            <a:off x="1050972"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64" name="Straight Connector 263"/>
          <p:cNvCxnSpPr/>
          <p:nvPr/>
        </p:nvCxnSpPr>
        <p:spPr bwMode="auto">
          <a:xfrm rot="5400000">
            <a:off x="863582" y="5326779"/>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65" name="Straight Connector 264"/>
          <p:cNvCxnSpPr/>
          <p:nvPr/>
        </p:nvCxnSpPr>
        <p:spPr bwMode="auto">
          <a:xfrm rot="5400000">
            <a:off x="881904" y="5526863"/>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66" name="Straight Connector 265"/>
          <p:cNvCxnSpPr/>
          <p:nvPr/>
        </p:nvCxnSpPr>
        <p:spPr bwMode="auto">
          <a:xfrm rot="5400000">
            <a:off x="863582" y="5714923"/>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67" name="Straight Connector 266"/>
          <p:cNvCxnSpPr/>
          <p:nvPr/>
        </p:nvCxnSpPr>
        <p:spPr bwMode="auto">
          <a:xfrm>
            <a:off x="863578" y="571254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68" name="Straight Connector 267"/>
          <p:cNvCxnSpPr/>
          <p:nvPr/>
        </p:nvCxnSpPr>
        <p:spPr bwMode="auto">
          <a:xfrm rot="5400000">
            <a:off x="881904" y="5138719"/>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69" name="Straight Connector 268"/>
          <p:cNvCxnSpPr/>
          <p:nvPr/>
        </p:nvCxnSpPr>
        <p:spPr bwMode="auto">
          <a:xfrm rot="5400000">
            <a:off x="881904" y="4752956"/>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70" name="Straight Connector 269"/>
          <p:cNvCxnSpPr/>
          <p:nvPr/>
        </p:nvCxnSpPr>
        <p:spPr bwMode="auto">
          <a:xfrm rot="5400000">
            <a:off x="881904" y="4367194"/>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71" name="Straight Connector 270"/>
          <p:cNvCxnSpPr/>
          <p:nvPr/>
        </p:nvCxnSpPr>
        <p:spPr bwMode="auto">
          <a:xfrm rot="5400000">
            <a:off x="863582" y="4938635"/>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72" name="Straight Connector 271"/>
          <p:cNvCxnSpPr/>
          <p:nvPr/>
        </p:nvCxnSpPr>
        <p:spPr bwMode="auto">
          <a:xfrm rot="5400000">
            <a:off x="863582" y="455287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73" name="Straight Connector 272"/>
          <p:cNvCxnSpPr/>
          <p:nvPr/>
        </p:nvCxnSpPr>
        <p:spPr bwMode="auto">
          <a:xfrm rot="5400000">
            <a:off x="863582" y="4167109"/>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74" name="Straight Connector 273"/>
          <p:cNvCxnSpPr/>
          <p:nvPr/>
        </p:nvCxnSpPr>
        <p:spPr bwMode="auto">
          <a:xfrm rot="5400000">
            <a:off x="881904" y="3979050"/>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75" name="Straight Connector 274"/>
          <p:cNvCxnSpPr/>
          <p:nvPr/>
        </p:nvCxnSpPr>
        <p:spPr bwMode="auto">
          <a:xfrm rot="5400000">
            <a:off x="881904" y="3590906"/>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76" name="Straight Connector 275"/>
          <p:cNvCxnSpPr/>
          <p:nvPr/>
        </p:nvCxnSpPr>
        <p:spPr bwMode="auto">
          <a:xfrm rot="5400000">
            <a:off x="863582" y="3776584"/>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77" name="Straight Connector 276"/>
          <p:cNvCxnSpPr/>
          <p:nvPr/>
        </p:nvCxnSpPr>
        <p:spPr bwMode="auto">
          <a:xfrm rot="5400000">
            <a:off x="863582" y="3393203"/>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78" name="Straight Connector 277"/>
          <p:cNvCxnSpPr/>
          <p:nvPr/>
        </p:nvCxnSpPr>
        <p:spPr bwMode="auto">
          <a:xfrm rot="5400000">
            <a:off x="863582" y="3007441"/>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79" name="Straight Connector 278"/>
          <p:cNvCxnSpPr/>
          <p:nvPr/>
        </p:nvCxnSpPr>
        <p:spPr bwMode="auto">
          <a:xfrm rot="5400000">
            <a:off x="863582" y="2614535"/>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80" name="Straight Connector 279"/>
          <p:cNvCxnSpPr/>
          <p:nvPr/>
        </p:nvCxnSpPr>
        <p:spPr bwMode="auto">
          <a:xfrm rot="5400000">
            <a:off x="863582" y="222877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81" name="Straight Connector 280"/>
          <p:cNvCxnSpPr/>
          <p:nvPr/>
        </p:nvCxnSpPr>
        <p:spPr bwMode="auto">
          <a:xfrm rot="5400000">
            <a:off x="881904" y="3202763"/>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82" name="Straight Connector 281"/>
          <p:cNvCxnSpPr/>
          <p:nvPr/>
        </p:nvCxnSpPr>
        <p:spPr bwMode="auto">
          <a:xfrm rot="5400000">
            <a:off x="881904" y="2819381"/>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83" name="Straight Connector 282"/>
          <p:cNvCxnSpPr/>
          <p:nvPr/>
        </p:nvCxnSpPr>
        <p:spPr bwMode="auto">
          <a:xfrm rot="5400000">
            <a:off x="881904" y="2428856"/>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87" name="Straight Connector 286"/>
          <p:cNvCxnSpPr/>
          <p:nvPr/>
        </p:nvCxnSpPr>
        <p:spPr bwMode="auto">
          <a:xfrm rot="5400000">
            <a:off x="863582" y="1840628"/>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88" name="Straight Connector 287"/>
          <p:cNvCxnSpPr/>
          <p:nvPr/>
        </p:nvCxnSpPr>
        <p:spPr bwMode="auto">
          <a:xfrm rot="5400000">
            <a:off x="863582" y="1454866"/>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89" name="Straight Connector 288"/>
          <p:cNvCxnSpPr/>
          <p:nvPr/>
        </p:nvCxnSpPr>
        <p:spPr bwMode="auto">
          <a:xfrm rot="5400000">
            <a:off x="863582" y="1066722"/>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90" name="Straight Connector 289"/>
          <p:cNvCxnSpPr/>
          <p:nvPr/>
        </p:nvCxnSpPr>
        <p:spPr bwMode="auto">
          <a:xfrm rot="5400000">
            <a:off x="881904" y="878664"/>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91" name="Straight Connector 290"/>
          <p:cNvCxnSpPr/>
          <p:nvPr/>
        </p:nvCxnSpPr>
        <p:spPr bwMode="auto">
          <a:xfrm rot="5400000">
            <a:off x="863582" y="680960"/>
            <a:ext cx="0" cy="50158"/>
          </a:xfrm>
          <a:prstGeom prst="line">
            <a:avLst/>
          </a:prstGeom>
          <a:solidFill>
            <a:schemeClr val="accent1"/>
          </a:solidFill>
          <a:ln w="3175" cap="flat" cmpd="sng" algn="ctr">
            <a:solidFill>
              <a:srgbClr val="000000"/>
            </a:solidFill>
            <a:prstDash val="solid"/>
            <a:round/>
            <a:headEnd type="none" w="med" len="med"/>
            <a:tailEnd type="none" w="med" len="med"/>
          </a:ln>
          <a:effectLst/>
        </p:spPr>
      </p:cxnSp>
      <p:grpSp>
        <p:nvGrpSpPr>
          <p:cNvPr id="3" name="Group 2"/>
          <p:cNvGrpSpPr/>
          <p:nvPr/>
        </p:nvGrpSpPr>
        <p:grpSpPr>
          <a:xfrm>
            <a:off x="680663" y="662993"/>
            <a:ext cx="7851826" cy="5175962"/>
            <a:chOff x="680663" y="662993"/>
            <a:chExt cx="7851826" cy="5175962"/>
          </a:xfrm>
        </p:grpSpPr>
        <p:grpSp>
          <p:nvGrpSpPr>
            <p:cNvPr id="32" name="Group 31"/>
            <p:cNvGrpSpPr/>
            <p:nvPr/>
          </p:nvGrpSpPr>
          <p:grpSpPr>
            <a:xfrm>
              <a:off x="8108552" y="5561956"/>
              <a:ext cx="423937" cy="276999"/>
              <a:chOff x="8108552" y="7609282"/>
              <a:chExt cx="423937" cy="276999"/>
            </a:xfrm>
          </p:grpSpPr>
          <p:grpSp>
            <p:nvGrpSpPr>
              <p:cNvPr id="55300" name="Group 55299"/>
              <p:cNvGrpSpPr/>
              <p:nvPr/>
            </p:nvGrpSpPr>
            <p:grpSpPr>
              <a:xfrm>
                <a:off x="8108552" y="7609282"/>
                <a:ext cx="274434" cy="276999"/>
                <a:chOff x="8428418" y="5071618"/>
                <a:chExt cx="274434" cy="276999"/>
              </a:xfrm>
            </p:grpSpPr>
            <p:sp>
              <p:nvSpPr>
                <p:cNvPr id="187" name="Rectangle 186"/>
                <p:cNvSpPr/>
                <p:nvPr/>
              </p:nvSpPr>
              <p:spPr bwMode="auto">
                <a:xfrm>
                  <a:off x="8529032" y="5176083"/>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188" name="TextBox 187"/>
                <p:cNvSpPr txBox="1"/>
                <p:nvPr/>
              </p:nvSpPr>
              <p:spPr>
                <a:xfrm rot="2675307">
                  <a:off x="8428418" y="5071618"/>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191" name="Group 190"/>
              <p:cNvGrpSpPr/>
              <p:nvPr/>
            </p:nvGrpSpPr>
            <p:grpSpPr>
              <a:xfrm>
                <a:off x="8258055" y="7609282"/>
                <a:ext cx="274434" cy="276999"/>
                <a:chOff x="8428418" y="5071618"/>
                <a:chExt cx="274434" cy="276999"/>
              </a:xfrm>
            </p:grpSpPr>
            <p:sp>
              <p:nvSpPr>
                <p:cNvPr id="192" name="Rectangle 191"/>
                <p:cNvSpPr/>
                <p:nvPr/>
              </p:nvSpPr>
              <p:spPr bwMode="auto">
                <a:xfrm>
                  <a:off x="8529032" y="5176083"/>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193" name="TextBox 192"/>
                <p:cNvSpPr txBox="1"/>
                <p:nvPr/>
              </p:nvSpPr>
              <p:spPr>
                <a:xfrm rot="2675307">
                  <a:off x="8428418" y="5071618"/>
                  <a:ext cx="274434" cy="276999"/>
                </a:xfrm>
                <a:prstGeom prst="rect">
                  <a:avLst/>
                </a:prstGeom>
                <a:noFill/>
              </p:spPr>
              <p:txBody>
                <a:bodyPr wrap="none" rtlCol="0">
                  <a:spAutoFit/>
                </a:bodyPr>
                <a:lstStyle/>
                <a:p>
                  <a:r>
                    <a:rPr lang="en-US" sz="1200" b="0" dirty="0" smtClean="0"/>
                    <a:t>+</a:t>
                  </a:r>
                  <a:endParaRPr lang="en-US" sz="1200" b="0" dirty="0"/>
                </a:p>
              </p:txBody>
            </p:sp>
          </p:grpSp>
        </p:grpSp>
        <p:grpSp>
          <p:nvGrpSpPr>
            <p:cNvPr id="55325" name="Group 55324"/>
            <p:cNvGrpSpPr/>
            <p:nvPr/>
          </p:nvGrpSpPr>
          <p:grpSpPr>
            <a:xfrm>
              <a:off x="680663" y="662993"/>
              <a:ext cx="5572942" cy="3547707"/>
              <a:chOff x="680663" y="662993"/>
              <a:chExt cx="5572942" cy="3547707"/>
            </a:xfrm>
          </p:grpSpPr>
          <p:grpSp>
            <p:nvGrpSpPr>
              <p:cNvPr id="55322" name="Group 55321"/>
              <p:cNvGrpSpPr/>
              <p:nvPr/>
            </p:nvGrpSpPr>
            <p:grpSpPr>
              <a:xfrm>
                <a:off x="1591709" y="1527175"/>
                <a:ext cx="2602006" cy="2418556"/>
                <a:chOff x="1591709" y="1527175"/>
                <a:chExt cx="2602006" cy="2418556"/>
              </a:xfrm>
            </p:grpSpPr>
            <p:grpSp>
              <p:nvGrpSpPr>
                <p:cNvPr id="55316" name="Group 55315"/>
                <p:cNvGrpSpPr/>
                <p:nvPr/>
              </p:nvGrpSpPr>
              <p:grpSpPr>
                <a:xfrm>
                  <a:off x="2147392" y="1783287"/>
                  <a:ext cx="1729498" cy="1907334"/>
                  <a:chOff x="2147392" y="1783287"/>
                  <a:chExt cx="1729498" cy="1907334"/>
                </a:xfrm>
              </p:grpSpPr>
              <p:sp>
                <p:nvSpPr>
                  <p:cNvPr id="12" name="Freeform 11"/>
                  <p:cNvSpPr/>
                  <p:nvPr/>
                </p:nvSpPr>
                <p:spPr bwMode="auto">
                  <a:xfrm>
                    <a:off x="2147392" y="1783287"/>
                    <a:ext cx="786160" cy="504782"/>
                  </a:xfrm>
                  <a:custGeom>
                    <a:avLst/>
                    <a:gdLst>
                      <a:gd name="connsiteX0" fmla="*/ 0 w 786160"/>
                      <a:gd name="connsiteY0" fmla="*/ 0 h 504782"/>
                      <a:gd name="connsiteX1" fmla="*/ 45513 w 786160"/>
                      <a:gd name="connsiteY1" fmla="*/ 16550 h 504782"/>
                      <a:gd name="connsiteX2" fmla="*/ 57926 w 786160"/>
                      <a:gd name="connsiteY2" fmla="*/ 20688 h 504782"/>
                      <a:gd name="connsiteX3" fmla="*/ 70338 w 786160"/>
                      <a:gd name="connsiteY3" fmla="*/ 24825 h 504782"/>
                      <a:gd name="connsiteX4" fmla="*/ 82751 w 786160"/>
                      <a:gd name="connsiteY4" fmla="*/ 49651 h 504782"/>
                      <a:gd name="connsiteX5" fmla="*/ 95164 w 786160"/>
                      <a:gd name="connsiteY5" fmla="*/ 53788 h 504782"/>
                      <a:gd name="connsiteX6" fmla="*/ 119989 w 786160"/>
                      <a:gd name="connsiteY6" fmla="*/ 70338 h 504782"/>
                      <a:gd name="connsiteX7" fmla="*/ 132402 w 786160"/>
                      <a:gd name="connsiteY7" fmla="*/ 74476 h 504782"/>
                      <a:gd name="connsiteX8" fmla="*/ 202740 w 786160"/>
                      <a:gd name="connsiteY8" fmla="*/ 82751 h 504782"/>
                      <a:gd name="connsiteX9" fmla="*/ 215153 w 786160"/>
                      <a:gd name="connsiteY9" fmla="*/ 91026 h 504782"/>
                      <a:gd name="connsiteX10" fmla="*/ 227565 w 786160"/>
                      <a:gd name="connsiteY10" fmla="*/ 95164 h 504782"/>
                      <a:gd name="connsiteX11" fmla="*/ 260666 w 786160"/>
                      <a:gd name="connsiteY11" fmla="*/ 103439 h 504782"/>
                      <a:gd name="connsiteX12" fmla="*/ 285491 w 786160"/>
                      <a:gd name="connsiteY12" fmla="*/ 111714 h 504782"/>
                      <a:gd name="connsiteX13" fmla="*/ 310317 w 786160"/>
                      <a:gd name="connsiteY13" fmla="*/ 128264 h 504782"/>
                      <a:gd name="connsiteX14" fmla="*/ 335142 w 786160"/>
                      <a:gd name="connsiteY14" fmla="*/ 136539 h 504782"/>
                      <a:gd name="connsiteX15" fmla="*/ 347555 w 786160"/>
                      <a:gd name="connsiteY15" fmla="*/ 140677 h 504782"/>
                      <a:gd name="connsiteX16" fmla="*/ 364105 w 786160"/>
                      <a:gd name="connsiteY16" fmla="*/ 144814 h 504782"/>
                      <a:gd name="connsiteX17" fmla="*/ 376518 w 786160"/>
                      <a:gd name="connsiteY17" fmla="*/ 140677 h 504782"/>
                      <a:gd name="connsiteX18" fmla="*/ 409618 w 786160"/>
                      <a:gd name="connsiteY18" fmla="*/ 148952 h 504782"/>
                      <a:gd name="connsiteX19" fmla="*/ 434443 w 786160"/>
                      <a:gd name="connsiteY19" fmla="*/ 186190 h 504782"/>
                      <a:gd name="connsiteX20" fmla="*/ 442718 w 786160"/>
                      <a:gd name="connsiteY20" fmla="*/ 198603 h 504782"/>
                      <a:gd name="connsiteX21" fmla="*/ 463406 w 786160"/>
                      <a:gd name="connsiteY21" fmla="*/ 215153 h 504782"/>
                      <a:gd name="connsiteX22" fmla="*/ 475819 w 786160"/>
                      <a:gd name="connsiteY22" fmla="*/ 227565 h 504782"/>
                      <a:gd name="connsiteX23" fmla="*/ 500644 w 786160"/>
                      <a:gd name="connsiteY23" fmla="*/ 244116 h 504782"/>
                      <a:gd name="connsiteX24" fmla="*/ 525470 w 786160"/>
                      <a:gd name="connsiteY24" fmla="*/ 277216 h 504782"/>
                      <a:gd name="connsiteX25" fmla="*/ 537882 w 786160"/>
                      <a:gd name="connsiteY25" fmla="*/ 285491 h 504782"/>
                      <a:gd name="connsiteX26" fmla="*/ 542020 w 786160"/>
                      <a:gd name="connsiteY26" fmla="*/ 297904 h 504782"/>
                      <a:gd name="connsiteX27" fmla="*/ 566845 w 786160"/>
                      <a:gd name="connsiteY27" fmla="*/ 310317 h 504782"/>
                      <a:gd name="connsiteX28" fmla="*/ 575120 w 786160"/>
                      <a:gd name="connsiteY28" fmla="*/ 322729 h 504782"/>
                      <a:gd name="connsiteX29" fmla="*/ 599946 w 786160"/>
                      <a:gd name="connsiteY29" fmla="*/ 335142 h 504782"/>
                      <a:gd name="connsiteX30" fmla="*/ 612358 w 786160"/>
                      <a:gd name="connsiteY30" fmla="*/ 343417 h 504782"/>
                      <a:gd name="connsiteX31" fmla="*/ 633046 w 786160"/>
                      <a:gd name="connsiteY31" fmla="*/ 359967 h 504782"/>
                      <a:gd name="connsiteX32" fmla="*/ 641321 w 786160"/>
                      <a:gd name="connsiteY32" fmla="*/ 372380 h 504782"/>
                      <a:gd name="connsiteX33" fmla="*/ 666146 w 786160"/>
                      <a:gd name="connsiteY33" fmla="*/ 388930 h 504782"/>
                      <a:gd name="connsiteX34" fmla="*/ 674422 w 786160"/>
                      <a:gd name="connsiteY34" fmla="*/ 397205 h 504782"/>
                      <a:gd name="connsiteX35" fmla="*/ 686834 w 786160"/>
                      <a:gd name="connsiteY35" fmla="*/ 401343 h 504782"/>
                      <a:gd name="connsiteX36" fmla="*/ 695109 w 786160"/>
                      <a:gd name="connsiteY36" fmla="*/ 413756 h 504782"/>
                      <a:gd name="connsiteX37" fmla="*/ 719935 w 786160"/>
                      <a:gd name="connsiteY37" fmla="*/ 434443 h 504782"/>
                      <a:gd name="connsiteX38" fmla="*/ 732347 w 786160"/>
                      <a:gd name="connsiteY38" fmla="*/ 459269 h 504782"/>
                      <a:gd name="connsiteX39" fmla="*/ 744760 w 786160"/>
                      <a:gd name="connsiteY39" fmla="*/ 463406 h 504782"/>
                      <a:gd name="connsiteX40" fmla="*/ 773723 w 786160"/>
                      <a:gd name="connsiteY40" fmla="*/ 492369 h 504782"/>
                      <a:gd name="connsiteX41" fmla="*/ 786136 w 786160"/>
                      <a:gd name="connsiteY41" fmla="*/ 504782 h 5047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86160" h="504782">
                        <a:moveTo>
                          <a:pt x="0" y="0"/>
                        </a:moveTo>
                        <a:cubicBezTo>
                          <a:pt x="28790" y="11516"/>
                          <a:pt x="13638" y="5925"/>
                          <a:pt x="45513" y="16550"/>
                        </a:cubicBezTo>
                        <a:lnTo>
                          <a:pt x="57926" y="20688"/>
                        </a:lnTo>
                        <a:lnTo>
                          <a:pt x="70338" y="24825"/>
                        </a:lnTo>
                        <a:cubicBezTo>
                          <a:pt x="73064" y="33001"/>
                          <a:pt x="75460" y="43818"/>
                          <a:pt x="82751" y="49651"/>
                        </a:cubicBezTo>
                        <a:cubicBezTo>
                          <a:pt x="86157" y="52376"/>
                          <a:pt x="91026" y="52409"/>
                          <a:pt x="95164" y="53788"/>
                        </a:cubicBezTo>
                        <a:cubicBezTo>
                          <a:pt x="103439" y="59305"/>
                          <a:pt x="110554" y="67193"/>
                          <a:pt x="119989" y="70338"/>
                        </a:cubicBezTo>
                        <a:cubicBezTo>
                          <a:pt x="124127" y="71717"/>
                          <a:pt x="128144" y="73530"/>
                          <a:pt x="132402" y="74476"/>
                        </a:cubicBezTo>
                        <a:cubicBezTo>
                          <a:pt x="155386" y="79584"/>
                          <a:pt x="179501" y="80638"/>
                          <a:pt x="202740" y="82751"/>
                        </a:cubicBezTo>
                        <a:cubicBezTo>
                          <a:pt x="206878" y="85509"/>
                          <a:pt x="210705" y="88802"/>
                          <a:pt x="215153" y="91026"/>
                        </a:cubicBezTo>
                        <a:cubicBezTo>
                          <a:pt x="219054" y="92976"/>
                          <a:pt x="223357" y="94016"/>
                          <a:pt x="227565" y="95164"/>
                        </a:cubicBezTo>
                        <a:cubicBezTo>
                          <a:pt x="238537" y="98157"/>
                          <a:pt x="249876" y="99842"/>
                          <a:pt x="260666" y="103439"/>
                        </a:cubicBezTo>
                        <a:cubicBezTo>
                          <a:pt x="268941" y="106197"/>
                          <a:pt x="278233" y="106876"/>
                          <a:pt x="285491" y="111714"/>
                        </a:cubicBezTo>
                        <a:cubicBezTo>
                          <a:pt x="293766" y="117231"/>
                          <a:pt x="300882" y="125119"/>
                          <a:pt x="310317" y="128264"/>
                        </a:cubicBezTo>
                        <a:lnTo>
                          <a:pt x="335142" y="136539"/>
                        </a:lnTo>
                        <a:cubicBezTo>
                          <a:pt x="339280" y="137918"/>
                          <a:pt x="343324" y="139619"/>
                          <a:pt x="347555" y="140677"/>
                        </a:cubicBezTo>
                        <a:lnTo>
                          <a:pt x="364105" y="144814"/>
                        </a:lnTo>
                        <a:cubicBezTo>
                          <a:pt x="368243" y="143435"/>
                          <a:pt x="372157" y="140677"/>
                          <a:pt x="376518" y="140677"/>
                        </a:cubicBezTo>
                        <a:cubicBezTo>
                          <a:pt x="386506" y="140677"/>
                          <a:pt x="399822" y="145686"/>
                          <a:pt x="409618" y="148952"/>
                        </a:cubicBezTo>
                        <a:lnTo>
                          <a:pt x="434443" y="186190"/>
                        </a:lnTo>
                        <a:cubicBezTo>
                          <a:pt x="437201" y="190328"/>
                          <a:pt x="439201" y="195087"/>
                          <a:pt x="442718" y="198603"/>
                        </a:cubicBezTo>
                        <a:cubicBezTo>
                          <a:pt x="466798" y="222680"/>
                          <a:pt x="432085" y="189053"/>
                          <a:pt x="463406" y="215153"/>
                        </a:cubicBezTo>
                        <a:cubicBezTo>
                          <a:pt x="467901" y="218899"/>
                          <a:pt x="471200" y="223973"/>
                          <a:pt x="475819" y="227565"/>
                        </a:cubicBezTo>
                        <a:cubicBezTo>
                          <a:pt x="483669" y="233671"/>
                          <a:pt x="500644" y="244116"/>
                          <a:pt x="500644" y="244116"/>
                        </a:cubicBezTo>
                        <a:cubicBezTo>
                          <a:pt x="508213" y="255470"/>
                          <a:pt x="514533" y="268466"/>
                          <a:pt x="525470" y="277216"/>
                        </a:cubicBezTo>
                        <a:cubicBezTo>
                          <a:pt x="529353" y="280322"/>
                          <a:pt x="533745" y="282733"/>
                          <a:pt x="537882" y="285491"/>
                        </a:cubicBezTo>
                        <a:cubicBezTo>
                          <a:pt x="539261" y="289629"/>
                          <a:pt x="539295" y="294498"/>
                          <a:pt x="542020" y="297904"/>
                        </a:cubicBezTo>
                        <a:cubicBezTo>
                          <a:pt x="547853" y="305195"/>
                          <a:pt x="558668" y="307591"/>
                          <a:pt x="566845" y="310317"/>
                        </a:cubicBezTo>
                        <a:cubicBezTo>
                          <a:pt x="569603" y="314454"/>
                          <a:pt x="571604" y="319213"/>
                          <a:pt x="575120" y="322729"/>
                        </a:cubicBezTo>
                        <a:cubicBezTo>
                          <a:pt x="586978" y="334586"/>
                          <a:pt x="586485" y="328411"/>
                          <a:pt x="599946" y="335142"/>
                        </a:cubicBezTo>
                        <a:cubicBezTo>
                          <a:pt x="604394" y="337366"/>
                          <a:pt x="608221" y="340659"/>
                          <a:pt x="612358" y="343417"/>
                        </a:cubicBezTo>
                        <a:cubicBezTo>
                          <a:pt x="636073" y="378991"/>
                          <a:pt x="604495" y="337127"/>
                          <a:pt x="633046" y="359967"/>
                        </a:cubicBezTo>
                        <a:cubicBezTo>
                          <a:pt x="636929" y="363073"/>
                          <a:pt x="637579" y="369105"/>
                          <a:pt x="641321" y="372380"/>
                        </a:cubicBezTo>
                        <a:cubicBezTo>
                          <a:pt x="648806" y="378929"/>
                          <a:pt x="659113" y="381898"/>
                          <a:pt x="666146" y="388930"/>
                        </a:cubicBezTo>
                        <a:cubicBezTo>
                          <a:pt x="668905" y="391688"/>
                          <a:pt x="671077" y="395198"/>
                          <a:pt x="674422" y="397205"/>
                        </a:cubicBezTo>
                        <a:cubicBezTo>
                          <a:pt x="678162" y="399449"/>
                          <a:pt x="682697" y="399964"/>
                          <a:pt x="686834" y="401343"/>
                        </a:cubicBezTo>
                        <a:cubicBezTo>
                          <a:pt x="689592" y="405481"/>
                          <a:pt x="691925" y="409936"/>
                          <a:pt x="695109" y="413756"/>
                        </a:cubicBezTo>
                        <a:cubicBezTo>
                          <a:pt x="705063" y="425701"/>
                          <a:pt x="707731" y="426308"/>
                          <a:pt x="719935" y="434443"/>
                        </a:cubicBezTo>
                        <a:cubicBezTo>
                          <a:pt x="722660" y="442620"/>
                          <a:pt x="725055" y="453436"/>
                          <a:pt x="732347" y="459269"/>
                        </a:cubicBezTo>
                        <a:cubicBezTo>
                          <a:pt x="735753" y="461994"/>
                          <a:pt x="740622" y="462027"/>
                          <a:pt x="744760" y="463406"/>
                        </a:cubicBezTo>
                        <a:cubicBezTo>
                          <a:pt x="752043" y="485254"/>
                          <a:pt x="745269" y="473400"/>
                          <a:pt x="773723" y="492369"/>
                        </a:cubicBezTo>
                        <a:cubicBezTo>
                          <a:pt x="787284" y="501409"/>
                          <a:pt x="786136" y="495671"/>
                          <a:pt x="786136" y="504782"/>
                        </a:cubicBezTo>
                      </a:path>
                    </a:pathLst>
                  </a:custGeom>
                  <a:noFill/>
                  <a:ln w="38100" cap="rnd" cmpd="sng" algn="ctr">
                    <a:solidFill>
                      <a:srgbClr val="00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13" name="Freeform 12"/>
                  <p:cNvSpPr/>
                  <p:nvPr/>
                </p:nvSpPr>
                <p:spPr bwMode="auto">
                  <a:xfrm>
                    <a:off x="2962490" y="2232525"/>
                    <a:ext cx="914400" cy="1458096"/>
                  </a:xfrm>
                  <a:custGeom>
                    <a:avLst/>
                    <a:gdLst>
                      <a:gd name="connsiteX0" fmla="*/ 0 w 914400"/>
                      <a:gd name="connsiteY0" fmla="*/ 88645 h 986495"/>
                      <a:gd name="connsiteX1" fmla="*/ 16551 w 914400"/>
                      <a:gd name="connsiteY1" fmla="*/ 109333 h 986495"/>
                      <a:gd name="connsiteX2" fmla="*/ 20688 w 914400"/>
                      <a:gd name="connsiteY2" fmla="*/ 121746 h 986495"/>
                      <a:gd name="connsiteX3" fmla="*/ 28963 w 914400"/>
                      <a:gd name="connsiteY3" fmla="*/ 134158 h 986495"/>
                      <a:gd name="connsiteX4" fmla="*/ 37239 w 914400"/>
                      <a:gd name="connsiteY4" fmla="*/ 88645 h 986495"/>
                      <a:gd name="connsiteX5" fmla="*/ 41376 w 914400"/>
                      <a:gd name="connsiteY5" fmla="*/ 72095 h 986495"/>
                      <a:gd name="connsiteX6" fmla="*/ 45514 w 914400"/>
                      <a:gd name="connsiteY6" fmla="*/ 51407 h 986495"/>
                      <a:gd name="connsiteX7" fmla="*/ 49651 w 914400"/>
                      <a:gd name="connsiteY7" fmla="*/ 1757 h 986495"/>
                      <a:gd name="connsiteX8" fmla="*/ 53789 w 914400"/>
                      <a:gd name="connsiteY8" fmla="*/ 30719 h 986495"/>
                      <a:gd name="connsiteX9" fmla="*/ 57926 w 914400"/>
                      <a:gd name="connsiteY9" fmla="*/ 51407 h 986495"/>
                      <a:gd name="connsiteX10" fmla="*/ 70339 w 914400"/>
                      <a:gd name="connsiteY10" fmla="*/ 179671 h 986495"/>
                      <a:gd name="connsiteX11" fmla="*/ 74477 w 914400"/>
                      <a:gd name="connsiteY11" fmla="*/ 192084 h 986495"/>
                      <a:gd name="connsiteX12" fmla="*/ 82752 w 914400"/>
                      <a:gd name="connsiteY12" fmla="*/ 179671 h 986495"/>
                      <a:gd name="connsiteX13" fmla="*/ 86889 w 914400"/>
                      <a:gd name="connsiteY13" fmla="*/ 150709 h 986495"/>
                      <a:gd name="connsiteX14" fmla="*/ 95164 w 914400"/>
                      <a:gd name="connsiteY14" fmla="*/ 175534 h 986495"/>
                      <a:gd name="connsiteX15" fmla="*/ 103439 w 914400"/>
                      <a:gd name="connsiteY15" fmla="*/ 187947 h 986495"/>
                      <a:gd name="connsiteX16" fmla="*/ 124127 w 914400"/>
                      <a:gd name="connsiteY16" fmla="*/ 204497 h 986495"/>
                      <a:gd name="connsiteX17" fmla="*/ 128265 w 914400"/>
                      <a:gd name="connsiteY17" fmla="*/ 216909 h 986495"/>
                      <a:gd name="connsiteX18" fmla="*/ 140677 w 914400"/>
                      <a:gd name="connsiteY18" fmla="*/ 221047 h 986495"/>
                      <a:gd name="connsiteX19" fmla="*/ 148953 w 914400"/>
                      <a:gd name="connsiteY19" fmla="*/ 229322 h 986495"/>
                      <a:gd name="connsiteX20" fmla="*/ 161365 w 914400"/>
                      <a:gd name="connsiteY20" fmla="*/ 233460 h 986495"/>
                      <a:gd name="connsiteX21" fmla="*/ 186191 w 914400"/>
                      <a:gd name="connsiteY21" fmla="*/ 250010 h 986495"/>
                      <a:gd name="connsiteX22" fmla="*/ 194466 w 914400"/>
                      <a:gd name="connsiteY22" fmla="*/ 262423 h 986495"/>
                      <a:gd name="connsiteX23" fmla="*/ 231704 w 914400"/>
                      <a:gd name="connsiteY23" fmla="*/ 287248 h 986495"/>
                      <a:gd name="connsiteX24" fmla="*/ 244116 w 914400"/>
                      <a:gd name="connsiteY24" fmla="*/ 295523 h 986495"/>
                      <a:gd name="connsiteX25" fmla="*/ 256529 w 914400"/>
                      <a:gd name="connsiteY25" fmla="*/ 303798 h 986495"/>
                      <a:gd name="connsiteX26" fmla="*/ 277217 w 914400"/>
                      <a:gd name="connsiteY26" fmla="*/ 328624 h 986495"/>
                      <a:gd name="connsiteX27" fmla="*/ 289629 w 914400"/>
                      <a:gd name="connsiteY27" fmla="*/ 332761 h 986495"/>
                      <a:gd name="connsiteX28" fmla="*/ 306180 w 914400"/>
                      <a:gd name="connsiteY28" fmla="*/ 353449 h 986495"/>
                      <a:gd name="connsiteX29" fmla="*/ 310317 w 914400"/>
                      <a:gd name="connsiteY29" fmla="*/ 365862 h 986495"/>
                      <a:gd name="connsiteX30" fmla="*/ 322730 w 914400"/>
                      <a:gd name="connsiteY30" fmla="*/ 374137 h 986495"/>
                      <a:gd name="connsiteX31" fmla="*/ 343418 w 914400"/>
                      <a:gd name="connsiteY31" fmla="*/ 403100 h 986495"/>
                      <a:gd name="connsiteX32" fmla="*/ 351693 w 914400"/>
                      <a:gd name="connsiteY32" fmla="*/ 415512 h 986495"/>
                      <a:gd name="connsiteX33" fmla="*/ 376518 w 914400"/>
                      <a:gd name="connsiteY33" fmla="*/ 423787 h 986495"/>
                      <a:gd name="connsiteX34" fmla="*/ 388931 w 914400"/>
                      <a:gd name="connsiteY34" fmla="*/ 436200 h 986495"/>
                      <a:gd name="connsiteX35" fmla="*/ 397206 w 914400"/>
                      <a:gd name="connsiteY35" fmla="*/ 461025 h 986495"/>
                      <a:gd name="connsiteX36" fmla="*/ 409619 w 914400"/>
                      <a:gd name="connsiteY36" fmla="*/ 485851 h 986495"/>
                      <a:gd name="connsiteX37" fmla="*/ 417894 w 914400"/>
                      <a:gd name="connsiteY37" fmla="*/ 498263 h 986495"/>
                      <a:gd name="connsiteX38" fmla="*/ 434444 w 914400"/>
                      <a:gd name="connsiteY38" fmla="*/ 523089 h 986495"/>
                      <a:gd name="connsiteX39" fmla="*/ 442719 w 914400"/>
                      <a:gd name="connsiteY39" fmla="*/ 535501 h 986495"/>
                      <a:gd name="connsiteX40" fmla="*/ 459269 w 914400"/>
                      <a:gd name="connsiteY40" fmla="*/ 539639 h 986495"/>
                      <a:gd name="connsiteX41" fmla="*/ 475820 w 914400"/>
                      <a:gd name="connsiteY41" fmla="*/ 560327 h 986495"/>
                      <a:gd name="connsiteX42" fmla="*/ 484095 w 914400"/>
                      <a:gd name="connsiteY42" fmla="*/ 572739 h 986495"/>
                      <a:gd name="connsiteX43" fmla="*/ 496507 w 914400"/>
                      <a:gd name="connsiteY43" fmla="*/ 581014 h 986495"/>
                      <a:gd name="connsiteX44" fmla="*/ 513058 w 914400"/>
                      <a:gd name="connsiteY44" fmla="*/ 597565 h 986495"/>
                      <a:gd name="connsiteX45" fmla="*/ 525470 w 914400"/>
                      <a:gd name="connsiteY45" fmla="*/ 589290 h 986495"/>
                      <a:gd name="connsiteX46" fmla="*/ 546158 w 914400"/>
                      <a:gd name="connsiteY46" fmla="*/ 605840 h 986495"/>
                      <a:gd name="connsiteX47" fmla="*/ 550296 w 914400"/>
                      <a:gd name="connsiteY47" fmla="*/ 618252 h 986495"/>
                      <a:gd name="connsiteX48" fmla="*/ 570983 w 914400"/>
                      <a:gd name="connsiteY48" fmla="*/ 630665 h 986495"/>
                      <a:gd name="connsiteX49" fmla="*/ 575121 w 914400"/>
                      <a:gd name="connsiteY49" fmla="*/ 643078 h 986495"/>
                      <a:gd name="connsiteX50" fmla="*/ 591671 w 914400"/>
                      <a:gd name="connsiteY50" fmla="*/ 663766 h 986495"/>
                      <a:gd name="connsiteX51" fmla="*/ 604084 w 914400"/>
                      <a:gd name="connsiteY51" fmla="*/ 672041 h 986495"/>
                      <a:gd name="connsiteX52" fmla="*/ 620634 w 914400"/>
                      <a:gd name="connsiteY52" fmla="*/ 696866 h 986495"/>
                      <a:gd name="connsiteX53" fmla="*/ 624772 w 914400"/>
                      <a:gd name="connsiteY53" fmla="*/ 709279 h 986495"/>
                      <a:gd name="connsiteX54" fmla="*/ 633047 w 914400"/>
                      <a:gd name="connsiteY54" fmla="*/ 721691 h 986495"/>
                      <a:gd name="connsiteX55" fmla="*/ 649597 w 914400"/>
                      <a:gd name="connsiteY55" fmla="*/ 725829 h 986495"/>
                      <a:gd name="connsiteX56" fmla="*/ 662010 w 914400"/>
                      <a:gd name="connsiteY56" fmla="*/ 738242 h 986495"/>
                      <a:gd name="connsiteX57" fmla="*/ 674422 w 914400"/>
                      <a:gd name="connsiteY57" fmla="*/ 746517 h 986495"/>
                      <a:gd name="connsiteX58" fmla="*/ 678560 w 914400"/>
                      <a:gd name="connsiteY58" fmla="*/ 758929 h 986495"/>
                      <a:gd name="connsiteX59" fmla="*/ 686835 w 914400"/>
                      <a:gd name="connsiteY59" fmla="*/ 767205 h 986495"/>
                      <a:gd name="connsiteX60" fmla="*/ 703385 w 914400"/>
                      <a:gd name="connsiteY60" fmla="*/ 808580 h 986495"/>
                      <a:gd name="connsiteX61" fmla="*/ 711660 w 914400"/>
                      <a:gd name="connsiteY61" fmla="*/ 820993 h 986495"/>
                      <a:gd name="connsiteX62" fmla="*/ 736486 w 914400"/>
                      <a:gd name="connsiteY62" fmla="*/ 833405 h 986495"/>
                      <a:gd name="connsiteX63" fmla="*/ 753036 w 914400"/>
                      <a:gd name="connsiteY63" fmla="*/ 858231 h 986495"/>
                      <a:gd name="connsiteX64" fmla="*/ 781999 w 914400"/>
                      <a:gd name="connsiteY64" fmla="*/ 891331 h 986495"/>
                      <a:gd name="connsiteX65" fmla="*/ 806824 w 914400"/>
                      <a:gd name="connsiteY65" fmla="*/ 907881 h 986495"/>
                      <a:gd name="connsiteX66" fmla="*/ 827512 w 914400"/>
                      <a:gd name="connsiteY66" fmla="*/ 920294 h 986495"/>
                      <a:gd name="connsiteX67" fmla="*/ 848200 w 914400"/>
                      <a:gd name="connsiteY67" fmla="*/ 953395 h 986495"/>
                      <a:gd name="connsiteX68" fmla="*/ 852337 w 914400"/>
                      <a:gd name="connsiteY68" fmla="*/ 965807 h 986495"/>
                      <a:gd name="connsiteX69" fmla="*/ 877162 w 914400"/>
                      <a:gd name="connsiteY69" fmla="*/ 953395 h 986495"/>
                      <a:gd name="connsiteX70" fmla="*/ 889575 w 914400"/>
                      <a:gd name="connsiteY70" fmla="*/ 957532 h 986495"/>
                      <a:gd name="connsiteX71" fmla="*/ 901988 w 914400"/>
                      <a:gd name="connsiteY71" fmla="*/ 982357 h 986495"/>
                      <a:gd name="connsiteX72" fmla="*/ 914400 w 914400"/>
                      <a:gd name="connsiteY72" fmla="*/ 986495 h 986495"/>
                      <a:gd name="connsiteX0" fmla="*/ 0 w 914400"/>
                      <a:gd name="connsiteY0" fmla="*/ 88645 h 1112945"/>
                      <a:gd name="connsiteX1" fmla="*/ 16551 w 914400"/>
                      <a:gd name="connsiteY1" fmla="*/ 109333 h 1112945"/>
                      <a:gd name="connsiteX2" fmla="*/ 20688 w 914400"/>
                      <a:gd name="connsiteY2" fmla="*/ 121746 h 1112945"/>
                      <a:gd name="connsiteX3" fmla="*/ 28963 w 914400"/>
                      <a:gd name="connsiteY3" fmla="*/ 134158 h 1112945"/>
                      <a:gd name="connsiteX4" fmla="*/ 37239 w 914400"/>
                      <a:gd name="connsiteY4" fmla="*/ 88645 h 1112945"/>
                      <a:gd name="connsiteX5" fmla="*/ 41376 w 914400"/>
                      <a:gd name="connsiteY5" fmla="*/ 72095 h 1112945"/>
                      <a:gd name="connsiteX6" fmla="*/ 45514 w 914400"/>
                      <a:gd name="connsiteY6" fmla="*/ 51407 h 1112945"/>
                      <a:gd name="connsiteX7" fmla="*/ 49651 w 914400"/>
                      <a:gd name="connsiteY7" fmla="*/ 1757 h 1112945"/>
                      <a:gd name="connsiteX8" fmla="*/ 53789 w 914400"/>
                      <a:gd name="connsiteY8" fmla="*/ 30719 h 1112945"/>
                      <a:gd name="connsiteX9" fmla="*/ 57926 w 914400"/>
                      <a:gd name="connsiteY9" fmla="*/ 51407 h 1112945"/>
                      <a:gd name="connsiteX10" fmla="*/ 70339 w 914400"/>
                      <a:gd name="connsiteY10" fmla="*/ 179671 h 1112945"/>
                      <a:gd name="connsiteX11" fmla="*/ 74477 w 914400"/>
                      <a:gd name="connsiteY11" fmla="*/ 192084 h 1112945"/>
                      <a:gd name="connsiteX12" fmla="*/ 82752 w 914400"/>
                      <a:gd name="connsiteY12" fmla="*/ 179671 h 1112945"/>
                      <a:gd name="connsiteX13" fmla="*/ 86889 w 914400"/>
                      <a:gd name="connsiteY13" fmla="*/ 150709 h 1112945"/>
                      <a:gd name="connsiteX14" fmla="*/ 95164 w 914400"/>
                      <a:gd name="connsiteY14" fmla="*/ 175534 h 1112945"/>
                      <a:gd name="connsiteX15" fmla="*/ 103439 w 914400"/>
                      <a:gd name="connsiteY15" fmla="*/ 187947 h 1112945"/>
                      <a:gd name="connsiteX16" fmla="*/ 124127 w 914400"/>
                      <a:gd name="connsiteY16" fmla="*/ 204497 h 1112945"/>
                      <a:gd name="connsiteX17" fmla="*/ 128265 w 914400"/>
                      <a:gd name="connsiteY17" fmla="*/ 216909 h 1112945"/>
                      <a:gd name="connsiteX18" fmla="*/ 140677 w 914400"/>
                      <a:gd name="connsiteY18" fmla="*/ 221047 h 1112945"/>
                      <a:gd name="connsiteX19" fmla="*/ 148953 w 914400"/>
                      <a:gd name="connsiteY19" fmla="*/ 229322 h 1112945"/>
                      <a:gd name="connsiteX20" fmla="*/ 161365 w 914400"/>
                      <a:gd name="connsiteY20" fmla="*/ 233460 h 1112945"/>
                      <a:gd name="connsiteX21" fmla="*/ 186191 w 914400"/>
                      <a:gd name="connsiteY21" fmla="*/ 250010 h 1112945"/>
                      <a:gd name="connsiteX22" fmla="*/ 194466 w 914400"/>
                      <a:gd name="connsiteY22" fmla="*/ 262423 h 1112945"/>
                      <a:gd name="connsiteX23" fmla="*/ 231704 w 914400"/>
                      <a:gd name="connsiteY23" fmla="*/ 287248 h 1112945"/>
                      <a:gd name="connsiteX24" fmla="*/ 244116 w 914400"/>
                      <a:gd name="connsiteY24" fmla="*/ 295523 h 1112945"/>
                      <a:gd name="connsiteX25" fmla="*/ 256529 w 914400"/>
                      <a:gd name="connsiteY25" fmla="*/ 303798 h 1112945"/>
                      <a:gd name="connsiteX26" fmla="*/ 277217 w 914400"/>
                      <a:gd name="connsiteY26" fmla="*/ 328624 h 1112945"/>
                      <a:gd name="connsiteX27" fmla="*/ 289629 w 914400"/>
                      <a:gd name="connsiteY27" fmla="*/ 332761 h 1112945"/>
                      <a:gd name="connsiteX28" fmla="*/ 306180 w 914400"/>
                      <a:gd name="connsiteY28" fmla="*/ 353449 h 1112945"/>
                      <a:gd name="connsiteX29" fmla="*/ 310317 w 914400"/>
                      <a:gd name="connsiteY29" fmla="*/ 365862 h 1112945"/>
                      <a:gd name="connsiteX30" fmla="*/ 322730 w 914400"/>
                      <a:gd name="connsiteY30" fmla="*/ 374137 h 1112945"/>
                      <a:gd name="connsiteX31" fmla="*/ 343418 w 914400"/>
                      <a:gd name="connsiteY31" fmla="*/ 403100 h 1112945"/>
                      <a:gd name="connsiteX32" fmla="*/ 351693 w 914400"/>
                      <a:gd name="connsiteY32" fmla="*/ 415512 h 1112945"/>
                      <a:gd name="connsiteX33" fmla="*/ 376518 w 914400"/>
                      <a:gd name="connsiteY33" fmla="*/ 423787 h 1112945"/>
                      <a:gd name="connsiteX34" fmla="*/ 388931 w 914400"/>
                      <a:gd name="connsiteY34" fmla="*/ 436200 h 1112945"/>
                      <a:gd name="connsiteX35" fmla="*/ 397206 w 914400"/>
                      <a:gd name="connsiteY35" fmla="*/ 461025 h 1112945"/>
                      <a:gd name="connsiteX36" fmla="*/ 409619 w 914400"/>
                      <a:gd name="connsiteY36" fmla="*/ 485851 h 1112945"/>
                      <a:gd name="connsiteX37" fmla="*/ 417894 w 914400"/>
                      <a:gd name="connsiteY37" fmla="*/ 498263 h 1112945"/>
                      <a:gd name="connsiteX38" fmla="*/ 434444 w 914400"/>
                      <a:gd name="connsiteY38" fmla="*/ 523089 h 1112945"/>
                      <a:gd name="connsiteX39" fmla="*/ 442719 w 914400"/>
                      <a:gd name="connsiteY39" fmla="*/ 535501 h 1112945"/>
                      <a:gd name="connsiteX40" fmla="*/ 459269 w 914400"/>
                      <a:gd name="connsiteY40" fmla="*/ 539639 h 1112945"/>
                      <a:gd name="connsiteX41" fmla="*/ 475820 w 914400"/>
                      <a:gd name="connsiteY41" fmla="*/ 560327 h 1112945"/>
                      <a:gd name="connsiteX42" fmla="*/ 484095 w 914400"/>
                      <a:gd name="connsiteY42" fmla="*/ 572739 h 1112945"/>
                      <a:gd name="connsiteX43" fmla="*/ 496507 w 914400"/>
                      <a:gd name="connsiteY43" fmla="*/ 581014 h 1112945"/>
                      <a:gd name="connsiteX44" fmla="*/ 513058 w 914400"/>
                      <a:gd name="connsiteY44" fmla="*/ 597565 h 1112945"/>
                      <a:gd name="connsiteX45" fmla="*/ 517496 w 914400"/>
                      <a:gd name="connsiteY45" fmla="*/ 1112944 h 1112945"/>
                      <a:gd name="connsiteX46" fmla="*/ 546158 w 914400"/>
                      <a:gd name="connsiteY46" fmla="*/ 605840 h 1112945"/>
                      <a:gd name="connsiteX47" fmla="*/ 550296 w 914400"/>
                      <a:gd name="connsiteY47" fmla="*/ 618252 h 1112945"/>
                      <a:gd name="connsiteX48" fmla="*/ 570983 w 914400"/>
                      <a:gd name="connsiteY48" fmla="*/ 630665 h 1112945"/>
                      <a:gd name="connsiteX49" fmla="*/ 575121 w 914400"/>
                      <a:gd name="connsiteY49" fmla="*/ 643078 h 1112945"/>
                      <a:gd name="connsiteX50" fmla="*/ 591671 w 914400"/>
                      <a:gd name="connsiteY50" fmla="*/ 663766 h 1112945"/>
                      <a:gd name="connsiteX51" fmla="*/ 604084 w 914400"/>
                      <a:gd name="connsiteY51" fmla="*/ 672041 h 1112945"/>
                      <a:gd name="connsiteX52" fmla="*/ 620634 w 914400"/>
                      <a:gd name="connsiteY52" fmla="*/ 696866 h 1112945"/>
                      <a:gd name="connsiteX53" fmla="*/ 624772 w 914400"/>
                      <a:gd name="connsiteY53" fmla="*/ 709279 h 1112945"/>
                      <a:gd name="connsiteX54" fmla="*/ 633047 w 914400"/>
                      <a:gd name="connsiteY54" fmla="*/ 721691 h 1112945"/>
                      <a:gd name="connsiteX55" fmla="*/ 649597 w 914400"/>
                      <a:gd name="connsiteY55" fmla="*/ 725829 h 1112945"/>
                      <a:gd name="connsiteX56" fmla="*/ 662010 w 914400"/>
                      <a:gd name="connsiteY56" fmla="*/ 738242 h 1112945"/>
                      <a:gd name="connsiteX57" fmla="*/ 674422 w 914400"/>
                      <a:gd name="connsiteY57" fmla="*/ 746517 h 1112945"/>
                      <a:gd name="connsiteX58" fmla="*/ 678560 w 914400"/>
                      <a:gd name="connsiteY58" fmla="*/ 758929 h 1112945"/>
                      <a:gd name="connsiteX59" fmla="*/ 686835 w 914400"/>
                      <a:gd name="connsiteY59" fmla="*/ 767205 h 1112945"/>
                      <a:gd name="connsiteX60" fmla="*/ 703385 w 914400"/>
                      <a:gd name="connsiteY60" fmla="*/ 808580 h 1112945"/>
                      <a:gd name="connsiteX61" fmla="*/ 711660 w 914400"/>
                      <a:gd name="connsiteY61" fmla="*/ 820993 h 1112945"/>
                      <a:gd name="connsiteX62" fmla="*/ 736486 w 914400"/>
                      <a:gd name="connsiteY62" fmla="*/ 833405 h 1112945"/>
                      <a:gd name="connsiteX63" fmla="*/ 753036 w 914400"/>
                      <a:gd name="connsiteY63" fmla="*/ 858231 h 1112945"/>
                      <a:gd name="connsiteX64" fmla="*/ 781999 w 914400"/>
                      <a:gd name="connsiteY64" fmla="*/ 891331 h 1112945"/>
                      <a:gd name="connsiteX65" fmla="*/ 806824 w 914400"/>
                      <a:gd name="connsiteY65" fmla="*/ 907881 h 1112945"/>
                      <a:gd name="connsiteX66" fmla="*/ 827512 w 914400"/>
                      <a:gd name="connsiteY66" fmla="*/ 920294 h 1112945"/>
                      <a:gd name="connsiteX67" fmla="*/ 848200 w 914400"/>
                      <a:gd name="connsiteY67" fmla="*/ 953395 h 1112945"/>
                      <a:gd name="connsiteX68" fmla="*/ 852337 w 914400"/>
                      <a:gd name="connsiteY68" fmla="*/ 965807 h 1112945"/>
                      <a:gd name="connsiteX69" fmla="*/ 877162 w 914400"/>
                      <a:gd name="connsiteY69" fmla="*/ 953395 h 1112945"/>
                      <a:gd name="connsiteX70" fmla="*/ 889575 w 914400"/>
                      <a:gd name="connsiteY70" fmla="*/ 957532 h 1112945"/>
                      <a:gd name="connsiteX71" fmla="*/ 901988 w 914400"/>
                      <a:gd name="connsiteY71" fmla="*/ 982357 h 1112945"/>
                      <a:gd name="connsiteX72" fmla="*/ 914400 w 914400"/>
                      <a:gd name="connsiteY72" fmla="*/ 986495 h 1112945"/>
                      <a:gd name="connsiteX0" fmla="*/ 0 w 914400"/>
                      <a:gd name="connsiteY0" fmla="*/ 88645 h 1112946"/>
                      <a:gd name="connsiteX1" fmla="*/ 16551 w 914400"/>
                      <a:gd name="connsiteY1" fmla="*/ 109333 h 1112946"/>
                      <a:gd name="connsiteX2" fmla="*/ 20688 w 914400"/>
                      <a:gd name="connsiteY2" fmla="*/ 121746 h 1112946"/>
                      <a:gd name="connsiteX3" fmla="*/ 28963 w 914400"/>
                      <a:gd name="connsiteY3" fmla="*/ 134158 h 1112946"/>
                      <a:gd name="connsiteX4" fmla="*/ 37239 w 914400"/>
                      <a:gd name="connsiteY4" fmla="*/ 88645 h 1112946"/>
                      <a:gd name="connsiteX5" fmla="*/ 41376 w 914400"/>
                      <a:gd name="connsiteY5" fmla="*/ 72095 h 1112946"/>
                      <a:gd name="connsiteX6" fmla="*/ 45514 w 914400"/>
                      <a:gd name="connsiteY6" fmla="*/ 51407 h 1112946"/>
                      <a:gd name="connsiteX7" fmla="*/ 49651 w 914400"/>
                      <a:gd name="connsiteY7" fmla="*/ 1757 h 1112946"/>
                      <a:gd name="connsiteX8" fmla="*/ 53789 w 914400"/>
                      <a:gd name="connsiteY8" fmla="*/ 30719 h 1112946"/>
                      <a:gd name="connsiteX9" fmla="*/ 57926 w 914400"/>
                      <a:gd name="connsiteY9" fmla="*/ 51407 h 1112946"/>
                      <a:gd name="connsiteX10" fmla="*/ 70339 w 914400"/>
                      <a:gd name="connsiteY10" fmla="*/ 179671 h 1112946"/>
                      <a:gd name="connsiteX11" fmla="*/ 74477 w 914400"/>
                      <a:gd name="connsiteY11" fmla="*/ 192084 h 1112946"/>
                      <a:gd name="connsiteX12" fmla="*/ 82752 w 914400"/>
                      <a:gd name="connsiteY12" fmla="*/ 179671 h 1112946"/>
                      <a:gd name="connsiteX13" fmla="*/ 86889 w 914400"/>
                      <a:gd name="connsiteY13" fmla="*/ 150709 h 1112946"/>
                      <a:gd name="connsiteX14" fmla="*/ 95164 w 914400"/>
                      <a:gd name="connsiteY14" fmla="*/ 175534 h 1112946"/>
                      <a:gd name="connsiteX15" fmla="*/ 103439 w 914400"/>
                      <a:gd name="connsiteY15" fmla="*/ 187947 h 1112946"/>
                      <a:gd name="connsiteX16" fmla="*/ 124127 w 914400"/>
                      <a:gd name="connsiteY16" fmla="*/ 204497 h 1112946"/>
                      <a:gd name="connsiteX17" fmla="*/ 128265 w 914400"/>
                      <a:gd name="connsiteY17" fmla="*/ 216909 h 1112946"/>
                      <a:gd name="connsiteX18" fmla="*/ 140677 w 914400"/>
                      <a:gd name="connsiteY18" fmla="*/ 221047 h 1112946"/>
                      <a:gd name="connsiteX19" fmla="*/ 148953 w 914400"/>
                      <a:gd name="connsiteY19" fmla="*/ 229322 h 1112946"/>
                      <a:gd name="connsiteX20" fmla="*/ 161365 w 914400"/>
                      <a:gd name="connsiteY20" fmla="*/ 233460 h 1112946"/>
                      <a:gd name="connsiteX21" fmla="*/ 186191 w 914400"/>
                      <a:gd name="connsiteY21" fmla="*/ 250010 h 1112946"/>
                      <a:gd name="connsiteX22" fmla="*/ 194466 w 914400"/>
                      <a:gd name="connsiteY22" fmla="*/ 262423 h 1112946"/>
                      <a:gd name="connsiteX23" fmla="*/ 231704 w 914400"/>
                      <a:gd name="connsiteY23" fmla="*/ 287248 h 1112946"/>
                      <a:gd name="connsiteX24" fmla="*/ 244116 w 914400"/>
                      <a:gd name="connsiteY24" fmla="*/ 295523 h 1112946"/>
                      <a:gd name="connsiteX25" fmla="*/ 256529 w 914400"/>
                      <a:gd name="connsiteY25" fmla="*/ 303798 h 1112946"/>
                      <a:gd name="connsiteX26" fmla="*/ 277217 w 914400"/>
                      <a:gd name="connsiteY26" fmla="*/ 328624 h 1112946"/>
                      <a:gd name="connsiteX27" fmla="*/ 289629 w 914400"/>
                      <a:gd name="connsiteY27" fmla="*/ 332761 h 1112946"/>
                      <a:gd name="connsiteX28" fmla="*/ 306180 w 914400"/>
                      <a:gd name="connsiteY28" fmla="*/ 353449 h 1112946"/>
                      <a:gd name="connsiteX29" fmla="*/ 310317 w 914400"/>
                      <a:gd name="connsiteY29" fmla="*/ 365862 h 1112946"/>
                      <a:gd name="connsiteX30" fmla="*/ 322730 w 914400"/>
                      <a:gd name="connsiteY30" fmla="*/ 374137 h 1112946"/>
                      <a:gd name="connsiteX31" fmla="*/ 343418 w 914400"/>
                      <a:gd name="connsiteY31" fmla="*/ 403100 h 1112946"/>
                      <a:gd name="connsiteX32" fmla="*/ 351693 w 914400"/>
                      <a:gd name="connsiteY32" fmla="*/ 415512 h 1112946"/>
                      <a:gd name="connsiteX33" fmla="*/ 376518 w 914400"/>
                      <a:gd name="connsiteY33" fmla="*/ 423787 h 1112946"/>
                      <a:gd name="connsiteX34" fmla="*/ 388931 w 914400"/>
                      <a:gd name="connsiteY34" fmla="*/ 436200 h 1112946"/>
                      <a:gd name="connsiteX35" fmla="*/ 397206 w 914400"/>
                      <a:gd name="connsiteY35" fmla="*/ 461025 h 1112946"/>
                      <a:gd name="connsiteX36" fmla="*/ 409619 w 914400"/>
                      <a:gd name="connsiteY36" fmla="*/ 485851 h 1112946"/>
                      <a:gd name="connsiteX37" fmla="*/ 417894 w 914400"/>
                      <a:gd name="connsiteY37" fmla="*/ 498263 h 1112946"/>
                      <a:gd name="connsiteX38" fmla="*/ 434444 w 914400"/>
                      <a:gd name="connsiteY38" fmla="*/ 523089 h 1112946"/>
                      <a:gd name="connsiteX39" fmla="*/ 442719 w 914400"/>
                      <a:gd name="connsiteY39" fmla="*/ 535501 h 1112946"/>
                      <a:gd name="connsiteX40" fmla="*/ 459269 w 914400"/>
                      <a:gd name="connsiteY40" fmla="*/ 539639 h 1112946"/>
                      <a:gd name="connsiteX41" fmla="*/ 475820 w 914400"/>
                      <a:gd name="connsiteY41" fmla="*/ 560327 h 1112946"/>
                      <a:gd name="connsiteX42" fmla="*/ 484095 w 914400"/>
                      <a:gd name="connsiteY42" fmla="*/ 572739 h 1112946"/>
                      <a:gd name="connsiteX43" fmla="*/ 496507 w 914400"/>
                      <a:gd name="connsiteY43" fmla="*/ 581014 h 1112946"/>
                      <a:gd name="connsiteX44" fmla="*/ 513058 w 914400"/>
                      <a:gd name="connsiteY44" fmla="*/ 597565 h 1112946"/>
                      <a:gd name="connsiteX45" fmla="*/ 517496 w 914400"/>
                      <a:gd name="connsiteY45" fmla="*/ 1112944 h 1112946"/>
                      <a:gd name="connsiteX46" fmla="*/ 530209 w 914400"/>
                      <a:gd name="connsiteY46" fmla="*/ 589891 h 1112946"/>
                      <a:gd name="connsiteX47" fmla="*/ 550296 w 914400"/>
                      <a:gd name="connsiteY47" fmla="*/ 618252 h 1112946"/>
                      <a:gd name="connsiteX48" fmla="*/ 570983 w 914400"/>
                      <a:gd name="connsiteY48" fmla="*/ 630665 h 1112946"/>
                      <a:gd name="connsiteX49" fmla="*/ 575121 w 914400"/>
                      <a:gd name="connsiteY49" fmla="*/ 643078 h 1112946"/>
                      <a:gd name="connsiteX50" fmla="*/ 591671 w 914400"/>
                      <a:gd name="connsiteY50" fmla="*/ 663766 h 1112946"/>
                      <a:gd name="connsiteX51" fmla="*/ 604084 w 914400"/>
                      <a:gd name="connsiteY51" fmla="*/ 672041 h 1112946"/>
                      <a:gd name="connsiteX52" fmla="*/ 620634 w 914400"/>
                      <a:gd name="connsiteY52" fmla="*/ 696866 h 1112946"/>
                      <a:gd name="connsiteX53" fmla="*/ 624772 w 914400"/>
                      <a:gd name="connsiteY53" fmla="*/ 709279 h 1112946"/>
                      <a:gd name="connsiteX54" fmla="*/ 633047 w 914400"/>
                      <a:gd name="connsiteY54" fmla="*/ 721691 h 1112946"/>
                      <a:gd name="connsiteX55" fmla="*/ 649597 w 914400"/>
                      <a:gd name="connsiteY55" fmla="*/ 725829 h 1112946"/>
                      <a:gd name="connsiteX56" fmla="*/ 662010 w 914400"/>
                      <a:gd name="connsiteY56" fmla="*/ 738242 h 1112946"/>
                      <a:gd name="connsiteX57" fmla="*/ 674422 w 914400"/>
                      <a:gd name="connsiteY57" fmla="*/ 746517 h 1112946"/>
                      <a:gd name="connsiteX58" fmla="*/ 678560 w 914400"/>
                      <a:gd name="connsiteY58" fmla="*/ 758929 h 1112946"/>
                      <a:gd name="connsiteX59" fmla="*/ 686835 w 914400"/>
                      <a:gd name="connsiteY59" fmla="*/ 767205 h 1112946"/>
                      <a:gd name="connsiteX60" fmla="*/ 703385 w 914400"/>
                      <a:gd name="connsiteY60" fmla="*/ 808580 h 1112946"/>
                      <a:gd name="connsiteX61" fmla="*/ 711660 w 914400"/>
                      <a:gd name="connsiteY61" fmla="*/ 820993 h 1112946"/>
                      <a:gd name="connsiteX62" fmla="*/ 736486 w 914400"/>
                      <a:gd name="connsiteY62" fmla="*/ 833405 h 1112946"/>
                      <a:gd name="connsiteX63" fmla="*/ 753036 w 914400"/>
                      <a:gd name="connsiteY63" fmla="*/ 858231 h 1112946"/>
                      <a:gd name="connsiteX64" fmla="*/ 781999 w 914400"/>
                      <a:gd name="connsiteY64" fmla="*/ 891331 h 1112946"/>
                      <a:gd name="connsiteX65" fmla="*/ 806824 w 914400"/>
                      <a:gd name="connsiteY65" fmla="*/ 907881 h 1112946"/>
                      <a:gd name="connsiteX66" fmla="*/ 827512 w 914400"/>
                      <a:gd name="connsiteY66" fmla="*/ 920294 h 1112946"/>
                      <a:gd name="connsiteX67" fmla="*/ 848200 w 914400"/>
                      <a:gd name="connsiteY67" fmla="*/ 953395 h 1112946"/>
                      <a:gd name="connsiteX68" fmla="*/ 852337 w 914400"/>
                      <a:gd name="connsiteY68" fmla="*/ 965807 h 1112946"/>
                      <a:gd name="connsiteX69" fmla="*/ 877162 w 914400"/>
                      <a:gd name="connsiteY69" fmla="*/ 953395 h 1112946"/>
                      <a:gd name="connsiteX70" fmla="*/ 889575 w 914400"/>
                      <a:gd name="connsiteY70" fmla="*/ 957532 h 1112946"/>
                      <a:gd name="connsiteX71" fmla="*/ 901988 w 914400"/>
                      <a:gd name="connsiteY71" fmla="*/ 982357 h 1112946"/>
                      <a:gd name="connsiteX72" fmla="*/ 914400 w 914400"/>
                      <a:gd name="connsiteY72" fmla="*/ 986495 h 1112946"/>
                      <a:gd name="connsiteX0" fmla="*/ 0 w 914400"/>
                      <a:gd name="connsiteY0" fmla="*/ 88645 h 1112946"/>
                      <a:gd name="connsiteX1" fmla="*/ 16551 w 914400"/>
                      <a:gd name="connsiteY1" fmla="*/ 109333 h 1112946"/>
                      <a:gd name="connsiteX2" fmla="*/ 20688 w 914400"/>
                      <a:gd name="connsiteY2" fmla="*/ 121746 h 1112946"/>
                      <a:gd name="connsiteX3" fmla="*/ 28963 w 914400"/>
                      <a:gd name="connsiteY3" fmla="*/ 134158 h 1112946"/>
                      <a:gd name="connsiteX4" fmla="*/ 37239 w 914400"/>
                      <a:gd name="connsiteY4" fmla="*/ 88645 h 1112946"/>
                      <a:gd name="connsiteX5" fmla="*/ 41376 w 914400"/>
                      <a:gd name="connsiteY5" fmla="*/ 72095 h 1112946"/>
                      <a:gd name="connsiteX6" fmla="*/ 45514 w 914400"/>
                      <a:gd name="connsiteY6" fmla="*/ 51407 h 1112946"/>
                      <a:gd name="connsiteX7" fmla="*/ 49651 w 914400"/>
                      <a:gd name="connsiteY7" fmla="*/ 1757 h 1112946"/>
                      <a:gd name="connsiteX8" fmla="*/ 53789 w 914400"/>
                      <a:gd name="connsiteY8" fmla="*/ 30719 h 1112946"/>
                      <a:gd name="connsiteX9" fmla="*/ 57926 w 914400"/>
                      <a:gd name="connsiteY9" fmla="*/ 51407 h 1112946"/>
                      <a:gd name="connsiteX10" fmla="*/ 70339 w 914400"/>
                      <a:gd name="connsiteY10" fmla="*/ 179671 h 1112946"/>
                      <a:gd name="connsiteX11" fmla="*/ 74477 w 914400"/>
                      <a:gd name="connsiteY11" fmla="*/ 192084 h 1112946"/>
                      <a:gd name="connsiteX12" fmla="*/ 82752 w 914400"/>
                      <a:gd name="connsiteY12" fmla="*/ 179671 h 1112946"/>
                      <a:gd name="connsiteX13" fmla="*/ 86889 w 914400"/>
                      <a:gd name="connsiteY13" fmla="*/ 150709 h 1112946"/>
                      <a:gd name="connsiteX14" fmla="*/ 95164 w 914400"/>
                      <a:gd name="connsiteY14" fmla="*/ 175534 h 1112946"/>
                      <a:gd name="connsiteX15" fmla="*/ 103439 w 914400"/>
                      <a:gd name="connsiteY15" fmla="*/ 187947 h 1112946"/>
                      <a:gd name="connsiteX16" fmla="*/ 124127 w 914400"/>
                      <a:gd name="connsiteY16" fmla="*/ 204497 h 1112946"/>
                      <a:gd name="connsiteX17" fmla="*/ 128265 w 914400"/>
                      <a:gd name="connsiteY17" fmla="*/ 216909 h 1112946"/>
                      <a:gd name="connsiteX18" fmla="*/ 140677 w 914400"/>
                      <a:gd name="connsiteY18" fmla="*/ 221047 h 1112946"/>
                      <a:gd name="connsiteX19" fmla="*/ 148953 w 914400"/>
                      <a:gd name="connsiteY19" fmla="*/ 229322 h 1112946"/>
                      <a:gd name="connsiteX20" fmla="*/ 161365 w 914400"/>
                      <a:gd name="connsiteY20" fmla="*/ 233460 h 1112946"/>
                      <a:gd name="connsiteX21" fmla="*/ 186191 w 914400"/>
                      <a:gd name="connsiteY21" fmla="*/ 250010 h 1112946"/>
                      <a:gd name="connsiteX22" fmla="*/ 194466 w 914400"/>
                      <a:gd name="connsiteY22" fmla="*/ 262423 h 1112946"/>
                      <a:gd name="connsiteX23" fmla="*/ 231704 w 914400"/>
                      <a:gd name="connsiteY23" fmla="*/ 287248 h 1112946"/>
                      <a:gd name="connsiteX24" fmla="*/ 244116 w 914400"/>
                      <a:gd name="connsiteY24" fmla="*/ 295523 h 1112946"/>
                      <a:gd name="connsiteX25" fmla="*/ 256529 w 914400"/>
                      <a:gd name="connsiteY25" fmla="*/ 303798 h 1112946"/>
                      <a:gd name="connsiteX26" fmla="*/ 277217 w 914400"/>
                      <a:gd name="connsiteY26" fmla="*/ 328624 h 1112946"/>
                      <a:gd name="connsiteX27" fmla="*/ 289629 w 914400"/>
                      <a:gd name="connsiteY27" fmla="*/ 332761 h 1112946"/>
                      <a:gd name="connsiteX28" fmla="*/ 306180 w 914400"/>
                      <a:gd name="connsiteY28" fmla="*/ 353449 h 1112946"/>
                      <a:gd name="connsiteX29" fmla="*/ 310317 w 914400"/>
                      <a:gd name="connsiteY29" fmla="*/ 365862 h 1112946"/>
                      <a:gd name="connsiteX30" fmla="*/ 322730 w 914400"/>
                      <a:gd name="connsiteY30" fmla="*/ 374137 h 1112946"/>
                      <a:gd name="connsiteX31" fmla="*/ 343418 w 914400"/>
                      <a:gd name="connsiteY31" fmla="*/ 403100 h 1112946"/>
                      <a:gd name="connsiteX32" fmla="*/ 351693 w 914400"/>
                      <a:gd name="connsiteY32" fmla="*/ 415512 h 1112946"/>
                      <a:gd name="connsiteX33" fmla="*/ 376518 w 914400"/>
                      <a:gd name="connsiteY33" fmla="*/ 423787 h 1112946"/>
                      <a:gd name="connsiteX34" fmla="*/ 388931 w 914400"/>
                      <a:gd name="connsiteY34" fmla="*/ 436200 h 1112946"/>
                      <a:gd name="connsiteX35" fmla="*/ 397206 w 914400"/>
                      <a:gd name="connsiteY35" fmla="*/ 461025 h 1112946"/>
                      <a:gd name="connsiteX36" fmla="*/ 409619 w 914400"/>
                      <a:gd name="connsiteY36" fmla="*/ 485851 h 1112946"/>
                      <a:gd name="connsiteX37" fmla="*/ 417894 w 914400"/>
                      <a:gd name="connsiteY37" fmla="*/ 498263 h 1112946"/>
                      <a:gd name="connsiteX38" fmla="*/ 434444 w 914400"/>
                      <a:gd name="connsiteY38" fmla="*/ 523089 h 1112946"/>
                      <a:gd name="connsiteX39" fmla="*/ 442719 w 914400"/>
                      <a:gd name="connsiteY39" fmla="*/ 535501 h 1112946"/>
                      <a:gd name="connsiteX40" fmla="*/ 459269 w 914400"/>
                      <a:gd name="connsiteY40" fmla="*/ 539639 h 1112946"/>
                      <a:gd name="connsiteX41" fmla="*/ 475820 w 914400"/>
                      <a:gd name="connsiteY41" fmla="*/ 560327 h 1112946"/>
                      <a:gd name="connsiteX42" fmla="*/ 484095 w 914400"/>
                      <a:gd name="connsiteY42" fmla="*/ 572739 h 1112946"/>
                      <a:gd name="connsiteX43" fmla="*/ 496507 w 914400"/>
                      <a:gd name="connsiteY43" fmla="*/ 569108 h 1112946"/>
                      <a:gd name="connsiteX44" fmla="*/ 513058 w 914400"/>
                      <a:gd name="connsiteY44" fmla="*/ 597565 h 1112946"/>
                      <a:gd name="connsiteX45" fmla="*/ 517496 w 914400"/>
                      <a:gd name="connsiteY45" fmla="*/ 1112944 h 1112946"/>
                      <a:gd name="connsiteX46" fmla="*/ 530209 w 914400"/>
                      <a:gd name="connsiteY46" fmla="*/ 589891 h 1112946"/>
                      <a:gd name="connsiteX47" fmla="*/ 550296 w 914400"/>
                      <a:gd name="connsiteY47" fmla="*/ 618252 h 1112946"/>
                      <a:gd name="connsiteX48" fmla="*/ 570983 w 914400"/>
                      <a:gd name="connsiteY48" fmla="*/ 630665 h 1112946"/>
                      <a:gd name="connsiteX49" fmla="*/ 575121 w 914400"/>
                      <a:gd name="connsiteY49" fmla="*/ 643078 h 1112946"/>
                      <a:gd name="connsiteX50" fmla="*/ 591671 w 914400"/>
                      <a:gd name="connsiteY50" fmla="*/ 663766 h 1112946"/>
                      <a:gd name="connsiteX51" fmla="*/ 604084 w 914400"/>
                      <a:gd name="connsiteY51" fmla="*/ 672041 h 1112946"/>
                      <a:gd name="connsiteX52" fmla="*/ 620634 w 914400"/>
                      <a:gd name="connsiteY52" fmla="*/ 696866 h 1112946"/>
                      <a:gd name="connsiteX53" fmla="*/ 624772 w 914400"/>
                      <a:gd name="connsiteY53" fmla="*/ 709279 h 1112946"/>
                      <a:gd name="connsiteX54" fmla="*/ 633047 w 914400"/>
                      <a:gd name="connsiteY54" fmla="*/ 721691 h 1112946"/>
                      <a:gd name="connsiteX55" fmla="*/ 649597 w 914400"/>
                      <a:gd name="connsiteY55" fmla="*/ 725829 h 1112946"/>
                      <a:gd name="connsiteX56" fmla="*/ 662010 w 914400"/>
                      <a:gd name="connsiteY56" fmla="*/ 738242 h 1112946"/>
                      <a:gd name="connsiteX57" fmla="*/ 674422 w 914400"/>
                      <a:gd name="connsiteY57" fmla="*/ 746517 h 1112946"/>
                      <a:gd name="connsiteX58" fmla="*/ 678560 w 914400"/>
                      <a:gd name="connsiteY58" fmla="*/ 758929 h 1112946"/>
                      <a:gd name="connsiteX59" fmla="*/ 686835 w 914400"/>
                      <a:gd name="connsiteY59" fmla="*/ 767205 h 1112946"/>
                      <a:gd name="connsiteX60" fmla="*/ 703385 w 914400"/>
                      <a:gd name="connsiteY60" fmla="*/ 808580 h 1112946"/>
                      <a:gd name="connsiteX61" fmla="*/ 711660 w 914400"/>
                      <a:gd name="connsiteY61" fmla="*/ 820993 h 1112946"/>
                      <a:gd name="connsiteX62" fmla="*/ 736486 w 914400"/>
                      <a:gd name="connsiteY62" fmla="*/ 833405 h 1112946"/>
                      <a:gd name="connsiteX63" fmla="*/ 753036 w 914400"/>
                      <a:gd name="connsiteY63" fmla="*/ 858231 h 1112946"/>
                      <a:gd name="connsiteX64" fmla="*/ 781999 w 914400"/>
                      <a:gd name="connsiteY64" fmla="*/ 891331 h 1112946"/>
                      <a:gd name="connsiteX65" fmla="*/ 806824 w 914400"/>
                      <a:gd name="connsiteY65" fmla="*/ 907881 h 1112946"/>
                      <a:gd name="connsiteX66" fmla="*/ 827512 w 914400"/>
                      <a:gd name="connsiteY66" fmla="*/ 920294 h 1112946"/>
                      <a:gd name="connsiteX67" fmla="*/ 848200 w 914400"/>
                      <a:gd name="connsiteY67" fmla="*/ 953395 h 1112946"/>
                      <a:gd name="connsiteX68" fmla="*/ 852337 w 914400"/>
                      <a:gd name="connsiteY68" fmla="*/ 965807 h 1112946"/>
                      <a:gd name="connsiteX69" fmla="*/ 877162 w 914400"/>
                      <a:gd name="connsiteY69" fmla="*/ 953395 h 1112946"/>
                      <a:gd name="connsiteX70" fmla="*/ 889575 w 914400"/>
                      <a:gd name="connsiteY70" fmla="*/ 957532 h 1112946"/>
                      <a:gd name="connsiteX71" fmla="*/ 901988 w 914400"/>
                      <a:gd name="connsiteY71" fmla="*/ 982357 h 1112946"/>
                      <a:gd name="connsiteX72" fmla="*/ 914400 w 914400"/>
                      <a:gd name="connsiteY72" fmla="*/ 986495 h 1112946"/>
                      <a:gd name="connsiteX0" fmla="*/ 0 w 914400"/>
                      <a:gd name="connsiteY0" fmla="*/ 88645 h 1112946"/>
                      <a:gd name="connsiteX1" fmla="*/ 16551 w 914400"/>
                      <a:gd name="connsiteY1" fmla="*/ 109333 h 1112946"/>
                      <a:gd name="connsiteX2" fmla="*/ 20688 w 914400"/>
                      <a:gd name="connsiteY2" fmla="*/ 121746 h 1112946"/>
                      <a:gd name="connsiteX3" fmla="*/ 28963 w 914400"/>
                      <a:gd name="connsiteY3" fmla="*/ 134158 h 1112946"/>
                      <a:gd name="connsiteX4" fmla="*/ 37239 w 914400"/>
                      <a:gd name="connsiteY4" fmla="*/ 88645 h 1112946"/>
                      <a:gd name="connsiteX5" fmla="*/ 41376 w 914400"/>
                      <a:gd name="connsiteY5" fmla="*/ 72095 h 1112946"/>
                      <a:gd name="connsiteX6" fmla="*/ 45514 w 914400"/>
                      <a:gd name="connsiteY6" fmla="*/ 51407 h 1112946"/>
                      <a:gd name="connsiteX7" fmla="*/ 49651 w 914400"/>
                      <a:gd name="connsiteY7" fmla="*/ 1757 h 1112946"/>
                      <a:gd name="connsiteX8" fmla="*/ 53789 w 914400"/>
                      <a:gd name="connsiteY8" fmla="*/ 30719 h 1112946"/>
                      <a:gd name="connsiteX9" fmla="*/ 57926 w 914400"/>
                      <a:gd name="connsiteY9" fmla="*/ 51407 h 1112946"/>
                      <a:gd name="connsiteX10" fmla="*/ 70339 w 914400"/>
                      <a:gd name="connsiteY10" fmla="*/ 179671 h 1112946"/>
                      <a:gd name="connsiteX11" fmla="*/ 74477 w 914400"/>
                      <a:gd name="connsiteY11" fmla="*/ 192084 h 1112946"/>
                      <a:gd name="connsiteX12" fmla="*/ 82752 w 914400"/>
                      <a:gd name="connsiteY12" fmla="*/ 179671 h 1112946"/>
                      <a:gd name="connsiteX13" fmla="*/ 86889 w 914400"/>
                      <a:gd name="connsiteY13" fmla="*/ 150709 h 1112946"/>
                      <a:gd name="connsiteX14" fmla="*/ 95164 w 914400"/>
                      <a:gd name="connsiteY14" fmla="*/ 175534 h 1112946"/>
                      <a:gd name="connsiteX15" fmla="*/ 103439 w 914400"/>
                      <a:gd name="connsiteY15" fmla="*/ 187947 h 1112946"/>
                      <a:gd name="connsiteX16" fmla="*/ 124127 w 914400"/>
                      <a:gd name="connsiteY16" fmla="*/ 204497 h 1112946"/>
                      <a:gd name="connsiteX17" fmla="*/ 128265 w 914400"/>
                      <a:gd name="connsiteY17" fmla="*/ 216909 h 1112946"/>
                      <a:gd name="connsiteX18" fmla="*/ 140677 w 914400"/>
                      <a:gd name="connsiteY18" fmla="*/ 221047 h 1112946"/>
                      <a:gd name="connsiteX19" fmla="*/ 148953 w 914400"/>
                      <a:gd name="connsiteY19" fmla="*/ 229322 h 1112946"/>
                      <a:gd name="connsiteX20" fmla="*/ 161365 w 914400"/>
                      <a:gd name="connsiteY20" fmla="*/ 233460 h 1112946"/>
                      <a:gd name="connsiteX21" fmla="*/ 186191 w 914400"/>
                      <a:gd name="connsiteY21" fmla="*/ 250010 h 1112946"/>
                      <a:gd name="connsiteX22" fmla="*/ 194466 w 914400"/>
                      <a:gd name="connsiteY22" fmla="*/ 262423 h 1112946"/>
                      <a:gd name="connsiteX23" fmla="*/ 231704 w 914400"/>
                      <a:gd name="connsiteY23" fmla="*/ 287248 h 1112946"/>
                      <a:gd name="connsiteX24" fmla="*/ 244116 w 914400"/>
                      <a:gd name="connsiteY24" fmla="*/ 295523 h 1112946"/>
                      <a:gd name="connsiteX25" fmla="*/ 256529 w 914400"/>
                      <a:gd name="connsiteY25" fmla="*/ 303798 h 1112946"/>
                      <a:gd name="connsiteX26" fmla="*/ 277217 w 914400"/>
                      <a:gd name="connsiteY26" fmla="*/ 328624 h 1112946"/>
                      <a:gd name="connsiteX27" fmla="*/ 289629 w 914400"/>
                      <a:gd name="connsiteY27" fmla="*/ 332761 h 1112946"/>
                      <a:gd name="connsiteX28" fmla="*/ 306180 w 914400"/>
                      <a:gd name="connsiteY28" fmla="*/ 353449 h 1112946"/>
                      <a:gd name="connsiteX29" fmla="*/ 310317 w 914400"/>
                      <a:gd name="connsiteY29" fmla="*/ 365862 h 1112946"/>
                      <a:gd name="connsiteX30" fmla="*/ 322730 w 914400"/>
                      <a:gd name="connsiteY30" fmla="*/ 374137 h 1112946"/>
                      <a:gd name="connsiteX31" fmla="*/ 343418 w 914400"/>
                      <a:gd name="connsiteY31" fmla="*/ 403100 h 1112946"/>
                      <a:gd name="connsiteX32" fmla="*/ 351693 w 914400"/>
                      <a:gd name="connsiteY32" fmla="*/ 415512 h 1112946"/>
                      <a:gd name="connsiteX33" fmla="*/ 376518 w 914400"/>
                      <a:gd name="connsiteY33" fmla="*/ 423787 h 1112946"/>
                      <a:gd name="connsiteX34" fmla="*/ 388931 w 914400"/>
                      <a:gd name="connsiteY34" fmla="*/ 436200 h 1112946"/>
                      <a:gd name="connsiteX35" fmla="*/ 397206 w 914400"/>
                      <a:gd name="connsiteY35" fmla="*/ 461025 h 1112946"/>
                      <a:gd name="connsiteX36" fmla="*/ 409619 w 914400"/>
                      <a:gd name="connsiteY36" fmla="*/ 485851 h 1112946"/>
                      <a:gd name="connsiteX37" fmla="*/ 417894 w 914400"/>
                      <a:gd name="connsiteY37" fmla="*/ 498263 h 1112946"/>
                      <a:gd name="connsiteX38" fmla="*/ 434444 w 914400"/>
                      <a:gd name="connsiteY38" fmla="*/ 523089 h 1112946"/>
                      <a:gd name="connsiteX39" fmla="*/ 442719 w 914400"/>
                      <a:gd name="connsiteY39" fmla="*/ 535501 h 1112946"/>
                      <a:gd name="connsiteX40" fmla="*/ 459269 w 914400"/>
                      <a:gd name="connsiteY40" fmla="*/ 539639 h 1112946"/>
                      <a:gd name="connsiteX41" fmla="*/ 475820 w 914400"/>
                      <a:gd name="connsiteY41" fmla="*/ 560327 h 1112946"/>
                      <a:gd name="connsiteX42" fmla="*/ 484095 w 914400"/>
                      <a:gd name="connsiteY42" fmla="*/ 572739 h 1112946"/>
                      <a:gd name="connsiteX43" fmla="*/ 496507 w 914400"/>
                      <a:gd name="connsiteY43" fmla="*/ 569108 h 1112946"/>
                      <a:gd name="connsiteX44" fmla="*/ 513058 w 914400"/>
                      <a:gd name="connsiteY44" fmla="*/ 597565 h 1112946"/>
                      <a:gd name="connsiteX45" fmla="*/ 517496 w 914400"/>
                      <a:gd name="connsiteY45" fmla="*/ 1112944 h 1112946"/>
                      <a:gd name="connsiteX46" fmla="*/ 530209 w 914400"/>
                      <a:gd name="connsiteY46" fmla="*/ 589891 h 1112946"/>
                      <a:gd name="connsiteX47" fmla="*/ 550296 w 914400"/>
                      <a:gd name="connsiteY47" fmla="*/ 618252 h 1112946"/>
                      <a:gd name="connsiteX48" fmla="*/ 570983 w 914400"/>
                      <a:gd name="connsiteY48" fmla="*/ 630665 h 1112946"/>
                      <a:gd name="connsiteX49" fmla="*/ 575121 w 914400"/>
                      <a:gd name="connsiteY49" fmla="*/ 643078 h 1112946"/>
                      <a:gd name="connsiteX50" fmla="*/ 591671 w 914400"/>
                      <a:gd name="connsiteY50" fmla="*/ 663766 h 1112946"/>
                      <a:gd name="connsiteX51" fmla="*/ 604084 w 914400"/>
                      <a:gd name="connsiteY51" fmla="*/ 672041 h 1112946"/>
                      <a:gd name="connsiteX52" fmla="*/ 620634 w 914400"/>
                      <a:gd name="connsiteY52" fmla="*/ 696866 h 1112946"/>
                      <a:gd name="connsiteX53" fmla="*/ 624772 w 914400"/>
                      <a:gd name="connsiteY53" fmla="*/ 709279 h 1112946"/>
                      <a:gd name="connsiteX54" fmla="*/ 633047 w 914400"/>
                      <a:gd name="connsiteY54" fmla="*/ 721691 h 1112946"/>
                      <a:gd name="connsiteX55" fmla="*/ 649597 w 914400"/>
                      <a:gd name="connsiteY55" fmla="*/ 725829 h 1112946"/>
                      <a:gd name="connsiteX56" fmla="*/ 662010 w 914400"/>
                      <a:gd name="connsiteY56" fmla="*/ 738242 h 1112946"/>
                      <a:gd name="connsiteX57" fmla="*/ 674422 w 914400"/>
                      <a:gd name="connsiteY57" fmla="*/ 746517 h 1112946"/>
                      <a:gd name="connsiteX58" fmla="*/ 678560 w 914400"/>
                      <a:gd name="connsiteY58" fmla="*/ 758929 h 1112946"/>
                      <a:gd name="connsiteX59" fmla="*/ 686835 w 914400"/>
                      <a:gd name="connsiteY59" fmla="*/ 767205 h 1112946"/>
                      <a:gd name="connsiteX60" fmla="*/ 703385 w 914400"/>
                      <a:gd name="connsiteY60" fmla="*/ 808580 h 1112946"/>
                      <a:gd name="connsiteX61" fmla="*/ 711660 w 914400"/>
                      <a:gd name="connsiteY61" fmla="*/ 820993 h 1112946"/>
                      <a:gd name="connsiteX62" fmla="*/ 736486 w 914400"/>
                      <a:gd name="connsiteY62" fmla="*/ 833405 h 1112946"/>
                      <a:gd name="connsiteX63" fmla="*/ 753036 w 914400"/>
                      <a:gd name="connsiteY63" fmla="*/ 858231 h 1112946"/>
                      <a:gd name="connsiteX64" fmla="*/ 781999 w 914400"/>
                      <a:gd name="connsiteY64" fmla="*/ 891331 h 1112946"/>
                      <a:gd name="connsiteX65" fmla="*/ 806824 w 914400"/>
                      <a:gd name="connsiteY65" fmla="*/ 907881 h 1112946"/>
                      <a:gd name="connsiteX66" fmla="*/ 827512 w 914400"/>
                      <a:gd name="connsiteY66" fmla="*/ 920294 h 1112946"/>
                      <a:gd name="connsiteX67" fmla="*/ 848200 w 914400"/>
                      <a:gd name="connsiteY67" fmla="*/ 953395 h 1112946"/>
                      <a:gd name="connsiteX68" fmla="*/ 852337 w 914400"/>
                      <a:gd name="connsiteY68" fmla="*/ 965807 h 1112946"/>
                      <a:gd name="connsiteX69" fmla="*/ 877162 w 914400"/>
                      <a:gd name="connsiteY69" fmla="*/ 953395 h 1112946"/>
                      <a:gd name="connsiteX70" fmla="*/ 889575 w 914400"/>
                      <a:gd name="connsiteY70" fmla="*/ 957532 h 1112946"/>
                      <a:gd name="connsiteX71" fmla="*/ 901988 w 914400"/>
                      <a:gd name="connsiteY71" fmla="*/ 982357 h 1112946"/>
                      <a:gd name="connsiteX72" fmla="*/ 914400 w 914400"/>
                      <a:gd name="connsiteY72" fmla="*/ 986495 h 1112946"/>
                      <a:gd name="connsiteX0" fmla="*/ 0 w 914400"/>
                      <a:gd name="connsiteY0" fmla="*/ 88645 h 1112946"/>
                      <a:gd name="connsiteX1" fmla="*/ 16551 w 914400"/>
                      <a:gd name="connsiteY1" fmla="*/ 109333 h 1112946"/>
                      <a:gd name="connsiteX2" fmla="*/ 20688 w 914400"/>
                      <a:gd name="connsiteY2" fmla="*/ 121746 h 1112946"/>
                      <a:gd name="connsiteX3" fmla="*/ 28963 w 914400"/>
                      <a:gd name="connsiteY3" fmla="*/ 134158 h 1112946"/>
                      <a:gd name="connsiteX4" fmla="*/ 37239 w 914400"/>
                      <a:gd name="connsiteY4" fmla="*/ 88645 h 1112946"/>
                      <a:gd name="connsiteX5" fmla="*/ 41376 w 914400"/>
                      <a:gd name="connsiteY5" fmla="*/ 72095 h 1112946"/>
                      <a:gd name="connsiteX6" fmla="*/ 45514 w 914400"/>
                      <a:gd name="connsiteY6" fmla="*/ 51407 h 1112946"/>
                      <a:gd name="connsiteX7" fmla="*/ 49651 w 914400"/>
                      <a:gd name="connsiteY7" fmla="*/ 1757 h 1112946"/>
                      <a:gd name="connsiteX8" fmla="*/ 53789 w 914400"/>
                      <a:gd name="connsiteY8" fmla="*/ 30719 h 1112946"/>
                      <a:gd name="connsiteX9" fmla="*/ 57926 w 914400"/>
                      <a:gd name="connsiteY9" fmla="*/ 51407 h 1112946"/>
                      <a:gd name="connsiteX10" fmla="*/ 70339 w 914400"/>
                      <a:gd name="connsiteY10" fmla="*/ 179671 h 1112946"/>
                      <a:gd name="connsiteX11" fmla="*/ 74477 w 914400"/>
                      <a:gd name="connsiteY11" fmla="*/ 192084 h 1112946"/>
                      <a:gd name="connsiteX12" fmla="*/ 82752 w 914400"/>
                      <a:gd name="connsiteY12" fmla="*/ 179671 h 1112946"/>
                      <a:gd name="connsiteX13" fmla="*/ 86889 w 914400"/>
                      <a:gd name="connsiteY13" fmla="*/ 150709 h 1112946"/>
                      <a:gd name="connsiteX14" fmla="*/ 95164 w 914400"/>
                      <a:gd name="connsiteY14" fmla="*/ 175534 h 1112946"/>
                      <a:gd name="connsiteX15" fmla="*/ 103439 w 914400"/>
                      <a:gd name="connsiteY15" fmla="*/ 187947 h 1112946"/>
                      <a:gd name="connsiteX16" fmla="*/ 124127 w 914400"/>
                      <a:gd name="connsiteY16" fmla="*/ 204497 h 1112946"/>
                      <a:gd name="connsiteX17" fmla="*/ 128265 w 914400"/>
                      <a:gd name="connsiteY17" fmla="*/ 216909 h 1112946"/>
                      <a:gd name="connsiteX18" fmla="*/ 140677 w 914400"/>
                      <a:gd name="connsiteY18" fmla="*/ 221047 h 1112946"/>
                      <a:gd name="connsiteX19" fmla="*/ 148953 w 914400"/>
                      <a:gd name="connsiteY19" fmla="*/ 229322 h 1112946"/>
                      <a:gd name="connsiteX20" fmla="*/ 161365 w 914400"/>
                      <a:gd name="connsiteY20" fmla="*/ 233460 h 1112946"/>
                      <a:gd name="connsiteX21" fmla="*/ 186191 w 914400"/>
                      <a:gd name="connsiteY21" fmla="*/ 250010 h 1112946"/>
                      <a:gd name="connsiteX22" fmla="*/ 194466 w 914400"/>
                      <a:gd name="connsiteY22" fmla="*/ 262423 h 1112946"/>
                      <a:gd name="connsiteX23" fmla="*/ 231704 w 914400"/>
                      <a:gd name="connsiteY23" fmla="*/ 287248 h 1112946"/>
                      <a:gd name="connsiteX24" fmla="*/ 244116 w 914400"/>
                      <a:gd name="connsiteY24" fmla="*/ 295523 h 1112946"/>
                      <a:gd name="connsiteX25" fmla="*/ 256529 w 914400"/>
                      <a:gd name="connsiteY25" fmla="*/ 303798 h 1112946"/>
                      <a:gd name="connsiteX26" fmla="*/ 277217 w 914400"/>
                      <a:gd name="connsiteY26" fmla="*/ 328624 h 1112946"/>
                      <a:gd name="connsiteX27" fmla="*/ 289629 w 914400"/>
                      <a:gd name="connsiteY27" fmla="*/ 332761 h 1112946"/>
                      <a:gd name="connsiteX28" fmla="*/ 306180 w 914400"/>
                      <a:gd name="connsiteY28" fmla="*/ 353449 h 1112946"/>
                      <a:gd name="connsiteX29" fmla="*/ 310317 w 914400"/>
                      <a:gd name="connsiteY29" fmla="*/ 365862 h 1112946"/>
                      <a:gd name="connsiteX30" fmla="*/ 322730 w 914400"/>
                      <a:gd name="connsiteY30" fmla="*/ 374137 h 1112946"/>
                      <a:gd name="connsiteX31" fmla="*/ 343418 w 914400"/>
                      <a:gd name="connsiteY31" fmla="*/ 403100 h 1112946"/>
                      <a:gd name="connsiteX32" fmla="*/ 351693 w 914400"/>
                      <a:gd name="connsiteY32" fmla="*/ 415512 h 1112946"/>
                      <a:gd name="connsiteX33" fmla="*/ 376518 w 914400"/>
                      <a:gd name="connsiteY33" fmla="*/ 423787 h 1112946"/>
                      <a:gd name="connsiteX34" fmla="*/ 388931 w 914400"/>
                      <a:gd name="connsiteY34" fmla="*/ 436200 h 1112946"/>
                      <a:gd name="connsiteX35" fmla="*/ 397206 w 914400"/>
                      <a:gd name="connsiteY35" fmla="*/ 461025 h 1112946"/>
                      <a:gd name="connsiteX36" fmla="*/ 409619 w 914400"/>
                      <a:gd name="connsiteY36" fmla="*/ 485851 h 1112946"/>
                      <a:gd name="connsiteX37" fmla="*/ 417894 w 914400"/>
                      <a:gd name="connsiteY37" fmla="*/ 498263 h 1112946"/>
                      <a:gd name="connsiteX38" fmla="*/ 434444 w 914400"/>
                      <a:gd name="connsiteY38" fmla="*/ 523089 h 1112946"/>
                      <a:gd name="connsiteX39" fmla="*/ 442719 w 914400"/>
                      <a:gd name="connsiteY39" fmla="*/ 535501 h 1112946"/>
                      <a:gd name="connsiteX40" fmla="*/ 459269 w 914400"/>
                      <a:gd name="connsiteY40" fmla="*/ 539639 h 1112946"/>
                      <a:gd name="connsiteX41" fmla="*/ 475820 w 914400"/>
                      <a:gd name="connsiteY41" fmla="*/ 560327 h 1112946"/>
                      <a:gd name="connsiteX42" fmla="*/ 484095 w 914400"/>
                      <a:gd name="connsiteY42" fmla="*/ 572739 h 1112946"/>
                      <a:gd name="connsiteX43" fmla="*/ 496507 w 914400"/>
                      <a:gd name="connsiteY43" fmla="*/ 569108 h 1112946"/>
                      <a:gd name="connsiteX44" fmla="*/ 513058 w 914400"/>
                      <a:gd name="connsiteY44" fmla="*/ 597565 h 1112946"/>
                      <a:gd name="connsiteX45" fmla="*/ 517496 w 914400"/>
                      <a:gd name="connsiteY45" fmla="*/ 1112944 h 1112946"/>
                      <a:gd name="connsiteX46" fmla="*/ 530209 w 914400"/>
                      <a:gd name="connsiteY46" fmla="*/ 589891 h 1112946"/>
                      <a:gd name="connsiteX47" fmla="*/ 550296 w 914400"/>
                      <a:gd name="connsiteY47" fmla="*/ 618252 h 1112946"/>
                      <a:gd name="connsiteX48" fmla="*/ 570983 w 914400"/>
                      <a:gd name="connsiteY48" fmla="*/ 630665 h 1112946"/>
                      <a:gd name="connsiteX49" fmla="*/ 575121 w 914400"/>
                      <a:gd name="connsiteY49" fmla="*/ 643078 h 1112946"/>
                      <a:gd name="connsiteX50" fmla="*/ 591671 w 914400"/>
                      <a:gd name="connsiteY50" fmla="*/ 663766 h 1112946"/>
                      <a:gd name="connsiteX51" fmla="*/ 604084 w 914400"/>
                      <a:gd name="connsiteY51" fmla="*/ 672041 h 1112946"/>
                      <a:gd name="connsiteX52" fmla="*/ 620634 w 914400"/>
                      <a:gd name="connsiteY52" fmla="*/ 696866 h 1112946"/>
                      <a:gd name="connsiteX53" fmla="*/ 624772 w 914400"/>
                      <a:gd name="connsiteY53" fmla="*/ 709279 h 1112946"/>
                      <a:gd name="connsiteX54" fmla="*/ 633047 w 914400"/>
                      <a:gd name="connsiteY54" fmla="*/ 721691 h 1112946"/>
                      <a:gd name="connsiteX55" fmla="*/ 649597 w 914400"/>
                      <a:gd name="connsiteY55" fmla="*/ 725829 h 1112946"/>
                      <a:gd name="connsiteX56" fmla="*/ 662010 w 914400"/>
                      <a:gd name="connsiteY56" fmla="*/ 738242 h 1112946"/>
                      <a:gd name="connsiteX57" fmla="*/ 674422 w 914400"/>
                      <a:gd name="connsiteY57" fmla="*/ 746517 h 1112946"/>
                      <a:gd name="connsiteX58" fmla="*/ 678560 w 914400"/>
                      <a:gd name="connsiteY58" fmla="*/ 758929 h 1112946"/>
                      <a:gd name="connsiteX59" fmla="*/ 686835 w 914400"/>
                      <a:gd name="connsiteY59" fmla="*/ 767205 h 1112946"/>
                      <a:gd name="connsiteX60" fmla="*/ 703385 w 914400"/>
                      <a:gd name="connsiteY60" fmla="*/ 808580 h 1112946"/>
                      <a:gd name="connsiteX61" fmla="*/ 711660 w 914400"/>
                      <a:gd name="connsiteY61" fmla="*/ 820993 h 1112946"/>
                      <a:gd name="connsiteX62" fmla="*/ 736486 w 914400"/>
                      <a:gd name="connsiteY62" fmla="*/ 833405 h 1112946"/>
                      <a:gd name="connsiteX63" fmla="*/ 753036 w 914400"/>
                      <a:gd name="connsiteY63" fmla="*/ 858231 h 1112946"/>
                      <a:gd name="connsiteX64" fmla="*/ 781999 w 914400"/>
                      <a:gd name="connsiteY64" fmla="*/ 891331 h 1112946"/>
                      <a:gd name="connsiteX65" fmla="*/ 806824 w 914400"/>
                      <a:gd name="connsiteY65" fmla="*/ 907881 h 1112946"/>
                      <a:gd name="connsiteX66" fmla="*/ 827512 w 914400"/>
                      <a:gd name="connsiteY66" fmla="*/ 920294 h 1112946"/>
                      <a:gd name="connsiteX67" fmla="*/ 848200 w 914400"/>
                      <a:gd name="connsiteY67" fmla="*/ 953395 h 1112946"/>
                      <a:gd name="connsiteX68" fmla="*/ 852337 w 914400"/>
                      <a:gd name="connsiteY68" fmla="*/ 965807 h 1112946"/>
                      <a:gd name="connsiteX69" fmla="*/ 877162 w 914400"/>
                      <a:gd name="connsiteY69" fmla="*/ 953395 h 1112946"/>
                      <a:gd name="connsiteX70" fmla="*/ 889575 w 914400"/>
                      <a:gd name="connsiteY70" fmla="*/ 957532 h 1112946"/>
                      <a:gd name="connsiteX71" fmla="*/ 901988 w 914400"/>
                      <a:gd name="connsiteY71" fmla="*/ 982357 h 1112946"/>
                      <a:gd name="connsiteX72" fmla="*/ 914400 w 914400"/>
                      <a:gd name="connsiteY72" fmla="*/ 986495 h 1112946"/>
                      <a:gd name="connsiteX0" fmla="*/ 0 w 914400"/>
                      <a:gd name="connsiteY0" fmla="*/ 88645 h 1112946"/>
                      <a:gd name="connsiteX1" fmla="*/ 16551 w 914400"/>
                      <a:gd name="connsiteY1" fmla="*/ 109333 h 1112946"/>
                      <a:gd name="connsiteX2" fmla="*/ 20688 w 914400"/>
                      <a:gd name="connsiteY2" fmla="*/ 121746 h 1112946"/>
                      <a:gd name="connsiteX3" fmla="*/ 28963 w 914400"/>
                      <a:gd name="connsiteY3" fmla="*/ 134158 h 1112946"/>
                      <a:gd name="connsiteX4" fmla="*/ 37239 w 914400"/>
                      <a:gd name="connsiteY4" fmla="*/ 88645 h 1112946"/>
                      <a:gd name="connsiteX5" fmla="*/ 41376 w 914400"/>
                      <a:gd name="connsiteY5" fmla="*/ 72095 h 1112946"/>
                      <a:gd name="connsiteX6" fmla="*/ 45514 w 914400"/>
                      <a:gd name="connsiteY6" fmla="*/ 51407 h 1112946"/>
                      <a:gd name="connsiteX7" fmla="*/ 49651 w 914400"/>
                      <a:gd name="connsiteY7" fmla="*/ 1757 h 1112946"/>
                      <a:gd name="connsiteX8" fmla="*/ 53789 w 914400"/>
                      <a:gd name="connsiteY8" fmla="*/ 30719 h 1112946"/>
                      <a:gd name="connsiteX9" fmla="*/ 57926 w 914400"/>
                      <a:gd name="connsiteY9" fmla="*/ 51407 h 1112946"/>
                      <a:gd name="connsiteX10" fmla="*/ 70339 w 914400"/>
                      <a:gd name="connsiteY10" fmla="*/ 179671 h 1112946"/>
                      <a:gd name="connsiteX11" fmla="*/ 74477 w 914400"/>
                      <a:gd name="connsiteY11" fmla="*/ 192084 h 1112946"/>
                      <a:gd name="connsiteX12" fmla="*/ 82752 w 914400"/>
                      <a:gd name="connsiteY12" fmla="*/ 179671 h 1112946"/>
                      <a:gd name="connsiteX13" fmla="*/ 86889 w 914400"/>
                      <a:gd name="connsiteY13" fmla="*/ 150709 h 1112946"/>
                      <a:gd name="connsiteX14" fmla="*/ 95164 w 914400"/>
                      <a:gd name="connsiteY14" fmla="*/ 175534 h 1112946"/>
                      <a:gd name="connsiteX15" fmla="*/ 103439 w 914400"/>
                      <a:gd name="connsiteY15" fmla="*/ 187947 h 1112946"/>
                      <a:gd name="connsiteX16" fmla="*/ 124127 w 914400"/>
                      <a:gd name="connsiteY16" fmla="*/ 204497 h 1112946"/>
                      <a:gd name="connsiteX17" fmla="*/ 128265 w 914400"/>
                      <a:gd name="connsiteY17" fmla="*/ 216909 h 1112946"/>
                      <a:gd name="connsiteX18" fmla="*/ 140677 w 914400"/>
                      <a:gd name="connsiteY18" fmla="*/ 221047 h 1112946"/>
                      <a:gd name="connsiteX19" fmla="*/ 148953 w 914400"/>
                      <a:gd name="connsiteY19" fmla="*/ 229322 h 1112946"/>
                      <a:gd name="connsiteX20" fmla="*/ 161365 w 914400"/>
                      <a:gd name="connsiteY20" fmla="*/ 233460 h 1112946"/>
                      <a:gd name="connsiteX21" fmla="*/ 186191 w 914400"/>
                      <a:gd name="connsiteY21" fmla="*/ 250010 h 1112946"/>
                      <a:gd name="connsiteX22" fmla="*/ 194466 w 914400"/>
                      <a:gd name="connsiteY22" fmla="*/ 262423 h 1112946"/>
                      <a:gd name="connsiteX23" fmla="*/ 231704 w 914400"/>
                      <a:gd name="connsiteY23" fmla="*/ 287248 h 1112946"/>
                      <a:gd name="connsiteX24" fmla="*/ 244116 w 914400"/>
                      <a:gd name="connsiteY24" fmla="*/ 295523 h 1112946"/>
                      <a:gd name="connsiteX25" fmla="*/ 256529 w 914400"/>
                      <a:gd name="connsiteY25" fmla="*/ 303798 h 1112946"/>
                      <a:gd name="connsiteX26" fmla="*/ 277217 w 914400"/>
                      <a:gd name="connsiteY26" fmla="*/ 328624 h 1112946"/>
                      <a:gd name="connsiteX27" fmla="*/ 289629 w 914400"/>
                      <a:gd name="connsiteY27" fmla="*/ 332761 h 1112946"/>
                      <a:gd name="connsiteX28" fmla="*/ 306180 w 914400"/>
                      <a:gd name="connsiteY28" fmla="*/ 353449 h 1112946"/>
                      <a:gd name="connsiteX29" fmla="*/ 310317 w 914400"/>
                      <a:gd name="connsiteY29" fmla="*/ 365862 h 1112946"/>
                      <a:gd name="connsiteX30" fmla="*/ 322730 w 914400"/>
                      <a:gd name="connsiteY30" fmla="*/ 374137 h 1112946"/>
                      <a:gd name="connsiteX31" fmla="*/ 343418 w 914400"/>
                      <a:gd name="connsiteY31" fmla="*/ 403100 h 1112946"/>
                      <a:gd name="connsiteX32" fmla="*/ 351693 w 914400"/>
                      <a:gd name="connsiteY32" fmla="*/ 415512 h 1112946"/>
                      <a:gd name="connsiteX33" fmla="*/ 376518 w 914400"/>
                      <a:gd name="connsiteY33" fmla="*/ 423787 h 1112946"/>
                      <a:gd name="connsiteX34" fmla="*/ 388931 w 914400"/>
                      <a:gd name="connsiteY34" fmla="*/ 436200 h 1112946"/>
                      <a:gd name="connsiteX35" fmla="*/ 397206 w 914400"/>
                      <a:gd name="connsiteY35" fmla="*/ 461025 h 1112946"/>
                      <a:gd name="connsiteX36" fmla="*/ 409619 w 914400"/>
                      <a:gd name="connsiteY36" fmla="*/ 485851 h 1112946"/>
                      <a:gd name="connsiteX37" fmla="*/ 417894 w 914400"/>
                      <a:gd name="connsiteY37" fmla="*/ 498263 h 1112946"/>
                      <a:gd name="connsiteX38" fmla="*/ 434444 w 914400"/>
                      <a:gd name="connsiteY38" fmla="*/ 523089 h 1112946"/>
                      <a:gd name="connsiteX39" fmla="*/ 442719 w 914400"/>
                      <a:gd name="connsiteY39" fmla="*/ 535501 h 1112946"/>
                      <a:gd name="connsiteX40" fmla="*/ 459269 w 914400"/>
                      <a:gd name="connsiteY40" fmla="*/ 539639 h 1112946"/>
                      <a:gd name="connsiteX41" fmla="*/ 475820 w 914400"/>
                      <a:gd name="connsiteY41" fmla="*/ 560327 h 1112946"/>
                      <a:gd name="connsiteX42" fmla="*/ 484095 w 914400"/>
                      <a:gd name="connsiteY42" fmla="*/ 572739 h 1112946"/>
                      <a:gd name="connsiteX43" fmla="*/ 496507 w 914400"/>
                      <a:gd name="connsiteY43" fmla="*/ 569108 h 1112946"/>
                      <a:gd name="connsiteX44" fmla="*/ 513058 w 914400"/>
                      <a:gd name="connsiteY44" fmla="*/ 597565 h 1112946"/>
                      <a:gd name="connsiteX45" fmla="*/ 517496 w 914400"/>
                      <a:gd name="connsiteY45" fmla="*/ 1112944 h 1112946"/>
                      <a:gd name="connsiteX46" fmla="*/ 530209 w 914400"/>
                      <a:gd name="connsiteY46" fmla="*/ 589891 h 1112946"/>
                      <a:gd name="connsiteX47" fmla="*/ 550296 w 914400"/>
                      <a:gd name="connsiteY47" fmla="*/ 618252 h 1112946"/>
                      <a:gd name="connsiteX48" fmla="*/ 570983 w 914400"/>
                      <a:gd name="connsiteY48" fmla="*/ 630665 h 1112946"/>
                      <a:gd name="connsiteX49" fmla="*/ 575121 w 914400"/>
                      <a:gd name="connsiteY49" fmla="*/ 643078 h 1112946"/>
                      <a:gd name="connsiteX50" fmla="*/ 591671 w 914400"/>
                      <a:gd name="connsiteY50" fmla="*/ 663766 h 1112946"/>
                      <a:gd name="connsiteX51" fmla="*/ 604084 w 914400"/>
                      <a:gd name="connsiteY51" fmla="*/ 672041 h 1112946"/>
                      <a:gd name="connsiteX52" fmla="*/ 620634 w 914400"/>
                      <a:gd name="connsiteY52" fmla="*/ 696866 h 1112946"/>
                      <a:gd name="connsiteX53" fmla="*/ 624772 w 914400"/>
                      <a:gd name="connsiteY53" fmla="*/ 709279 h 1112946"/>
                      <a:gd name="connsiteX54" fmla="*/ 633047 w 914400"/>
                      <a:gd name="connsiteY54" fmla="*/ 721691 h 1112946"/>
                      <a:gd name="connsiteX55" fmla="*/ 649597 w 914400"/>
                      <a:gd name="connsiteY55" fmla="*/ 725829 h 1112946"/>
                      <a:gd name="connsiteX56" fmla="*/ 662010 w 914400"/>
                      <a:gd name="connsiteY56" fmla="*/ 738242 h 1112946"/>
                      <a:gd name="connsiteX57" fmla="*/ 674422 w 914400"/>
                      <a:gd name="connsiteY57" fmla="*/ 746517 h 1112946"/>
                      <a:gd name="connsiteX58" fmla="*/ 678560 w 914400"/>
                      <a:gd name="connsiteY58" fmla="*/ 758929 h 1112946"/>
                      <a:gd name="connsiteX59" fmla="*/ 686835 w 914400"/>
                      <a:gd name="connsiteY59" fmla="*/ 767205 h 1112946"/>
                      <a:gd name="connsiteX60" fmla="*/ 703385 w 914400"/>
                      <a:gd name="connsiteY60" fmla="*/ 808580 h 1112946"/>
                      <a:gd name="connsiteX61" fmla="*/ 711660 w 914400"/>
                      <a:gd name="connsiteY61" fmla="*/ 820993 h 1112946"/>
                      <a:gd name="connsiteX62" fmla="*/ 736486 w 914400"/>
                      <a:gd name="connsiteY62" fmla="*/ 833405 h 1112946"/>
                      <a:gd name="connsiteX63" fmla="*/ 753036 w 914400"/>
                      <a:gd name="connsiteY63" fmla="*/ 858231 h 1112946"/>
                      <a:gd name="connsiteX64" fmla="*/ 761785 w 914400"/>
                      <a:gd name="connsiteY64" fmla="*/ 870244 h 1112946"/>
                      <a:gd name="connsiteX65" fmla="*/ 781999 w 914400"/>
                      <a:gd name="connsiteY65" fmla="*/ 891331 h 1112946"/>
                      <a:gd name="connsiteX66" fmla="*/ 806824 w 914400"/>
                      <a:gd name="connsiteY66" fmla="*/ 907881 h 1112946"/>
                      <a:gd name="connsiteX67" fmla="*/ 827512 w 914400"/>
                      <a:gd name="connsiteY67" fmla="*/ 920294 h 1112946"/>
                      <a:gd name="connsiteX68" fmla="*/ 848200 w 914400"/>
                      <a:gd name="connsiteY68" fmla="*/ 953395 h 1112946"/>
                      <a:gd name="connsiteX69" fmla="*/ 852337 w 914400"/>
                      <a:gd name="connsiteY69" fmla="*/ 965807 h 1112946"/>
                      <a:gd name="connsiteX70" fmla="*/ 877162 w 914400"/>
                      <a:gd name="connsiteY70" fmla="*/ 953395 h 1112946"/>
                      <a:gd name="connsiteX71" fmla="*/ 889575 w 914400"/>
                      <a:gd name="connsiteY71" fmla="*/ 957532 h 1112946"/>
                      <a:gd name="connsiteX72" fmla="*/ 901988 w 914400"/>
                      <a:gd name="connsiteY72" fmla="*/ 982357 h 1112946"/>
                      <a:gd name="connsiteX73" fmla="*/ 914400 w 914400"/>
                      <a:gd name="connsiteY73" fmla="*/ 986495 h 1112946"/>
                      <a:gd name="connsiteX0" fmla="*/ 0 w 914400"/>
                      <a:gd name="connsiteY0" fmla="*/ 88645 h 1458116"/>
                      <a:gd name="connsiteX1" fmla="*/ 16551 w 914400"/>
                      <a:gd name="connsiteY1" fmla="*/ 109333 h 1458116"/>
                      <a:gd name="connsiteX2" fmla="*/ 20688 w 914400"/>
                      <a:gd name="connsiteY2" fmla="*/ 121746 h 1458116"/>
                      <a:gd name="connsiteX3" fmla="*/ 28963 w 914400"/>
                      <a:gd name="connsiteY3" fmla="*/ 134158 h 1458116"/>
                      <a:gd name="connsiteX4" fmla="*/ 37239 w 914400"/>
                      <a:gd name="connsiteY4" fmla="*/ 88645 h 1458116"/>
                      <a:gd name="connsiteX5" fmla="*/ 41376 w 914400"/>
                      <a:gd name="connsiteY5" fmla="*/ 72095 h 1458116"/>
                      <a:gd name="connsiteX6" fmla="*/ 45514 w 914400"/>
                      <a:gd name="connsiteY6" fmla="*/ 51407 h 1458116"/>
                      <a:gd name="connsiteX7" fmla="*/ 49651 w 914400"/>
                      <a:gd name="connsiteY7" fmla="*/ 1757 h 1458116"/>
                      <a:gd name="connsiteX8" fmla="*/ 53789 w 914400"/>
                      <a:gd name="connsiteY8" fmla="*/ 30719 h 1458116"/>
                      <a:gd name="connsiteX9" fmla="*/ 57926 w 914400"/>
                      <a:gd name="connsiteY9" fmla="*/ 51407 h 1458116"/>
                      <a:gd name="connsiteX10" fmla="*/ 70339 w 914400"/>
                      <a:gd name="connsiteY10" fmla="*/ 179671 h 1458116"/>
                      <a:gd name="connsiteX11" fmla="*/ 74477 w 914400"/>
                      <a:gd name="connsiteY11" fmla="*/ 192084 h 1458116"/>
                      <a:gd name="connsiteX12" fmla="*/ 82752 w 914400"/>
                      <a:gd name="connsiteY12" fmla="*/ 179671 h 1458116"/>
                      <a:gd name="connsiteX13" fmla="*/ 86889 w 914400"/>
                      <a:gd name="connsiteY13" fmla="*/ 150709 h 1458116"/>
                      <a:gd name="connsiteX14" fmla="*/ 95164 w 914400"/>
                      <a:gd name="connsiteY14" fmla="*/ 175534 h 1458116"/>
                      <a:gd name="connsiteX15" fmla="*/ 103439 w 914400"/>
                      <a:gd name="connsiteY15" fmla="*/ 187947 h 1458116"/>
                      <a:gd name="connsiteX16" fmla="*/ 124127 w 914400"/>
                      <a:gd name="connsiteY16" fmla="*/ 204497 h 1458116"/>
                      <a:gd name="connsiteX17" fmla="*/ 128265 w 914400"/>
                      <a:gd name="connsiteY17" fmla="*/ 216909 h 1458116"/>
                      <a:gd name="connsiteX18" fmla="*/ 140677 w 914400"/>
                      <a:gd name="connsiteY18" fmla="*/ 221047 h 1458116"/>
                      <a:gd name="connsiteX19" fmla="*/ 148953 w 914400"/>
                      <a:gd name="connsiteY19" fmla="*/ 229322 h 1458116"/>
                      <a:gd name="connsiteX20" fmla="*/ 161365 w 914400"/>
                      <a:gd name="connsiteY20" fmla="*/ 233460 h 1458116"/>
                      <a:gd name="connsiteX21" fmla="*/ 186191 w 914400"/>
                      <a:gd name="connsiteY21" fmla="*/ 250010 h 1458116"/>
                      <a:gd name="connsiteX22" fmla="*/ 194466 w 914400"/>
                      <a:gd name="connsiteY22" fmla="*/ 262423 h 1458116"/>
                      <a:gd name="connsiteX23" fmla="*/ 231704 w 914400"/>
                      <a:gd name="connsiteY23" fmla="*/ 287248 h 1458116"/>
                      <a:gd name="connsiteX24" fmla="*/ 244116 w 914400"/>
                      <a:gd name="connsiteY24" fmla="*/ 295523 h 1458116"/>
                      <a:gd name="connsiteX25" fmla="*/ 256529 w 914400"/>
                      <a:gd name="connsiteY25" fmla="*/ 303798 h 1458116"/>
                      <a:gd name="connsiteX26" fmla="*/ 277217 w 914400"/>
                      <a:gd name="connsiteY26" fmla="*/ 328624 h 1458116"/>
                      <a:gd name="connsiteX27" fmla="*/ 289629 w 914400"/>
                      <a:gd name="connsiteY27" fmla="*/ 332761 h 1458116"/>
                      <a:gd name="connsiteX28" fmla="*/ 306180 w 914400"/>
                      <a:gd name="connsiteY28" fmla="*/ 353449 h 1458116"/>
                      <a:gd name="connsiteX29" fmla="*/ 310317 w 914400"/>
                      <a:gd name="connsiteY29" fmla="*/ 365862 h 1458116"/>
                      <a:gd name="connsiteX30" fmla="*/ 322730 w 914400"/>
                      <a:gd name="connsiteY30" fmla="*/ 374137 h 1458116"/>
                      <a:gd name="connsiteX31" fmla="*/ 343418 w 914400"/>
                      <a:gd name="connsiteY31" fmla="*/ 403100 h 1458116"/>
                      <a:gd name="connsiteX32" fmla="*/ 351693 w 914400"/>
                      <a:gd name="connsiteY32" fmla="*/ 415512 h 1458116"/>
                      <a:gd name="connsiteX33" fmla="*/ 376518 w 914400"/>
                      <a:gd name="connsiteY33" fmla="*/ 423787 h 1458116"/>
                      <a:gd name="connsiteX34" fmla="*/ 388931 w 914400"/>
                      <a:gd name="connsiteY34" fmla="*/ 436200 h 1458116"/>
                      <a:gd name="connsiteX35" fmla="*/ 397206 w 914400"/>
                      <a:gd name="connsiteY35" fmla="*/ 461025 h 1458116"/>
                      <a:gd name="connsiteX36" fmla="*/ 409619 w 914400"/>
                      <a:gd name="connsiteY36" fmla="*/ 485851 h 1458116"/>
                      <a:gd name="connsiteX37" fmla="*/ 417894 w 914400"/>
                      <a:gd name="connsiteY37" fmla="*/ 498263 h 1458116"/>
                      <a:gd name="connsiteX38" fmla="*/ 434444 w 914400"/>
                      <a:gd name="connsiteY38" fmla="*/ 523089 h 1458116"/>
                      <a:gd name="connsiteX39" fmla="*/ 442719 w 914400"/>
                      <a:gd name="connsiteY39" fmla="*/ 535501 h 1458116"/>
                      <a:gd name="connsiteX40" fmla="*/ 459269 w 914400"/>
                      <a:gd name="connsiteY40" fmla="*/ 539639 h 1458116"/>
                      <a:gd name="connsiteX41" fmla="*/ 475820 w 914400"/>
                      <a:gd name="connsiteY41" fmla="*/ 560327 h 1458116"/>
                      <a:gd name="connsiteX42" fmla="*/ 484095 w 914400"/>
                      <a:gd name="connsiteY42" fmla="*/ 572739 h 1458116"/>
                      <a:gd name="connsiteX43" fmla="*/ 496507 w 914400"/>
                      <a:gd name="connsiteY43" fmla="*/ 569108 h 1458116"/>
                      <a:gd name="connsiteX44" fmla="*/ 513058 w 914400"/>
                      <a:gd name="connsiteY44" fmla="*/ 597565 h 1458116"/>
                      <a:gd name="connsiteX45" fmla="*/ 517496 w 914400"/>
                      <a:gd name="connsiteY45" fmla="*/ 1112944 h 1458116"/>
                      <a:gd name="connsiteX46" fmla="*/ 530209 w 914400"/>
                      <a:gd name="connsiteY46" fmla="*/ 589891 h 1458116"/>
                      <a:gd name="connsiteX47" fmla="*/ 550296 w 914400"/>
                      <a:gd name="connsiteY47" fmla="*/ 618252 h 1458116"/>
                      <a:gd name="connsiteX48" fmla="*/ 570983 w 914400"/>
                      <a:gd name="connsiteY48" fmla="*/ 630665 h 1458116"/>
                      <a:gd name="connsiteX49" fmla="*/ 575121 w 914400"/>
                      <a:gd name="connsiteY49" fmla="*/ 643078 h 1458116"/>
                      <a:gd name="connsiteX50" fmla="*/ 591671 w 914400"/>
                      <a:gd name="connsiteY50" fmla="*/ 663766 h 1458116"/>
                      <a:gd name="connsiteX51" fmla="*/ 604084 w 914400"/>
                      <a:gd name="connsiteY51" fmla="*/ 672041 h 1458116"/>
                      <a:gd name="connsiteX52" fmla="*/ 620634 w 914400"/>
                      <a:gd name="connsiteY52" fmla="*/ 696866 h 1458116"/>
                      <a:gd name="connsiteX53" fmla="*/ 624772 w 914400"/>
                      <a:gd name="connsiteY53" fmla="*/ 709279 h 1458116"/>
                      <a:gd name="connsiteX54" fmla="*/ 633047 w 914400"/>
                      <a:gd name="connsiteY54" fmla="*/ 721691 h 1458116"/>
                      <a:gd name="connsiteX55" fmla="*/ 649597 w 914400"/>
                      <a:gd name="connsiteY55" fmla="*/ 725829 h 1458116"/>
                      <a:gd name="connsiteX56" fmla="*/ 662010 w 914400"/>
                      <a:gd name="connsiteY56" fmla="*/ 738242 h 1458116"/>
                      <a:gd name="connsiteX57" fmla="*/ 674422 w 914400"/>
                      <a:gd name="connsiteY57" fmla="*/ 746517 h 1458116"/>
                      <a:gd name="connsiteX58" fmla="*/ 678560 w 914400"/>
                      <a:gd name="connsiteY58" fmla="*/ 758929 h 1458116"/>
                      <a:gd name="connsiteX59" fmla="*/ 686835 w 914400"/>
                      <a:gd name="connsiteY59" fmla="*/ 767205 h 1458116"/>
                      <a:gd name="connsiteX60" fmla="*/ 703385 w 914400"/>
                      <a:gd name="connsiteY60" fmla="*/ 808580 h 1458116"/>
                      <a:gd name="connsiteX61" fmla="*/ 711660 w 914400"/>
                      <a:gd name="connsiteY61" fmla="*/ 820993 h 1458116"/>
                      <a:gd name="connsiteX62" fmla="*/ 736486 w 914400"/>
                      <a:gd name="connsiteY62" fmla="*/ 833405 h 1458116"/>
                      <a:gd name="connsiteX63" fmla="*/ 753036 w 914400"/>
                      <a:gd name="connsiteY63" fmla="*/ 858231 h 1458116"/>
                      <a:gd name="connsiteX64" fmla="*/ 761785 w 914400"/>
                      <a:gd name="connsiteY64" fmla="*/ 870244 h 1458116"/>
                      <a:gd name="connsiteX65" fmla="*/ 772474 w 914400"/>
                      <a:gd name="connsiteY65" fmla="*/ 1458068 h 1458116"/>
                      <a:gd name="connsiteX66" fmla="*/ 806824 w 914400"/>
                      <a:gd name="connsiteY66" fmla="*/ 907881 h 1458116"/>
                      <a:gd name="connsiteX67" fmla="*/ 827512 w 914400"/>
                      <a:gd name="connsiteY67" fmla="*/ 920294 h 1458116"/>
                      <a:gd name="connsiteX68" fmla="*/ 848200 w 914400"/>
                      <a:gd name="connsiteY68" fmla="*/ 953395 h 1458116"/>
                      <a:gd name="connsiteX69" fmla="*/ 852337 w 914400"/>
                      <a:gd name="connsiteY69" fmla="*/ 965807 h 1458116"/>
                      <a:gd name="connsiteX70" fmla="*/ 877162 w 914400"/>
                      <a:gd name="connsiteY70" fmla="*/ 953395 h 1458116"/>
                      <a:gd name="connsiteX71" fmla="*/ 889575 w 914400"/>
                      <a:gd name="connsiteY71" fmla="*/ 957532 h 1458116"/>
                      <a:gd name="connsiteX72" fmla="*/ 901988 w 914400"/>
                      <a:gd name="connsiteY72" fmla="*/ 982357 h 1458116"/>
                      <a:gd name="connsiteX73" fmla="*/ 914400 w 914400"/>
                      <a:gd name="connsiteY73" fmla="*/ 986495 h 1458116"/>
                      <a:gd name="connsiteX0" fmla="*/ 0 w 914400"/>
                      <a:gd name="connsiteY0" fmla="*/ 88645 h 1458096"/>
                      <a:gd name="connsiteX1" fmla="*/ 16551 w 914400"/>
                      <a:gd name="connsiteY1" fmla="*/ 109333 h 1458096"/>
                      <a:gd name="connsiteX2" fmla="*/ 20688 w 914400"/>
                      <a:gd name="connsiteY2" fmla="*/ 121746 h 1458096"/>
                      <a:gd name="connsiteX3" fmla="*/ 28963 w 914400"/>
                      <a:gd name="connsiteY3" fmla="*/ 134158 h 1458096"/>
                      <a:gd name="connsiteX4" fmla="*/ 37239 w 914400"/>
                      <a:gd name="connsiteY4" fmla="*/ 88645 h 1458096"/>
                      <a:gd name="connsiteX5" fmla="*/ 41376 w 914400"/>
                      <a:gd name="connsiteY5" fmla="*/ 72095 h 1458096"/>
                      <a:gd name="connsiteX6" fmla="*/ 45514 w 914400"/>
                      <a:gd name="connsiteY6" fmla="*/ 51407 h 1458096"/>
                      <a:gd name="connsiteX7" fmla="*/ 49651 w 914400"/>
                      <a:gd name="connsiteY7" fmla="*/ 1757 h 1458096"/>
                      <a:gd name="connsiteX8" fmla="*/ 53789 w 914400"/>
                      <a:gd name="connsiteY8" fmla="*/ 30719 h 1458096"/>
                      <a:gd name="connsiteX9" fmla="*/ 57926 w 914400"/>
                      <a:gd name="connsiteY9" fmla="*/ 51407 h 1458096"/>
                      <a:gd name="connsiteX10" fmla="*/ 70339 w 914400"/>
                      <a:gd name="connsiteY10" fmla="*/ 179671 h 1458096"/>
                      <a:gd name="connsiteX11" fmla="*/ 74477 w 914400"/>
                      <a:gd name="connsiteY11" fmla="*/ 192084 h 1458096"/>
                      <a:gd name="connsiteX12" fmla="*/ 82752 w 914400"/>
                      <a:gd name="connsiteY12" fmla="*/ 179671 h 1458096"/>
                      <a:gd name="connsiteX13" fmla="*/ 86889 w 914400"/>
                      <a:gd name="connsiteY13" fmla="*/ 150709 h 1458096"/>
                      <a:gd name="connsiteX14" fmla="*/ 95164 w 914400"/>
                      <a:gd name="connsiteY14" fmla="*/ 175534 h 1458096"/>
                      <a:gd name="connsiteX15" fmla="*/ 103439 w 914400"/>
                      <a:gd name="connsiteY15" fmla="*/ 187947 h 1458096"/>
                      <a:gd name="connsiteX16" fmla="*/ 124127 w 914400"/>
                      <a:gd name="connsiteY16" fmla="*/ 204497 h 1458096"/>
                      <a:gd name="connsiteX17" fmla="*/ 128265 w 914400"/>
                      <a:gd name="connsiteY17" fmla="*/ 216909 h 1458096"/>
                      <a:gd name="connsiteX18" fmla="*/ 140677 w 914400"/>
                      <a:gd name="connsiteY18" fmla="*/ 221047 h 1458096"/>
                      <a:gd name="connsiteX19" fmla="*/ 148953 w 914400"/>
                      <a:gd name="connsiteY19" fmla="*/ 229322 h 1458096"/>
                      <a:gd name="connsiteX20" fmla="*/ 161365 w 914400"/>
                      <a:gd name="connsiteY20" fmla="*/ 233460 h 1458096"/>
                      <a:gd name="connsiteX21" fmla="*/ 186191 w 914400"/>
                      <a:gd name="connsiteY21" fmla="*/ 250010 h 1458096"/>
                      <a:gd name="connsiteX22" fmla="*/ 194466 w 914400"/>
                      <a:gd name="connsiteY22" fmla="*/ 262423 h 1458096"/>
                      <a:gd name="connsiteX23" fmla="*/ 231704 w 914400"/>
                      <a:gd name="connsiteY23" fmla="*/ 287248 h 1458096"/>
                      <a:gd name="connsiteX24" fmla="*/ 244116 w 914400"/>
                      <a:gd name="connsiteY24" fmla="*/ 295523 h 1458096"/>
                      <a:gd name="connsiteX25" fmla="*/ 256529 w 914400"/>
                      <a:gd name="connsiteY25" fmla="*/ 303798 h 1458096"/>
                      <a:gd name="connsiteX26" fmla="*/ 277217 w 914400"/>
                      <a:gd name="connsiteY26" fmla="*/ 328624 h 1458096"/>
                      <a:gd name="connsiteX27" fmla="*/ 289629 w 914400"/>
                      <a:gd name="connsiteY27" fmla="*/ 332761 h 1458096"/>
                      <a:gd name="connsiteX28" fmla="*/ 306180 w 914400"/>
                      <a:gd name="connsiteY28" fmla="*/ 353449 h 1458096"/>
                      <a:gd name="connsiteX29" fmla="*/ 310317 w 914400"/>
                      <a:gd name="connsiteY29" fmla="*/ 365862 h 1458096"/>
                      <a:gd name="connsiteX30" fmla="*/ 322730 w 914400"/>
                      <a:gd name="connsiteY30" fmla="*/ 374137 h 1458096"/>
                      <a:gd name="connsiteX31" fmla="*/ 343418 w 914400"/>
                      <a:gd name="connsiteY31" fmla="*/ 403100 h 1458096"/>
                      <a:gd name="connsiteX32" fmla="*/ 351693 w 914400"/>
                      <a:gd name="connsiteY32" fmla="*/ 415512 h 1458096"/>
                      <a:gd name="connsiteX33" fmla="*/ 376518 w 914400"/>
                      <a:gd name="connsiteY33" fmla="*/ 423787 h 1458096"/>
                      <a:gd name="connsiteX34" fmla="*/ 388931 w 914400"/>
                      <a:gd name="connsiteY34" fmla="*/ 436200 h 1458096"/>
                      <a:gd name="connsiteX35" fmla="*/ 397206 w 914400"/>
                      <a:gd name="connsiteY35" fmla="*/ 461025 h 1458096"/>
                      <a:gd name="connsiteX36" fmla="*/ 409619 w 914400"/>
                      <a:gd name="connsiteY36" fmla="*/ 485851 h 1458096"/>
                      <a:gd name="connsiteX37" fmla="*/ 417894 w 914400"/>
                      <a:gd name="connsiteY37" fmla="*/ 498263 h 1458096"/>
                      <a:gd name="connsiteX38" fmla="*/ 434444 w 914400"/>
                      <a:gd name="connsiteY38" fmla="*/ 523089 h 1458096"/>
                      <a:gd name="connsiteX39" fmla="*/ 442719 w 914400"/>
                      <a:gd name="connsiteY39" fmla="*/ 535501 h 1458096"/>
                      <a:gd name="connsiteX40" fmla="*/ 459269 w 914400"/>
                      <a:gd name="connsiteY40" fmla="*/ 539639 h 1458096"/>
                      <a:gd name="connsiteX41" fmla="*/ 475820 w 914400"/>
                      <a:gd name="connsiteY41" fmla="*/ 560327 h 1458096"/>
                      <a:gd name="connsiteX42" fmla="*/ 484095 w 914400"/>
                      <a:gd name="connsiteY42" fmla="*/ 572739 h 1458096"/>
                      <a:gd name="connsiteX43" fmla="*/ 496507 w 914400"/>
                      <a:gd name="connsiteY43" fmla="*/ 569108 h 1458096"/>
                      <a:gd name="connsiteX44" fmla="*/ 513058 w 914400"/>
                      <a:gd name="connsiteY44" fmla="*/ 597565 h 1458096"/>
                      <a:gd name="connsiteX45" fmla="*/ 517496 w 914400"/>
                      <a:gd name="connsiteY45" fmla="*/ 1112944 h 1458096"/>
                      <a:gd name="connsiteX46" fmla="*/ 530209 w 914400"/>
                      <a:gd name="connsiteY46" fmla="*/ 589891 h 1458096"/>
                      <a:gd name="connsiteX47" fmla="*/ 550296 w 914400"/>
                      <a:gd name="connsiteY47" fmla="*/ 618252 h 1458096"/>
                      <a:gd name="connsiteX48" fmla="*/ 570983 w 914400"/>
                      <a:gd name="connsiteY48" fmla="*/ 630665 h 1458096"/>
                      <a:gd name="connsiteX49" fmla="*/ 575121 w 914400"/>
                      <a:gd name="connsiteY49" fmla="*/ 643078 h 1458096"/>
                      <a:gd name="connsiteX50" fmla="*/ 591671 w 914400"/>
                      <a:gd name="connsiteY50" fmla="*/ 663766 h 1458096"/>
                      <a:gd name="connsiteX51" fmla="*/ 604084 w 914400"/>
                      <a:gd name="connsiteY51" fmla="*/ 672041 h 1458096"/>
                      <a:gd name="connsiteX52" fmla="*/ 620634 w 914400"/>
                      <a:gd name="connsiteY52" fmla="*/ 696866 h 1458096"/>
                      <a:gd name="connsiteX53" fmla="*/ 624772 w 914400"/>
                      <a:gd name="connsiteY53" fmla="*/ 709279 h 1458096"/>
                      <a:gd name="connsiteX54" fmla="*/ 633047 w 914400"/>
                      <a:gd name="connsiteY54" fmla="*/ 721691 h 1458096"/>
                      <a:gd name="connsiteX55" fmla="*/ 649597 w 914400"/>
                      <a:gd name="connsiteY55" fmla="*/ 725829 h 1458096"/>
                      <a:gd name="connsiteX56" fmla="*/ 662010 w 914400"/>
                      <a:gd name="connsiteY56" fmla="*/ 738242 h 1458096"/>
                      <a:gd name="connsiteX57" fmla="*/ 674422 w 914400"/>
                      <a:gd name="connsiteY57" fmla="*/ 746517 h 1458096"/>
                      <a:gd name="connsiteX58" fmla="*/ 678560 w 914400"/>
                      <a:gd name="connsiteY58" fmla="*/ 758929 h 1458096"/>
                      <a:gd name="connsiteX59" fmla="*/ 686835 w 914400"/>
                      <a:gd name="connsiteY59" fmla="*/ 767205 h 1458096"/>
                      <a:gd name="connsiteX60" fmla="*/ 703385 w 914400"/>
                      <a:gd name="connsiteY60" fmla="*/ 808580 h 1458096"/>
                      <a:gd name="connsiteX61" fmla="*/ 711660 w 914400"/>
                      <a:gd name="connsiteY61" fmla="*/ 820993 h 1458096"/>
                      <a:gd name="connsiteX62" fmla="*/ 736486 w 914400"/>
                      <a:gd name="connsiteY62" fmla="*/ 833405 h 1458096"/>
                      <a:gd name="connsiteX63" fmla="*/ 753036 w 914400"/>
                      <a:gd name="connsiteY63" fmla="*/ 858231 h 1458096"/>
                      <a:gd name="connsiteX64" fmla="*/ 761785 w 914400"/>
                      <a:gd name="connsiteY64" fmla="*/ 870244 h 1458096"/>
                      <a:gd name="connsiteX65" fmla="*/ 772474 w 914400"/>
                      <a:gd name="connsiteY65" fmla="*/ 1458068 h 1458096"/>
                      <a:gd name="connsiteX66" fmla="*/ 785393 w 914400"/>
                      <a:gd name="connsiteY66" fmla="*/ 895975 h 1458096"/>
                      <a:gd name="connsiteX67" fmla="*/ 827512 w 914400"/>
                      <a:gd name="connsiteY67" fmla="*/ 920294 h 1458096"/>
                      <a:gd name="connsiteX68" fmla="*/ 848200 w 914400"/>
                      <a:gd name="connsiteY68" fmla="*/ 953395 h 1458096"/>
                      <a:gd name="connsiteX69" fmla="*/ 852337 w 914400"/>
                      <a:gd name="connsiteY69" fmla="*/ 965807 h 1458096"/>
                      <a:gd name="connsiteX70" fmla="*/ 877162 w 914400"/>
                      <a:gd name="connsiteY70" fmla="*/ 953395 h 1458096"/>
                      <a:gd name="connsiteX71" fmla="*/ 889575 w 914400"/>
                      <a:gd name="connsiteY71" fmla="*/ 957532 h 1458096"/>
                      <a:gd name="connsiteX72" fmla="*/ 901988 w 914400"/>
                      <a:gd name="connsiteY72" fmla="*/ 982357 h 1458096"/>
                      <a:gd name="connsiteX73" fmla="*/ 914400 w 914400"/>
                      <a:gd name="connsiteY73" fmla="*/ 986495 h 1458096"/>
                      <a:gd name="connsiteX0" fmla="*/ 0 w 914400"/>
                      <a:gd name="connsiteY0" fmla="*/ 88645 h 1458096"/>
                      <a:gd name="connsiteX1" fmla="*/ 16551 w 914400"/>
                      <a:gd name="connsiteY1" fmla="*/ 109333 h 1458096"/>
                      <a:gd name="connsiteX2" fmla="*/ 20688 w 914400"/>
                      <a:gd name="connsiteY2" fmla="*/ 121746 h 1458096"/>
                      <a:gd name="connsiteX3" fmla="*/ 28963 w 914400"/>
                      <a:gd name="connsiteY3" fmla="*/ 134158 h 1458096"/>
                      <a:gd name="connsiteX4" fmla="*/ 37239 w 914400"/>
                      <a:gd name="connsiteY4" fmla="*/ 88645 h 1458096"/>
                      <a:gd name="connsiteX5" fmla="*/ 41376 w 914400"/>
                      <a:gd name="connsiteY5" fmla="*/ 72095 h 1458096"/>
                      <a:gd name="connsiteX6" fmla="*/ 45514 w 914400"/>
                      <a:gd name="connsiteY6" fmla="*/ 51407 h 1458096"/>
                      <a:gd name="connsiteX7" fmla="*/ 49651 w 914400"/>
                      <a:gd name="connsiteY7" fmla="*/ 1757 h 1458096"/>
                      <a:gd name="connsiteX8" fmla="*/ 53789 w 914400"/>
                      <a:gd name="connsiteY8" fmla="*/ 30719 h 1458096"/>
                      <a:gd name="connsiteX9" fmla="*/ 57926 w 914400"/>
                      <a:gd name="connsiteY9" fmla="*/ 51407 h 1458096"/>
                      <a:gd name="connsiteX10" fmla="*/ 70339 w 914400"/>
                      <a:gd name="connsiteY10" fmla="*/ 179671 h 1458096"/>
                      <a:gd name="connsiteX11" fmla="*/ 74477 w 914400"/>
                      <a:gd name="connsiteY11" fmla="*/ 192084 h 1458096"/>
                      <a:gd name="connsiteX12" fmla="*/ 82752 w 914400"/>
                      <a:gd name="connsiteY12" fmla="*/ 179671 h 1458096"/>
                      <a:gd name="connsiteX13" fmla="*/ 86889 w 914400"/>
                      <a:gd name="connsiteY13" fmla="*/ 150709 h 1458096"/>
                      <a:gd name="connsiteX14" fmla="*/ 95164 w 914400"/>
                      <a:gd name="connsiteY14" fmla="*/ 175534 h 1458096"/>
                      <a:gd name="connsiteX15" fmla="*/ 103439 w 914400"/>
                      <a:gd name="connsiteY15" fmla="*/ 187947 h 1458096"/>
                      <a:gd name="connsiteX16" fmla="*/ 124127 w 914400"/>
                      <a:gd name="connsiteY16" fmla="*/ 204497 h 1458096"/>
                      <a:gd name="connsiteX17" fmla="*/ 128265 w 914400"/>
                      <a:gd name="connsiteY17" fmla="*/ 216909 h 1458096"/>
                      <a:gd name="connsiteX18" fmla="*/ 140677 w 914400"/>
                      <a:gd name="connsiteY18" fmla="*/ 221047 h 1458096"/>
                      <a:gd name="connsiteX19" fmla="*/ 148953 w 914400"/>
                      <a:gd name="connsiteY19" fmla="*/ 229322 h 1458096"/>
                      <a:gd name="connsiteX20" fmla="*/ 161365 w 914400"/>
                      <a:gd name="connsiteY20" fmla="*/ 233460 h 1458096"/>
                      <a:gd name="connsiteX21" fmla="*/ 186191 w 914400"/>
                      <a:gd name="connsiteY21" fmla="*/ 250010 h 1458096"/>
                      <a:gd name="connsiteX22" fmla="*/ 194466 w 914400"/>
                      <a:gd name="connsiteY22" fmla="*/ 262423 h 1458096"/>
                      <a:gd name="connsiteX23" fmla="*/ 231704 w 914400"/>
                      <a:gd name="connsiteY23" fmla="*/ 287248 h 1458096"/>
                      <a:gd name="connsiteX24" fmla="*/ 244116 w 914400"/>
                      <a:gd name="connsiteY24" fmla="*/ 295523 h 1458096"/>
                      <a:gd name="connsiteX25" fmla="*/ 256529 w 914400"/>
                      <a:gd name="connsiteY25" fmla="*/ 303798 h 1458096"/>
                      <a:gd name="connsiteX26" fmla="*/ 277217 w 914400"/>
                      <a:gd name="connsiteY26" fmla="*/ 328624 h 1458096"/>
                      <a:gd name="connsiteX27" fmla="*/ 289629 w 914400"/>
                      <a:gd name="connsiteY27" fmla="*/ 332761 h 1458096"/>
                      <a:gd name="connsiteX28" fmla="*/ 306180 w 914400"/>
                      <a:gd name="connsiteY28" fmla="*/ 353449 h 1458096"/>
                      <a:gd name="connsiteX29" fmla="*/ 310317 w 914400"/>
                      <a:gd name="connsiteY29" fmla="*/ 365862 h 1458096"/>
                      <a:gd name="connsiteX30" fmla="*/ 322730 w 914400"/>
                      <a:gd name="connsiteY30" fmla="*/ 374137 h 1458096"/>
                      <a:gd name="connsiteX31" fmla="*/ 343418 w 914400"/>
                      <a:gd name="connsiteY31" fmla="*/ 403100 h 1458096"/>
                      <a:gd name="connsiteX32" fmla="*/ 351693 w 914400"/>
                      <a:gd name="connsiteY32" fmla="*/ 415512 h 1458096"/>
                      <a:gd name="connsiteX33" fmla="*/ 376518 w 914400"/>
                      <a:gd name="connsiteY33" fmla="*/ 423787 h 1458096"/>
                      <a:gd name="connsiteX34" fmla="*/ 388931 w 914400"/>
                      <a:gd name="connsiteY34" fmla="*/ 436200 h 1458096"/>
                      <a:gd name="connsiteX35" fmla="*/ 397206 w 914400"/>
                      <a:gd name="connsiteY35" fmla="*/ 461025 h 1458096"/>
                      <a:gd name="connsiteX36" fmla="*/ 409619 w 914400"/>
                      <a:gd name="connsiteY36" fmla="*/ 485851 h 1458096"/>
                      <a:gd name="connsiteX37" fmla="*/ 417894 w 914400"/>
                      <a:gd name="connsiteY37" fmla="*/ 498263 h 1458096"/>
                      <a:gd name="connsiteX38" fmla="*/ 434444 w 914400"/>
                      <a:gd name="connsiteY38" fmla="*/ 523089 h 1458096"/>
                      <a:gd name="connsiteX39" fmla="*/ 442719 w 914400"/>
                      <a:gd name="connsiteY39" fmla="*/ 535501 h 1458096"/>
                      <a:gd name="connsiteX40" fmla="*/ 459269 w 914400"/>
                      <a:gd name="connsiteY40" fmla="*/ 539639 h 1458096"/>
                      <a:gd name="connsiteX41" fmla="*/ 475820 w 914400"/>
                      <a:gd name="connsiteY41" fmla="*/ 560327 h 1458096"/>
                      <a:gd name="connsiteX42" fmla="*/ 484095 w 914400"/>
                      <a:gd name="connsiteY42" fmla="*/ 572739 h 1458096"/>
                      <a:gd name="connsiteX43" fmla="*/ 496507 w 914400"/>
                      <a:gd name="connsiteY43" fmla="*/ 569108 h 1458096"/>
                      <a:gd name="connsiteX44" fmla="*/ 513058 w 914400"/>
                      <a:gd name="connsiteY44" fmla="*/ 597565 h 1458096"/>
                      <a:gd name="connsiteX45" fmla="*/ 517496 w 914400"/>
                      <a:gd name="connsiteY45" fmla="*/ 1112944 h 1458096"/>
                      <a:gd name="connsiteX46" fmla="*/ 530209 w 914400"/>
                      <a:gd name="connsiteY46" fmla="*/ 589891 h 1458096"/>
                      <a:gd name="connsiteX47" fmla="*/ 550296 w 914400"/>
                      <a:gd name="connsiteY47" fmla="*/ 618252 h 1458096"/>
                      <a:gd name="connsiteX48" fmla="*/ 570983 w 914400"/>
                      <a:gd name="connsiteY48" fmla="*/ 630665 h 1458096"/>
                      <a:gd name="connsiteX49" fmla="*/ 575121 w 914400"/>
                      <a:gd name="connsiteY49" fmla="*/ 643078 h 1458096"/>
                      <a:gd name="connsiteX50" fmla="*/ 591671 w 914400"/>
                      <a:gd name="connsiteY50" fmla="*/ 663766 h 1458096"/>
                      <a:gd name="connsiteX51" fmla="*/ 604084 w 914400"/>
                      <a:gd name="connsiteY51" fmla="*/ 672041 h 1458096"/>
                      <a:gd name="connsiteX52" fmla="*/ 620634 w 914400"/>
                      <a:gd name="connsiteY52" fmla="*/ 696866 h 1458096"/>
                      <a:gd name="connsiteX53" fmla="*/ 624772 w 914400"/>
                      <a:gd name="connsiteY53" fmla="*/ 709279 h 1458096"/>
                      <a:gd name="connsiteX54" fmla="*/ 633047 w 914400"/>
                      <a:gd name="connsiteY54" fmla="*/ 721691 h 1458096"/>
                      <a:gd name="connsiteX55" fmla="*/ 649597 w 914400"/>
                      <a:gd name="connsiteY55" fmla="*/ 725829 h 1458096"/>
                      <a:gd name="connsiteX56" fmla="*/ 662010 w 914400"/>
                      <a:gd name="connsiteY56" fmla="*/ 738242 h 1458096"/>
                      <a:gd name="connsiteX57" fmla="*/ 674422 w 914400"/>
                      <a:gd name="connsiteY57" fmla="*/ 746517 h 1458096"/>
                      <a:gd name="connsiteX58" fmla="*/ 678560 w 914400"/>
                      <a:gd name="connsiteY58" fmla="*/ 758929 h 1458096"/>
                      <a:gd name="connsiteX59" fmla="*/ 686835 w 914400"/>
                      <a:gd name="connsiteY59" fmla="*/ 767205 h 1458096"/>
                      <a:gd name="connsiteX60" fmla="*/ 703385 w 914400"/>
                      <a:gd name="connsiteY60" fmla="*/ 808580 h 1458096"/>
                      <a:gd name="connsiteX61" fmla="*/ 711660 w 914400"/>
                      <a:gd name="connsiteY61" fmla="*/ 820993 h 1458096"/>
                      <a:gd name="connsiteX62" fmla="*/ 736486 w 914400"/>
                      <a:gd name="connsiteY62" fmla="*/ 833405 h 1458096"/>
                      <a:gd name="connsiteX63" fmla="*/ 753036 w 914400"/>
                      <a:gd name="connsiteY63" fmla="*/ 858231 h 1458096"/>
                      <a:gd name="connsiteX64" fmla="*/ 761785 w 914400"/>
                      <a:gd name="connsiteY64" fmla="*/ 870244 h 1458096"/>
                      <a:gd name="connsiteX65" fmla="*/ 772474 w 914400"/>
                      <a:gd name="connsiteY65" fmla="*/ 1458068 h 1458096"/>
                      <a:gd name="connsiteX66" fmla="*/ 785393 w 914400"/>
                      <a:gd name="connsiteY66" fmla="*/ 895975 h 1458096"/>
                      <a:gd name="connsiteX67" fmla="*/ 827512 w 914400"/>
                      <a:gd name="connsiteY67" fmla="*/ 920294 h 1458096"/>
                      <a:gd name="connsiteX68" fmla="*/ 848200 w 914400"/>
                      <a:gd name="connsiteY68" fmla="*/ 953395 h 1458096"/>
                      <a:gd name="connsiteX69" fmla="*/ 852337 w 914400"/>
                      <a:gd name="connsiteY69" fmla="*/ 965807 h 1458096"/>
                      <a:gd name="connsiteX70" fmla="*/ 877162 w 914400"/>
                      <a:gd name="connsiteY70" fmla="*/ 953395 h 1458096"/>
                      <a:gd name="connsiteX71" fmla="*/ 889575 w 914400"/>
                      <a:gd name="connsiteY71" fmla="*/ 957532 h 1458096"/>
                      <a:gd name="connsiteX72" fmla="*/ 901988 w 914400"/>
                      <a:gd name="connsiteY72" fmla="*/ 982357 h 1458096"/>
                      <a:gd name="connsiteX73" fmla="*/ 914400 w 914400"/>
                      <a:gd name="connsiteY73" fmla="*/ 986495 h 1458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914400" h="1458096">
                        <a:moveTo>
                          <a:pt x="0" y="88645"/>
                        </a:moveTo>
                        <a:cubicBezTo>
                          <a:pt x="5517" y="95541"/>
                          <a:pt x="11870" y="101844"/>
                          <a:pt x="16551" y="109333"/>
                        </a:cubicBezTo>
                        <a:cubicBezTo>
                          <a:pt x="18863" y="113031"/>
                          <a:pt x="18738" y="117845"/>
                          <a:pt x="20688" y="121746"/>
                        </a:cubicBezTo>
                        <a:cubicBezTo>
                          <a:pt x="22912" y="126194"/>
                          <a:pt x="26205" y="130021"/>
                          <a:pt x="28963" y="134158"/>
                        </a:cubicBezTo>
                        <a:cubicBezTo>
                          <a:pt x="37840" y="107530"/>
                          <a:pt x="29443" y="135424"/>
                          <a:pt x="37239" y="88645"/>
                        </a:cubicBezTo>
                        <a:cubicBezTo>
                          <a:pt x="38174" y="83036"/>
                          <a:pt x="40142" y="77646"/>
                          <a:pt x="41376" y="72095"/>
                        </a:cubicBezTo>
                        <a:cubicBezTo>
                          <a:pt x="42902" y="65230"/>
                          <a:pt x="44135" y="58303"/>
                          <a:pt x="45514" y="51407"/>
                        </a:cubicBezTo>
                        <a:cubicBezTo>
                          <a:pt x="46893" y="34857"/>
                          <a:pt x="43483" y="17177"/>
                          <a:pt x="49651" y="1757"/>
                        </a:cubicBezTo>
                        <a:cubicBezTo>
                          <a:pt x="53273" y="-7298"/>
                          <a:pt x="52186" y="21100"/>
                          <a:pt x="53789" y="30719"/>
                        </a:cubicBezTo>
                        <a:cubicBezTo>
                          <a:pt x="54945" y="37656"/>
                          <a:pt x="56547" y="44511"/>
                          <a:pt x="57926" y="51407"/>
                        </a:cubicBezTo>
                        <a:cubicBezTo>
                          <a:pt x="59254" y="76628"/>
                          <a:pt x="60111" y="148989"/>
                          <a:pt x="70339" y="179671"/>
                        </a:cubicBezTo>
                        <a:lnTo>
                          <a:pt x="74477" y="192084"/>
                        </a:lnTo>
                        <a:cubicBezTo>
                          <a:pt x="77235" y="187946"/>
                          <a:pt x="81323" y="184434"/>
                          <a:pt x="82752" y="179671"/>
                        </a:cubicBezTo>
                        <a:cubicBezTo>
                          <a:pt x="85554" y="170330"/>
                          <a:pt x="77637" y="153793"/>
                          <a:pt x="86889" y="150709"/>
                        </a:cubicBezTo>
                        <a:cubicBezTo>
                          <a:pt x="95164" y="147951"/>
                          <a:pt x="90326" y="168276"/>
                          <a:pt x="95164" y="175534"/>
                        </a:cubicBezTo>
                        <a:cubicBezTo>
                          <a:pt x="97922" y="179672"/>
                          <a:pt x="100332" y="184064"/>
                          <a:pt x="103439" y="187947"/>
                        </a:cubicBezTo>
                        <a:cubicBezTo>
                          <a:pt x="110175" y="196367"/>
                          <a:pt x="114914" y="198355"/>
                          <a:pt x="124127" y="204497"/>
                        </a:cubicBezTo>
                        <a:cubicBezTo>
                          <a:pt x="125506" y="208634"/>
                          <a:pt x="125181" y="213825"/>
                          <a:pt x="128265" y="216909"/>
                        </a:cubicBezTo>
                        <a:cubicBezTo>
                          <a:pt x="131349" y="219993"/>
                          <a:pt x="136937" y="218803"/>
                          <a:pt x="140677" y="221047"/>
                        </a:cubicBezTo>
                        <a:cubicBezTo>
                          <a:pt x="144022" y="223054"/>
                          <a:pt x="145608" y="227315"/>
                          <a:pt x="148953" y="229322"/>
                        </a:cubicBezTo>
                        <a:cubicBezTo>
                          <a:pt x="152693" y="231566"/>
                          <a:pt x="157553" y="231342"/>
                          <a:pt x="161365" y="233460"/>
                        </a:cubicBezTo>
                        <a:cubicBezTo>
                          <a:pt x="170059" y="238290"/>
                          <a:pt x="186191" y="250010"/>
                          <a:pt x="186191" y="250010"/>
                        </a:cubicBezTo>
                        <a:cubicBezTo>
                          <a:pt x="188949" y="254148"/>
                          <a:pt x="190724" y="259148"/>
                          <a:pt x="194466" y="262423"/>
                        </a:cubicBezTo>
                        <a:cubicBezTo>
                          <a:pt x="194471" y="262428"/>
                          <a:pt x="225495" y="283109"/>
                          <a:pt x="231704" y="287248"/>
                        </a:cubicBezTo>
                        <a:lnTo>
                          <a:pt x="244116" y="295523"/>
                        </a:lnTo>
                        <a:lnTo>
                          <a:pt x="256529" y="303798"/>
                        </a:lnTo>
                        <a:cubicBezTo>
                          <a:pt x="262635" y="312958"/>
                          <a:pt x="267659" y="322252"/>
                          <a:pt x="277217" y="328624"/>
                        </a:cubicBezTo>
                        <a:cubicBezTo>
                          <a:pt x="280846" y="331043"/>
                          <a:pt x="285492" y="331382"/>
                          <a:pt x="289629" y="332761"/>
                        </a:cubicBezTo>
                        <a:cubicBezTo>
                          <a:pt x="297327" y="340458"/>
                          <a:pt x="300960" y="343008"/>
                          <a:pt x="306180" y="353449"/>
                        </a:cubicBezTo>
                        <a:cubicBezTo>
                          <a:pt x="308130" y="357350"/>
                          <a:pt x="307592" y="362456"/>
                          <a:pt x="310317" y="365862"/>
                        </a:cubicBezTo>
                        <a:cubicBezTo>
                          <a:pt x="313423" y="369745"/>
                          <a:pt x="318592" y="371379"/>
                          <a:pt x="322730" y="374137"/>
                        </a:cubicBezTo>
                        <a:cubicBezTo>
                          <a:pt x="332991" y="404923"/>
                          <a:pt x="317240" y="363835"/>
                          <a:pt x="343418" y="403100"/>
                        </a:cubicBezTo>
                        <a:cubicBezTo>
                          <a:pt x="346176" y="407237"/>
                          <a:pt x="347476" y="412877"/>
                          <a:pt x="351693" y="415512"/>
                        </a:cubicBezTo>
                        <a:cubicBezTo>
                          <a:pt x="359090" y="420135"/>
                          <a:pt x="376518" y="423787"/>
                          <a:pt x="376518" y="423787"/>
                        </a:cubicBezTo>
                        <a:cubicBezTo>
                          <a:pt x="380656" y="427925"/>
                          <a:pt x="386089" y="431085"/>
                          <a:pt x="388931" y="436200"/>
                        </a:cubicBezTo>
                        <a:cubicBezTo>
                          <a:pt x="393167" y="443825"/>
                          <a:pt x="392368" y="453767"/>
                          <a:pt x="397206" y="461025"/>
                        </a:cubicBezTo>
                        <a:cubicBezTo>
                          <a:pt x="420924" y="496603"/>
                          <a:pt x="392486" y="451586"/>
                          <a:pt x="409619" y="485851"/>
                        </a:cubicBezTo>
                        <a:cubicBezTo>
                          <a:pt x="411843" y="490299"/>
                          <a:pt x="415136" y="494126"/>
                          <a:pt x="417894" y="498263"/>
                        </a:cubicBezTo>
                        <a:cubicBezTo>
                          <a:pt x="425164" y="520077"/>
                          <a:pt x="417226" y="502428"/>
                          <a:pt x="434444" y="523089"/>
                        </a:cubicBezTo>
                        <a:cubicBezTo>
                          <a:pt x="437627" y="526909"/>
                          <a:pt x="438582" y="532743"/>
                          <a:pt x="442719" y="535501"/>
                        </a:cubicBezTo>
                        <a:cubicBezTo>
                          <a:pt x="447450" y="538655"/>
                          <a:pt x="453752" y="538260"/>
                          <a:pt x="459269" y="539639"/>
                        </a:cubicBezTo>
                        <a:cubicBezTo>
                          <a:pt x="484731" y="577833"/>
                          <a:pt x="452242" y="530857"/>
                          <a:pt x="475820" y="560327"/>
                        </a:cubicBezTo>
                        <a:cubicBezTo>
                          <a:pt x="478926" y="564210"/>
                          <a:pt x="480647" y="571276"/>
                          <a:pt x="484095" y="572739"/>
                        </a:cubicBezTo>
                        <a:cubicBezTo>
                          <a:pt x="487543" y="574202"/>
                          <a:pt x="492732" y="565872"/>
                          <a:pt x="496507" y="569108"/>
                        </a:cubicBezTo>
                        <a:cubicBezTo>
                          <a:pt x="502431" y="574186"/>
                          <a:pt x="516704" y="537882"/>
                          <a:pt x="513058" y="597565"/>
                        </a:cubicBezTo>
                        <a:cubicBezTo>
                          <a:pt x="507527" y="688103"/>
                          <a:pt x="514638" y="1114223"/>
                          <a:pt x="517496" y="1112944"/>
                        </a:cubicBezTo>
                        <a:cubicBezTo>
                          <a:pt x="520354" y="1111665"/>
                          <a:pt x="524473" y="672322"/>
                          <a:pt x="530209" y="589891"/>
                        </a:cubicBezTo>
                        <a:cubicBezTo>
                          <a:pt x="533295" y="545542"/>
                          <a:pt x="543500" y="611456"/>
                          <a:pt x="550296" y="618252"/>
                        </a:cubicBezTo>
                        <a:cubicBezTo>
                          <a:pt x="557092" y="625048"/>
                          <a:pt x="561218" y="627410"/>
                          <a:pt x="570983" y="630665"/>
                        </a:cubicBezTo>
                        <a:cubicBezTo>
                          <a:pt x="572362" y="634803"/>
                          <a:pt x="573170" y="639177"/>
                          <a:pt x="575121" y="643078"/>
                        </a:cubicBezTo>
                        <a:cubicBezTo>
                          <a:pt x="578704" y="650244"/>
                          <a:pt x="585259" y="658636"/>
                          <a:pt x="591671" y="663766"/>
                        </a:cubicBezTo>
                        <a:cubicBezTo>
                          <a:pt x="595554" y="666873"/>
                          <a:pt x="599946" y="669283"/>
                          <a:pt x="604084" y="672041"/>
                        </a:cubicBezTo>
                        <a:cubicBezTo>
                          <a:pt x="609601" y="680316"/>
                          <a:pt x="617489" y="687431"/>
                          <a:pt x="620634" y="696866"/>
                        </a:cubicBezTo>
                        <a:cubicBezTo>
                          <a:pt x="622013" y="701004"/>
                          <a:pt x="622821" y="705378"/>
                          <a:pt x="624772" y="709279"/>
                        </a:cubicBezTo>
                        <a:cubicBezTo>
                          <a:pt x="626996" y="713727"/>
                          <a:pt x="628910" y="718933"/>
                          <a:pt x="633047" y="721691"/>
                        </a:cubicBezTo>
                        <a:cubicBezTo>
                          <a:pt x="637778" y="724845"/>
                          <a:pt x="644080" y="724450"/>
                          <a:pt x="649597" y="725829"/>
                        </a:cubicBezTo>
                        <a:cubicBezTo>
                          <a:pt x="653735" y="729967"/>
                          <a:pt x="657515" y="734496"/>
                          <a:pt x="662010" y="738242"/>
                        </a:cubicBezTo>
                        <a:cubicBezTo>
                          <a:pt x="665830" y="741425"/>
                          <a:pt x="671316" y="742634"/>
                          <a:pt x="674422" y="746517"/>
                        </a:cubicBezTo>
                        <a:cubicBezTo>
                          <a:pt x="677146" y="749922"/>
                          <a:pt x="676316" y="755189"/>
                          <a:pt x="678560" y="758929"/>
                        </a:cubicBezTo>
                        <a:cubicBezTo>
                          <a:pt x="680567" y="762274"/>
                          <a:pt x="684077" y="764446"/>
                          <a:pt x="686835" y="767205"/>
                        </a:cubicBezTo>
                        <a:cubicBezTo>
                          <a:pt x="693617" y="787551"/>
                          <a:pt x="693644" y="791533"/>
                          <a:pt x="703385" y="808580"/>
                        </a:cubicBezTo>
                        <a:cubicBezTo>
                          <a:pt x="705852" y="812898"/>
                          <a:pt x="708144" y="817477"/>
                          <a:pt x="711660" y="820993"/>
                        </a:cubicBezTo>
                        <a:cubicBezTo>
                          <a:pt x="719681" y="829014"/>
                          <a:pt x="726390" y="830040"/>
                          <a:pt x="736486" y="833405"/>
                        </a:cubicBezTo>
                        <a:lnTo>
                          <a:pt x="753036" y="858231"/>
                        </a:lnTo>
                        <a:cubicBezTo>
                          <a:pt x="757252" y="864371"/>
                          <a:pt x="756958" y="864727"/>
                          <a:pt x="761785" y="870244"/>
                        </a:cubicBezTo>
                        <a:cubicBezTo>
                          <a:pt x="766612" y="875761"/>
                          <a:pt x="768539" y="1453780"/>
                          <a:pt x="772474" y="1458068"/>
                        </a:cubicBezTo>
                        <a:cubicBezTo>
                          <a:pt x="776409" y="1462357"/>
                          <a:pt x="769943" y="984738"/>
                          <a:pt x="785393" y="895975"/>
                        </a:cubicBezTo>
                        <a:cubicBezTo>
                          <a:pt x="789803" y="870639"/>
                          <a:pt x="811398" y="914924"/>
                          <a:pt x="827512" y="920294"/>
                        </a:cubicBezTo>
                        <a:cubicBezTo>
                          <a:pt x="847182" y="933408"/>
                          <a:pt x="838352" y="923852"/>
                          <a:pt x="848200" y="953395"/>
                        </a:cubicBezTo>
                        <a:lnTo>
                          <a:pt x="852337" y="965807"/>
                        </a:lnTo>
                        <a:cubicBezTo>
                          <a:pt x="858613" y="961623"/>
                          <a:pt x="868597" y="953395"/>
                          <a:pt x="877162" y="953395"/>
                        </a:cubicBezTo>
                        <a:cubicBezTo>
                          <a:pt x="881523" y="953395"/>
                          <a:pt x="885437" y="956153"/>
                          <a:pt x="889575" y="957532"/>
                        </a:cubicBezTo>
                        <a:cubicBezTo>
                          <a:pt x="892301" y="965709"/>
                          <a:pt x="894696" y="976524"/>
                          <a:pt x="901988" y="982357"/>
                        </a:cubicBezTo>
                        <a:cubicBezTo>
                          <a:pt x="905393" y="985081"/>
                          <a:pt x="914400" y="986495"/>
                          <a:pt x="914400" y="986495"/>
                        </a:cubicBezTo>
                      </a:path>
                    </a:pathLst>
                  </a:custGeom>
                  <a:noFill/>
                  <a:ln w="38100" cap="rnd" cmpd="sng" algn="ctr">
                    <a:solidFill>
                      <a:srgbClr val="00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grpSp>
            <p:sp>
              <p:nvSpPr>
                <p:cNvPr id="14" name="Freeform 13"/>
                <p:cNvSpPr/>
                <p:nvPr/>
              </p:nvSpPr>
              <p:spPr bwMode="auto">
                <a:xfrm>
                  <a:off x="3917156" y="3236119"/>
                  <a:ext cx="276559" cy="709612"/>
                </a:xfrm>
                <a:custGeom>
                  <a:avLst/>
                  <a:gdLst>
                    <a:gd name="connsiteX0" fmla="*/ 0 w 276559"/>
                    <a:gd name="connsiteY0" fmla="*/ 0 h 342900"/>
                    <a:gd name="connsiteX1" fmla="*/ 2382 w 276559"/>
                    <a:gd name="connsiteY1" fmla="*/ 11906 h 342900"/>
                    <a:gd name="connsiteX2" fmla="*/ 7144 w 276559"/>
                    <a:gd name="connsiteY2" fmla="*/ 26194 h 342900"/>
                    <a:gd name="connsiteX3" fmla="*/ 9525 w 276559"/>
                    <a:gd name="connsiteY3" fmla="*/ 33337 h 342900"/>
                    <a:gd name="connsiteX4" fmla="*/ 21432 w 276559"/>
                    <a:gd name="connsiteY4" fmla="*/ 54769 h 342900"/>
                    <a:gd name="connsiteX5" fmla="*/ 28575 w 276559"/>
                    <a:gd name="connsiteY5" fmla="*/ 59531 h 342900"/>
                    <a:gd name="connsiteX6" fmla="*/ 35719 w 276559"/>
                    <a:gd name="connsiteY6" fmla="*/ 73819 h 342900"/>
                    <a:gd name="connsiteX7" fmla="*/ 42863 w 276559"/>
                    <a:gd name="connsiteY7" fmla="*/ 78581 h 342900"/>
                    <a:gd name="connsiteX8" fmla="*/ 57150 w 276559"/>
                    <a:gd name="connsiteY8" fmla="*/ 88106 h 342900"/>
                    <a:gd name="connsiteX9" fmla="*/ 64294 w 276559"/>
                    <a:gd name="connsiteY9" fmla="*/ 102394 h 342900"/>
                    <a:gd name="connsiteX10" fmla="*/ 66675 w 276559"/>
                    <a:gd name="connsiteY10" fmla="*/ 109537 h 342900"/>
                    <a:gd name="connsiteX11" fmla="*/ 73819 w 276559"/>
                    <a:gd name="connsiteY11" fmla="*/ 114300 h 342900"/>
                    <a:gd name="connsiteX12" fmla="*/ 78582 w 276559"/>
                    <a:gd name="connsiteY12" fmla="*/ 121444 h 342900"/>
                    <a:gd name="connsiteX13" fmla="*/ 92869 w 276559"/>
                    <a:gd name="connsiteY13" fmla="*/ 130969 h 342900"/>
                    <a:gd name="connsiteX14" fmla="*/ 100013 w 276559"/>
                    <a:gd name="connsiteY14" fmla="*/ 145256 h 342900"/>
                    <a:gd name="connsiteX15" fmla="*/ 111919 w 276559"/>
                    <a:gd name="connsiteY15" fmla="*/ 169069 h 342900"/>
                    <a:gd name="connsiteX16" fmla="*/ 119063 w 276559"/>
                    <a:gd name="connsiteY16" fmla="*/ 173831 h 342900"/>
                    <a:gd name="connsiteX17" fmla="*/ 130969 w 276559"/>
                    <a:gd name="connsiteY17" fmla="*/ 195262 h 342900"/>
                    <a:gd name="connsiteX18" fmla="*/ 145257 w 276559"/>
                    <a:gd name="connsiteY18" fmla="*/ 200025 h 342900"/>
                    <a:gd name="connsiteX19" fmla="*/ 159544 w 276559"/>
                    <a:gd name="connsiteY19" fmla="*/ 209550 h 342900"/>
                    <a:gd name="connsiteX20" fmla="*/ 164307 w 276559"/>
                    <a:gd name="connsiteY20" fmla="*/ 216694 h 342900"/>
                    <a:gd name="connsiteX21" fmla="*/ 178594 w 276559"/>
                    <a:gd name="connsiteY21" fmla="*/ 223837 h 342900"/>
                    <a:gd name="connsiteX22" fmla="*/ 195263 w 276559"/>
                    <a:gd name="connsiteY22" fmla="*/ 245269 h 342900"/>
                    <a:gd name="connsiteX23" fmla="*/ 200025 w 276559"/>
                    <a:gd name="connsiteY23" fmla="*/ 254794 h 342900"/>
                    <a:gd name="connsiteX24" fmla="*/ 214313 w 276559"/>
                    <a:gd name="connsiteY24" fmla="*/ 269081 h 342900"/>
                    <a:gd name="connsiteX25" fmla="*/ 223838 w 276559"/>
                    <a:gd name="connsiteY25" fmla="*/ 283369 h 342900"/>
                    <a:gd name="connsiteX26" fmla="*/ 235744 w 276559"/>
                    <a:gd name="connsiteY26" fmla="*/ 295275 h 342900"/>
                    <a:gd name="connsiteX27" fmla="*/ 254794 w 276559"/>
                    <a:gd name="connsiteY27" fmla="*/ 311944 h 342900"/>
                    <a:gd name="connsiteX28" fmla="*/ 261938 w 276559"/>
                    <a:gd name="connsiteY28" fmla="*/ 316706 h 342900"/>
                    <a:gd name="connsiteX29" fmla="*/ 269082 w 276559"/>
                    <a:gd name="connsiteY29" fmla="*/ 321469 h 342900"/>
                    <a:gd name="connsiteX30" fmla="*/ 271463 w 276559"/>
                    <a:gd name="connsiteY30" fmla="*/ 328612 h 342900"/>
                    <a:gd name="connsiteX31" fmla="*/ 276225 w 276559"/>
                    <a:gd name="connsiteY31" fmla="*/ 335756 h 342900"/>
                    <a:gd name="connsiteX32" fmla="*/ 276225 w 276559"/>
                    <a:gd name="connsiteY32" fmla="*/ 342900 h 342900"/>
                    <a:gd name="connsiteX0" fmla="*/ 0 w 276559"/>
                    <a:gd name="connsiteY0" fmla="*/ 0 h 703462"/>
                    <a:gd name="connsiteX1" fmla="*/ 2382 w 276559"/>
                    <a:gd name="connsiteY1" fmla="*/ 11906 h 703462"/>
                    <a:gd name="connsiteX2" fmla="*/ 7144 w 276559"/>
                    <a:gd name="connsiteY2" fmla="*/ 26194 h 703462"/>
                    <a:gd name="connsiteX3" fmla="*/ 9525 w 276559"/>
                    <a:gd name="connsiteY3" fmla="*/ 33337 h 703462"/>
                    <a:gd name="connsiteX4" fmla="*/ 21432 w 276559"/>
                    <a:gd name="connsiteY4" fmla="*/ 54769 h 703462"/>
                    <a:gd name="connsiteX5" fmla="*/ 28575 w 276559"/>
                    <a:gd name="connsiteY5" fmla="*/ 59531 h 703462"/>
                    <a:gd name="connsiteX6" fmla="*/ 35719 w 276559"/>
                    <a:gd name="connsiteY6" fmla="*/ 73819 h 703462"/>
                    <a:gd name="connsiteX7" fmla="*/ 42863 w 276559"/>
                    <a:gd name="connsiteY7" fmla="*/ 78581 h 703462"/>
                    <a:gd name="connsiteX8" fmla="*/ 57150 w 276559"/>
                    <a:gd name="connsiteY8" fmla="*/ 88106 h 703462"/>
                    <a:gd name="connsiteX9" fmla="*/ 64294 w 276559"/>
                    <a:gd name="connsiteY9" fmla="*/ 102394 h 703462"/>
                    <a:gd name="connsiteX10" fmla="*/ 66675 w 276559"/>
                    <a:gd name="connsiteY10" fmla="*/ 109537 h 703462"/>
                    <a:gd name="connsiteX11" fmla="*/ 73819 w 276559"/>
                    <a:gd name="connsiteY11" fmla="*/ 114300 h 703462"/>
                    <a:gd name="connsiteX12" fmla="*/ 78582 w 276559"/>
                    <a:gd name="connsiteY12" fmla="*/ 121444 h 703462"/>
                    <a:gd name="connsiteX13" fmla="*/ 88106 w 276559"/>
                    <a:gd name="connsiteY13" fmla="*/ 702469 h 703462"/>
                    <a:gd name="connsiteX14" fmla="*/ 100013 w 276559"/>
                    <a:gd name="connsiteY14" fmla="*/ 145256 h 703462"/>
                    <a:gd name="connsiteX15" fmla="*/ 111919 w 276559"/>
                    <a:gd name="connsiteY15" fmla="*/ 169069 h 703462"/>
                    <a:gd name="connsiteX16" fmla="*/ 119063 w 276559"/>
                    <a:gd name="connsiteY16" fmla="*/ 173831 h 703462"/>
                    <a:gd name="connsiteX17" fmla="*/ 130969 w 276559"/>
                    <a:gd name="connsiteY17" fmla="*/ 195262 h 703462"/>
                    <a:gd name="connsiteX18" fmla="*/ 145257 w 276559"/>
                    <a:gd name="connsiteY18" fmla="*/ 200025 h 703462"/>
                    <a:gd name="connsiteX19" fmla="*/ 159544 w 276559"/>
                    <a:gd name="connsiteY19" fmla="*/ 209550 h 703462"/>
                    <a:gd name="connsiteX20" fmla="*/ 164307 w 276559"/>
                    <a:gd name="connsiteY20" fmla="*/ 216694 h 703462"/>
                    <a:gd name="connsiteX21" fmla="*/ 178594 w 276559"/>
                    <a:gd name="connsiteY21" fmla="*/ 223837 h 703462"/>
                    <a:gd name="connsiteX22" fmla="*/ 195263 w 276559"/>
                    <a:gd name="connsiteY22" fmla="*/ 245269 h 703462"/>
                    <a:gd name="connsiteX23" fmla="*/ 200025 w 276559"/>
                    <a:gd name="connsiteY23" fmla="*/ 254794 h 703462"/>
                    <a:gd name="connsiteX24" fmla="*/ 214313 w 276559"/>
                    <a:gd name="connsiteY24" fmla="*/ 269081 h 703462"/>
                    <a:gd name="connsiteX25" fmla="*/ 223838 w 276559"/>
                    <a:gd name="connsiteY25" fmla="*/ 283369 h 703462"/>
                    <a:gd name="connsiteX26" fmla="*/ 235744 w 276559"/>
                    <a:gd name="connsiteY26" fmla="*/ 295275 h 703462"/>
                    <a:gd name="connsiteX27" fmla="*/ 254794 w 276559"/>
                    <a:gd name="connsiteY27" fmla="*/ 311944 h 703462"/>
                    <a:gd name="connsiteX28" fmla="*/ 261938 w 276559"/>
                    <a:gd name="connsiteY28" fmla="*/ 316706 h 703462"/>
                    <a:gd name="connsiteX29" fmla="*/ 269082 w 276559"/>
                    <a:gd name="connsiteY29" fmla="*/ 321469 h 703462"/>
                    <a:gd name="connsiteX30" fmla="*/ 271463 w 276559"/>
                    <a:gd name="connsiteY30" fmla="*/ 328612 h 703462"/>
                    <a:gd name="connsiteX31" fmla="*/ 276225 w 276559"/>
                    <a:gd name="connsiteY31" fmla="*/ 335756 h 703462"/>
                    <a:gd name="connsiteX32" fmla="*/ 276225 w 276559"/>
                    <a:gd name="connsiteY32" fmla="*/ 342900 h 703462"/>
                    <a:gd name="connsiteX0" fmla="*/ 0 w 276559"/>
                    <a:gd name="connsiteY0" fmla="*/ 0 h 709644"/>
                    <a:gd name="connsiteX1" fmla="*/ 2382 w 276559"/>
                    <a:gd name="connsiteY1" fmla="*/ 11906 h 709644"/>
                    <a:gd name="connsiteX2" fmla="*/ 7144 w 276559"/>
                    <a:gd name="connsiteY2" fmla="*/ 26194 h 709644"/>
                    <a:gd name="connsiteX3" fmla="*/ 9525 w 276559"/>
                    <a:gd name="connsiteY3" fmla="*/ 33337 h 709644"/>
                    <a:gd name="connsiteX4" fmla="*/ 21432 w 276559"/>
                    <a:gd name="connsiteY4" fmla="*/ 54769 h 709644"/>
                    <a:gd name="connsiteX5" fmla="*/ 28575 w 276559"/>
                    <a:gd name="connsiteY5" fmla="*/ 59531 h 709644"/>
                    <a:gd name="connsiteX6" fmla="*/ 35719 w 276559"/>
                    <a:gd name="connsiteY6" fmla="*/ 73819 h 709644"/>
                    <a:gd name="connsiteX7" fmla="*/ 42863 w 276559"/>
                    <a:gd name="connsiteY7" fmla="*/ 78581 h 709644"/>
                    <a:gd name="connsiteX8" fmla="*/ 57150 w 276559"/>
                    <a:gd name="connsiteY8" fmla="*/ 88106 h 709644"/>
                    <a:gd name="connsiteX9" fmla="*/ 64294 w 276559"/>
                    <a:gd name="connsiteY9" fmla="*/ 102394 h 709644"/>
                    <a:gd name="connsiteX10" fmla="*/ 66675 w 276559"/>
                    <a:gd name="connsiteY10" fmla="*/ 109537 h 709644"/>
                    <a:gd name="connsiteX11" fmla="*/ 73819 w 276559"/>
                    <a:gd name="connsiteY11" fmla="*/ 114300 h 709644"/>
                    <a:gd name="connsiteX12" fmla="*/ 78582 w 276559"/>
                    <a:gd name="connsiteY12" fmla="*/ 121444 h 709644"/>
                    <a:gd name="connsiteX13" fmla="*/ 88106 w 276559"/>
                    <a:gd name="connsiteY13" fmla="*/ 702469 h 709644"/>
                    <a:gd name="connsiteX14" fmla="*/ 100013 w 276559"/>
                    <a:gd name="connsiteY14" fmla="*/ 145256 h 709644"/>
                    <a:gd name="connsiteX15" fmla="*/ 111919 w 276559"/>
                    <a:gd name="connsiteY15" fmla="*/ 169069 h 709644"/>
                    <a:gd name="connsiteX16" fmla="*/ 119063 w 276559"/>
                    <a:gd name="connsiteY16" fmla="*/ 173831 h 709644"/>
                    <a:gd name="connsiteX17" fmla="*/ 130969 w 276559"/>
                    <a:gd name="connsiteY17" fmla="*/ 195262 h 709644"/>
                    <a:gd name="connsiteX18" fmla="*/ 145257 w 276559"/>
                    <a:gd name="connsiteY18" fmla="*/ 200025 h 709644"/>
                    <a:gd name="connsiteX19" fmla="*/ 159544 w 276559"/>
                    <a:gd name="connsiteY19" fmla="*/ 209550 h 709644"/>
                    <a:gd name="connsiteX20" fmla="*/ 147638 w 276559"/>
                    <a:gd name="connsiteY20" fmla="*/ 709612 h 709644"/>
                    <a:gd name="connsiteX21" fmla="*/ 178594 w 276559"/>
                    <a:gd name="connsiteY21" fmla="*/ 223837 h 709644"/>
                    <a:gd name="connsiteX22" fmla="*/ 195263 w 276559"/>
                    <a:gd name="connsiteY22" fmla="*/ 245269 h 709644"/>
                    <a:gd name="connsiteX23" fmla="*/ 200025 w 276559"/>
                    <a:gd name="connsiteY23" fmla="*/ 254794 h 709644"/>
                    <a:gd name="connsiteX24" fmla="*/ 214313 w 276559"/>
                    <a:gd name="connsiteY24" fmla="*/ 269081 h 709644"/>
                    <a:gd name="connsiteX25" fmla="*/ 223838 w 276559"/>
                    <a:gd name="connsiteY25" fmla="*/ 283369 h 709644"/>
                    <a:gd name="connsiteX26" fmla="*/ 235744 w 276559"/>
                    <a:gd name="connsiteY26" fmla="*/ 295275 h 709644"/>
                    <a:gd name="connsiteX27" fmla="*/ 254794 w 276559"/>
                    <a:gd name="connsiteY27" fmla="*/ 311944 h 709644"/>
                    <a:gd name="connsiteX28" fmla="*/ 261938 w 276559"/>
                    <a:gd name="connsiteY28" fmla="*/ 316706 h 709644"/>
                    <a:gd name="connsiteX29" fmla="*/ 269082 w 276559"/>
                    <a:gd name="connsiteY29" fmla="*/ 321469 h 709644"/>
                    <a:gd name="connsiteX30" fmla="*/ 271463 w 276559"/>
                    <a:gd name="connsiteY30" fmla="*/ 328612 h 709644"/>
                    <a:gd name="connsiteX31" fmla="*/ 276225 w 276559"/>
                    <a:gd name="connsiteY31" fmla="*/ 335756 h 709644"/>
                    <a:gd name="connsiteX32" fmla="*/ 276225 w 276559"/>
                    <a:gd name="connsiteY32" fmla="*/ 342900 h 709644"/>
                    <a:gd name="connsiteX0" fmla="*/ 0 w 276559"/>
                    <a:gd name="connsiteY0" fmla="*/ 0 h 709620"/>
                    <a:gd name="connsiteX1" fmla="*/ 2382 w 276559"/>
                    <a:gd name="connsiteY1" fmla="*/ 11906 h 709620"/>
                    <a:gd name="connsiteX2" fmla="*/ 7144 w 276559"/>
                    <a:gd name="connsiteY2" fmla="*/ 26194 h 709620"/>
                    <a:gd name="connsiteX3" fmla="*/ 9525 w 276559"/>
                    <a:gd name="connsiteY3" fmla="*/ 33337 h 709620"/>
                    <a:gd name="connsiteX4" fmla="*/ 21432 w 276559"/>
                    <a:gd name="connsiteY4" fmla="*/ 54769 h 709620"/>
                    <a:gd name="connsiteX5" fmla="*/ 28575 w 276559"/>
                    <a:gd name="connsiteY5" fmla="*/ 59531 h 709620"/>
                    <a:gd name="connsiteX6" fmla="*/ 35719 w 276559"/>
                    <a:gd name="connsiteY6" fmla="*/ 73819 h 709620"/>
                    <a:gd name="connsiteX7" fmla="*/ 42863 w 276559"/>
                    <a:gd name="connsiteY7" fmla="*/ 78581 h 709620"/>
                    <a:gd name="connsiteX8" fmla="*/ 57150 w 276559"/>
                    <a:gd name="connsiteY8" fmla="*/ 88106 h 709620"/>
                    <a:gd name="connsiteX9" fmla="*/ 64294 w 276559"/>
                    <a:gd name="connsiteY9" fmla="*/ 102394 h 709620"/>
                    <a:gd name="connsiteX10" fmla="*/ 66675 w 276559"/>
                    <a:gd name="connsiteY10" fmla="*/ 109537 h 709620"/>
                    <a:gd name="connsiteX11" fmla="*/ 73819 w 276559"/>
                    <a:gd name="connsiteY11" fmla="*/ 114300 h 709620"/>
                    <a:gd name="connsiteX12" fmla="*/ 78582 w 276559"/>
                    <a:gd name="connsiteY12" fmla="*/ 121444 h 709620"/>
                    <a:gd name="connsiteX13" fmla="*/ 88106 w 276559"/>
                    <a:gd name="connsiteY13" fmla="*/ 702469 h 709620"/>
                    <a:gd name="connsiteX14" fmla="*/ 100013 w 276559"/>
                    <a:gd name="connsiteY14" fmla="*/ 145256 h 709620"/>
                    <a:gd name="connsiteX15" fmla="*/ 111919 w 276559"/>
                    <a:gd name="connsiteY15" fmla="*/ 169069 h 709620"/>
                    <a:gd name="connsiteX16" fmla="*/ 119063 w 276559"/>
                    <a:gd name="connsiteY16" fmla="*/ 173831 h 709620"/>
                    <a:gd name="connsiteX17" fmla="*/ 130969 w 276559"/>
                    <a:gd name="connsiteY17" fmla="*/ 195262 h 709620"/>
                    <a:gd name="connsiteX18" fmla="*/ 145257 w 276559"/>
                    <a:gd name="connsiteY18" fmla="*/ 200025 h 709620"/>
                    <a:gd name="connsiteX19" fmla="*/ 150019 w 276559"/>
                    <a:gd name="connsiteY19" fmla="*/ 209550 h 709620"/>
                    <a:gd name="connsiteX20" fmla="*/ 147638 w 276559"/>
                    <a:gd name="connsiteY20" fmla="*/ 709612 h 709620"/>
                    <a:gd name="connsiteX21" fmla="*/ 178594 w 276559"/>
                    <a:gd name="connsiteY21" fmla="*/ 223837 h 709620"/>
                    <a:gd name="connsiteX22" fmla="*/ 195263 w 276559"/>
                    <a:gd name="connsiteY22" fmla="*/ 245269 h 709620"/>
                    <a:gd name="connsiteX23" fmla="*/ 200025 w 276559"/>
                    <a:gd name="connsiteY23" fmla="*/ 254794 h 709620"/>
                    <a:gd name="connsiteX24" fmla="*/ 214313 w 276559"/>
                    <a:gd name="connsiteY24" fmla="*/ 269081 h 709620"/>
                    <a:gd name="connsiteX25" fmla="*/ 223838 w 276559"/>
                    <a:gd name="connsiteY25" fmla="*/ 283369 h 709620"/>
                    <a:gd name="connsiteX26" fmla="*/ 235744 w 276559"/>
                    <a:gd name="connsiteY26" fmla="*/ 295275 h 709620"/>
                    <a:gd name="connsiteX27" fmla="*/ 254794 w 276559"/>
                    <a:gd name="connsiteY27" fmla="*/ 311944 h 709620"/>
                    <a:gd name="connsiteX28" fmla="*/ 261938 w 276559"/>
                    <a:gd name="connsiteY28" fmla="*/ 316706 h 709620"/>
                    <a:gd name="connsiteX29" fmla="*/ 269082 w 276559"/>
                    <a:gd name="connsiteY29" fmla="*/ 321469 h 709620"/>
                    <a:gd name="connsiteX30" fmla="*/ 271463 w 276559"/>
                    <a:gd name="connsiteY30" fmla="*/ 328612 h 709620"/>
                    <a:gd name="connsiteX31" fmla="*/ 276225 w 276559"/>
                    <a:gd name="connsiteY31" fmla="*/ 335756 h 709620"/>
                    <a:gd name="connsiteX32" fmla="*/ 276225 w 276559"/>
                    <a:gd name="connsiteY32" fmla="*/ 342900 h 709620"/>
                    <a:gd name="connsiteX0" fmla="*/ 0 w 276559"/>
                    <a:gd name="connsiteY0" fmla="*/ 0 h 709620"/>
                    <a:gd name="connsiteX1" fmla="*/ 2382 w 276559"/>
                    <a:gd name="connsiteY1" fmla="*/ 11906 h 709620"/>
                    <a:gd name="connsiteX2" fmla="*/ 7144 w 276559"/>
                    <a:gd name="connsiteY2" fmla="*/ 26194 h 709620"/>
                    <a:gd name="connsiteX3" fmla="*/ 9525 w 276559"/>
                    <a:gd name="connsiteY3" fmla="*/ 33337 h 709620"/>
                    <a:gd name="connsiteX4" fmla="*/ 21432 w 276559"/>
                    <a:gd name="connsiteY4" fmla="*/ 54769 h 709620"/>
                    <a:gd name="connsiteX5" fmla="*/ 28575 w 276559"/>
                    <a:gd name="connsiteY5" fmla="*/ 59531 h 709620"/>
                    <a:gd name="connsiteX6" fmla="*/ 35719 w 276559"/>
                    <a:gd name="connsiteY6" fmla="*/ 73819 h 709620"/>
                    <a:gd name="connsiteX7" fmla="*/ 42863 w 276559"/>
                    <a:gd name="connsiteY7" fmla="*/ 78581 h 709620"/>
                    <a:gd name="connsiteX8" fmla="*/ 57150 w 276559"/>
                    <a:gd name="connsiteY8" fmla="*/ 88106 h 709620"/>
                    <a:gd name="connsiteX9" fmla="*/ 64294 w 276559"/>
                    <a:gd name="connsiteY9" fmla="*/ 102394 h 709620"/>
                    <a:gd name="connsiteX10" fmla="*/ 66675 w 276559"/>
                    <a:gd name="connsiteY10" fmla="*/ 109537 h 709620"/>
                    <a:gd name="connsiteX11" fmla="*/ 73819 w 276559"/>
                    <a:gd name="connsiteY11" fmla="*/ 114300 h 709620"/>
                    <a:gd name="connsiteX12" fmla="*/ 78582 w 276559"/>
                    <a:gd name="connsiteY12" fmla="*/ 121444 h 709620"/>
                    <a:gd name="connsiteX13" fmla="*/ 88106 w 276559"/>
                    <a:gd name="connsiteY13" fmla="*/ 702469 h 709620"/>
                    <a:gd name="connsiteX14" fmla="*/ 100013 w 276559"/>
                    <a:gd name="connsiteY14" fmla="*/ 145256 h 709620"/>
                    <a:gd name="connsiteX15" fmla="*/ 111919 w 276559"/>
                    <a:gd name="connsiteY15" fmla="*/ 169069 h 709620"/>
                    <a:gd name="connsiteX16" fmla="*/ 119063 w 276559"/>
                    <a:gd name="connsiteY16" fmla="*/ 173831 h 709620"/>
                    <a:gd name="connsiteX17" fmla="*/ 130969 w 276559"/>
                    <a:gd name="connsiteY17" fmla="*/ 195262 h 709620"/>
                    <a:gd name="connsiteX18" fmla="*/ 145257 w 276559"/>
                    <a:gd name="connsiteY18" fmla="*/ 200025 h 709620"/>
                    <a:gd name="connsiteX19" fmla="*/ 150019 w 276559"/>
                    <a:gd name="connsiteY19" fmla="*/ 209550 h 709620"/>
                    <a:gd name="connsiteX20" fmla="*/ 147638 w 276559"/>
                    <a:gd name="connsiteY20" fmla="*/ 709612 h 709620"/>
                    <a:gd name="connsiteX21" fmla="*/ 178594 w 276559"/>
                    <a:gd name="connsiteY21" fmla="*/ 223837 h 709620"/>
                    <a:gd name="connsiteX22" fmla="*/ 195263 w 276559"/>
                    <a:gd name="connsiteY22" fmla="*/ 245269 h 709620"/>
                    <a:gd name="connsiteX23" fmla="*/ 200025 w 276559"/>
                    <a:gd name="connsiteY23" fmla="*/ 254794 h 709620"/>
                    <a:gd name="connsiteX24" fmla="*/ 214313 w 276559"/>
                    <a:gd name="connsiteY24" fmla="*/ 269081 h 709620"/>
                    <a:gd name="connsiteX25" fmla="*/ 223838 w 276559"/>
                    <a:gd name="connsiteY25" fmla="*/ 283369 h 709620"/>
                    <a:gd name="connsiteX26" fmla="*/ 235744 w 276559"/>
                    <a:gd name="connsiteY26" fmla="*/ 295275 h 709620"/>
                    <a:gd name="connsiteX27" fmla="*/ 254794 w 276559"/>
                    <a:gd name="connsiteY27" fmla="*/ 311944 h 709620"/>
                    <a:gd name="connsiteX28" fmla="*/ 261938 w 276559"/>
                    <a:gd name="connsiteY28" fmla="*/ 316706 h 709620"/>
                    <a:gd name="connsiteX29" fmla="*/ 269082 w 276559"/>
                    <a:gd name="connsiteY29" fmla="*/ 321469 h 709620"/>
                    <a:gd name="connsiteX30" fmla="*/ 271463 w 276559"/>
                    <a:gd name="connsiteY30" fmla="*/ 328612 h 709620"/>
                    <a:gd name="connsiteX31" fmla="*/ 276225 w 276559"/>
                    <a:gd name="connsiteY31" fmla="*/ 335756 h 709620"/>
                    <a:gd name="connsiteX32" fmla="*/ 276225 w 276559"/>
                    <a:gd name="connsiteY32" fmla="*/ 342900 h 709620"/>
                    <a:gd name="connsiteX0" fmla="*/ 0 w 276559"/>
                    <a:gd name="connsiteY0" fmla="*/ 0 h 709612"/>
                    <a:gd name="connsiteX1" fmla="*/ 2382 w 276559"/>
                    <a:gd name="connsiteY1" fmla="*/ 11906 h 709612"/>
                    <a:gd name="connsiteX2" fmla="*/ 7144 w 276559"/>
                    <a:gd name="connsiteY2" fmla="*/ 26194 h 709612"/>
                    <a:gd name="connsiteX3" fmla="*/ 9525 w 276559"/>
                    <a:gd name="connsiteY3" fmla="*/ 33337 h 709612"/>
                    <a:gd name="connsiteX4" fmla="*/ 21432 w 276559"/>
                    <a:gd name="connsiteY4" fmla="*/ 54769 h 709612"/>
                    <a:gd name="connsiteX5" fmla="*/ 28575 w 276559"/>
                    <a:gd name="connsiteY5" fmla="*/ 59531 h 709612"/>
                    <a:gd name="connsiteX6" fmla="*/ 35719 w 276559"/>
                    <a:gd name="connsiteY6" fmla="*/ 73819 h 709612"/>
                    <a:gd name="connsiteX7" fmla="*/ 42863 w 276559"/>
                    <a:gd name="connsiteY7" fmla="*/ 78581 h 709612"/>
                    <a:gd name="connsiteX8" fmla="*/ 57150 w 276559"/>
                    <a:gd name="connsiteY8" fmla="*/ 88106 h 709612"/>
                    <a:gd name="connsiteX9" fmla="*/ 64294 w 276559"/>
                    <a:gd name="connsiteY9" fmla="*/ 102394 h 709612"/>
                    <a:gd name="connsiteX10" fmla="*/ 66675 w 276559"/>
                    <a:gd name="connsiteY10" fmla="*/ 109537 h 709612"/>
                    <a:gd name="connsiteX11" fmla="*/ 73819 w 276559"/>
                    <a:gd name="connsiteY11" fmla="*/ 114300 h 709612"/>
                    <a:gd name="connsiteX12" fmla="*/ 78582 w 276559"/>
                    <a:gd name="connsiteY12" fmla="*/ 121444 h 709612"/>
                    <a:gd name="connsiteX13" fmla="*/ 88106 w 276559"/>
                    <a:gd name="connsiteY13" fmla="*/ 702469 h 709612"/>
                    <a:gd name="connsiteX14" fmla="*/ 100013 w 276559"/>
                    <a:gd name="connsiteY14" fmla="*/ 145256 h 709612"/>
                    <a:gd name="connsiteX15" fmla="*/ 111919 w 276559"/>
                    <a:gd name="connsiteY15" fmla="*/ 169069 h 709612"/>
                    <a:gd name="connsiteX16" fmla="*/ 119063 w 276559"/>
                    <a:gd name="connsiteY16" fmla="*/ 173831 h 709612"/>
                    <a:gd name="connsiteX17" fmla="*/ 130969 w 276559"/>
                    <a:gd name="connsiteY17" fmla="*/ 195262 h 709612"/>
                    <a:gd name="connsiteX18" fmla="*/ 145257 w 276559"/>
                    <a:gd name="connsiteY18" fmla="*/ 200025 h 709612"/>
                    <a:gd name="connsiteX19" fmla="*/ 150019 w 276559"/>
                    <a:gd name="connsiteY19" fmla="*/ 209550 h 709612"/>
                    <a:gd name="connsiteX20" fmla="*/ 147638 w 276559"/>
                    <a:gd name="connsiteY20" fmla="*/ 709612 h 709612"/>
                    <a:gd name="connsiteX21" fmla="*/ 166688 w 276559"/>
                    <a:gd name="connsiteY21" fmla="*/ 214312 h 709612"/>
                    <a:gd name="connsiteX22" fmla="*/ 195263 w 276559"/>
                    <a:gd name="connsiteY22" fmla="*/ 245269 h 709612"/>
                    <a:gd name="connsiteX23" fmla="*/ 200025 w 276559"/>
                    <a:gd name="connsiteY23" fmla="*/ 254794 h 709612"/>
                    <a:gd name="connsiteX24" fmla="*/ 214313 w 276559"/>
                    <a:gd name="connsiteY24" fmla="*/ 269081 h 709612"/>
                    <a:gd name="connsiteX25" fmla="*/ 223838 w 276559"/>
                    <a:gd name="connsiteY25" fmla="*/ 283369 h 709612"/>
                    <a:gd name="connsiteX26" fmla="*/ 235744 w 276559"/>
                    <a:gd name="connsiteY26" fmla="*/ 295275 h 709612"/>
                    <a:gd name="connsiteX27" fmla="*/ 254794 w 276559"/>
                    <a:gd name="connsiteY27" fmla="*/ 311944 h 709612"/>
                    <a:gd name="connsiteX28" fmla="*/ 261938 w 276559"/>
                    <a:gd name="connsiteY28" fmla="*/ 316706 h 709612"/>
                    <a:gd name="connsiteX29" fmla="*/ 269082 w 276559"/>
                    <a:gd name="connsiteY29" fmla="*/ 321469 h 709612"/>
                    <a:gd name="connsiteX30" fmla="*/ 271463 w 276559"/>
                    <a:gd name="connsiteY30" fmla="*/ 328612 h 709612"/>
                    <a:gd name="connsiteX31" fmla="*/ 276225 w 276559"/>
                    <a:gd name="connsiteY31" fmla="*/ 335756 h 709612"/>
                    <a:gd name="connsiteX32" fmla="*/ 276225 w 276559"/>
                    <a:gd name="connsiteY32" fmla="*/ 342900 h 709612"/>
                    <a:gd name="connsiteX0" fmla="*/ 0 w 276559"/>
                    <a:gd name="connsiteY0" fmla="*/ 0 h 709612"/>
                    <a:gd name="connsiteX1" fmla="*/ 2382 w 276559"/>
                    <a:gd name="connsiteY1" fmla="*/ 11906 h 709612"/>
                    <a:gd name="connsiteX2" fmla="*/ 7144 w 276559"/>
                    <a:gd name="connsiteY2" fmla="*/ 26194 h 709612"/>
                    <a:gd name="connsiteX3" fmla="*/ 9525 w 276559"/>
                    <a:gd name="connsiteY3" fmla="*/ 33337 h 709612"/>
                    <a:gd name="connsiteX4" fmla="*/ 21432 w 276559"/>
                    <a:gd name="connsiteY4" fmla="*/ 54769 h 709612"/>
                    <a:gd name="connsiteX5" fmla="*/ 28575 w 276559"/>
                    <a:gd name="connsiteY5" fmla="*/ 59531 h 709612"/>
                    <a:gd name="connsiteX6" fmla="*/ 35719 w 276559"/>
                    <a:gd name="connsiteY6" fmla="*/ 73819 h 709612"/>
                    <a:gd name="connsiteX7" fmla="*/ 42863 w 276559"/>
                    <a:gd name="connsiteY7" fmla="*/ 78581 h 709612"/>
                    <a:gd name="connsiteX8" fmla="*/ 57150 w 276559"/>
                    <a:gd name="connsiteY8" fmla="*/ 88106 h 709612"/>
                    <a:gd name="connsiteX9" fmla="*/ 64294 w 276559"/>
                    <a:gd name="connsiteY9" fmla="*/ 102394 h 709612"/>
                    <a:gd name="connsiteX10" fmla="*/ 66675 w 276559"/>
                    <a:gd name="connsiteY10" fmla="*/ 109537 h 709612"/>
                    <a:gd name="connsiteX11" fmla="*/ 73819 w 276559"/>
                    <a:gd name="connsiteY11" fmla="*/ 114300 h 709612"/>
                    <a:gd name="connsiteX12" fmla="*/ 78582 w 276559"/>
                    <a:gd name="connsiteY12" fmla="*/ 121444 h 709612"/>
                    <a:gd name="connsiteX13" fmla="*/ 88106 w 276559"/>
                    <a:gd name="connsiteY13" fmla="*/ 702469 h 709612"/>
                    <a:gd name="connsiteX14" fmla="*/ 100013 w 276559"/>
                    <a:gd name="connsiteY14" fmla="*/ 145256 h 709612"/>
                    <a:gd name="connsiteX15" fmla="*/ 111919 w 276559"/>
                    <a:gd name="connsiteY15" fmla="*/ 169069 h 709612"/>
                    <a:gd name="connsiteX16" fmla="*/ 119063 w 276559"/>
                    <a:gd name="connsiteY16" fmla="*/ 173831 h 709612"/>
                    <a:gd name="connsiteX17" fmla="*/ 130969 w 276559"/>
                    <a:gd name="connsiteY17" fmla="*/ 195262 h 709612"/>
                    <a:gd name="connsiteX18" fmla="*/ 145257 w 276559"/>
                    <a:gd name="connsiteY18" fmla="*/ 200025 h 709612"/>
                    <a:gd name="connsiteX19" fmla="*/ 150019 w 276559"/>
                    <a:gd name="connsiteY19" fmla="*/ 209550 h 709612"/>
                    <a:gd name="connsiteX20" fmla="*/ 147638 w 276559"/>
                    <a:gd name="connsiteY20" fmla="*/ 709612 h 709612"/>
                    <a:gd name="connsiteX21" fmla="*/ 166688 w 276559"/>
                    <a:gd name="connsiteY21" fmla="*/ 214312 h 709612"/>
                    <a:gd name="connsiteX22" fmla="*/ 195263 w 276559"/>
                    <a:gd name="connsiteY22" fmla="*/ 245269 h 709612"/>
                    <a:gd name="connsiteX23" fmla="*/ 200025 w 276559"/>
                    <a:gd name="connsiteY23" fmla="*/ 254794 h 709612"/>
                    <a:gd name="connsiteX24" fmla="*/ 214313 w 276559"/>
                    <a:gd name="connsiteY24" fmla="*/ 269081 h 709612"/>
                    <a:gd name="connsiteX25" fmla="*/ 223838 w 276559"/>
                    <a:gd name="connsiteY25" fmla="*/ 283369 h 709612"/>
                    <a:gd name="connsiteX26" fmla="*/ 235744 w 276559"/>
                    <a:gd name="connsiteY26" fmla="*/ 295275 h 709612"/>
                    <a:gd name="connsiteX27" fmla="*/ 254794 w 276559"/>
                    <a:gd name="connsiteY27" fmla="*/ 311944 h 709612"/>
                    <a:gd name="connsiteX28" fmla="*/ 261938 w 276559"/>
                    <a:gd name="connsiteY28" fmla="*/ 316706 h 709612"/>
                    <a:gd name="connsiteX29" fmla="*/ 269082 w 276559"/>
                    <a:gd name="connsiteY29" fmla="*/ 321469 h 709612"/>
                    <a:gd name="connsiteX30" fmla="*/ 271463 w 276559"/>
                    <a:gd name="connsiteY30" fmla="*/ 328612 h 709612"/>
                    <a:gd name="connsiteX31" fmla="*/ 276225 w 276559"/>
                    <a:gd name="connsiteY31" fmla="*/ 335756 h 709612"/>
                    <a:gd name="connsiteX32" fmla="*/ 276225 w 276559"/>
                    <a:gd name="connsiteY32" fmla="*/ 342900 h 709612"/>
                    <a:gd name="connsiteX0" fmla="*/ 0 w 276559"/>
                    <a:gd name="connsiteY0" fmla="*/ 0 h 709612"/>
                    <a:gd name="connsiteX1" fmla="*/ 2382 w 276559"/>
                    <a:gd name="connsiteY1" fmla="*/ 11906 h 709612"/>
                    <a:gd name="connsiteX2" fmla="*/ 7144 w 276559"/>
                    <a:gd name="connsiteY2" fmla="*/ 26194 h 709612"/>
                    <a:gd name="connsiteX3" fmla="*/ 9525 w 276559"/>
                    <a:gd name="connsiteY3" fmla="*/ 33337 h 709612"/>
                    <a:gd name="connsiteX4" fmla="*/ 21432 w 276559"/>
                    <a:gd name="connsiteY4" fmla="*/ 54769 h 709612"/>
                    <a:gd name="connsiteX5" fmla="*/ 28575 w 276559"/>
                    <a:gd name="connsiteY5" fmla="*/ 59531 h 709612"/>
                    <a:gd name="connsiteX6" fmla="*/ 35719 w 276559"/>
                    <a:gd name="connsiteY6" fmla="*/ 73819 h 709612"/>
                    <a:gd name="connsiteX7" fmla="*/ 42863 w 276559"/>
                    <a:gd name="connsiteY7" fmla="*/ 78581 h 709612"/>
                    <a:gd name="connsiteX8" fmla="*/ 57150 w 276559"/>
                    <a:gd name="connsiteY8" fmla="*/ 88106 h 709612"/>
                    <a:gd name="connsiteX9" fmla="*/ 64294 w 276559"/>
                    <a:gd name="connsiteY9" fmla="*/ 102394 h 709612"/>
                    <a:gd name="connsiteX10" fmla="*/ 66675 w 276559"/>
                    <a:gd name="connsiteY10" fmla="*/ 109537 h 709612"/>
                    <a:gd name="connsiteX11" fmla="*/ 73819 w 276559"/>
                    <a:gd name="connsiteY11" fmla="*/ 114300 h 709612"/>
                    <a:gd name="connsiteX12" fmla="*/ 78582 w 276559"/>
                    <a:gd name="connsiteY12" fmla="*/ 121444 h 709612"/>
                    <a:gd name="connsiteX13" fmla="*/ 88106 w 276559"/>
                    <a:gd name="connsiteY13" fmla="*/ 702469 h 709612"/>
                    <a:gd name="connsiteX14" fmla="*/ 100013 w 276559"/>
                    <a:gd name="connsiteY14" fmla="*/ 145256 h 709612"/>
                    <a:gd name="connsiteX15" fmla="*/ 111919 w 276559"/>
                    <a:gd name="connsiteY15" fmla="*/ 169069 h 709612"/>
                    <a:gd name="connsiteX16" fmla="*/ 119063 w 276559"/>
                    <a:gd name="connsiteY16" fmla="*/ 173831 h 709612"/>
                    <a:gd name="connsiteX17" fmla="*/ 130969 w 276559"/>
                    <a:gd name="connsiteY17" fmla="*/ 195262 h 709612"/>
                    <a:gd name="connsiteX18" fmla="*/ 145257 w 276559"/>
                    <a:gd name="connsiteY18" fmla="*/ 200025 h 709612"/>
                    <a:gd name="connsiteX19" fmla="*/ 150019 w 276559"/>
                    <a:gd name="connsiteY19" fmla="*/ 209550 h 709612"/>
                    <a:gd name="connsiteX20" fmla="*/ 147638 w 276559"/>
                    <a:gd name="connsiteY20" fmla="*/ 709612 h 709612"/>
                    <a:gd name="connsiteX21" fmla="*/ 166688 w 276559"/>
                    <a:gd name="connsiteY21" fmla="*/ 214312 h 709612"/>
                    <a:gd name="connsiteX22" fmla="*/ 195263 w 276559"/>
                    <a:gd name="connsiteY22" fmla="*/ 245269 h 709612"/>
                    <a:gd name="connsiteX23" fmla="*/ 200025 w 276559"/>
                    <a:gd name="connsiteY23" fmla="*/ 254794 h 709612"/>
                    <a:gd name="connsiteX24" fmla="*/ 214313 w 276559"/>
                    <a:gd name="connsiteY24" fmla="*/ 269081 h 709612"/>
                    <a:gd name="connsiteX25" fmla="*/ 223838 w 276559"/>
                    <a:gd name="connsiteY25" fmla="*/ 283369 h 709612"/>
                    <a:gd name="connsiteX26" fmla="*/ 235744 w 276559"/>
                    <a:gd name="connsiteY26" fmla="*/ 295275 h 709612"/>
                    <a:gd name="connsiteX27" fmla="*/ 254794 w 276559"/>
                    <a:gd name="connsiteY27" fmla="*/ 311944 h 709612"/>
                    <a:gd name="connsiteX28" fmla="*/ 261938 w 276559"/>
                    <a:gd name="connsiteY28" fmla="*/ 316706 h 709612"/>
                    <a:gd name="connsiteX29" fmla="*/ 269082 w 276559"/>
                    <a:gd name="connsiteY29" fmla="*/ 321469 h 709612"/>
                    <a:gd name="connsiteX30" fmla="*/ 271463 w 276559"/>
                    <a:gd name="connsiteY30" fmla="*/ 328612 h 709612"/>
                    <a:gd name="connsiteX31" fmla="*/ 276225 w 276559"/>
                    <a:gd name="connsiteY31" fmla="*/ 335756 h 709612"/>
                    <a:gd name="connsiteX32" fmla="*/ 276225 w 276559"/>
                    <a:gd name="connsiteY32" fmla="*/ 342900 h 709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76559" h="709612">
                      <a:moveTo>
                        <a:pt x="0" y="0"/>
                      </a:moveTo>
                      <a:cubicBezTo>
                        <a:pt x="794" y="3969"/>
                        <a:pt x="1317" y="8001"/>
                        <a:pt x="2382" y="11906"/>
                      </a:cubicBezTo>
                      <a:cubicBezTo>
                        <a:pt x="3703" y="16749"/>
                        <a:pt x="5557" y="21431"/>
                        <a:pt x="7144" y="26194"/>
                      </a:cubicBezTo>
                      <a:lnTo>
                        <a:pt x="9525" y="33337"/>
                      </a:lnTo>
                      <a:cubicBezTo>
                        <a:pt x="12006" y="40780"/>
                        <a:pt x="14416" y="50092"/>
                        <a:pt x="21432" y="54769"/>
                      </a:cubicBezTo>
                      <a:lnTo>
                        <a:pt x="28575" y="59531"/>
                      </a:lnTo>
                      <a:cubicBezTo>
                        <a:pt x="30512" y="65339"/>
                        <a:pt x="31105" y="69205"/>
                        <a:pt x="35719" y="73819"/>
                      </a:cubicBezTo>
                      <a:cubicBezTo>
                        <a:pt x="37743" y="75843"/>
                        <a:pt x="40664" y="76749"/>
                        <a:pt x="42863" y="78581"/>
                      </a:cubicBezTo>
                      <a:cubicBezTo>
                        <a:pt x="54756" y="88491"/>
                        <a:pt x="44596" y="83921"/>
                        <a:pt x="57150" y="88106"/>
                      </a:cubicBezTo>
                      <a:cubicBezTo>
                        <a:pt x="63139" y="106067"/>
                        <a:pt x="55060" y="83925"/>
                        <a:pt x="64294" y="102394"/>
                      </a:cubicBezTo>
                      <a:cubicBezTo>
                        <a:pt x="65416" y="104639"/>
                        <a:pt x="65107" y="107577"/>
                        <a:pt x="66675" y="109537"/>
                      </a:cubicBezTo>
                      <a:cubicBezTo>
                        <a:pt x="68463" y="111772"/>
                        <a:pt x="71438" y="112712"/>
                        <a:pt x="73819" y="114300"/>
                      </a:cubicBezTo>
                      <a:cubicBezTo>
                        <a:pt x="75407" y="116681"/>
                        <a:pt x="78582" y="109141"/>
                        <a:pt x="78582" y="121444"/>
                      </a:cubicBezTo>
                      <a:cubicBezTo>
                        <a:pt x="78582" y="219501"/>
                        <a:pt x="88106" y="702469"/>
                        <a:pt x="88106" y="702469"/>
                      </a:cubicBezTo>
                      <a:cubicBezTo>
                        <a:pt x="96792" y="728526"/>
                        <a:pt x="102630" y="234206"/>
                        <a:pt x="100013" y="145256"/>
                      </a:cubicBezTo>
                      <a:cubicBezTo>
                        <a:pt x="99219" y="118269"/>
                        <a:pt x="101616" y="158767"/>
                        <a:pt x="111919" y="169069"/>
                      </a:cubicBezTo>
                      <a:cubicBezTo>
                        <a:pt x="113943" y="171093"/>
                        <a:pt x="116682" y="172244"/>
                        <a:pt x="119063" y="173831"/>
                      </a:cubicBezTo>
                      <a:cubicBezTo>
                        <a:pt x="121160" y="180121"/>
                        <a:pt x="124827" y="193215"/>
                        <a:pt x="130969" y="195262"/>
                      </a:cubicBezTo>
                      <a:cubicBezTo>
                        <a:pt x="135732" y="196850"/>
                        <a:pt x="142082" y="197644"/>
                        <a:pt x="145257" y="200025"/>
                      </a:cubicBezTo>
                      <a:cubicBezTo>
                        <a:pt x="148432" y="202406"/>
                        <a:pt x="144860" y="169863"/>
                        <a:pt x="150019" y="209550"/>
                      </a:cubicBezTo>
                      <a:cubicBezTo>
                        <a:pt x="160967" y="293773"/>
                        <a:pt x="144860" y="708818"/>
                        <a:pt x="147638" y="709612"/>
                      </a:cubicBezTo>
                      <a:cubicBezTo>
                        <a:pt x="150416" y="710406"/>
                        <a:pt x="160878" y="212376"/>
                        <a:pt x="166688" y="214312"/>
                      </a:cubicBezTo>
                      <a:cubicBezTo>
                        <a:pt x="178081" y="231402"/>
                        <a:pt x="184072" y="234078"/>
                        <a:pt x="195263" y="245269"/>
                      </a:cubicBezTo>
                      <a:cubicBezTo>
                        <a:pt x="196850" y="248444"/>
                        <a:pt x="197808" y="252022"/>
                        <a:pt x="200025" y="254794"/>
                      </a:cubicBezTo>
                      <a:cubicBezTo>
                        <a:pt x="204232" y="260053"/>
                        <a:pt x="214313" y="269081"/>
                        <a:pt x="214313" y="269081"/>
                      </a:cubicBezTo>
                      <a:cubicBezTo>
                        <a:pt x="218497" y="281635"/>
                        <a:pt x="213928" y="271478"/>
                        <a:pt x="223838" y="283369"/>
                      </a:cubicBezTo>
                      <a:cubicBezTo>
                        <a:pt x="233760" y="295275"/>
                        <a:pt x="222646" y="286543"/>
                        <a:pt x="235744" y="295275"/>
                      </a:cubicBezTo>
                      <a:cubicBezTo>
                        <a:pt x="243682" y="307181"/>
                        <a:pt x="238126" y="300833"/>
                        <a:pt x="254794" y="311944"/>
                      </a:cubicBezTo>
                      <a:lnTo>
                        <a:pt x="261938" y="316706"/>
                      </a:lnTo>
                      <a:lnTo>
                        <a:pt x="269082" y="321469"/>
                      </a:lnTo>
                      <a:cubicBezTo>
                        <a:pt x="269876" y="323850"/>
                        <a:pt x="270341" y="326367"/>
                        <a:pt x="271463" y="328612"/>
                      </a:cubicBezTo>
                      <a:cubicBezTo>
                        <a:pt x="272743" y="331172"/>
                        <a:pt x="275320" y="333041"/>
                        <a:pt x="276225" y="335756"/>
                      </a:cubicBezTo>
                      <a:cubicBezTo>
                        <a:pt x="276978" y="338015"/>
                        <a:pt x="276225" y="340519"/>
                        <a:pt x="276225" y="342900"/>
                      </a:cubicBezTo>
                    </a:path>
                  </a:pathLst>
                </a:custGeom>
                <a:noFill/>
                <a:ln w="38100" cap="rnd" cmpd="sng" algn="ctr">
                  <a:solidFill>
                    <a:srgbClr val="00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grpSp>
              <p:nvGrpSpPr>
                <p:cNvPr id="55317" name="Group 55316"/>
                <p:cNvGrpSpPr/>
                <p:nvPr/>
              </p:nvGrpSpPr>
              <p:grpSpPr>
                <a:xfrm>
                  <a:off x="1591709" y="1527175"/>
                  <a:ext cx="492370" cy="319482"/>
                  <a:chOff x="1839359" y="4204533"/>
                  <a:chExt cx="492370" cy="319482"/>
                </a:xfrm>
              </p:grpSpPr>
              <p:sp>
                <p:nvSpPr>
                  <p:cNvPr id="296" name="Freeform 295"/>
                  <p:cNvSpPr/>
                  <p:nvPr/>
                </p:nvSpPr>
                <p:spPr bwMode="auto">
                  <a:xfrm>
                    <a:off x="1839359" y="4204533"/>
                    <a:ext cx="132402" cy="111714"/>
                  </a:xfrm>
                  <a:custGeom>
                    <a:avLst/>
                    <a:gdLst>
                      <a:gd name="connsiteX0" fmla="*/ 0 w 132402"/>
                      <a:gd name="connsiteY0" fmla="*/ 0 h 111714"/>
                      <a:gd name="connsiteX1" fmla="*/ 4138 w 132402"/>
                      <a:gd name="connsiteY1" fmla="*/ 24826 h 111714"/>
                      <a:gd name="connsiteX2" fmla="*/ 37238 w 132402"/>
                      <a:gd name="connsiteY2" fmla="*/ 53788 h 111714"/>
                      <a:gd name="connsiteX3" fmla="*/ 62064 w 132402"/>
                      <a:gd name="connsiteY3" fmla="*/ 66201 h 111714"/>
                      <a:gd name="connsiteX4" fmla="*/ 95164 w 132402"/>
                      <a:gd name="connsiteY4" fmla="*/ 95164 h 111714"/>
                      <a:gd name="connsiteX5" fmla="*/ 107577 w 132402"/>
                      <a:gd name="connsiteY5" fmla="*/ 103439 h 111714"/>
                      <a:gd name="connsiteX6" fmla="*/ 119990 w 132402"/>
                      <a:gd name="connsiteY6" fmla="*/ 111714 h 111714"/>
                      <a:gd name="connsiteX7" fmla="*/ 132402 w 132402"/>
                      <a:gd name="connsiteY7" fmla="*/ 111714 h 111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2402" h="111714">
                        <a:moveTo>
                          <a:pt x="0" y="0"/>
                        </a:moveTo>
                        <a:cubicBezTo>
                          <a:pt x="1379" y="8275"/>
                          <a:pt x="1485" y="16867"/>
                          <a:pt x="4138" y="24826"/>
                        </a:cubicBezTo>
                        <a:cubicBezTo>
                          <a:pt x="9064" y="39602"/>
                          <a:pt x="26009" y="46302"/>
                          <a:pt x="37238" y="53788"/>
                        </a:cubicBezTo>
                        <a:cubicBezTo>
                          <a:pt x="53282" y="64484"/>
                          <a:pt x="44932" y="60491"/>
                          <a:pt x="62064" y="66201"/>
                        </a:cubicBezTo>
                        <a:cubicBezTo>
                          <a:pt x="75855" y="86889"/>
                          <a:pt x="66202" y="75856"/>
                          <a:pt x="95164" y="95164"/>
                        </a:cubicBezTo>
                        <a:lnTo>
                          <a:pt x="107577" y="103439"/>
                        </a:lnTo>
                        <a:cubicBezTo>
                          <a:pt x="111715" y="106197"/>
                          <a:pt x="115017" y="111714"/>
                          <a:pt x="119990" y="111714"/>
                        </a:cubicBezTo>
                        <a:lnTo>
                          <a:pt x="132402" y="111714"/>
                        </a:lnTo>
                      </a:path>
                    </a:pathLst>
                  </a:custGeom>
                  <a:noFill/>
                  <a:ln w="38100" cap="rnd" cmpd="sng" algn="ctr">
                    <a:solidFill>
                      <a:srgbClr val="00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297" name="Freeform 296"/>
                  <p:cNvSpPr/>
                  <p:nvPr/>
                </p:nvSpPr>
                <p:spPr bwMode="auto">
                  <a:xfrm>
                    <a:off x="2046237" y="4361760"/>
                    <a:ext cx="285492" cy="162255"/>
                  </a:xfrm>
                  <a:custGeom>
                    <a:avLst/>
                    <a:gdLst>
                      <a:gd name="connsiteX0" fmla="*/ 0 w 285492"/>
                      <a:gd name="connsiteY0" fmla="*/ 0 h 162255"/>
                      <a:gd name="connsiteX1" fmla="*/ 4138 w 285492"/>
                      <a:gd name="connsiteY1" fmla="*/ 20688 h 162255"/>
                      <a:gd name="connsiteX2" fmla="*/ 12413 w 285492"/>
                      <a:gd name="connsiteY2" fmla="*/ 33101 h 162255"/>
                      <a:gd name="connsiteX3" fmla="*/ 16550 w 285492"/>
                      <a:gd name="connsiteY3" fmla="*/ 53789 h 162255"/>
                      <a:gd name="connsiteX4" fmla="*/ 20688 w 285492"/>
                      <a:gd name="connsiteY4" fmla="*/ 66201 h 162255"/>
                      <a:gd name="connsiteX5" fmla="*/ 28963 w 285492"/>
                      <a:gd name="connsiteY5" fmla="*/ 103439 h 162255"/>
                      <a:gd name="connsiteX6" fmla="*/ 37238 w 285492"/>
                      <a:gd name="connsiteY6" fmla="*/ 91027 h 162255"/>
                      <a:gd name="connsiteX7" fmla="*/ 41376 w 285492"/>
                      <a:gd name="connsiteY7" fmla="*/ 8276 h 162255"/>
                      <a:gd name="connsiteX8" fmla="*/ 45513 w 285492"/>
                      <a:gd name="connsiteY8" fmla="*/ 28963 h 162255"/>
                      <a:gd name="connsiteX9" fmla="*/ 57926 w 285492"/>
                      <a:gd name="connsiteY9" fmla="*/ 53789 h 162255"/>
                      <a:gd name="connsiteX10" fmla="*/ 70339 w 285492"/>
                      <a:gd name="connsiteY10" fmla="*/ 62064 h 162255"/>
                      <a:gd name="connsiteX11" fmla="*/ 78614 w 285492"/>
                      <a:gd name="connsiteY11" fmla="*/ 74476 h 162255"/>
                      <a:gd name="connsiteX12" fmla="*/ 91026 w 285492"/>
                      <a:gd name="connsiteY12" fmla="*/ 78614 h 162255"/>
                      <a:gd name="connsiteX13" fmla="*/ 95164 w 285492"/>
                      <a:gd name="connsiteY13" fmla="*/ 95164 h 162255"/>
                      <a:gd name="connsiteX14" fmla="*/ 99302 w 285492"/>
                      <a:gd name="connsiteY14" fmla="*/ 161365 h 162255"/>
                      <a:gd name="connsiteX15" fmla="*/ 103439 w 285492"/>
                      <a:gd name="connsiteY15" fmla="*/ 148952 h 162255"/>
                      <a:gd name="connsiteX16" fmla="*/ 111714 w 285492"/>
                      <a:gd name="connsiteY16" fmla="*/ 115852 h 162255"/>
                      <a:gd name="connsiteX17" fmla="*/ 115852 w 285492"/>
                      <a:gd name="connsiteY17" fmla="*/ 78614 h 162255"/>
                      <a:gd name="connsiteX18" fmla="*/ 119989 w 285492"/>
                      <a:gd name="connsiteY18" fmla="*/ 66201 h 162255"/>
                      <a:gd name="connsiteX19" fmla="*/ 132402 w 285492"/>
                      <a:gd name="connsiteY19" fmla="*/ 62064 h 162255"/>
                      <a:gd name="connsiteX20" fmla="*/ 169640 w 285492"/>
                      <a:gd name="connsiteY20" fmla="*/ 66201 h 162255"/>
                      <a:gd name="connsiteX21" fmla="*/ 182053 w 285492"/>
                      <a:gd name="connsiteY21" fmla="*/ 70339 h 162255"/>
                      <a:gd name="connsiteX22" fmla="*/ 202740 w 285492"/>
                      <a:gd name="connsiteY22" fmla="*/ 74476 h 162255"/>
                      <a:gd name="connsiteX23" fmla="*/ 260666 w 285492"/>
                      <a:gd name="connsiteY23" fmla="*/ 91027 h 162255"/>
                      <a:gd name="connsiteX24" fmla="*/ 285492 w 285492"/>
                      <a:gd name="connsiteY24" fmla="*/ 91027 h 162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85492" h="162255">
                        <a:moveTo>
                          <a:pt x="0" y="0"/>
                        </a:moveTo>
                        <a:cubicBezTo>
                          <a:pt x="1379" y="6896"/>
                          <a:pt x="1669" y="14103"/>
                          <a:pt x="4138" y="20688"/>
                        </a:cubicBezTo>
                        <a:cubicBezTo>
                          <a:pt x="5884" y="25344"/>
                          <a:pt x="10667" y="28445"/>
                          <a:pt x="12413" y="33101"/>
                        </a:cubicBezTo>
                        <a:cubicBezTo>
                          <a:pt x="14882" y="39686"/>
                          <a:pt x="14844" y="46966"/>
                          <a:pt x="16550" y="53789"/>
                        </a:cubicBezTo>
                        <a:cubicBezTo>
                          <a:pt x="17608" y="58020"/>
                          <a:pt x="19490" y="62008"/>
                          <a:pt x="20688" y="66201"/>
                        </a:cubicBezTo>
                        <a:cubicBezTo>
                          <a:pt x="24584" y="79837"/>
                          <a:pt x="26119" y="89216"/>
                          <a:pt x="28963" y="103439"/>
                        </a:cubicBezTo>
                        <a:cubicBezTo>
                          <a:pt x="31721" y="99302"/>
                          <a:pt x="36595" y="95958"/>
                          <a:pt x="37238" y="91027"/>
                        </a:cubicBezTo>
                        <a:cubicBezTo>
                          <a:pt x="40810" y="63641"/>
                          <a:pt x="37726" y="35652"/>
                          <a:pt x="41376" y="8276"/>
                        </a:cubicBezTo>
                        <a:cubicBezTo>
                          <a:pt x="42305" y="1305"/>
                          <a:pt x="43807" y="22141"/>
                          <a:pt x="45513" y="28963"/>
                        </a:cubicBezTo>
                        <a:cubicBezTo>
                          <a:pt x="47756" y="37936"/>
                          <a:pt x="51185" y="47048"/>
                          <a:pt x="57926" y="53789"/>
                        </a:cubicBezTo>
                        <a:cubicBezTo>
                          <a:pt x="61442" y="57305"/>
                          <a:pt x="66201" y="59306"/>
                          <a:pt x="70339" y="62064"/>
                        </a:cubicBezTo>
                        <a:cubicBezTo>
                          <a:pt x="73097" y="66201"/>
                          <a:pt x="74731" y="71370"/>
                          <a:pt x="78614" y="74476"/>
                        </a:cubicBezTo>
                        <a:cubicBezTo>
                          <a:pt x="82019" y="77200"/>
                          <a:pt x="88302" y="75208"/>
                          <a:pt x="91026" y="78614"/>
                        </a:cubicBezTo>
                        <a:cubicBezTo>
                          <a:pt x="94578" y="83054"/>
                          <a:pt x="93785" y="89647"/>
                          <a:pt x="95164" y="95164"/>
                        </a:cubicBezTo>
                        <a:cubicBezTo>
                          <a:pt x="96543" y="117231"/>
                          <a:pt x="95940" y="139512"/>
                          <a:pt x="99302" y="161365"/>
                        </a:cubicBezTo>
                        <a:cubicBezTo>
                          <a:pt x="99965" y="165676"/>
                          <a:pt x="102291" y="153160"/>
                          <a:pt x="103439" y="148952"/>
                        </a:cubicBezTo>
                        <a:cubicBezTo>
                          <a:pt x="106431" y="137980"/>
                          <a:pt x="111714" y="115852"/>
                          <a:pt x="111714" y="115852"/>
                        </a:cubicBezTo>
                        <a:cubicBezTo>
                          <a:pt x="113093" y="103439"/>
                          <a:pt x="113799" y="90933"/>
                          <a:pt x="115852" y="78614"/>
                        </a:cubicBezTo>
                        <a:cubicBezTo>
                          <a:pt x="116569" y="74312"/>
                          <a:pt x="116905" y="69285"/>
                          <a:pt x="119989" y="66201"/>
                        </a:cubicBezTo>
                        <a:cubicBezTo>
                          <a:pt x="123073" y="63117"/>
                          <a:pt x="128264" y="63443"/>
                          <a:pt x="132402" y="62064"/>
                        </a:cubicBezTo>
                        <a:cubicBezTo>
                          <a:pt x="144815" y="63443"/>
                          <a:pt x="157321" y="64148"/>
                          <a:pt x="169640" y="66201"/>
                        </a:cubicBezTo>
                        <a:cubicBezTo>
                          <a:pt x="173942" y="66918"/>
                          <a:pt x="177822" y="69281"/>
                          <a:pt x="182053" y="70339"/>
                        </a:cubicBezTo>
                        <a:cubicBezTo>
                          <a:pt x="188875" y="72045"/>
                          <a:pt x="195956" y="72626"/>
                          <a:pt x="202740" y="74476"/>
                        </a:cubicBezTo>
                        <a:cubicBezTo>
                          <a:pt x="222269" y="79802"/>
                          <a:pt x="240244" y="89170"/>
                          <a:pt x="260666" y="91027"/>
                        </a:cubicBezTo>
                        <a:cubicBezTo>
                          <a:pt x="268907" y="91776"/>
                          <a:pt x="277217" y="91027"/>
                          <a:pt x="285492" y="91027"/>
                        </a:cubicBezTo>
                      </a:path>
                    </a:pathLst>
                  </a:custGeom>
                  <a:noFill/>
                  <a:ln w="38100" cap="rnd" cmpd="sng" algn="ctr">
                    <a:solidFill>
                      <a:srgbClr val="0033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grpSp>
          </p:grpSp>
          <p:grpSp>
            <p:nvGrpSpPr>
              <p:cNvPr id="55324" name="Group 55323"/>
              <p:cNvGrpSpPr/>
              <p:nvPr/>
            </p:nvGrpSpPr>
            <p:grpSpPr>
              <a:xfrm>
                <a:off x="680663" y="662993"/>
                <a:ext cx="5572942" cy="3547707"/>
                <a:chOff x="680663" y="662993"/>
                <a:chExt cx="5572942" cy="3547707"/>
              </a:xfrm>
            </p:grpSpPr>
            <p:grpSp>
              <p:nvGrpSpPr>
                <p:cNvPr id="55323" name="Group 55322"/>
                <p:cNvGrpSpPr/>
                <p:nvPr/>
              </p:nvGrpSpPr>
              <p:grpSpPr>
                <a:xfrm>
                  <a:off x="972386" y="811809"/>
                  <a:ext cx="5281219" cy="3398891"/>
                  <a:chOff x="972386" y="811809"/>
                  <a:chExt cx="5281219" cy="3398891"/>
                </a:xfrm>
              </p:grpSpPr>
              <p:sp>
                <p:nvSpPr>
                  <p:cNvPr id="4" name="Freeform 3"/>
                  <p:cNvSpPr/>
                  <p:nvPr/>
                </p:nvSpPr>
                <p:spPr bwMode="auto">
                  <a:xfrm>
                    <a:off x="972386" y="878716"/>
                    <a:ext cx="865335" cy="209643"/>
                  </a:xfrm>
                  <a:custGeom>
                    <a:avLst/>
                    <a:gdLst>
                      <a:gd name="connsiteX0" fmla="*/ 0 w 865335"/>
                      <a:gd name="connsiteY0" fmla="*/ 209643 h 209643"/>
                      <a:gd name="connsiteX1" fmla="*/ 0 w 865335"/>
                      <a:gd name="connsiteY1" fmla="*/ 142736 h 209643"/>
                      <a:gd name="connsiteX2" fmla="*/ 40145 w 865335"/>
                      <a:gd name="connsiteY2" fmla="*/ 75828 h 209643"/>
                      <a:gd name="connsiteX3" fmla="*/ 89210 w 865335"/>
                      <a:gd name="connsiteY3" fmla="*/ 35684 h 209643"/>
                      <a:gd name="connsiteX4" fmla="*/ 115973 w 865335"/>
                      <a:gd name="connsiteY4" fmla="*/ 22303 h 209643"/>
                      <a:gd name="connsiteX5" fmla="*/ 115973 w 865335"/>
                      <a:gd name="connsiteY5" fmla="*/ 22303 h 209643"/>
                      <a:gd name="connsiteX6" fmla="*/ 200722 w 865335"/>
                      <a:gd name="connsiteY6" fmla="*/ 89210 h 209643"/>
                      <a:gd name="connsiteX7" fmla="*/ 276551 w 865335"/>
                      <a:gd name="connsiteY7" fmla="*/ 49065 h 209643"/>
                      <a:gd name="connsiteX8" fmla="*/ 303314 w 865335"/>
                      <a:gd name="connsiteY8" fmla="*/ 31224 h 209643"/>
                      <a:gd name="connsiteX9" fmla="*/ 347918 w 865335"/>
                      <a:gd name="connsiteY9" fmla="*/ 53526 h 209643"/>
                      <a:gd name="connsiteX10" fmla="*/ 401444 w 865335"/>
                      <a:gd name="connsiteY10" fmla="*/ 13382 h 209643"/>
                      <a:gd name="connsiteX11" fmla="*/ 419286 w 865335"/>
                      <a:gd name="connsiteY11" fmla="*/ 0 h 209643"/>
                      <a:gd name="connsiteX12" fmla="*/ 468352 w 865335"/>
                      <a:gd name="connsiteY12" fmla="*/ 13382 h 209643"/>
                      <a:gd name="connsiteX13" fmla="*/ 495114 w 865335"/>
                      <a:gd name="connsiteY13" fmla="*/ 44605 h 209643"/>
                      <a:gd name="connsiteX14" fmla="*/ 512956 w 865335"/>
                      <a:gd name="connsiteY14" fmla="*/ 93670 h 209643"/>
                      <a:gd name="connsiteX15" fmla="*/ 521877 w 865335"/>
                      <a:gd name="connsiteY15" fmla="*/ 147196 h 209643"/>
                      <a:gd name="connsiteX16" fmla="*/ 539719 w 865335"/>
                      <a:gd name="connsiteY16" fmla="*/ 173959 h 209643"/>
                      <a:gd name="connsiteX17" fmla="*/ 557561 w 865335"/>
                      <a:gd name="connsiteY17" fmla="*/ 111512 h 209643"/>
                      <a:gd name="connsiteX18" fmla="*/ 566482 w 865335"/>
                      <a:gd name="connsiteY18" fmla="*/ 89210 h 209643"/>
                      <a:gd name="connsiteX19" fmla="*/ 588785 w 865335"/>
                      <a:gd name="connsiteY19" fmla="*/ 75828 h 209643"/>
                      <a:gd name="connsiteX20" fmla="*/ 606627 w 865335"/>
                      <a:gd name="connsiteY20" fmla="*/ 75828 h 209643"/>
                      <a:gd name="connsiteX21" fmla="*/ 628929 w 865335"/>
                      <a:gd name="connsiteY21" fmla="*/ 75828 h 209643"/>
                      <a:gd name="connsiteX22" fmla="*/ 642311 w 865335"/>
                      <a:gd name="connsiteY22" fmla="*/ 102591 h 209643"/>
                      <a:gd name="connsiteX23" fmla="*/ 682455 w 865335"/>
                      <a:gd name="connsiteY23" fmla="*/ 98131 h 209643"/>
                      <a:gd name="connsiteX24" fmla="*/ 691376 w 865335"/>
                      <a:gd name="connsiteY24" fmla="*/ 80289 h 209643"/>
                      <a:gd name="connsiteX25" fmla="*/ 713678 w 865335"/>
                      <a:gd name="connsiteY25" fmla="*/ 80289 h 209643"/>
                      <a:gd name="connsiteX26" fmla="*/ 735981 w 865335"/>
                      <a:gd name="connsiteY26" fmla="*/ 71368 h 209643"/>
                      <a:gd name="connsiteX27" fmla="*/ 758283 w 865335"/>
                      <a:gd name="connsiteY27" fmla="*/ 71368 h 209643"/>
                      <a:gd name="connsiteX28" fmla="*/ 758283 w 865335"/>
                      <a:gd name="connsiteY28" fmla="*/ 71368 h 209643"/>
                      <a:gd name="connsiteX29" fmla="*/ 793967 w 865335"/>
                      <a:gd name="connsiteY29" fmla="*/ 62447 h 209643"/>
                      <a:gd name="connsiteX30" fmla="*/ 816270 w 865335"/>
                      <a:gd name="connsiteY30" fmla="*/ 80289 h 209643"/>
                      <a:gd name="connsiteX31" fmla="*/ 865335 w 865335"/>
                      <a:gd name="connsiteY31" fmla="*/ 120433 h 2096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865335" h="209643">
                        <a:moveTo>
                          <a:pt x="0" y="209643"/>
                        </a:moveTo>
                        <a:lnTo>
                          <a:pt x="0" y="142736"/>
                        </a:lnTo>
                        <a:lnTo>
                          <a:pt x="40145" y="75828"/>
                        </a:lnTo>
                        <a:lnTo>
                          <a:pt x="89210" y="35684"/>
                        </a:lnTo>
                        <a:lnTo>
                          <a:pt x="115973" y="22303"/>
                        </a:lnTo>
                        <a:lnTo>
                          <a:pt x="115973" y="22303"/>
                        </a:lnTo>
                        <a:lnTo>
                          <a:pt x="200722" y="89210"/>
                        </a:lnTo>
                        <a:lnTo>
                          <a:pt x="276551" y="49065"/>
                        </a:lnTo>
                        <a:lnTo>
                          <a:pt x="303314" y="31224"/>
                        </a:lnTo>
                        <a:lnTo>
                          <a:pt x="347918" y="53526"/>
                        </a:lnTo>
                        <a:lnTo>
                          <a:pt x="401444" y="13382"/>
                        </a:lnTo>
                        <a:lnTo>
                          <a:pt x="419286" y="0"/>
                        </a:lnTo>
                        <a:lnTo>
                          <a:pt x="468352" y="13382"/>
                        </a:lnTo>
                        <a:lnTo>
                          <a:pt x="495114" y="44605"/>
                        </a:lnTo>
                        <a:lnTo>
                          <a:pt x="512956" y="93670"/>
                        </a:lnTo>
                        <a:lnTo>
                          <a:pt x="521877" y="147196"/>
                        </a:lnTo>
                        <a:lnTo>
                          <a:pt x="539719" y="173959"/>
                        </a:lnTo>
                        <a:lnTo>
                          <a:pt x="557561" y="111512"/>
                        </a:lnTo>
                        <a:lnTo>
                          <a:pt x="566482" y="89210"/>
                        </a:lnTo>
                        <a:lnTo>
                          <a:pt x="588785" y="75828"/>
                        </a:lnTo>
                        <a:lnTo>
                          <a:pt x="606627" y="75828"/>
                        </a:lnTo>
                        <a:lnTo>
                          <a:pt x="628929" y="75828"/>
                        </a:lnTo>
                        <a:lnTo>
                          <a:pt x="642311" y="102591"/>
                        </a:lnTo>
                        <a:lnTo>
                          <a:pt x="682455" y="98131"/>
                        </a:lnTo>
                        <a:lnTo>
                          <a:pt x="691376" y="80289"/>
                        </a:lnTo>
                        <a:lnTo>
                          <a:pt x="713678" y="80289"/>
                        </a:lnTo>
                        <a:lnTo>
                          <a:pt x="735981" y="71368"/>
                        </a:lnTo>
                        <a:lnTo>
                          <a:pt x="758283" y="71368"/>
                        </a:lnTo>
                        <a:lnTo>
                          <a:pt x="758283" y="71368"/>
                        </a:lnTo>
                        <a:lnTo>
                          <a:pt x="793967" y="62447"/>
                        </a:lnTo>
                        <a:lnTo>
                          <a:pt x="816270" y="80289"/>
                        </a:lnTo>
                        <a:lnTo>
                          <a:pt x="865335" y="120433"/>
                        </a:lnTo>
                      </a:path>
                    </a:pathLst>
                  </a:custGeom>
                  <a:noFill/>
                  <a:ln w="38100" cap="rnd" cmpd="sng" algn="ctr">
                    <a:solidFill>
                      <a:srgbClr val="008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6" name="Freeform 5"/>
                  <p:cNvSpPr/>
                  <p:nvPr/>
                </p:nvSpPr>
                <p:spPr bwMode="auto">
                  <a:xfrm>
                    <a:off x="1913549" y="811809"/>
                    <a:ext cx="289932" cy="98131"/>
                  </a:xfrm>
                  <a:custGeom>
                    <a:avLst/>
                    <a:gdLst>
                      <a:gd name="connsiteX0" fmla="*/ 0 w 289932"/>
                      <a:gd name="connsiteY0" fmla="*/ 40144 h 98131"/>
                      <a:gd name="connsiteX1" fmla="*/ 31224 w 289932"/>
                      <a:gd name="connsiteY1" fmla="*/ 0 h 98131"/>
                      <a:gd name="connsiteX2" fmla="*/ 57987 w 289932"/>
                      <a:gd name="connsiteY2" fmla="*/ 0 h 98131"/>
                      <a:gd name="connsiteX3" fmla="*/ 66908 w 289932"/>
                      <a:gd name="connsiteY3" fmla="*/ 75828 h 98131"/>
                      <a:gd name="connsiteX4" fmla="*/ 89210 w 289932"/>
                      <a:gd name="connsiteY4" fmla="*/ 8921 h 98131"/>
                      <a:gd name="connsiteX5" fmla="*/ 111512 w 289932"/>
                      <a:gd name="connsiteY5" fmla="*/ 57986 h 98131"/>
                      <a:gd name="connsiteX6" fmla="*/ 133815 w 289932"/>
                      <a:gd name="connsiteY6" fmla="*/ 40144 h 98131"/>
                      <a:gd name="connsiteX7" fmla="*/ 160578 w 289932"/>
                      <a:gd name="connsiteY7" fmla="*/ 80289 h 98131"/>
                      <a:gd name="connsiteX8" fmla="*/ 160578 w 289932"/>
                      <a:gd name="connsiteY8" fmla="*/ 80289 h 98131"/>
                      <a:gd name="connsiteX9" fmla="*/ 200722 w 289932"/>
                      <a:gd name="connsiteY9" fmla="*/ 66907 h 98131"/>
                      <a:gd name="connsiteX10" fmla="*/ 231946 w 289932"/>
                      <a:gd name="connsiteY10" fmla="*/ 84749 h 98131"/>
                      <a:gd name="connsiteX11" fmla="*/ 289932 w 289932"/>
                      <a:gd name="connsiteY11" fmla="*/ 98131 h 98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9932" h="98131">
                        <a:moveTo>
                          <a:pt x="0" y="40144"/>
                        </a:moveTo>
                        <a:lnTo>
                          <a:pt x="31224" y="0"/>
                        </a:lnTo>
                        <a:lnTo>
                          <a:pt x="57987" y="0"/>
                        </a:lnTo>
                        <a:lnTo>
                          <a:pt x="66908" y="75828"/>
                        </a:lnTo>
                        <a:lnTo>
                          <a:pt x="89210" y="8921"/>
                        </a:lnTo>
                        <a:lnTo>
                          <a:pt x="111512" y="57986"/>
                        </a:lnTo>
                        <a:lnTo>
                          <a:pt x="133815" y="40144"/>
                        </a:lnTo>
                        <a:lnTo>
                          <a:pt x="160578" y="80289"/>
                        </a:lnTo>
                        <a:lnTo>
                          <a:pt x="160578" y="80289"/>
                        </a:lnTo>
                        <a:lnTo>
                          <a:pt x="200722" y="66907"/>
                        </a:lnTo>
                        <a:lnTo>
                          <a:pt x="231946" y="84749"/>
                        </a:lnTo>
                        <a:lnTo>
                          <a:pt x="289932" y="98131"/>
                        </a:lnTo>
                      </a:path>
                    </a:pathLst>
                  </a:custGeom>
                  <a:noFill/>
                  <a:ln w="38100" cap="rnd" cmpd="sng" algn="ctr">
                    <a:solidFill>
                      <a:srgbClr val="008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8" name="Freeform 7"/>
                  <p:cNvSpPr/>
                  <p:nvPr/>
                </p:nvSpPr>
                <p:spPr bwMode="auto">
                  <a:xfrm>
                    <a:off x="2761043" y="1378291"/>
                    <a:ext cx="3492562" cy="2832409"/>
                  </a:xfrm>
                  <a:custGeom>
                    <a:avLst/>
                    <a:gdLst>
                      <a:gd name="connsiteX0" fmla="*/ 0 w 3153565"/>
                      <a:gd name="connsiteY0" fmla="*/ 0 h 2484491"/>
                      <a:gd name="connsiteX1" fmla="*/ 8921 w 3153565"/>
                      <a:gd name="connsiteY1" fmla="*/ 22302 h 2484491"/>
                      <a:gd name="connsiteX2" fmla="*/ 13381 w 3153565"/>
                      <a:gd name="connsiteY2" fmla="*/ 35684 h 2484491"/>
                      <a:gd name="connsiteX3" fmla="*/ 26763 w 3153565"/>
                      <a:gd name="connsiteY3" fmla="*/ 44605 h 2484491"/>
                      <a:gd name="connsiteX4" fmla="*/ 49065 w 3153565"/>
                      <a:gd name="connsiteY4" fmla="*/ 66907 h 2484491"/>
                      <a:gd name="connsiteX5" fmla="*/ 71368 w 3153565"/>
                      <a:gd name="connsiteY5" fmla="*/ 89209 h 2484491"/>
                      <a:gd name="connsiteX6" fmla="*/ 107052 w 3153565"/>
                      <a:gd name="connsiteY6" fmla="*/ 111512 h 2484491"/>
                      <a:gd name="connsiteX7" fmla="*/ 120433 w 3153565"/>
                      <a:gd name="connsiteY7" fmla="*/ 115972 h 2484491"/>
                      <a:gd name="connsiteX8" fmla="*/ 142736 w 3153565"/>
                      <a:gd name="connsiteY8" fmla="*/ 138275 h 2484491"/>
                      <a:gd name="connsiteX9" fmla="*/ 169498 w 3153565"/>
                      <a:gd name="connsiteY9" fmla="*/ 151656 h 2484491"/>
                      <a:gd name="connsiteX10" fmla="*/ 187340 w 3153565"/>
                      <a:gd name="connsiteY10" fmla="*/ 178419 h 2484491"/>
                      <a:gd name="connsiteX11" fmla="*/ 196261 w 3153565"/>
                      <a:gd name="connsiteY11" fmla="*/ 191801 h 2484491"/>
                      <a:gd name="connsiteX12" fmla="*/ 205182 w 3153565"/>
                      <a:gd name="connsiteY12" fmla="*/ 218564 h 2484491"/>
                      <a:gd name="connsiteX13" fmla="*/ 214103 w 3153565"/>
                      <a:gd name="connsiteY13" fmla="*/ 231945 h 2484491"/>
                      <a:gd name="connsiteX14" fmla="*/ 218564 w 3153565"/>
                      <a:gd name="connsiteY14" fmla="*/ 245327 h 2484491"/>
                      <a:gd name="connsiteX15" fmla="*/ 236406 w 3153565"/>
                      <a:gd name="connsiteY15" fmla="*/ 272089 h 2484491"/>
                      <a:gd name="connsiteX16" fmla="*/ 249787 w 3153565"/>
                      <a:gd name="connsiteY16" fmla="*/ 312234 h 2484491"/>
                      <a:gd name="connsiteX17" fmla="*/ 254248 w 3153565"/>
                      <a:gd name="connsiteY17" fmla="*/ 325615 h 2484491"/>
                      <a:gd name="connsiteX18" fmla="*/ 267629 w 3153565"/>
                      <a:gd name="connsiteY18" fmla="*/ 334536 h 2484491"/>
                      <a:gd name="connsiteX19" fmla="*/ 289932 w 3153565"/>
                      <a:gd name="connsiteY19" fmla="*/ 316694 h 2484491"/>
                      <a:gd name="connsiteX20" fmla="*/ 316695 w 3153565"/>
                      <a:gd name="connsiteY20" fmla="*/ 298852 h 2484491"/>
                      <a:gd name="connsiteX21" fmla="*/ 374681 w 3153565"/>
                      <a:gd name="connsiteY21" fmla="*/ 312234 h 2484491"/>
                      <a:gd name="connsiteX22" fmla="*/ 388062 w 3153565"/>
                      <a:gd name="connsiteY22" fmla="*/ 316694 h 2484491"/>
                      <a:gd name="connsiteX23" fmla="*/ 410365 w 3153565"/>
                      <a:gd name="connsiteY23" fmla="*/ 334536 h 2484491"/>
                      <a:gd name="connsiteX24" fmla="*/ 437128 w 3153565"/>
                      <a:gd name="connsiteY24" fmla="*/ 356839 h 2484491"/>
                      <a:gd name="connsiteX25" fmla="*/ 463891 w 3153565"/>
                      <a:gd name="connsiteY25" fmla="*/ 365760 h 2484491"/>
                      <a:gd name="connsiteX26" fmla="*/ 495114 w 3153565"/>
                      <a:gd name="connsiteY26" fmla="*/ 374681 h 2484491"/>
                      <a:gd name="connsiteX27" fmla="*/ 512956 w 3153565"/>
                      <a:gd name="connsiteY27" fmla="*/ 383602 h 2484491"/>
                      <a:gd name="connsiteX28" fmla="*/ 526338 w 3153565"/>
                      <a:gd name="connsiteY28" fmla="*/ 396983 h 2484491"/>
                      <a:gd name="connsiteX29" fmla="*/ 539719 w 3153565"/>
                      <a:gd name="connsiteY29" fmla="*/ 405904 h 2484491"/>
                      <a:gd name="connsiteX30" fmla="*/ 544179 w 3153565"/>
                      <a:gd name="connsiteY30" fmla="*/ 419286 h 2484491"/>
                      <a:gd name="connsiteX31" fmla="*/ 557561 w 3153565"/>
                      <a:gd name="connsiteY31" fmla="*/ 428207 h 2484491"/>
                      <a:gd name="connsiteX32" fmla="*/ 566482 w 3153565"/>
                      <a:gd name="connsiteY32" fmla="*/ 441588 h 2484491"/>
                      <a:gd name="connsiteX33" fmla="*/ 579863 w 3153565"/>
                      <a:gd name="connsiteY33" fmla="*/ 468351 h 2484491"/>
                      <a:gd name="connsiteX34" fmla="*/ 584324 w 3153565"/>
                      <a:gd name="connsiteY34" fmla="*/ 481732 h 2484491"/>
                      <a:gd name="connsiteX35" fmla="*/ 602166 w 3153565"/>
                      <a:gd name="connsiteY35" fmla="*/ 508495 h 2484491"/>
                      <a:gd name="connsiteX36" fmla="*/ 606626 w 3153565"/>
                      <a:gd name="connsiteY36" fmla="*/ 521877 h 2484491"/>
                      <a:gd name="connsiteX37" fmla="*/ 615547 w 3153565"/>
                      <a:gd name="connsiteY37" fmla="*/ 535258 h 2484491"/>
                      <a:gd name="connsiteX38" fmla="*/ 620008 w 3153565"/>
                      <a:gd name="connsiteY38" fmla="*/ 566482 h 2484491"/>
                      <a:gd name="connsiteX39" fmla="*/ 628929 w 3153565"/>
                      <a:gd name="connsiteY39" fmla="*/ 606626 h 2484491"/>
                      <a:gd name="connsiteX40" fmla="*/ 637850 w 3153565"/>
                      <a:gd name="connsiteY40" fmla="*/ 633389 h 2484491"/>
                      <a:gd name="connsiteX41" fmla="*/ 651231 w 3153565"/>
                      <a:gd name="connsiteY41" fmla="*/ 642310 h 2484491"/>
                      <a:gd name="connsiteX42" fmla="*/ 673534 w 3153565"/>
                      <a:gd name="connsiteY42" fmla="*/ 637849 h 2484491"/>
                      <a:gd name="connsiteX43" fmla="*/ 682455 w 3153565"/>
                      <a:gd name="connsiteY43" fmla="*/ 624468 h 2484491"/>
                      <a:gd name="connsiteX44" fmla="*/ 695836 w 3153565"/>
                      <a:gd name="connsiteY44" fmla="*/ 615547 h 2484491"/>
                      <a:gd name="connsiteX45" fmla="*/ 731520 w 3153565"/>
                      <a:gd name="connsiteY45" fmla="*/ 637849 h 2484491"/>
                      <a:gd name="connsiteX46" fmla="*/ 744901 w 3153565"/>
                      <a:gd name="connsiteY46" fmla="*/ 664612 h 2484491"/>
                      <a:gd name="connsiteX47" fmla="*/ 771664 w 3153565"/>
                      <a:gd name="connsiteY47" fmla="*/ 646770 h 2484491"/>
                      <a:gd name="connsiteX48" fmla="*/ 776125 w 3153565"/>
                      <a:gd name="connsiteY48" fmla="*/ 633389 h 2484491"/>
                      <a:gd name="connsiteX49" fmla="*/ 785046 w 3153565"/>
                      <a:gd name="connsiteY49" fmla="*/ 691375 h 2484491"/>
                      <a:gd name="connsiteX50" fmla="*/ 793967 w 3153565"/>
                      <a:gd name="connsiteY50" fmla="*/ 704757 h 2484491"/>
                      <a:gd name="connsiteX51" fmla="*/ 807348 w 3153565"/>
                      <a:gd name="connsiteY51" fmla="*/ 709217 h 2484491"/>
                      <a:gd name="connsiteX52" fmla="*/ 825190 w 3153565"/>
                      <a:gd name="connsiteY52" fmla="*/ 731520 h 2484491"/>
                      <a:gd name="connsiteX53" fmla="*/ 829651 w 3153565"/>
                      <a:gd name="connsiteY53" fmla="*/ 744901 h 2484491"/>
                      <a:gd name="connsiteX54" fmla="*/ 856414 w 3153565"/>
                      <a:gd name="connsiteY54" fmla="*/ 762743 h 2484491"/>
                      <a:gd name="connsiteX55" fmla="*/ 874256 w 3153565"/>
                      <a:gd name="connsiteY55" fmla="*/ 785046 h 2484491"/>
                      <a:gd name="connsiteX56" fmla="*/ 883177 w 3153565"/>
                      <a:gd name="connsiteY56" fmla="*/ 798427 h 2484491"/>
                      <a:gd name="connsiteX57" fmla="*/ 896558 w 3153565"/>
                      <a:gd name="connsiteY57" fmla="*/ 811809 h 2484491"/>
                      <a:gd name="connsiteX58" fmla="*/ 905479 w 3153565"/>
                      <a:gd name="connsiteY58" fmla="*/ 825190 h 2484491"/>
                      <a:gd name="connsiteX59" fmla="*/ 932242 w 3153565"/>
                      <a:gd name="connsiteY59" fmla="*/ 843032 h 2484491"/>
                      <a:gd name="connsiteX60" fmla="*/ 959005 w 3153565"/>
                      <a:gd name="connsiteY60" fmla="*/ 851953 h 2484491"/>
                      <a:gd name="connsiteX61" fmla="*/ 967926 w 3153565"/>
                      <a:gd name="connsiteY61" fmla="*/ 865334 h 2484491"/>
                      <a:gd name="connsiteX62" fmla="*/ 972386 w 3153565"/>
                      <a:gd name="connsiteY62" fmla="*/ 878716 h 2484491"/>
                      <a:gd name="connsiteX63" fmla="*/ 981307 w 3153565"/>
                      <a:gd name="connsiteY63" fmla="*/ 914400 h 2484491"/>
                      <a:gd name="connsiteX64" fmla="*/ 990228 w 3153565"/>
                      <a:gd name="connsiteY64" fmla="*/ 941163 h 2484491"/>
                      <a:gd name="connsiteX65" fmla="*/ 1008070 w 3153565"/>
                      <a:gd name="connsiteY65" fmla="*/ 967926 h 2484491"/>
                      <a:gd name="connsiteX66" fmla="*/ 1012531 w 3153565"/>
                      <a:gd name="connsiteY66" fmla="*/ 981307 h 2484491"/>
                      <a:gd name="connsiteX67" fmla="*/ 1039294 w 3153565"/>
                      <a:gd name="connsiteY67" fmla="*/ 994689 h 2484491"/>
                      <a:gd name="connsiteX68" fmla="*/ 1052675 w 3153565"/>
                      <a:gd name="connsiteY68" fmla="*/ 981307 h 2484491"/>
                      <a:gd name="connsiteX69" fmla="*/ 1061596 w 3153565"/>
                      <a:gd name="connsiteY69" fmla="*/ 967926 h 2484491"/>
                      <a:gd name="connsiteX70" fmla="*/ 1074978 w 3153565"/>
                      <a:gd name="connsiteY70" fmla="*/ 959005 h 2484491"/>
                      <a:gd name="connsiteX71" fmla="*/ 1115122 w 3153565"/>
                      <a:gd name="connsiteY71" fmla="*/ 981307 h 2484491"/>
                      <a:gd name="connsiteX72" fmla="*/ 1141885 w 3153565"/>
                      <a:gd name="connsiteY72" fmla="*/ 999149 h 2484491"/>
                      <a:gd name="connsiteX73" fmla="*/ 1150806 w 3153565"/>
                      <a:gd name="connsiteY73" fmla="*/ 1012530 h 2484491"/>
                      <a:gd name="connsiteX74" fmla="*/ 1177569 w 3153565"/>
                      <a:gd name="connsiteY74" fmla="*/ 1034833 h 2484491"/>
                      <a:gd name="connsiteX75" fmla="*/ 1190950 w 3153565"/>
                      <a:gd name="connsiteY75" fmla="*/ 1061596 h 2484491"/>
                      <a:gd name="connsiteX76" fmla="*/ 1213253 w 3153565"/>
                      <a:gd name="connsiteY76" fmla="*/ 1088359 h 2484491"/>
                      <a:gd name="connsiteX77" fmla="*/ 1222174 w 3153565"/>
                      <a:gd name="connsiteY77" fmla="*/ 1101740 h 2484491"/>
                      <a:gd name="connsiteX78" fmla="*/ 1226634 w 3153565"/>
                      <a:gd name="connsiteY78" fmla="*/ 1115122 h 2484491"/>
                      <a:gd name="connsiteX79" fmla="*/ 1253397 w 3153565"/>
                      <a:gd name="connsiteY79" fmla="*/ 1128503 h 2484491"/>
                      <a:gd name="connsiteX80" fmla="*/ 1280160 w 3153565"/>
                      <a:gd name="connsiteY80" fmla="*/ 1146345 h 2484491"/>
                      <a:gd name="connsiteX81" fmla="*/ 1302462 w 3153565"/>
                      <a:gd name="connsiteY81" fmla="*/ 1173108 h 2484491"/>
                      <a:gd name="connsiteX82" fmla="*/ 1315844 w 3153565"/>
                      <a:gd name="connsiteY82" fmla="*/ 1182029 h 2484491"/>
                      <a:gd name="connsiteX83" fmla="*/ 1333686 w 3153565"/>
                      <a:gd name="connsiteY83" fmla="*/ 1213252 h 2484491"/>
                      <a:gd name="connsiteX84" fmla="*/ 1351528 w 3153565"/>
                      <a:gd name="connsiteY84" fmla="*/ 1240015 h 2484491"/>
                      <a:gd name="connsiteX85" fmla="*/ 1360449 w 3153565"/>
                      <a:gd name="connsiteY85" fmla="*/ 1253397 h 2484491"/>
                      <a:gd name="connsiteX86" fmla="*/ 1369370 w 3153565"/>
                      <a:gd name="connsiteY86" fmla="*/ 1266778 h 2484491"/>
                      <a:gd name="connsiteX87" fmla="*/ 1378291 w 3153565"/>
                      <a:gd name="connsiteY87" fmla="*/ 1293541 h 2484491"/>
                      <a:gd name="connsiteX88" fmla="*/ 1396133 w 3153565"/>
                      <a:gd name="connsiteY88" fmla="*/ 1320304 h 2484491"/>
                      <a:gd name="connsiteX89" fmla="*/ 1400593 w 3153565"/>
                      <a:gd name="connsiteY89" fmla="*/ 1333686 h 2484491"/>
                      <a:gd name="connsiteX90" fmla="*/ 1409514 w 3153565"/>
                      <a:gd name="connsiteY90" fmla="*/ 1347067 h 2484491"/>
                      <a:gd name="connsiteX91" fmla="*/ 1418435 w 3153565"/>
                      <a:gd name="connsiteY91" fmla="*/ 1373830 h 2484491"/>
                      <a:gd name="connsiteX92" fmla="*/ 1431817 w 3153565"/>
                      <a:gd name="connsiteY92" fmla="*/ 1364909 h 2484491"/>
                      <a:gd name="connsiteX93" fmla="*/ 1485342 w 3153565"/>
                      <a:gd name="connsiteY93" fmla="*/ 1351528 h 2484491"/>
                      <a:gd name="connsiteX94" fmla="*/ 1512105 w 3153565"/>
                      <a:gd name="connsiteY94" fmla="*/ 1369369 h 2484491"/>
                      <a:gd name="connsiteX95" fmla="*/ 1529947 w 3153565"/>
                      <a:gd name="connsiteY95" fmla="*/ 1387211 h 2484491"/>
                      <a:gd name="connsiteX96" fmla="*/ 1538868 w 3153565"/>
                      <a:gd name="connsiteY96" fmla="*/ 1400593 h 2484491"/>
                      <a:gd name="connsiteX97" fmla="*/ 1552250 w 3153565"/>
                      <a:gd name="connsiteY97" fmla="*/ 1409514 h 2484491"/>
                      <a:gd name="connsiteX98" fmla="*/ 1556710 w 3153565"/>
                      <a:gd name="connsiteY98" fmla="*/ 1422895 h 2484491"/>
                      <a:gd name="connsiteX99" fmla="*/ 1583473 w 3153565"/>
                      <a:gd name="connsiteY99" fmla="*/ 1440737 h 2484491"/>
                      <a:gd name="connsiteX100" fmla="*/ 1596855 w 3153565"/>
                      <a:gd name="connsiteY100" fmla="*/ 1449658 h 2484491"/>
                      <a:gd name="connsiteX101" fmla="*/ 1628078 w 3153565"/>
                      <a:gd name="connsiteY101" fmla="*/ 1467500 h 2484491"/>
                      <a:gd name="connsiteX102" fmla="*/ 1641459 w 3153565"/>
                      <a:gd name="connsiteY102" fmla="*/ 1476421 h 2484491"/>
                      <a:gd name="connsiteX103" fmla="*/ 1654841 w 3153565"/>
                      <a:gd name="connsiteY103" fmla="*/ 1480882 h 2484491"/>
                      <a:gd name="connsiteX104" fmla="*/ 1659301 w 3153565"/>
                      <a:gd name="connsiteY104" fmla="*/ 1494263 h 2484491"/>
                      <a:gd name="connsiteX105" fmla="*/ 1677143 w 3153565"/>
                      <a:gd name="connsiteY105" fmla="*/ 1521026 h 2484491"/>
                      <a:gd name="connsiteX106" fmla="*/ 1690525 w 3153565"/>
                      <a:gd name="connsiteY106" fmla="*/ 1547789 h 2484491"/>
                      <a:gd name="connsiteX107" fmla="*/ 1703906 w 3153565"/>
                      <a:gd name="connsiteY107" fmla="*/ 1556710 h 2484491"/>
                      <a:gd name="connsiteX108" fmla="*/ 1708367 w 3153565"/>
                      <a:gd name="connsiteY108" fmla="*/ 1570091 h 2484491"/>
                      <a:gd name="connsiteX109" fmla="*/ 1721748 w 3153565"/>
                      <a:gd name="connsiteY109" fmla="*/ 1579012 h 2484491"/>
                      <a:gd name="connsiteX110" fmla="*/ 1735130 w 3153565"/>
                      <a:gd name="connsiteY110" fmla="*/ 1592394 h 2484491"/>
                      <a:gd name="connsiteX111" fmla="*/ 1752972 w 3153565"/>
                      <a:gd name="connsiteY111" fmla="*/ 1619157 h 2484491"/>
                      <a:gd name="connsiteX112" fmla="*/ 1770814 w 3153565"/>
                      <a:gd name="connsiteY112" fmla="*/ 1659301 h 2484491"/>
                      <a:gd name="connsiteX113" fmla="*/ 1784195 w 3153565"/>
                      <a:gd name="connsiteY113" fmla="*/ 1686064 h 2484491"/>
                      <a:gd name="connsiteX114" fmla="*/ 1810958 w 3153565"/>
                      <a:gd name="connsiteY114" fmla="*/ 1703906 h 2484491"/>
                      <a:gd name="connsiteX115" fmla="*/ 1846642 w 3153565"/>
                      <a:gd name="connsiteY115" fmla="*/ 1712827 h 2484491"/>
                      <a:gd name="connsiteX116" fmla="*/ 1873405 w 3153565"/>
                      <a:gd name="connsiteY116" fmla="*/ 1712827 h 2484491"/>
                      <a:gd name="connsiteX117" fmla="*/ 1877865 w 3153565"/>
                      <a:gd name="connsiteY117" fmla="*/ 1726209 h 2484491"/>
                      <a:gd name="connsiteX118" fmla="*/ 1891247 w 3153565"/>
                      <a:gd name="connsiteY118" fmla="*/ 1730669 h 2484491"/>
                      <a:gd name="connsiteX119" fmla="*/ 1913549 w 3153565"/>
                      <a:gd name="connsiteY119" fmla="*/ 1744050 h 2484491"/>
                      <a:gd name="connsiteX120" fmla="*/ 1940312 w 3153565"/>
                      <a:gd name="connsiteY120" fmla="*/ 1775274 h 2484491"/>
                      <a:gd name="connsiteX121" fmla="*/ 1967075 w 3153565"/>
                      <a:gd name="connsiteY121" fmla="*/ 1788655 h 2484491"/>
                      <a:gd name="connsiteX122" fmla="*/ 2007219 w 3153565"/>
                      <a:gd name="connsiteY122" fmla="*/ 1810958 h 2484491"/>
                      <a:gd name="connsiteX123" fmla="*/ 2011680 w 3153565"/>
                      <a:gd name="connsiteY123" fmla="*/ 1824339 h 2484491"/>
                      <a:gd name="connsiteX124" fmla="*/ 2025061 w 3153565"/>
                      <a:gd name="connsiteY124" fmla="*/ 1833260 h 2484491"/>
                      <a:gd name="connsiteX125" fmla="*/ 2069666 w 3153565"/>
                      <a:gd name="connsiteY125" fmla="*/ 1846642 h 2484491"/>
                      <a:gd name="connsiteX126" fmla="*/ 2083048 w 3153565"/>
                      <a:gd name="connsiteY126" fmla="*/ 1851102 h 2484491"/>
                      <a:gd name="connsiteX127" fmla="*/ 2091969 w 3153565"/>
                      <a:gd name="connsiteY127" fmla="*/ 1864484 h 2484491"/>
                      <a:gd name="connsiteX128" fmla="*/ 2105350 w 3153565"/>
                      <a:gd name="connsiteY128" fmla="*/ 1868944 h 2484491"/>
                      <a:gd name="connsiteX129" fmla="*/ 2132113 w 3153565"/>
                      <a:gd name="connsiteY129" fmla="*/ 1882326 h 2484491"/>
                      <a:gd name="connsiteX130" fmla="*/ 2145495 w 3153565"/>
                      <a:gd name="connsiteY130" fmla="*/ 1895707 h 2484491"/>
                      <a:gd name="connsiteX131" fmla="*/ 2158876 w 3153565"/>
                      <a:gd name="connsiteY131" fmla="*/ 1900168 h 2484491"/>
                      <a:gd name="connsiteX132" fmla="*/ 2163337 w 3153565"/>
                      <a:gd name="connsiteY132" fmla="*/ 1922470 h 2484491"/>
                      <a:gd name="connsiteX133" fmla="*/ 2172258 w 3153565"/>
                      <a:gd name="connsiteY133" fmla="*/ 1953693 h 2484491"/>
                      <a:gd name="connsiteX134" fmla="*/ 2185639 w 3153565"/>
                      <a:gd name="connsiteY134" fmla="*/ 1944772 h 2484491"/>
                      <a:gd name="connsiteX135" fmla="*/ 2199020 w 3153565"/>
                      <a:gd name="connsiteY135" fmla="*/ 1918009 h 2484491"/>
                      <a:gd name="connsiteX136" fmla="*/ 2212402 w 3153565"/>
                      <a:gd name="connsiteY136" fmla="*/ 1922470 h 2484491"/>
                      <a:gd name="connsiteX137" fmla="*/ 2216862 w 3153565"/>
                      <a:gd name="connsiteY137" fmla="*/ 1935851 h 2484491"/>
                      <a:gd name="connsiteX138" fmla="*/ 2225783 w 3153565"/>
                      <a:gd name="connsiteY138" fmla="*/ 1949233 h 2484491"/>
                      <a:gd name="connsiteX139" fmla="*/ 2252546 w 3153565"/>
                      <a:gd name="connsiteY139" fmla="*/ 1962614 h 2484491"/>
                      <a:gd name="connsiteX140" fmla="*/ 2265928 w 3153565"/>
                      <a:gd name="connsiteY140" fmla="*/ 1971535 h 2484491"/>
                      <a:gd name="connsiteX141" fmla="*/ 2332835 w 3153565"/>
                      <a:gd name="connsiteY141" fmla="*/ 1980456 h 2484491"/>
                      <a:gd name="connsiteX142" fmla="*/ 2364058 w 3153565"/>
                      <a:gd name="connsiteY142" fmla="*/ 1993838 h 2484491"/>
                      <a:gd name="connsiteX143" fmla="*/ 2372979 w 3153565"/>
                      <a:gd name="connsiteY143" fmla="*/ 2007219 h 2484491"/>
                      <a:gd name="connsiteX144" fmla="*/ 2386361 w 3153565"/>
                      <a:gd name="connsiteY144" fmla="*/ 2011680 h 2484491"/>
                      <a:gd name="connsiteX145" fmla="*/ 2399742 w 3153565"/>
                      <a:gd name="connsiteY145" fmla="*/ 2020601 h 2484491"/>
                      <a:gd name="connsiteX146" fmla="*/ 2426505 w 3153565"/>
                      <a:gd name="connsiteY146" fmla="*/ 2029522 h 2484491"/>
                      <a:gd name="connsiteX147" fmla="*/ 2439887 w 3153565"/>
                      <a:gd name="connsiteY147" fmla="*/ 2033982 h 2484491"/>
                      <a:gd name="connsiteX148" fmla="*/ 2457729 w 3153565"/>
                      <a:gd name="connsiteY148" fmla="*/ 2051824 h 2484491"/>
                      <a:gd name="connsiteX149" fmla="*/ 2475571 w 3153565"/>
                      <a:gd name="connsiteY149" fmla="*/ 2069666 h 2484491"/>
                      <a:gd name="connsiteX150" fmla="*/ 2493413 w 3153565"/>
                      <a:gd name="connsiteY150" fmla="*/ 2087508 h 2484491"/>
                      <a:gd name="connsiteX151" fmla="*/ 2520176 w 3153565"/>
                      <a:gd name="connsiteY151" fmla="*/ 2105350 h 2484491"/>
                      <a:gd name="connsiteX152" fmla="*/ 2524636 w 3153565"/>
                      <a:gd name="connsiteY152" fmla="*/ 2118731 h 2484491"/>
                      <a:gd name="connsiteX153" fmla="*/ 2551399 w 3153565"/>
                      <a:gd name="connsiteY153" fmla="*/ 2141034 h 2484491"/>
                      <a:gd name="connsiteX154" fmla="*/ 2578162 w 3153565"/>
                      <a:gd name="connsiteY154" fmla="*/ 2149955 h 2484491"/>
                      <a:gd name="connsiteX155" fmla="*/ 2604925 w 3153565"/>
                      <a:gd name="connsiteY155" fmla="*/ 2158876 h 2484491"/>
                      <a:gd name="connsiteX156" fmla="*/ 2631688 w 3153565"/>
                      <a:gd name="connsiteY156" fmla="*/ 2167797 h 2484491"/>
                      <a:gd name="connsiteX157" fmla="*/ 2645069 w 3153565"/>
                      <a:gd name="connsiteY157" fmla="*/ 2172257 h 2484491"/>
                      <a:gd name="connsiteX158" fmla="*/ 2658451 w 3153565"/>
                      <a:gd name="connsiteY158" fmla="*/ 2181178 h 2484491"/>
                      <a:gd name="connsiteX159" fmla="*/ 2671832 w 3153565"/>
                      <a:gd name="connsiteY159" fmla="*/ 2194560 h 2484491"/>
                      <a:gd name="connsiteX160" fmla="*/ 2689674 w 3153565"/>
                      <a:gd name="connsiteY160" fmla="*/ 2203481 h 2484491"/>
                      <a:gd name="connsiteX161" fmla="*/ 2703056 w 3153565"/>
                      <a:gd name="connsiteY161" fmla="*/ 2216862 h 2484491"/>
                      <a:gd name="connsiteX162" fmla="*/ 2743200 w 3153565"/>
                      <a:gd name="connsiteY162" fmla="*/ 2239165 h 2484491"/>
                      <a:gd name="connsiteX163" fmla="*/ 2769963 w 3153565"/>
                      <a:gd name="connsiteY163" fmla="*/ 2252546 h 2484491"/>
                      <a:gd name="connsiteX164" fmla="*/ 2778884 w 3153565"/>
                      <a:gd name="connsiteY164" fmla="*/ 2265928 h 2484491"/>
                      <a:gd name="connsiteX165" fmla="*/ 2792265 w 3153565"/>
                      <a:gd name="connsiteY165" fmla="*/ 2270388 h 2484491"/>
                      <a:gd name="connsiteX166" fmla="*/ 2819028 w 3153565"/>
                      <a:gd name="connsiteY166" fmla="*/ 2288230 h 2484491"/>
                      <a:gd name="connsiteX167" fmla="*/ 2845791 w 3153565"/>
                      <a:gd name="connsiteY167" fmla="*/ 2306072 h 2484491"/>
                      <a:gd name="connsiteX168" fmla="*/ 2859173 w 3153565"/>
                      <a:gd name="connsiteY168" fmla="*/ 2314993 h 2484491"/>
                      <a:gd name="connsiteX169" fmla="*/ 2877015 w 3153565"/>
                      <a:gd name="connsiteY169" fmla="*/ 2323914 h 2484491"/>
                      <a:gd name="connsiteX170" fmla="*/ 2894857 w 3153565"/>
                      <a:gd name="connsiteY170" fmla="*/ 2350677 h 2484491"/>
                      <a:gd name="connsiteX171" fmla="*/ 2908238 w 3153565"/>
                      <a:gd name="connsiteY171" fmla="*/ 2355137 h 2484491"/>
                      <a:gd name="connsiteX172" fmla="*/ 2935001 w 3153565"/>
                      <a:gd name="connsiteY172" fmla="*/ 2377440 h 2484491"/>
                      <a:gd name="connsiteX173" fmla="*/ 2948382 w 3153565"/>
                      <a:gd name="connsiteY173" fmla="*/ 2386361 h 2484491"/>
                      <a:gd name="connsiteX174" fmla="*/ 2979606 w 3153565"/>
                      <a:gd name="connsiteY174" fmla="*/ 2408663 h 2484491"/>
                      <a:gd name="connsiteX175" fmla="*/ 3006369 w 3153565"/>
                      <a:gd name="connsiteY175" fmla="*/ 2435426 h 2484491"/>
                      <a:gd name="connsiteX176" fmla="*/ 3033132 w 3153565"/>
                      <a:gd name="connsiteY176" fmla="*/ 2448808 h 2484491"/>
                      <a:gd name="connsiteX177" fmla="*/ 3046513 w 3153565"/>
                      <a:gd name="connsiteY177" fmla="*/ 2453268 h 2484491"/>
                      <a:gd name="connsiteX178" fmla="*/ 3073276 w 3153565"/>
                      <a:gd name="connsiteY178" fmla="*/ 2471110 h 2484491"/>
                      <a:gd name="connsiteX179" fmla="*/ 3086658 w 3153565"/>
                      <a:gd name="connsiteY179" fmla="*/ 2466649 h 2484491"/>
                      <a:gd name="connsiteX180" fmla="*/ 3104499 w 3153565"/>
                      <a:gd name="connsiteY180" fmla="*/ 2484491 h 2484491"/>
                      <a:gd name="connsiteX181" fmla="*/ 3122341 w 3153565"/>
                      <a:gd name="connsiteY181" fmla="*/ 2453268 h 2484491"/>
                      <a:gd name="connsiteX182" fmla="*/ 3135723 w 3153565"/>
                      <a:gd name="connsiteY182" fmla="*/ 2457729 h 2484491"/>
                      <a:gd name="connsiteX183" fmla="*/ 3153565 w 3153565"/>
                      <a:gd name="connsiteY183" fmla="*/ 2466649 h 2484491"/>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85342 w 3492562"/>
                      <a:gd name="connsiteY93" fmla="*/ 1351528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199020 w 3492562"/>
                      <a:gd name="connsiteY135" fmla="*/ 1918009 h 2832409"/>
                      <a:gd name="connsiteX136" fmla="*/ 2212402 w 3492562"/>
                      <a:gd name="connsiteY136" fmla="*/ 1922470 h 2832409"/>
                      <a:gd name="connsiteX137" fmla="*/ 2216862 w 3492562"/>
                      <a:gd name="connsiteY137" fmla="*/ 1935851 h 2832409"/>
                      <a:gd name="connsiteX138" fmla="*/ 2225783 w 3492562"/>
                      <a:gd name="connsiteY138" fmla="*/ 1949233 h 2832409"/>
                      <a:gd name="connsiteX139" fmla="*/ 2252546 w 3492562"/>
                      <a:gd name="connsiteY139" fmla="*/ 1962614 h 2832409"/>
                      <a:gd name="connsiteX140" fmla="*/ 2265928 w 3492562"/>
                      <a:gd name="connsiteY140" fmla="*/ 1971535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73276 w 3492562"/>
                      <a:gd name="connsiteY178" fmla="*/ 2471110 h 2832409"/>
                      <a:gd name="connsiteX179" fmla="*/ 3086658 w 3492562"/>
                      <a:gd name="connsiteY179" fmla="*/ 2466649 h 2832409"/>
                      <a:gd name="connsiteX180" fmla="*/ 3104499 w 3492562"/>
                      <a:gd name="connsiteY180" fmla="*/ 2484491 h 2832409"/>
                      <a:gd name="connsiteX181" fmla="*/ 3122341 w 3492562"/>
                      <a:gd name="connsiteY181" fmla="*/ 2453268 h 2832409"/>
                      <a:gd name="connsiteX182" fmla="*/ 3135723 w 3492562"/>
                      <a:gd name="connsiteY182" fmla="*/ 2457729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85342 w 3492562"/>
                      <a:gd name="connsiteY93" fmla="*/ 1351528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199020 w 3492562"/>
                      <a:gd name="connsiteY135" fmla="*/ 1918009 h 2832409"/>
                      <a:gd name="connsiteX136" fmla="*/ 2212402 w 3492562"/>
                      <a:gd name="connsiteY136" fmla="*/ 1922470 h 2832409"/>
                      <a:gd name="connsiteX137" fmla="*/ 2216862 w 3492562"/>
                      <a:gd name="connsiteY137" fmla="*/ 1935851 h 2832409"/>
                      <a:gd name="connsiteX138" fmla="*/ 2225783 w 3492562"/>
                      <a:gd name="connsiteY138" fmla="*/ 1949233 h 2832409"/>
                      <a:gd name="connsiteX139" fmla="*/ 2252546 w 3492562"/>
                      <a:gd name="connsiteY139" fmla="*/ 1962614 h 2832409"/>
                      <a:gd name="connsiteX140" fmla="*/ 2265928 w 3492562"/>
                      <a:gd name="connsiteY140" fmla="*/ 1971535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73276 w 3492562"/>
                      <a:gd name="connsiteY178" fmla="*/ 2471110 h 2832409"/>
                      <a:gd name="connsiteX179" fmla="*/ 3086658 w 3492562"/>
                      <a:gd name="connsiteY179" fmla="*/ 2466649 h 2832409"/>
                      <a:gd name="connsiteX180" fmla="*/ 3104499 w 3492562"/>
                      <a:gd name="connsiteY180" fmla="*/ 2484491 h 2832409"/>
                      <a:gd name="connsiteX181" fmla="*/ 3122341 w 3492562"/>
                      <a:gd name="connsiteY181" fmla="*/ 2453268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85342 w 3492562"/>
                      <a:gd name="connsiteY93" fmla="*/ 1351528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199020 w 3492562"/>
                      <a:gd name="connsiteY135" fmla="*/ 1918009 h 2832409"/>
                      <a:gd name="connsiteX136" fmla="*/ 2212402 w 3492562"/>
                      <a:gd name="connsiteY136" fmla="*/ 1922470 h 2832409"/>
                      <a:gd name="connsiteX137" fmla="*/ 2216862 w 3492562"/>
                      <a:gd name="connsiteY137" fmla="*/ 1935851 h 2832409"/>
                      <a:gd name="connsiteX138" fmla="*/ 2225783 w 3492562"/>
                      <a:gd name="connsiteY138" fmla="*/ 1949233 h 2832409"/>
                      <a:gd name="connsiteX139" fmla="*/ 2252546 w 3492562"/>
                      <a:gd name="connsiteY139" fmla="*/ 1962614 h 2832409"/>
                      <a:gd name="connsiteX140" fmla="*/ 2265928 w 3492562"/>
                      <a:gd name="connsiteY140" fmla="*/ 1971535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73276 w 3492562"/>
                      <a:gd name="connsiteY178" fmla="*/ 2471110 h 2832409"/>
                      <a:gd name="connsiteX179" fmla="*/ 3086658 w 3492562"/>
                      <a:gd name="connsiteY179" fmla="*/ 2466649 h 2832409"/>
                      <a:gd name="connsiteX180" fmla="*/ 3104499 w 3492562"/>
                      <a:gd name="connsiteY180" fmla="*/ 2484491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85342 w 3492562"/>
                      <a:gd name="connsiteY93" fmla="*/ 1351528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199020 w 3492562"/>
                      <a:gd name="connsiteY135" fmla="*/ 1918009 h 2832409"/>
                      <a:gd name="connsiteX136" fmla="*/ 2212402 w 3492562"/>
                      <a:gd name="connsiteY136" fmla="*/ 1922470 h 2832409"/>
                      <a:gd name="connsiteX137" fmla="*/ 2216862 w 3492562"/>
                      <a:gd name="connsiteY137" fmla="*/ 1935851 h 2832409"/>
                      <a:gd name="connsiteX138" fmla="*/ 2225783 w 3492562"/>
                      <a:gd name="connsiteY138" fmla="*/ 1949233 h 2832409"/>
                      <a:gd name="connsiteX139" fmla="*/ 2252546 w 3492562"/>
                      <a:gd name="connsiteY139" fmla="*/ 1962614 h 2832409"/>
                      <a:gd name="connsiteX140" fmla="*/ 2265928 w 3492562"/>
                      <a:gd name="connsiteY140" fmla="*/ 1971535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73276 w 3492562"/>
                      <a:gd name="connsiteY178" fmla="*/ 2471110 h 2832409"/>
                      <a:gd name="connsiteX179" fmla="*/ 3086658 w 3492562"/>
                      <a:gd name="connsiteY179" fmla="*/ 246664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85342 w 3492562"/>
                      <a:gd name="connsiteY93" fmla="*/ 1351528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199020 w 3492562"/>
                      <a:gd name="connsiteY135" fmla="*/ 1918009 h 2832409"/>
                      <a:gd name="connsiteX136" fmla="*/ 2212402 w 3492562"/>
                      <a:gd name="connsiteY136" fmla="*/ 1922470 h 2832409"/>
                      <a:gd name="connsiteX137" fmla="*/ 2216862 w 3492562"/>
                      <a:gd name="connsiteY137" fmla="*/ 1935851 h 2832409"/>
                      <a:gd name="connsiteX138" fmla="*/ 2225783 w 3492562"/>
                      <a:gd name="connsiteY138" fmla="*/ 1949233 h 2832409"/>
                      <a:gd name="connsiteX139" fmla="*/ 2252546 w 3492562"/>
                      <a:gd name="connsiteY139" fmla="*/ 1962614 h 2832409"/>
                      <a:gd name="connsiteX140" fmla="*/ 2265928 w 3492562"/>
                      <a:gd name="connsiteY140" fmla="*/ 1971535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73276 w 3492562"/>
                      <a:gd name="connsiteY178" fmla="*/ 2471110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85342 w 3492562"/>
                      <a:gd name="connsiteY93" fmla="*/ 1351528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199020 w 3492562"/>
                      <a:gd name="connsiteY135" fmla="*/ 1918009 h 2832409"/>
                      <a:gd name="connsiteX136" fmla="*/ 2212402 w 3492562"/>
                      <a:gd name="connsiteY136" fmla="*/ 1922470 h 2832409"/>
                      <a:gd name="connsiteX137" fmla="*/ 2216862 w 3492562"/>
                      <a:gd name="connsiteY137" fmla="*/ 1935851 h 2832409"/>
                      <a:gd name="connsiteX138" fmla="*/ 2225783 w 3492562"/>
                      <a:gd name="connsiteY138" fmla="*/ 1949233 h 2832409"/>
                      <a:gd name="connsiteX139" fmla="*/ 2252546 w 3492562"/>
                      <a:gd name="connsiteY139" fmla="*/ 1962614 h 2832409"/>
                      <a:gd name="connsiteX140" fmla="*/ 2265928 w 3492562"/>
                      <a:gd name="connsiteY140" fmla="*/ 1971535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199020 w 3492562"/>
                      <a:gd name="connsiteY135" fmla="*/ 1918009 h 2832409"/>
                      <a:gd name="connsiteX136" fmla="*/ 2212402 w 3492562"/>
                      <a:gd name="connsiteY136" fmla="*/ 1922470 h 2832409"/>
                      <a:gd name="connsiteX137" fmla="*/ 2216862 w 3492562"/>
                      <a:gd name="connsiteY137" fmla="*/ 1935851 h 2832409"/>
                      <a:gd name="connsiteX138" fmla="*/ 2225783 w 3492562"/>
                      <a:gd name="connsiteY138" fmla="*/ 1949233 h 2832409"/>
                      <a:gd name="connsiteX139" fmla="*/ 2252546 w 3492562"/>
                      <a:gd name="connsiteY139" fmla="*/ 1962614 h 2832409"/>
                      <a:gd name="connsiteX140" fmla="*/ 2265928 w 3492562"/>
                      <a:gd name="connsiteY140" fmla="*/ 1971535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199020 w 3492562"/>
                      <a:gd name="connsiteY135" fmla="*/ 1918009 h 2832409"/>
                      <a:gd name="connsiteX136" fmla="*/ 2212402 w 3492562"/>
                      <a:gd name="connsiteY136" fmla="*/ 1922470 h 2832409"/>
                      <a:gd name="connsiteX137" fmla="*/ 2216862 w 3492562"/>
                      <a:gd name="connsiteY137" fmla="*/ 1935851 h 2832409"/>
                      <a:gd name="connsiteX138" fmla="*/ 2225783 w 3492562"/>
                      <a:gd name="connsiteY138" fmla="*/ 1949233 h 2832409"/>
                      <a:gd name="connsiteX139" fmla="*/ 2252546 w 3492562"/>
                      <a:gd name="connsiteY139" fmla="*/ 1962614 h 2832409"/>
                      <a:gd name="connsiteX140" fmla="*/ 2265928 w 3492562"/>
                      <a:gd name="connsiteY140" fmla="*/ 1971535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199020 w 3492562"/>
                      <a:gd name="connsiteY135" fmla="*/ 1918009 h 2832409"/>
                      <a:gd name="connsiteX136" fmla="*/ 2212402 w 3492562"/>
                      <a:gd name="connsiteY136" fmla="*/ 1922470 h 2832409"/>
                      <a:gd name="connsiteX137" fmla="*/ 2216862 w 3492562"/>
                      <a:gd name="connsiteY137" fmla="*/ 1935851 h 2832409"/>
                      <a:gd name="connsiteX138" fmla="*/ 2225783 w 3492562"/>
                      <a:gd name="connsiteY138" fmla="*/ 1949233 h 2832409"/>
                      <a:gd name="connsiteX139" fmla="*/ 2252546 w 3492562"/>
                      <a:gd name="connsiteY139" fmla="*/ 1962614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199020 w 3492562"/>
                      <a:gd name="connsiteY135" fmla="*/ 1918009 h 2832409"/>
                      <a:gd name="connsiteX136" fmla="*/ 2212402 w 3492562"/>
                      <a:gd name="connsiteY136" fmla="*/ 1922470 h 2832409"/>
                      <a:gd name="connsiteX137" fmla="*/ 2216862 w 3492562"/>
                      <a:gd name="connsiteY137" fmla="*/ 1935851 h 2832409"/>
                      <a:gd name="connsiteX138" fmla="*/ 2225783 w 3492562"/>
                      <a:gd name="connsiteY138" fmla="*/ 1949233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199020 w 3492562"/>
                      <a:gd name="connsiteY135" fmla="*/ 1918009 h 2832409"/>
                      <a:gd name="connsiteX136" fmla="*/ 2212402 w 3492562"/>
                      <a:gd name="connsiteY136" fmla="*/ 1922470 h 2832409"/>
                      <a:gd name="connsiteX137" fmla="*/ 2216862 w 3492562"/>
                      <a:gd name="connsiteY137" fmla="*/ 1935851 h 2832409"/>
                      <a:gd name="connsiteX138" fmla="*/ 2240071 w 3492562"/>
                      <a:gd name="connsiteY138" fmla="*/ 1923039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199020 w 3492562"/>
                      <a:gd name="connsiteY135" fmla="*/ 1918009 h 2832409"/>
                      <a:gd name="connsiteX136" fmla="*/ 2212402 w 3492562"/>
                      <a:gd name="connsiteY136" fmla="*/ 1922470 h 2832409"/>
                      <a:gd name="connsiteX137" fmla="*/ 2219244 w 3492562"/>
                      <a:gd name="connsiteY137" fmla="*/ 1914420 h 2832409"/>
                      <a:gd name="connsiteX138" fmla="*/ 2240071 w 3492562"/>
                      <a:gd name="connsiteY138" fmla="*/ 1923039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7128 w 3492562"/>
                      <a:gd name="connsiteY24" fmla="*/ 356839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201402 w 3492562"/>
                      <a:gd name="connsiteY135" fmla="*/ 1898959 h 2832409"/>
                      <a:gd name="connsiteX136" fmla="*/ 2212402 w 3492562"/>
                      <a:gd name="connsiteY136" fmla="*/ 1922470 h 2832409"/>
                      <a:gd name="connsiteX137" fmla="*/ 2219244 w 3492562"/>
                      <a:gd name="connsiteY137" fmla="*/ 1914420 h 2832409"/>
                      <a:gd name="connsiteX138" fmla="*/ 2240071 w 3492562"/>
                      <a:gd name="connsiteY138" fmla="*/ 1923039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9509 w 3492562"/>
                      <a:gd name="connsiteY24" fmla="*/ 325883 h 2832409"/>
                      <a:gd name="connsiteX25" fmla="*/ 463891 w 3492562"/>
                      <a:gd name="connsiteY25" fmla="*/ 365760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201402 w 3492562"/>
                      <a:gd name="connsiteY135" fmla="*/ 1898959 h 2832409"/>
                      <a:gd name="connsiteX136" fmla="*/ 2212402 w 3492562"/>
                      <a:gd name="connsiteY136" fmla="*/ 1922470 h 2832409"/>
                      <a:gd name="connsiteX137" fmla="*/ 2219244 w 3492562"/>
                      <a:gd name="connsiteY137" fmla="*/ 1914420 h 2832409"/>
                      <a:gd name="connsiteX138" fmla="*/ 2240071 w 3492562"/>
                      <a:gd name="connsiteY138" fmla="*/ 1923039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9509 w 3492562"/>
                      <a:gd name="connsiteY24" fmla="*/ 325883 h 2832409"/>
                      <a:gd name="connsiteX25" fmla="*/ 444841 w 3492562"/>
                      <a:gd name="connsiteY25" fmla="*/ 363379 h 2832409"/>
                      <a:gd name="connsiteX26" fmla="*/ 495114 w 3492562"/>
                      <a:gd name="connsiteY26" fmla="*/ 374681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201402 w 3492562"/>
                      <a:gd name="connsiteY135" fmla="*/ 1898959 h 2832409"/>
                      <a:gd name="connsiteX136" fmla="*/ 2212402 w 3492562"/>
                      <a:gd name="connsiteY136" fmla="*/ 1922470 h 2832409"/>
                      <a:gd name="connsiteX137" fmla="*/ 2219244 w 3492562"/>
                      <a:gd name="connsiteY137" fmla="*/ 1914420 h 2832409"/>
                      <a:gd name="connsiteX138" fmla="*/ 2240071 w 3492562"/>
                      <a:gd name="connsiteY138" fmla="*/ 1923039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9509 w 3492562"/>
                      <a:gd name="connsiteY24" fmla="*/ 325883 h 2832409"/>
                      <a:gd name="connsiteX25" fmla="*/ 444841 w 3492562"/>
                      <a:gd name="connsiteY25" fmla="*/ 363379 h 2832409"/>
                      <a:gd name="connsiteX26" fmla="*/ 480827 w 3492562"/>
                      <a:gd name="connsiteY26" fmla="*/ 365156 h 2832409"/>
                      <a:gd name="connsiteX27" fmla="*/ 512956 w 3492562"/>
                      <a:gd name="connsiteY27" fmla="*/ 383602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201402 w 3492562"/>
                      <a:gd name="connsiteY135" fmla="*/ 1898959 h 2832409"/>
                      <a:gd name="connsiteX136" fmla="*/ 2212402 w 3492562"/>
                      <a:gd name="connsiteY136" fmla="*/ 1922470 h 2832409"/>
                      <a:gd name="connsiteX137" fmla="*/ 2219244 w 3492562"/>
                      <a:gd name="connsiteY137" fmla="*/ 1914420 h 2832409"/>
                      <a:gd name="connsiteX138" fmla="*/ 2240071 w 3492562"/>
                      <a:gd name="connsiteY138" fmla="*/ 1923039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9509 w 3492562"/>
                      <a:gd name="connsiteY24" fmla="*/ 325883 h 2832409"/>
                      <a:gd name="connsiteX25" fmla="*/ 444841 w 3492562"/>
                      <a:gd name="connsiteY25" fmla="*/ 363379 h 2832409"/>
                      <a:gd name="connsiteX26" fmla="*/ 480827 w 3492562"/>
                      <a:gd name="connsiteY26" fmla="*/ 365156 h 2832409"/>
                      <a:gd name="connsiteX27" fmla="*/ 496288 w 3492562"/>
                      <a:gd name="connsiteY27" fmla="*/ 393127 h 2832409"/>
                      <a:gd name="connsiteX28" fmla="*/ 526338 w 3492562"/>
                      <a:gd name="connsiteY28" fmla="*/ 396983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201402 w 3492562"/>
                      <a:gd name="connsiteY135" fmla="*/ 1898959 h 2832409"/>
                      <a:gd name="connsiteX136" fmla="*/ 2212402 w 3492562"/>
                      <a:gd name="connsiteY136" fmla="*/ 1922470 h 2832409"/>
                      <a:gd name="connsiteX137" fmla="*/ 2219244 w 3492562"/>
                      <a:gd name="connsiteY137" fmla="*/ 1914420 h 2832409"/>
                      <a:gd name="connsiteX138" fmla="*/ 2240071 w 3492562"/>
                      <a:gd name="connsiteY138" fmla="*/ 1923039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9509 w 3492562"/>
                      <a:gd name="connsiteY24" fmla="*/ 325883 h 2832409"/>
                      <a:gd name="connsiteX25" fmla="*/ 444841 w 3492562"/>
                      <a:gd name="connsiteY25" fmla="*/ 363379 h 2832409"/>
                      <a:gd name="connsiteX26" fmla="*/ 480827 w 3492562"/>
                      <a:gd name="connsiteY26" fmla="*/ 365156 h 2832409"/>
                      <a:gd name="connsiteX27" fmla="*/ 496288 w 3492562"/>
                      <a:gd name="connsiteY27" fmla="*/ 393127 h 2832409"/>
                      <a:gd name="connsiteX28" fmla="*/ 514432 w 3492562"/>
                      <a:gd name="connsiteY28" fmla="*/ 413652 h 2832409"/>
                      <a:gd name="connsiteX29" fmla="*/ 539719 w 3492562"/>
                      <a:gd name="connsiteY29" fmla="*/ 405904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201402 w 3492562"/>
                      <a:gd name="connsiteY135" fmla="*/ 1898959 h 2832409"/>
                      <a:gd name="connsiteX136" fmla="*/ 2212402 w 3492562"/>
                      <a:gd name="connsiteY136" fmla="*/ 1922470 h 2832409"/>
                      <a:gd name="connsiteX137" fmla="*/ 2219244 w 3492562"/>
                      <a:gd name="connsiteY137" fmla="*/ 1914420 h 2832409"/>
                      <a:gd name="connsiteX138" fmla="*/ 2240071 w 3492562"/>
                      <a:gd name="connsiteY138" fmla="*/ 1923039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9509 w 3492562"/>
                      <a:gd name="connsiteY24" fmla="*/ 325883 h 2832409"/>
                      <a:gd name="connsiteX25" fmla="*/ 444841 w 3492562"/>
                      <a:gd name="connsiteY25" fmla="*/ 363379 h 2832409"/>
                      <a:gd name="connsiteX26" fmla="*/ 480827 w 3492562"/>
                      <a:gd name="connsiteY26" fmla="*/ 365156 h 2832409"/>
                      <a:gd name="connsiteX27" fmla="*/ 496288 w 3492562"/>
                      <a:gd name="connsiteY27" fmla="*/ 393127 h 2832409"/>
                      <a:gd name="connsiteX28" fmla="*/ 514432 w 3492562"/>
                      <a:gd name="connsiteY28" fmla="*/ 413652 h 2832409"/>
                      <a:gd name="connsiteX29" fmla="*/ 523051 w 3492562"/>
                      <a:gd name="connsiteY29" fmla="*/ 413048 h 2832409"/>
                      <a:gd name="connsiteX30" fmla="*/ 544179 w 3492562"/>
                      <a:gd name="connsiteY30" fmla="*/ 419286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201402 w 3492562"/>
                      <a:gd name="connsiteY135" fmla="*/ 1898959 h 2832409"/>
                      <a:gd name="connsiteX136" fmla="*/ 2212402 w 3492562"/>
                      <a:gd name="connsiteY136" fmla="*/ 1922470 h 2832409"/>
                      <a:gd name="connsiteX137" fmla="*/ 2219244 w 3492562"/>
                      <a:gd name="connsiteY137" fmla="*/ 1914420 h 2832409"/>
                      <a:gd name="connsiteX138" fmla="*/ 2240071 w 3492562"/>
                      <a:gd name="connsiteY138" fmla="*/ 1923039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9509 w 3492562"/>
                      <a:gd name="connsiteY24" fmla="*/ 325883 h 2832409"/>
                      <a:gd name="connsiteX25" fmla="*/ 444841 w 3492562"/>
                      <a:gd name="connsiteY25" fmla="*/ 363379 h 2832409"/>
                      <a:gd name="connsiteX26" fmla="*/ 480827 w 3492562"/>
                      <a:gd name="connsiteY26" fmla="*/ 365156 h 2832409"/>
                      <a:gd name="connsiteX27" fmla="*/ 496288 w 3492562"/>
                      <a:gd name="connsiteY27" fmla="*/ 393127 h 2832409"/>
                      <a:gd name="connsiteX28" fmla="*/ 514432 w 3492562"/>
                      <a:gd name="connsiteY28" fmla="*/ 413652 h 2832409"/>
                      <a:gd name="connsiteX29" fmla="*/ 523051 w 3492562"/>
                      <a:gd name="connsiteY29" fmla="*/ 413048 h 2832409"/>
                      <a:gd name="connsiteX30" fmla="*/ 537035 w 3492562"/>
                      <a:gd name="connsiteY30" fmla="*/ 421667 h 2832409"/>
                      <a:gd name="connsiteX31" fmla="*/ 557561 w 3492562"/>
                      <a:gd name="connsiteY31" fmla="*/ 428207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201402 w 3492562"/>
                      <a:gd name="connsiteY135" fmla="*/ 1898959 h 2832409"/>
                      <a:gd name="connsiteX136" fmla="*/ 2212402 w 3492562"/>
                      <a:gd name="connsiteY136" fmla="*/ 1922470 h 2832409"/>
                      <a:gd name="connsiteX137" fmla="*/ 2219244 w 3492562"/>
                      <a:gd name="connsiteY137" fmla="*/ 1914420 h 2832409"/>
                      <a:gd name="connsiteX138" fmla="*/ 2240071 w 3492562"/>
                      <a:gd name="connsiteY138" fmla="*/ 1923039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9509 w 3492562"/>
                      <a:gd name="connsiteY24" fmla="*/ 325883 h 2832409"/>
                      <a:gd name="connsiteX25" fmla="*/ 444841 w 3492562"/>
                      <a:gd name="connsiteY25" fmla="*/ 363379 h 2832409"/>
                      <a:gd name="connsiteX26" fmla="*/ 480827 w 3492562"/>
                      <a:gd name="connsiteY26" fmla="*/ 365156 h 2832409"/>
                      <a:gd name="connsiteX27" fmla="*/ 496288 w 3492562"/>
                      <a:gd name="connsiteY27" fmla="*/ 393127 h 2832409"/>
                      <a:gd name="connsiteX28" fmla="*/ 514432 w 3492562"/>
                      <a:gd name="connsiteY28" fmla="*/ 413652 h 2832409"/>
                      <a:gd name="connsiteX29" fmla="*/ 523051 w 3492562"/>
                      <a:gd name="connsiteY29" fmla="*/ 413048 h 2832409"/>
                      <a:gd name="connsiteX30" fmla="*/ 537035 w 3492562"/>
                      <a:gd name="connsiteY30" fmla="*/ 421667 h 2832409"/>
                      <a:gd name="connsiteX31" fmla="*/ 550418 w 3492562"/>
                      <a:gd name="connsiteY31" fmla="*/ 440113 h 2832409"/>
                      <a:gd name="connsiteX32" fmla="*/ 566482 w 3492562"/>
                      <a:gd name="connsiteY32" fmla="*/ 44158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201402 w 3492562"/>
                      <a:gd name="connsiteY135" fmla="*/ 1898959 h 2832409"/>
                      <a:gd name="connsiteX136" fmla="*/ 2212402 w 3492562"/>
                      <a:gd name="connsiteY136" fmla="*/ 1922470 h 2832409"/>
                      <a:gd name="connsiteX137" fmla="*/ 2219244 w 3492562"/>
                      <a:gd name="connsiteY137" fmla="*/ 1914420 h 2832409"/>
                      <a:gd name="connsiteX138" fmla="*/ 2240071 w 3492562"/>
                      <a:gd name="connsiteY138" fmla="*/ 1923039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 name="connsiteX0" fmla="*/ 0 w 3492562"/>
                      <a:gd name="connsiteY0" fmla="*/ 0 h 2832409"/>
                      <a:gd name="connsiteX1" fmla="*/ 8921 w 3492562"/>
                      <a:gd name="connsiteY1" fmla="*/ 22302 h 2832409"/>
                      <a:gd name="connsiteX2" fmla="*/ 13381 w 3492562"/>
                      <a:gd name="connsiteY2" fmla="*/ 35684 h 2832409"/>
                      <a:gd name="connsiteX3" fmla="*/ 26763 w 3492562"/>
                      <a:gd name="connsiteY3" fmla="*/ 44605 h 2832409"/>
                      <a:gd name="connsiteX4" fmla="*/ 49065 w 3492562"/>
                      <a:gd name="connsiteY4" fmla="*/ 66907 h 2832409"/>
                      <a:gd name="connsiteX5" fmla="*/ 71368 w 3492562"/>
                      <a:gd name="connsiteY5" fmla="*/ 89209 h 2832409"/>
                      <a:gd name="connsiteX6" fmla="*/ 107052 w 3492562"/>
                      <a:gd name="connsiteY6" fmla="*/ 111512 h 2832409"/>
                      <a:gd name="connsiteX7" fmla="*/ 120433 w 3492562"/>
                      <a:gd name="connsiteY7" fmla="*/ 115972 h 2832409"/>
                      <a:gd name="connsiteX8" fmla="*/ 142736 w 3492562"/>
                      <a:gd name="connsiteY8" fmla="*/ 138275 h 2832409"/>
                      <a:gd name="connsiteX9" fmla="*/ 169498 w 3492562"/>
                      <a:gd name="connsiteY9" fmla="*/ 151656 h 2832409"/>
                      <a:gd name="connsiteX10" fmla="*/ 187340 w 3492562"/>
                      <a:gd name="connsiteY10" fmla="*/ 178419 h 2832409"/>
                      <a:gd name="connsiteX11" fmla="*/ 196261 w 3492562"/>
                      <a:gd name="connsiteY11" fmla="*/ 191801 h 2832409"/>
                      <a:gd name="connsiteX12" fmla="*/ 205182 w 3492562"/>
                      <a:gd name="connsiteY12" fmla="*/ 218564 h 2832409"/>
                      <a:gd name="connsiteX13" fmla="*/ 214103 w 3492562"/>
                      <a:gd name="connsiteY13" fmla="*/ 231945 h 2832409"/>
                      <a:gd name="connsiteX14" fmla="*/ 218564 w 3492562"/>
                      <a:gd name="connsiteY14" fmla="*/ 245327 h 2832409"/>
                      <a:gd name="connsiteX15" fmla="*/ 236406 w 3492562"/>
                      <a:gd name="connsiteY15" fmla="*/ 272089 h 2832409"/>
                      <a:gd name="connsiteX16" fmla="*/ 249787 w 3492562"/>
                      <a:gd name="connsiteY16" fmla="*/ 312234 h 2832409"/>
                      <a:gd name="connsiteX17" fmla="*/ 254248 w 3492562"/>
                      <a:gd name="connsiteY17" fmla="*/ 325615 h 2832409"/>
                      <a:gd name="connsiteX18" fmla="*/ 267629 w 3492562"/>
                      <a:gd name="connsiteY18" fmla="*/ 334536 h 2832409"/>
                      <a:gd name="connsiteX19" fmla="*/ 289932 w 3492562"/>
                      <a:gd name="connsiteY19" fmla="*/ 316694 h 2832409"/>
                      <a:gd name="connsiteX20" fmla="*/ 316695 w 3492562"/>
                      <a:gd name="connsiteY20" fmla="*/ 298852 h 2832409"/>
                      <a:gd name="connsiteX21" fmla="*/ 374681 w 3492562"/>
                      <a:gd name="connsiteY21" fmla="*/ 312234 h 2832409"/>
                      <a:gd name="connsiteX22" fmla="*/ 388062 w 3492562"/>
                      <a:gd name="connsiteY22" fmla="*/ 316694 h 2832409"/>
                      <a:gd name="connsiteX23" fmla="*/ 410365 w 3492562"/>
                      <a:gd name="connsiteY23" fmla="*/ 334536 h 2832409"/>
                      <a:gd name="connsiteX24" fmla="*/ 439509 w 3492562"/>
                      <a:gd name="connsiteY24" fmla="*/ 325883 h 2832409"/>
                      <a:gd name="connsiteX25" fmla="*/ 444841 w 3492562"/>
                      <a:gd name="connsiteY25" fmla="*/ 363379 h 2832409"/>
                      <a:gd name="connsiteX26" fmla="*/ 480827 w 3492562"/>
                      <a:gd name="connsiteY26" fmla="*/ 365156 h 2832409"/>
                      <a:gd name="connsiteX27" fmla="*/ 496288 w 3492562"/>
                      <a:gd name="connsiteY27" fmla="*/ 393127 h 2832409"/>
                      <a:gd name="connsiteX28" fmla="*/ 514432 w 3492562"/>
                      <a:gd name="connsiteY28" fmla="*/ 413652 h 2832409"/>
                      <a:gd name="connsiteX29" fmla="*/ 523051 w 3492562"/>
                      <a:gd name="connsiteY29" fmla="*/ 413048 h 2832409"/>
                      <a:gd name="connsiteX30" fmla="*/ 537035 w 3492562"/>
                      <a:gd name="connsiteY30" fmla="*/ 421667 h 2832409"/>
                      <a:gd name="connsiteX31" fmla="*/ 550418 w 3492562"/>
                      <a:gd name="connsiteY31" fmla="*/ 440113 h 2832409"/>
                      <a:gd name="connsiteX32" fmla="*/ 559338 w 3492562"/>
                      <a:gd name="connsiteY32" fmla="*/ 460638 h 2832409"/>
                      <a:gd name="connsiteX33" fmla="*/ 579863 w 3492562"/>
                      <a:gd name="connsiteY33" fmla="*/ 468351 h 2832409"/>
                      <a:gd name="connsiteX34" fmla="*/ 584324 w 3492562"/>
                      <a:gd name="connsiteY34" fmla="*/ 481732 h 2832409"/>
                      <a:gd name="connsiteX35" fmla="*/ 602166 w 3492562"/>
                      <a:gd name="connsiteY35" fmla="*/ 508495 h 2832409"/>
                      <a:gd name="connsiteX36" fmla="*/ 606626 w 3492562"/>
                      <a:gd name="connsiteY36" fmla="*/ 521877 h 2832409"/>
                      <a:gd name="connsiteX37" fmla="*/ 615547 w 3492562"/>
                      <a:gd name="connsiteY37" fmla="*/ 535258 h 2832409"/>
                      <a:gd name="connsiteX38" fmla="*/ 620008 w 3492562"/>
                      <a:gd name="connsiteY38" fmla="*/ 566482 h 2832409"/>
                      <a:gd name="connsiteX39" fmla="*/ 628929 w 3492562"/>
                      <a:gd name="connsiteY39" fmla="*/ 606626 h 2832409"/>
                      <a:gd name="connsiteX40" fmla="*/ 637850 w 3492562"/>
                      <a:gd name="connsiteY40" fmla="*/ 633389 h 2832409"/>
                      <a:gd name="connsiteX41" fmla="*/ 651231 w 3492562"/>
                      <a:gd name="connsiteY41" fmla="*/ 642310 h 2832409"/>
                      <a:gd name="connsiteX42" fmla="*/ 673534 w 3492562"/>
                      <a:gd name="connsiteY42" fmla="*/ 637849 h 2832409"/>
                      <a:gd name="connsiteX43" fmla="*/ 682455 w 3492562"/>
                      <a:gd name="connsiteY43" fmla="*/ 624468 h 2832409"/>
                      <a:gd name="connsiteX44" fmla="*/ 695836 w 3492562"/>
                      <a:gd name="connsiteY44" fmla="*/ 615547 h 2832409"/>
                      <a:gd name="connsiteX45" fmla="*/ 731520 w 3492562"/>
                      <a:gd name="connsiteY45" fmla="*/ 637849 h 2832409"/>
                      <a:gd name="connsiteX46" fmla="*/ 744901 w 3492562"/>
                      <a:gd name="connsiteY46" fmla="*/ 664612 h 2832409"/>
                      <a:gd name="connsiteX47" fmla="*/ 771664 w 3492562"/>
                      <a:gd name="connsiteY47" fmla="*/ 646770 h 2832409"/>
                      <a:gd name="connsiteX48" fmla="*/ 776125 w 3492562"/>
                      <a:gd name="connsiteY48" fmla="*/ 633389 h 2832409"/>
                      <a:gd name="connsiteX49" fmla="*/ 785046 w 3492562"/>
                      <a:gd name="connsiteY49" fmla="*/ 691375 h 2832409"/>
                      <a:gd name="connsiteX50" fmla="*/ 793967 w 3492562"/>
                      <a:gd name="connsiteY50" fmla="*/ 704757 h 2832409"/>
                      <a:gd name="connsiteX51" fmla="*/ 807348 w 3492562"/>
                      <a:gd name="connsiteY51" fmla="*/ 709217 h 2832409"/>
                      <a:gd name="connsiteX52" fmla="*/ 825190 w 3492562"/>
                      <a:gd name="connsiteY52" fmla="*/ 731520 h 2832409"/>
                      <a:gd name="connsiteX53" fmla="*/ 829651 w 3492562"/>
                      <a:gd name="connsiteY53" fmla="*/ 744901 h 2832409"/>
                      <a:gd name="connsiteX54" fmla="*/ 856414 w 3492562"/>
                      <a:gd name="connsiteY54" fmla="*/ 762743 h 2832409"/>
                      <a:gd name="connsiteX55" fmla="*/ 874256 w 3492562"/>
                      <a:gd name="connsiteY55" fmla="*/ 785046 h 2832409"/>
                      <a:gd name="connsiteX56" fmla="*/ 883177 w 3492562"/>
                      <a:gd name="connsiteY56" fmla="*/ 798427 h 2832409"/>
                      <a:gd name="connsiteX57" fmla="*/ 896558 w 3492562"/>
                      <a:gd name="connsiteY57" fmla="*/ 811809 h 2832409"/>
                      <a:gd name="connsiteX58" fmla="*/ 905479 w 3492562"/>
                      <a:gd name="connsiteY58" fmla="*/ 825190 h 2832409"/>
                      <a:gd name="connsiteX59" fmla="*/ 932242 w 3492562"/>
                      <a:gd name="connsiteY59" fmla="*/ 843032 h 2832409"/>
                      <a:gd name="connsiteX60" fmla="*/ 959005 w 3492562"/>
                      <a:gd name="connsiteY60" fmla="*/ 851953 h 2832409"/>
                      <a:gd name="connsiteX61" fmla="*/ 967926 w 3492562"/>
                      <a:gd name="connsiteY61" fmla="*/ 865334 h 2832409"/>
                      <a:gd name="connsiteX62" fmla="*/ 972386 w 3492562"/>
                      <a:gd name="connsiteY62" fmla="*/ 878716 h 2832409"/>
                      <a:gd name="connsiteX63" fmla="*/ 981307 w 3492562"/>
                      <a:gd name="connsiteY63" fmla="*/ 914400 h 2832409"/>
                      <a:gd name="connsiteX64" fmla="*/ 990228 w 3492562"/>
                      <a:gd name="connsiteY64" fmla="*/ 941163 h 2832409"/>
                      <a:gd name="connsiteX65" fmla="*/ 1008070 w 3492562"/>
                      <a:gd name="connsiteY65" fmla="*/ 967926 h 2832409"/>
                      <a:gd name="connsiteX66" fmla="*/ 1012531 w 3492562"/>
                      <a:gd name="connsiteY66" fmla="*/ 981307 h 2832409"/>
                      <a:gd name="connsiteX67" fmla="*/ 1039294 w 3492562"/>
                      <a:gd name="connsiteY67" fmla="*/ 994689 h 2832409"/>
                      <a:gd name="connsiteX68" fmla="*/ 1052675 w 3492562"/>
                      <a:gd name="connsiteY68" fmla="*/ 981307 h 2832409"/>
                      <a:gd name="connsiteX69" fmla="*/ 1061596 w 3492562"/>
                      <a:gd name="connsiteY69" fmla="*/ 967926 h 2832409"/>
                      <a:gd name="connsiteX70" fmla="*/ 1074978 w 3492562"/>
                      <a:gd name="connsiteY70" fmla="*/ 959005 h 2832409"/>
                      <a:gd name="connsiteX71" fmla="*/ 1115122 w 3492562"/>
                      <a:gd name="connsiteY71" fmla="*/ 981307 h 2832409"/>
                      <a:gd name="connsiteX72" fmla="*/ 1141885 w 3492562"/>
                      <a:gd name="connsiteY72" fmla="*/ 999149 h 2832409"/>
                      <a:gd name="connsiteX73" fmla="*/ 1150806 w 3492562"/>
                      <a:gd name="connsiteY73" fmla="*/ 1012530 h 2832409"/>
                      <a:gd name="connsiteX74" fmla="*/ 1177569 w 3492562"/>
                      <a:gd name="connsiteY74" fmla="*/ 1034833 h 2832409"/>
                      <a:gd name="connsiteX75" fmla="*/ 1190950 w 3492562"/>
                      <a:gd name="connsiteY75" fmla="*/ 1061596 h 2832409"/>
                      <a:gd name="connsiteX76" fmla="*/ 1213253 w 3492562"/>
                      <a:gd name="connsiteY76" fmla="*/ 1088359 h 2832409"/>
                      <a:gd name="connsiteX77" fmla="*/ 1222174 w 3492562"/>
                      <a:gd name="connsiteY77" fmla="*/ 1101740 h 2832409"/>
                      <a:gd name="connsiteX78" fmla="*/ 1226634 w 3492562"/>
                      <a:gd name="connsiteY78" fmla="*/ 1115122 h 2832409"/>
                      <a:gd name="connsiteX79" fmla="*/ 1253397 w 3492562"/>
                      <a:gd name="connsiteY79" fmla="*/ 1128503 h 2832409"/>
                      <a:gd name="connsiteX80" fmla="*/ 1280160 w 3492562"/>
                      <a:gd name="connsiteY80" fmla="*/ 1146345 h 2832409"/>
                      <a:gd name="connsiteX81" fmla="*/ 1302462 w 3492562"/>
                      <a:gd name="connsiteY81" fmla="*/ 1173108 h 2832409"/>
                      <a:gd name="connsiteX82" fmla="*/ 1315844 w 3492562"/>
                      <a:gd name="connsiteY82" fmla="*/ 1182029 h 2832409"/>
                      <a:gd name="connsiteX83" fmla="*/ 1333686 w 3492562"/>
                      <a:gd name="connsiteY83" fmla="*/ 1213252 h 2832409"/>
                      <a:gd name="connsiteX84" fmla="*/ 1351528 w 3492562"/>
                      <a:gd name="connsiteY84" fmla="*/ 1240015 h 2832409"/>
                      <a:gd name="connsiteX85" fmla="*/ 1360449 w 3492562"/>
                      <a:gd name="connsiteY85" fmla="*/ 1253397 h 2832409"/>
                      <a:gd name="connsiteX86" fmla="*/ 1369370 w 3492562"/>
                      <a:gd name="connsiteY86" fmla="*/ 1266778 h 2832409"/>
                      <a:gd name="connsiteX87" fmla="*/ 1378291 w 3492562"/>
                      <a:gd name="connsiteY87" fmla="*/ 1293541 h 2832409"/>
                      <a:gd name="connsiteX88" fmla="*/ 1396133 w 3492562"/>
                      <a:gd name="connsiteY88" fmla="*/ 1320304 h 2832409"/>
                      <a:gd name="connsiteX89" fmla="*/ 1400593 w 3492562"/>
                      <a:gd name="connsiteY89" fmla="*/ 1333686 h 2832409"/>
                      <a:gd name="connsiteX90" fmla="*/ 1409514 w 3492562"/>
                      <a:gd name="connsiteY90" fmla="*/ 1347067 h 2832409"/>
                      <a:gd name="connsiteX91" fmla="*/ 1418435 w 3492562"/>
                      <a:gd name="connsiteY91" fmla="*/ 1373830 h 2832409"/>
                      <a:gd name="connsiteX92" fmla="*/ 1431817 w 3492562"/>
                      <a:gd name="connsiteY92" fmla="*/ 1364909 h 2832409"/>
                      <a:gd name="connsiteX93" fmla="*/ 1458579 w 3492562"/>
                      <a:gd name="connsiteY93" fmla="*/ 1329225 h 2832409"/>
                      <a:gd name="connsiteX94" fmla="*/ 1512105 w 3492562"/>
                      <a:gd name="connsiteY94" fmla="*/ 1369369 h 2832409"/>
                      <a:gd name="connsiteX95" fmla="*/ 1529947 w 3492562"/>
                      <a:gd name="connsiteY95" fmla="*/ 1387211 h 2832409"/>
                      <a:gd name="connsiteX96" fmla="*/ 1538868 w 3492562"/>
                      <a:gd name="connsiteY96" fmla="*/ 1400593 h 2832409"/>
                      <a:gd name="connsiteX97" fmla="*/ 1552250 w 3492562"/>
                      <a:gd name="connsiteY97" fmla="*/ 1409514 h 2832409"/>
                      <a:gd name="connsiteX98" fmla="*/ 1556710 w 3492562"/>
                      <a:gd name="connsiteY98" fmla="*/ 1422895 h 2832409"/>
                      <a:gd name="connsiteX99" fmla="*/ 1583473 w 3492562"/>
                      <a:gd name="connsiteY99" fmla="*/ 1440737 h 2832409"/>
                      <a:gd name="connsiteX100" fmla="*/ 1596855 w 3492562"/>
                      <a:gd name="connsiteY100" fmla="*/ 1449658 h 2832409"/>
                      <a:gd name="connsiteX101" fmla="*/ 1628078 w 3492562"/>
                      <a:gd name="connsiteY101" fmla="*/ 1467500 h 2832409"/>
                      <a:gd name="connsiteX102" fmla="*/ 1641459 w 3492562"/>
                      <a:gd name="connsiteY102" fmla="*/ 1476421 h 2832409"/>
                      <a:gd name="connsiteX103" fmla="*/ 1654841 w 3492562"/>
                      <a:gd name="connsiteY103" fmla="*/ 1480882 h 2832409"/>
                      <a:gd name="connsiteX104" fmla="*/ 1659301 w 3492562"/>
                      <a:gd name="connsiteY104" fmla="*/ 1494263 h 2832409"/>
                      <a:gd name="connsiteX105" fmla="*/ 1677143 w 3492562"/>
                      <a:gd name="connsiteY105" fmla="*/ 1521026 h 2832409"/>
                      <a:gd name="connsiteX106" fmla="*/ 1690525 w 3492562"/>
                      <a:gd name="connsiteY106" fmla="*/ 1547789 h 2832409"/>
                      <a:gd name="connsiteX107" fmla="*/ 1703906 w 3492562"/>
                      <a:gd name="connsiteY107" fmla="*/ 1556710 h 2832409"/>
                      <a:gd name="connsiteX108" fmla="*/ 1708367 w 3492562"/>
                      <a:gd name="connsiteY108" fmla="*/ 1570091 h 2832409"/>
                      <a:gd name="connsiteX109" fmla="*/ 1721748 w 3492562"/>
                      <a:gd name="connsiteY109" fmla="*/ 1579012 h 2832409"/>
                      <a:gd name="connsiteX110" fmla="*/ 1735130 w 3492562"/>
                      <a:gd name="connsiteY110" fmla="*/ 1592394 h 2832409"/>
                      <a:gd name="connsiteX111" fmla="*/ 1752972 w 3492562"/>
                      <a:gd name="connsiteY111" fmla="*/ 1619157 h 2832409"/>
                      <a:gd name="connsiteX112" fmla="*/ 1770814 w 3492562"/>
                      <a:gd name="connsiteY112" fmla="*/ 1659301 h 2832409"/>
                      <a:gd name="connsiteX113" fmla="*/ 1784195 w 3492562"/>
                      <a:gd name="connsiteY113" fmla="*/ 1686064 h 2832409"/>
                      <a:gd name="connsiteX114" fmla="*/ 1810958 w 3492562"/>
                      <a:gd name="connsiteY114" fmla="*/ 1703906 h 2832409"/>
                      <a:gd name="connsiteX115" fmla="*/ 1846642 w 3492562"/>
                      <a:gd name="connsiteY115" fmla="*/ 1712827 h 2832409"/>
                      <a:gd name="connsiteX116" fmla="*/ 1873405 w 3492562"/>
                      <a:gd name="connsiteY116" fmla="*/ 1712827 h 2832409"/>
                      <a:gd name="connsiteX117" fmla="*/ 1877865 w 3492562"/>
                      <a:gd name="connsiteY117" fmla="*/ 1726209 h 2832409"/>
                      <a:gd name="connsiteX118" fmla="*/ 1891247 w 3492562"/>
                      <a:gd name="connsiteY118" fmla="*/ 1730669 h 2832409"/>
                      <a:gd name="connsiteX119" fmla="*/ 1913549 w 3492562"/>
                      <a:gd name="connsiteY119" fmla="*/ 1744050 h 2832409"/>
                      <a:gd name="connsiteX120" fmla="*/ 1940312 w 3492562"/>
                      <a:gd name="connsiteY120" fmla="*/ 1775274 h 2832409"/>
                      <a:gd name="connsiteX121" fmla="*/ 1967075 w 3492562"/>
                      <a:gd name="connsiteY121" fmla="*/ 1788655 h 2832409"/>
                      <a:gd name="connsiteX122" fmla="*/ 2007219 w 3492562"/>
                      <a:gd name="connsiteY122" fmla="*/ 1810958 h 2832409"/>
                      <a:gd name="connsiteX123" fmla="*/ 2011680 w 3492562"/>
                      <a:gd name="connsiteY123" fmla="*/ 1824339 h 2832409"/>
                      <a:gd name="connsiteX124" fmla="*/ 2025061 w 3492562"/>
                      <a:gd name="connsiteY124" fmla="*/ 1833260 h 2832409"/>
                      <a:gd name="connsiteX125" fmla="*/ 2069666 w 3492562"/>
                      <a:gd name="connsiteY125" fmla="*/ 1846642 h 2832409"/>
                      <a:gd name="connsiteX126" fmla="*/ 2083048 w 3492562"/>
                      <a:gd name="connsiteY126" fmla="*/ 1851102 h 2832409"/>
                      <a:gd name="connsiteX127" fmla="*/ 2091969 w 3492562"/>
                      <a:gd name="connsiteY127" fmla="*/ 1864484 h 2832409"/>
                      <a:gd name="connsiteX128" fmla="*/ 2105350 w 3492562"/>
                      <a:gd name="connsiteY128" fmla="*/ 1868944 h 2832409"/>
                      <a:gd name="connsiteX129" fmla="*/ 2132113 w 3492562"/>
                      <a:gd name="connsiteY129" fmla="*/ 1882326 h 2832409"/>
                      <a:gd name="connsiteX130" fmla="*/ 2145495 w 3492562"/>
                      <a:gd name="connsiteY130" fmla="*/ 1895707 h 2832409"/>
                      <a:gd name="connsiteX131" fmla="*/ 2158876 w 3492562"/>
                      <a:gd name="connsiteY131" fmla="*/ 1900168 h 2832409"/>
                      <a:gd name="connsiteX132" fmla="*/ 2163337 w 3492562"/>
                      <a:gd name="connsiteY132" fmla="*/ 1922470 h 2832409"/>
                      <a:gd name="connsiteX133" fmla="*/ 2172258 w 3492562"/>
                      <a:gd name="connsiteY133" fmla="*/ 1953693 h 2832409"/>
                      <a:gd name="connsiteX134" fmla="*/ 2185639 w 3492562"/>
                      <a:gd name="connsiteY134" fmla="*/ 1944772 h 2832409"/>
                      <a:gd name="connsiteX135" fmla="*/ 2201402 w 3492562"/>
                      <a:gd name="connsiteY135" fmla="*/ 1898959 h 2832409"/>
                      <a:gd name="connsiteX136" fmla="*/ 2212402 w 3492562"/>
                      <a:gd name="connsiteY136" fmla="*/ 1922470 h 2832409"/>
                      <a:gd name="connsiteX137" fmla="*/ 2219244 w 3492562"/>
                      <a:gd name="connsiteY137" fmla="*/ 1914420 h 2832409"/>
                      <a:gd name="connsiteX138" fmla="*/ 2240071 w 3492562"/>
                      <a:gd name="connsiteY138" fmla="*/ 1923039 h 2832409"/>
                      <a:gd name="connsiteX139" fmla="*/ 2273977 w 3492562"/>
                      <a:gd name="connsiteY139" fmla="*/ 1941183 h 2832409"/>
                      <a:gd name="connsiteX140" fmla="*/ 2287359 w 3492562"/>
                      <a:gd name="connsiteY140" fmla="*/ 1959628 h 2832409"/>
                      <a:gd name="connsiteX141" fmla="*/ 2332835 w 3492562"/>
                      <a:gd name="connsiteY141" fmla="*/ 1980456 h 2832409"/>
                      <a:gd name="connsiteX142" fmla="*/ 2364058 w 3492562"/>
                      <a:gd name="connsiteY142" fmla="*/ 1993838 h 2832409"/>
                      <a:gd name="connsiteX143" fmla="*/ 2372979 w 3492562"/>
                      <a:gd name="connsiteY143" fmla="*/ 2007219 h 2832409"/>
                      <a:gd name="connsiteX144" fmla="*/ 2386361 w 3492562"/>
                      <a:gd name="connsiteY144" fmla="*/ 2011680 h 2832409"/>
                      <a:gd name="connsiteX145" fmla="*/ 2399742 w 3492562"/>
                      <a:gd name="connsiteY145" fmla="*/ 2020601 h 2832409"/>
                      <a:gd name="connsiteX146" fmla="*/ 2426505 w 3492562"/>
                      <a:gd name="connsiteY146" fmla="*/ 2029522 h 2832409"/>
                      <a:gd name="connsiteX147" fmla="*/ 2439887 w 3492562"/>
                      <a:gd name="connsiteY147" fmla="*/ 2033982 h 2832409"/>
                      <a:gd name="connsiteX148" fmla="*/ 2457729 w 3492562"/>
                      <a:gd name="connsiteY148" fmla="*/ 2051824 h 2832409"/>
                      <a:gd name="connsiteX149" fmla="*/ 2475571 w 3492562"/>
                      <a:gd name="connsiteY149" fmla="*/ 2069666 h 2832409"/>
                      <a:gd name="connsiteX150" fmla="*/ 2493413 w 3492562"/>
                      <a:gd name="connsiteY150" fmla="*/ 2087508 h 2832409"/>
                      <a:gd name="connsiteX151" fmla="*/ 2520176 w 3492562"/>
                      <a:gd name="connsiteY151" fmla="*/ 2105350 h 2832409"/>
                      <a:gd name="connsiteX152" fmla="*/ 2524636 w 3492562"/>
                      <a:gd name="connsiteY152" fmla="*/ 2118731 h 2832409"/>
                      <a:gd name="connsiteX153" fmla="*/ 2551399 w 3492562"/>
                      <a:gd name="connsiteY153" fmla="*/ 2141034 h 2832409"/>
                      <a:gd name="connsiteX154" fmla="*/ 2578162 w 3492562"/>
                      <a:gd name="connsiteY154" fmla="*/ 2149955 h 2832409"/>
                      <a:gd name="connsiteX155" fmla="*/ 2604925 w 3492562"/>
                      <a:gd name="connsiteY155" fmla="*/ 2158876 h 2832409"/>
                      <a:gd name="connsiteX156" fmla="*/ 2631688 w 3492562"/>
                      <a:gd name="connsiteY156" fmla="*/ 2167797 h 2832409"/>
                      <a:gd name="connsiteX157" fmla="*/ 2645069 w 3492562"/>
                      <a:gd name="connsiteY157" fmla="*/ 2172257 h 2832409"/>
                      <a:gd name="connsiteX158" fmla="*/ 2658451 w 3492562"/>
                      <a:gd name="connsiteY158" fmla="*/ 2181178 h 2832409"/>
                      <a:gd name="connsiteX159" fmla="*/ 2671832 w 3492562"/>
                      <a:gd name="connsiteY159" fmla="*/ 2194560 h 2832409"/>
                      <a:gd name="connsiteX160" fmla="*/ 2689674 w 3492562"/>
                      <a:gd name="connsiteY160" fmla="*/ 2203481 h 2832409"/>
                      <a:gd name="connsiteX161" fmla="*/ 2703056 w 3492562"/>
                      <a:gd name="connsiteY161" fmla="*/ 2216862 h 2832409"/>
                      <a:gd name="connsiteX162" fmla="*/ 2743200 w 3492562"/>
                      <a:gd name="connsiteY162" fmla="*/ 2239165 h 2832409"/>
                      <a:gd name="connsiteX163" fmla="*/ 2769963 w 3492562"/>
                      <a:gd name="connsiteY163" fmla="*/ 2252546 h 2832409"/>
                      <a:gd name="connsiteX164" fmla="*/ 2778884 w 3492562"/>
                      <a:gd name="connsiteY164" fmla="*/ 2265928 h 2832409"/>
                      <a:gd name="connsiteX165" fmla="*/ 2792265 w 3492562"/>
                      <a:gd name="connsiteY165" fmla="*/ 2270388 h 2832409"/>
                      <a:gd name="connsiteX166" fmla="*/ 2819028 w 3492562"/>
                      <a:gd name="connsiteY166" fmla="*/ 2288230 h 2832409"/>
                      <a:gd name="connsiteX167" fmla="*/ 2845791 w 3492562"/>
                      <a:gd name="connsiteY167" fmla="*/ 2306072 h 2832409"/>
                      <a:gd name="connsiteX168" fmla="*/ 2859173 w 3492562"/>
                      <a:gd name="connsiteY168" fmla="*/ 2314993 h 2832409"/>
                      <a:gd name="connsiteX169" fmla="*/ 2877015 w 3492562"/>
                      <a:gd name="connsiteY169" fmla="*/ 2323914 h 2832409"/>
                      <a:gd name="connsiteX170" fmla="*/ 2894857 w 3492562"/>
                      <a:gd name="connsiteY170" fmla="*/ 2350677 h 2832409"/>
                      <a:gd name="connsiteX171" fmla="*/ 2908238 w 3492562"/>
                      <a:gd name="connsiteY171" fmla="*/ 2355137 h 2832409"/>
                      <a:gd name="connsiteX172" fmla="*/ 2935001 w 3492562"/>
                      <a:gd name="connsiteY172" fmla="*/ 2377440 h 2832409"/>
                      <a:gd name="connsiteX173" fmla="*/ 2948382 w 3492562"/>
                      <a:gd name="connsiteY173" fmla="*/ 2386361 h 2832409"/>
                      <a:gd name="connsiteX174" fmla="*/ 2979606 w 3492562"/>
                      <a:gd name="connsiteY174" fmla="*/ 2408663 h 2832409"/>
                      <a:gd name="connsiteX175" fmla="*/ 3006369 w 3492562"/>
                      <a:gd name="connsiteY175" fmla="*/ 2435426 h 2832409"/>
                      <a:gd name="connsiteX176" fmla="*/ 3033132 w 3492562"/>
                      <a:gd name="connsiteY176" fmla="*/ 2448808 h 2832409"/>
                      <a:gd name="connsiteX177" fmla="*/ 3046513 w 3492562"/>
                      <a:gd name="connsiteY177" fmla="*/ 2453268 h 2832409"/>
                      <a:gd name="connsiteX178" fmla="*/ 3091118 w 3492562"/>
                      <a:gd name="connsiteY178" fmla="*/ 2511255 h 2832409"/>
                      <a:gd name="connsiteX179" fmla="*/ 3166947 w 3492562"/>
                      <a:gd name="connsiteY179" fmla="*/ 2560319 h 2832409"/>
                      <a:gd name="connsiteX180" fmla="*/ 3251696 w 3492562"/>
                      <a:gd name="connsiteY180" fmla="*/ 2613845 h 2832409"/>
                      <a:gd name="connsiteX181" fmla="*/ 3282919 w 3492562"/>
                      <a:gd name="connsiteY181" fmla="*/ 2667371 h 2832409"/>
                      <a:gd name="connsiteX182" fmla="*/ 3403352 w 3492562"/>
                      <a:gd name="connsiteY182" fmla="*/ 2738740 h 2832409"/>
                      <a:gd name="connsiteX183" fmla="*/ 3492562 w 3492562"/>
                      <a:gd name="connsiteY183" fmla="*/ 2832409 h 28324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Lst>
                    <a:rect l="l" t="t" r="r" b="b"/>
                    <a:pathLst>
                      <a:path w="3492562" h="2832409">
                        <a:moveTo>
                          <a:pt x="0" y="0"/>
                        </a:moveTo>
                        <a:cubicBezTo>
                          <a:pt x="2974" y="7434"/>
                          <a:pt x="6110" y="14805"/>
                          <a:pt x="8921" y="22302"/>
                        </a:cubicBezTo>
                        <a:cubicBezTo>
                          <a:pt x="10572" y="26705"/>
                          <a:pt x="10444" y="32012"/>
                          <a:pt x="13381" y="35684"/>
                        </a:cubicBezTo>
                        <a:cubicBezTo>
                          <a:pt x="16730" y="39870"/>
                          <a:pt x="22302" y="41631"/>
                          <a:pt x="26763" y="44605"/>
                        </a:cubicBezTo>
                        <a:cubicBezTo>
                          <a:pt x="50555" y="80292"/>
                          <a:pt x="19326" y="37167"/>
                          <a:pt x="49065" y="66907"/>
                        </a:cubicBezTo>
                        <a:cubicBezTo>
                          <a:pt x="78794" y="96637"/>
                          <a:pt x="35691" y="65428"/>
                          <a:pt x="71368" y="89209"/>
                        </a:cubicBezTo>
                        <a:cubicBezTo>
                          <a:pt x="85505" y="110415"/>
                          <a:pt x="75203" y="100896"/>
                          <a:pt x="107052" y="111512"/>
                        </a:cubicBezTo>
                        <a:lnTo>
                          <a:pt x="120433" y="115972"/>
                        </a:lnTo>
                        <a:cubicBezTo>
                          <a:pt x="156114" y="139759"/>
                          <a:pt x="113003" y="108540"/>
                          <a:pt x="142736" y="138275"/>
                        </a:cubicBezTo>
                        <a:cubicBezTo>
                          <a:pt x="151383" y="146922"/>
                          <a:pt x="158614" y="148028"/>
                          <a:pt x="169498" y="151656"/>
                        </a:cubicBezTo>
                        <a:lnTo>
                          <a:pt x="187340" y="178419"/>
                        </a:lnTo>
                        <a:cubicBezTo>
                          <a:pt x="190314" y="182880"/>
                          <a:pt x="194566" y="186715"/>
                          <a:pt x="196261" y="191801"/>
                        </a:cubicBezTo>
                        <a:cubicBezTo>
                          <a:pt x="199235" y="200722"/>
                          <a:pt x="199966" y="210740"/>
                          <a:pt x="205182" y="218564"/>
                        </a:cubicBezTo>
                        <a:cubicBezTo>
                          <a:pt x="208156" y="223024"/>
                          <a:pt x="211706" y="227150"/>
                          <a:pt x="214103" y="231945"/>
                        </a:cubicBezTo>
                        <a:cubicBezTo>
                          <a:pt x="216206" y="236151"/>
                          <a:pt x="216280" y="241217"/>
                          <a:pt x="218564" y="245327"/>
                        </a:cubicBezTo>
                        <a:cubicBezTo>
                          <a:pt x="223771" y="254699"/>
                          <a:pt x="236406" y="272089"/>
                          <a:pt x="236406" y="272089"/>
                        </a:cubicBezTo>
                        <a:lnTo>
                          <a:pt x="249787" y="312234"/>
                        </a:lnTo>
                        <a:cubicBezTo>
                          <a:pt x="251274" y="316694"/>
                          <a:pt x="250336" y="323007"/>
                          <a:pt x="254248" y="325615"/>
                        </a:cubicBezTo>
                        <a:lnTo>
                          <a:pt x="267629" y="334536"/>
                        </a:lnTo>
                        <a:cubicBezTo>
                          <a:pt x="297764" y="324493"/>
                          <a:pt x="265101" y="338422"/>
                          <a:pt x="289932" y="316694"/>
                        </a:cubicBezTo>
                        <a:cubicBezTo>
                          <a:pt x="298001" y="309634"/>
                          <a:pt x="316695" y="298852"/>
                          <a:pt x="316695" y="298852"/>
                        </a:cubicBezTo>
                        <a:cubicBezTo>
                          <a:pt x="357229" y="304643"/>
                          <a:pt x="337943" y="299988"/>
                          <a:pt x="374681" y="312234"/>
                        </a:cubicBezTo>
                        <a:lnTo>
                          <a:pt x="388062" y="316694"/>
                        </a:lnTo>
                        <a:cubicBezTo>
                          <a:pt x="408014" y="346624"/>
                          <a:pt x="401790" y="333004"/>
                          <a:pt x="410365" y="334536"/>
                        </a:cubicBezTo>
                        <a:cubicBezTo>
                          <a:pt x="418940" y="336068"/>
                          <a:pt x="433763" y="321076"/>
                          <a:pt x="439509" y="325883"/>
                        </a:cubicBezTo>
                        <a:cubicBezTo>
                          <a:pt x="445255" y="330690"/>
                          <a:pt x="437955" y="356834"/>
                          <a:pt x="444841" y="363379"/>
                        </a:cubicBezTo>
                        <a:cubicBezTo>
                          <a:pt x="451727" y="369925"/>
                          <a:pt x="472253" y="360198"/>
                          <a:pt x="480827" y="365156"/>
                        </a:cubicBezTo>
                        <a:cubicBezTo>
                          <a:pt x="489402" y="370114"/>
                          <a:pt x="490687" y="385044"/>
                          <a:pt x="496288" y="393127"/>
                        </a:cubicBezTo>
                        <a:cubicBezTo>
                          <a:pt x="501889" y="401210"/>
                          <a:pt x="509971" y="410332"/>
                          <a:pt x="514432" y="413652"/>
                        </a:cubicBezTo>
                        <a:cubicBezTo>
                          <a:pt x="518893" y="416972"/>
                          <a:pt x="518591" y="410074"/>
                          <a:pt x="523051" y="413048"/>
                        </a:cubicBezTo>
                        <a:cubicBezTo>
                          <a:pt x="524538" y="417509"/>
                          <a:pt x="532474" y="417156"/>
                          <a:pt x="537035" y="421667"/>
                        </a:cubicBezTo>
                        <a:cubicBezTo>
                          <a:pt x="541596" y="426178"/>
                          <a:pt x="546701" y="433618"/>
                          <a:pt x="550418" y="440113"/>
                        </a:cubicBezTo>
                        <a:cubicBezTo>
                          <a:pt x="554135" y="446608"/>
                          <a:pt x="556364" y="456178"/>
                          <a:pt x="559338" y="460638"/>
                        </a:cubicBezTo>
                        <a:cubicBezTo>
                          <a:pt x="570546" y="494264"/>
                          <a:pt x="575699" y="464835"/>
                          <a:pt x="579863" y="468351"/>
                        </a:cubicBezTo>
                        <a:cubicBezTo>
                          <a:pt x="584027" y="471867"/>
                          <a:pt x="582041" y="477622"/>
                          <a:pt x="584324" y="481732"/>
                        </a:cubicBezTo>
                        <a:cubicBezTo>
                          <a:pt x="589531" y="491104"/>
                          <a:pt x="602166" y="508495"/>
                          <a:pt x="602166" y="508495"/>
                        </a:cubicBezTo>
                        <a:cubicBezTo>
                          <a:pt x="603653" y="512956"/>
                          <a:pt x="604523" y="517671"/>
                          <a:pt x="606626" y="521877"/>
                        </a:cubicBezTo>
                        <a:cubicBezTo>
                          <a:pt x="609023" y="526672"/>
                          <a:pt x="614007" y="530123"/>
                          <a:pt x="615547" y="535258"/>
                        </a:cubicBezTo>
                        <a:cubicBezTo>
                          <a:pt x="618568" y="545328"/>
                          <a:pt x="618280" y="556111"/>
                          <a:pt x="620008" y="566482"/>
                        </a:cubicBezTo>
                        <a:cubicBezTo>
                          <a:pt x="621601" y="576041"/>
                          <a:pt x="625919" y="596594"/>
                          <a:pt x="628929" y="606626"/>
                        </a:cubicBezTo>
                        <a:cubicBezTo>
                          <a:pt x="631631" y="615633"/>
                          <a:pt x="630026" y="628173"/>
                          <a:pt x="637850" y="633389"/>
                        </a:cubicBezTo>
                        <a:lnTo>
                          <a:pt x="651231" y="642310"/>
                        </a:lnTo>
                        <a:cubicBezTo>
                          <a:pt x="658665" y="640823"/>
                          <a:pt x="666951" y="641610"/>
                          <a:pt x="673534" y="637849"/>
                        </a:cubicBezTo>
                        <a:cubicBezTo>
                          <a:pt x="678188" y="635189"/>
                          <a:pt x="678664" y="628259"/>
                          <a:pt x="682455" y="624468"/>
                        </a:cubicBezTo>
                        <a:cubicBezTo>
                          <a:pt x="686246" y="620677"/>
                          <a:pt x="691376" y="618521"/>
                          <a:pt x="695836" y="615547"/>
                        </a:cubicBezTo>
                        <a:cubicBezTo>
                          <a:pt x="727685" y="626163"/>
                          <a:pt x="717383" y="616644"/>
                          <a:pt x="731520" y="637849"/>
                        </a:cubicBezTo>
                        <a:cubicBezTo>
                          <a:pt x="732418" y="640542"/>
                          <a:pt x="739366" y="665304"/>
                          <a:pt x="744901" y="664612"/>
                        </a:cubicBezTo>
                        <a:cubicBezTo>
                          <a:pt x="755540" y="663282"/>
                          <a:pt x="771664" y="646770"/>
                          <a:pt x="771664" y="646770"/>
                        </a:cubicBezTo>
                        <a:cubicBezTo>
                          <a:pt x="773151" y="642310"/>
                          <a:pt x="774638" y="628929"/>
                          <a:pt x="776125" y="633389"/>
                        </a:cubicBezTo>
                        <a:cubicBezTo>
                          <a:pt x="785087" y="660275"/>
                          <a:pt x="775578" y="669282"/>
                          <a:pt x="785046" y="691375"/>
                        </a:cubicBezTo>
                        <a:cubicBezTo>
                          <a:pt x="787158" y="696303"/>
                          <a:pt x="789781" y="701408"/>
                          <a:pt x="793967" y="704757"/>
                        </a:cubicBezTo>
                        <a:cubicBezTo>
                          <a:pt x="797638" y="707694"/>
                          <a:pt x="802888" y="707730"/>
                          <a:pt x="807348" y="709217"/>
                        </a:cubicBezTo>
                        <a:cubicBezTo>
                          <a:pt x="818561" y="742852"/>
                          <a:pt x="802132" y="702698"/>
                          <a:pt x="825190" y="731520"/>
                        </a:cubicBezTo>
                        <a:cubicBezTo>
                          <a:pt x="828127" y="735191"/>
                          <a:pt x="826326" y="741576"/>
                          <a:pt x="829651" y="744901"/>
                        </a:cubicBezTo>
                        <a:cubicBezTo>
                          <a:pt x="837233" y="752482"/>
                          <a:pt x="856414" y="762743"/>
                          <a:pt x="856414" y="762743"/>
                        </a:cubicBezTo>
                        <a:cubicBezTo>
                          <a:pt x="865096" y="788794"/>
                          <a:pt x="854080" y="764871"/>
                          <a:pt x="874256" y="785046"/>
                        </a:cubicBezTo>
                        <a:cubicBezTo>
                          <a:pt x="878047" y="788837"/>
                          <a:pt x="879745" y="794309"/>
                          <a:pt x="883177" y="798427"/>
                        </a:cubicBezTo>
                        <a:cubicBezTo>
                          <a:pt x="887215" y="803273"/>
                          <a:pt x="892520" y="806963"/>
                          <a:pt x="896558" y="811809"/>
                        </a:cubicBezTo>
                        <a:cubicBezTo>
                          <a:pt x="899990" y="815927"/>
                          <a:pt x="901445" y="821660"/>
                          <a:pt x="905479" y="825190"/>
                        </a:cubicBezTo>
                        <a:cubicBezTo>
                          <a:pt x="913548" y="832250"/>
                          <a:pt x="922070" y="839641"/>
                          <a:pt x="932242" y="843032"/>
                        </a:cubicBezTo>
                        <a:lnTo>
                          <a:pt x="959005" y="851953"/>
                        </a:lnTo>
                        <a:cubicBezTo>
                          <a:pt x="961979" y="856413"/>
                          <a:pt x="965529" y="860539"/>
                          <a:pt x="967926" y="865334"/>
                        </a:cubicBezTo>
                        <a:cubicBezTo>
                          <a:pt x="970029" y="869540"/>
                          <a:pt x="971149" y="874180"/>
                          <a:pt x="972386" y="878716"/>
                        </a:cubicBezTo>
                        <a:cubicBezTo>
                          <a:pt x="975612" y="890545"/>
                          <a:pt x="977430" y="902768"/>
                          <a:pt x="981307" y="914400"/>
                        </a:cubicBezTo>
                        <a:cubicBezTo>
                          <a:pt x="984281" y="923321"/>
                          <a:pt x="985012" y="933339"/>
                          <a:pt x="990228" y="941163"/>
                        </a:cubicBezTo>
                        <a:cubicBezTo>
                          <a:pt x="996175" y="950084"/>
                          <a:pt x="1004679" y="957755"/>
                          <a:pt x="1008070" y="967926"/>
                        </a:cubicBezTo>
                        <a:cubicBezTo>
                          <a:pt x="1009557" y="972386"/>
                          <a:pt x="1009594" y="977636"/>
                          <a:pt x="1012531" y="981307"/>
                        </a:cubicBezTo>
                        <a:cubicBezTo>
                          <a:pt x="1018820" y="989168"/>
                          <a:pt x="1030479" y="991750"/>
                          <a:pt x="1039294" y="994689"/>
                        </a:cubicBezTo>
                        <a:cubicBezTo>
                          <a:pt x="1043754" y="990228"/>
                          <a:pt x="1048637" y="986153"/>
                          <a:pt x="1052675" y="981307"/>
                        </a:cubicBezTo>
                        <a:cubicBezTo>
                          <a:pt x="1056107" y="977189"/>
                          <a:pt x="1057805" y="971717"/>
                          <a:pt x="1061596" y="967926"/>
                        </a:cubicBezTo>
                        <a:cubicBezTo>
                          <a:pt x="1065387" y="964135"/>
                          <a:pt x="1070517" y="961979"/>
                          <a:pt x="1074978" y="959005"/>
                        </a:cubicBezTo>
                        <a:cubicBezTo>
                          <a:pt x="1105652" y="979455"/>
                          <a:pt x="1091569" y="973457"/>
                          <a:pt x="1115122" y="981307"/>
                        </a:cubicBezTo>
                        <a:cubicBezTo>
                          <a:pt x="1137518" y="1014902"/>
                          <a:pt x="1107322" y="976108"/>
                          <a:pt x="1141885" y="999149"/>
                        </a:cubicBezTo>
                        <a:cubicBezTo>
                          <a:pt x="1146345" y="1002122"/>
                          <a:pt x="1147374" y="1008412"/>
                          <a:pt x="1150806" y="1012530"/>
                        </a:cubicBezTo>
                        <a:cubicBezTo>
                          <a:pt x="1161540" y="1025412"/>
                          <a:pt x="1164409" y="1026060"/>
                          <a:pt x="1177569" y="1034833"/>
                        </a:cubicBezTo>
                        <a:cubicBezTo>
                          <a:pt x="1203135" y="1073180"/>
                          <a:pt x="1172484" y="1024662"/>
                          <a:pt x="1190950" y="1061596"/>
                        </a:cubicBezTo>
                        <a:cubicBezTo>
                          <a:pt x="1199254" y="1078204"/>
                          <a:pt x="1200925" y="1073565"/>
                          <a:pt x="1213253" y="1088359"/>
                        </a:cubicBezTo>
                        <a:cubicBezTo>
                          <a:pt x="1216685" y="1092477"/>
                          <a:pt x="1219200" y="1097280"/>
                          <a:pt x="1222174" y="1101740"/>
                        </a:cubicBezTo>
                        <a:cubicBezTo>
                          <a:pt x="1223661" y="1106201"/>
                          <a:pt x="1223697" y="1111450"/>
                          <a:pt x="1226634" y="1115122"/>
                        </a:cubicBezTo>
                        <a:cubicBezTo>
                          <a:pt x="1232922" y="1122983"/>
                          <a:pt x="1244582" y="1125565"/>
                          <a:pt x="1253397" y="1128503"/>
                        </a:cubicBezTo>
                        <a:cubicBezTo>
                          <a:pt x="1296083" y="1171192"/>
                          <a:pt x="1241428" y="1120524"/>
                          <a:pt x="1280160" y="1146345"/>
                        </a:cubicBezTo>
                        <a:cubicBezTo>
                          <a:pt x="1302079" y="1160958"/>
                          <a:pt x="1286007" y="1156654"/>
                          <a:pt x="1302462" y="1173108"/>
                        </a:cubicBezTo>
                        <a:cubicBezTo>
                          <a:pt x="1306253" y="1176899"/>
                          <a:pt x="1311383" y="1179055"/>
                          <a:pt x="1315844" y="1182029"/>
                        </a:cubicBezTo>
                        <a:cubicBezTo>
                          <a:pt x="1346697" y="1228307"/>
                          <a:pt x="1299738" y="1156673"/>
                          <a:pt x="1333686" y="1213252"/>
                        </a:cubicBezTo>
                        <a:cubicBezTo>
                          <a:pt x="1339202" y="1222446"/>
                          <a:pt x="1345581" y="1231094"/>
                          <a:pt x="1351528" y="1240015"/>
                        </a:cubicBezTo>
                        <a:lnTo>
                          <a:pt x="1360449" y="1253397"/>
                        </a:lnTo>
                        <a:lnTo>
                          <a:pt x="1369370" y="1266778"/>
                        </a:lnTo>
                        <a:cubicBezTo>
                          <a:pt x="1372344" y="1275699"/>
                          <a:pt x="1373075" y="1285717"/>
                          <a:pt x="1378291" y="1293541"/>
                        </a:cubicBezTo>
                        <a:lnTo>
                          <a:pt x="1396133" y="1320304"/>
                        </a:lnTo>
                        <a:cubicBezTo>
                          <a:pt x="1397620" y="1324765"/>
                          <a:pt x="1398490" y="1329480"/>
                          <a:pt x="1400593" y="1333686"/>
                        </a:cubicBezTo>
                        <a:cubicBezTo>
                          <a:pt x="1402990" y="1338481"/>
                          <a:pt x="1407337" y="1342168"/>
                          <a:pt x="1409514" y="1347067"/>
                        </a:cubicBezTo>
                        <a:cubicBezTo>
                          <a:pt x="1413333" y="1355660"/>
                          <a:pt x="1418435" y="1373830"/>
                          <a:pt x="1418435" y="1373830"/>
                        </a:cubicBezTo>
                        <a:cubicBezTo>
                          <a:pt x="1422896" y="1370856"/>
                          <a:pt x="1425126" y="1372343"/>
                          <a:pt x="1431817" y="1364909"/>
                        </a:cubicBezTo>
                        <a:cubicBezTo>
                          <a:pt x="1438508" y="1357475"/>
                          <a:pt x="1439299" y="1320977"/>
                          <a:pt x="1458579" y="1329225"/>
                        </a:cubicBezTo>
                        <a:cubicBezTo>
                          <a:pt x="1472609" y="1333901"/>
                          <a:pt x="1500210" y="1359705"/>
                          <a:pt x="1512105" y="1369369"/>
                        </a:cubicBezTo>
                        <a:cubicBezTo>
                          <a:pt x="1524000" y="1379033"/>
                          <a:pt x="1504460" y="1378716"/>
                          <a:pt x="1529947" y="1387211"/>
                        </a:cubicBezTo>
                        <a:cubicBezTo>
                          <a:pt x="1532921" y="1391672"/>
                          <a:pt x="1535077" y="1396802"/>
                          <a:pt x="1538868" y="1400593"/>
                        </a:cubicBezTo>
                        <a:cubicBezTo>
                          <a:pt x="1542659" y="1404384"/>
                          <a:pt x="1548901" y="1405328"/>
                          <a:pt x="1552250" y="1409514"/>
                        </a:cubicBezTo>
                        <a:cubicBezTo>
                          <a:pt x="1555187" y="1413185"/>
                          <a:pt x="1553385" y="1419570"/>
                          <a:pt x="1556710" y="1422895"/>
                        </a:cubicBezTo>
                        <a:cubicBezTo>
                          <a:pt x="1564291" y="1430476"/>
                          <a:pt x="1574552" y="1434790"/>
                          <a:pt x="1583473" y="1440737"/>
                        </a:cubicBezTo>
                        <a:lnTo>
                          <a:pt x="1596855" y="1449658"/>
                        </a:lnTo>
                        <a:cubicBezTo>
                          <a:pt x="1605195" y="1474681"/>
                          <a:pt x="1594715" y="1456379"/>
                          <a:pt x="1628078" y="1467500"/>
                        </a:cubicBezTo>
                        <a:cubicBezTo>
                          <a:pt x="1633164" y="1469195"/>
                          <a:pt x="1636664" y="1474024"/>
                          <a:pt x="1641459" y="1476421"/>
                        </a:cubicBezTo>
                        <a:cubicBezTo>
                          <a:pt x="1645665" y="1478524"/>
                          <a:pt x="1650380" y="1479395"/>
                          <a:pt x="1654841" y="1480882"/>
                        </a:cubicBezTo>
                        <a:cubicBezTo>
                          <a:pt x="1656328" y="1485342"/>
                          <a:pt x="1657018" y="1490153"/>
                          <a:pt x="1659301" y="1494263"/>
                        </a:cubicBezTo>
                        <a:cubicBezTo>
                          <a:pt x="1664508" y="1503635"/>
                          <a:pt x="1673752" y="1510855"/>
                          <a:pt x="1677143" y="1521026"/>
                        </a:cubicBezTo>
                        <a:cubicBezTo>
                          <a:pt x="1680771" y="1531910"/>
                          <a:pt x="1681878" y="1539142"/>
                          <a:pt x="1690525" y="1547789"/>
                        </a:cubicBezTo>
                        <a:cubicBezTo>
                          <a:pt x="1694316" y="1551580"/>
                          <a:pt x="1699446" y="1553736"/>
                          <a:pt x="1703906" y="1556710"/>
                        </a:cubicBezTo>
                        <a:cubicBezTo>
                          <a:pt x="1705393" y="1561170"/>
                          <a:pt x="1705430" y="1566420"/>
                          <a:pt x="1708367" y="1570091"/>
                        </a:cubicBezTo>
                        <a:cubicBezTo>
                          <a:pt x="1711716" y="1574277"/>
                          <a:pt x="1717630" y="1575580"/>
                          <a:pt x="1721748" y="1579012"/>
                        </a:cubicBezTo>
                        <a:cubicBezTo>
                          <a:pt x="1726594" y="1583051"/>
                          <a:pt x="1731257" y="1587415"/>
                          <a:pt x="1735130" y="1592394"/>
                        </a:cubicBezTo>
                        <a:cubicBezTo>
                          <a:pt x="1741713" y="1600857"/>
                          <a:pt x="1752972" y="1619157"/>
                          <a:pt x="1752972" y="1619157"/>
                        </a:cubicBezTo>
                        <a:cubicBezTo>
                          <a:pt x="1763588" y="1651006"/>
                          <a:pt x="1756677" y="1638096"/>
                          <a:pt x="1770814" y="1659301"/>
                        </a:cubicBezTo>
                        <a:cubicBezTo>
                          <a:pt x="1773996" y="1668847"/>
                          <a:pt x="1776056" y="1678942"/>
                          <a:pt x="1784195" y="1686064"/>
                        </a:cubicBezTo>
                        <a:cubicBezTo>
                          <a:pt x="1792264" y="1693124"/>
                          <a:pt x="1800445" y="1701803"/>
                          <a:pt x="1810958" y="1703906"/>
                        </a:cubicBezTo>
                        <a:cubicBezTo>
                          <a:pt x="1837871" y="1709289"/>
                          <a:pt x="1826068" y="1705970"/>
                          <a:pt x="1846642" y="1712827"/>
                        </a:cubicBezTo>
                        <a:cubicBezTo>
                          <a:pt x="1855562" y="1709854"/>
                          <a:pt x="1864485" y="1703907"/>
                          <a:pt x="1873405" y="1712827"/>
                        </a:cubicBezTo>
                        <a:cubicBezTo>
                          <a:pt x="1876730" y="1716152"/>
                          <a:pt x="1874540" y="1722884"/>
                          <a:pt x="1877865" y="1726209"/>
                        </a:cubicBezTo>
                        <a:cubicBezTo>
                          <a:pt x="1881190" y="1729534"/>
                          <a:pt x="1887041" y="1728566"/>
                          <a:pt x="1891247" y="1730669"/>
                        </a:cubicBezTo>
                        <a:cubicBezTo>
                          <a:pt x="1899001" y="1734546"/>
                          <a:pt x="1906706" y="1738727"/>
                          <a:pt x="1913549" y="1744050"/>
                        </a:cubicBezTo>
                        <a:cubicBezTo>
                          <a:pt x="1961514" y="1781356"/>
                          <a:pt x="1909942" y="1744904"/>
                          <a:pt x="1940312" y="1775274"/>
                        </a:cubicBezTo>
                        <a:cubicBezTo>
                          <a:pt x="1948959" y="1783921"/>
                          <a:pt x="1956192" y="1785028"/>
                          <a:pt x="1967075" y="1788655"/>
                        </a:cubicBezTo>
                        <a:cubicBezTo>
                          <a:pt x="1997750" y="1809105"/>
                          <a:pt x="1983667" y="1803106"/>
                          <a:pt x="2007219" y="1810958"/>
                        </a:cubicBezTo>
                        <a:cubicBezTo>
                          <a:pt x="2008706" y="1815418"/>
                          <a:pt x="2008743" y="1820668"/>
                          <a:pt x="2011680" y="1824339"/>
                        </a:cubicBezTo>
                        <a:cubicBezTo>
                          <a:pt x="2015029" y="1828525"/>
                          <a:pt x="2020162" y="1831083"/>
                          <a:pt x="2025061" y="1833260"/>
                        </a:cubicBezTo>
                        <a:cubicBezTo>
                          <a:pt x="2044132" y="1841736"/>
                          <a:pt x="2051507" y="1841454"/>
                          <a:pt x="2069666" y="1846642"/>
                        </a:cubicBezTo>
                        <a:cubicBezTo>
                          <a:pt x="2074187" y="1847934"/>
                          <a:pt x="2078587" y="1849615"/>
                          <a:pt x="2083048" y="1851102"/>
                        </a:cubicBezTo>
                        <a:cubicBezTo>
                          <a:pt x="2086022" y="1855563"/>
                          <a:pt x="2087783" y="1861135"/>
                          <a:pt x="2091969" y="1864484"/>
                        </a:cubicBezTo>
                        <a:cubicBezTo>
                          <a:pt x="2095640" y="1867421"/>
                          <a:pt x="2101145" y="1866841"/>
                          <a:pt x="2105350" y="1868944"/>
                        </a:cubicBezTo>
                        <a:cubicBezTo>
                          <a:pt x="2139945" y="1886241"/>
                          <a:pt x="2098473" y="1871111"/>
                          <a:pt x="2132113" y="1882326"/>
                        </a:cubicBezTo>
                        <a:cubicBezTo>
                          <a:pt x="2136574" y="1886786"/>
                          <a:pt x="2140246" y="1892208"/>
                          <a:pt x="2145495" y="1895707"/>
                        </a:cubicBezTo>
                        <a:cubicBezTo>
                          <a:pt x="2149407" y="1898315"/>
                          <a:pt x="2156268" y="1896256"/>
                          <a:pt x="2158876" y="1900168"/>
                        </a:cubicBezTo>
                        <a:cubicBezTo>
                          <a:pt x="2163081" y="1906476"/>
                          <a:pt x="2161692" y="1915069"/>
                          <a:pt x="2163337" y="1922470"/>
                        </a:cubicBezTo>
                        <a:cubicBezTo>
                          <a:pt x="2167073" y="1939281"/>
                          <a:pt x="2167288" y="1938785"/>
                          <a:pt x="2172258" y="1953693"/>
                        </a:cubicBezTo>
                        <a:cubicBezTo>
                          <a:pt x="2176718" y="1950719"/>
                          <a:pt x="2180782" y="1953894"/>
                          <a:pt x="2185639" y="1944772"/>
                        </a:cubicBezTo>
                        <a:cubicBezTo>
                          <a:pt x="2190496" y="1935650"/>
                          <a:pt x="2197774" y="1909844"/>
                          <a:pt x="2201402" y="1898959"/>
                        </a:cubicBezTo>
                        <a:cubicBezTo>
                          <a:pt x="2205863" y="1900446"/>
                          <a:pt x="2209428" y="1919893"/>
                          <a:pt x="2212402" y="1922470"/>
                        </a:cubicBezTo>
                        <a:cubicBezTo>
                          <a:pt x="2215376" y="1925047"/>
                          <a:pt x="2214633" y="1914325"/>
                          <a:pt x="2219244" y="1914420"/>
                        </a:cubicBezTo>
                        <a:cubicBezTo>
                          <a:pt x="2223856" y="1914515"/>
                          <a:pt x="2230949" y="1918579"/>
                          <a:pt x="2240071" y="1923039"/>
                        </a:cubicBezTo>
                        <a:cubicBezTo>
                          <a:pt x="2249193" y="1927499"/>
                          <a:pt x="2263094" y="1937556"/>
                          <a:pt x="2273977" y="1941183"/>
                        </a:cubicBezTo>
                        <a:cubicBezTo>
                          <a:pt x="2278438" y="1944157"/>
                          <a:pt x="2277549" y="1953082"/>
                          <a:pt x="2287359" y="1959628"/>
                        </a:cubicBezTo>
                        <a:cubicBezTo>
                          <a:pt x="2297169" y="1966174"/>
                          <a:pt x="2330828" y="1980205"/>
                          <a:pt x="2332835" y="1980456"/>
                        </a:cubicBezTo>
                        <a:cubicBezTo>
                          <a:pt x="2346484" y="1983869"/>
                          <a:pt x="2353790" y="1983570"/>
                          <a:pt x="2364058" y="1993838"/>
                        </a:cubicBezTo>
                        <a:cubicBezTo>
                          <a:pt x="2367849" y="1997629"/>
                          <a:pt x="2368793" y="2003870"/>
                          <a:pt x="2372979" y="2007219"/>
                        </a:cubicBezTo>
                        <a:cubicBezTo>
                          <a:pt x="2376651" y="2010156"/>
                          <a:pt x="2382155" y="2009577"/>
                          <a:pt x="2386361" y="2011680"/>
                        </a:cubicBezTo>
                        <a:cubicBezTo>
                          <a:pt x="2391156" y="2014077"/>
                          <a:pt x="2394843" y="2018424"/>
                          <a:pt x="2399742" y="2020601"/>
                        </a:cubicBezTo>
                        <a:cubicBezTo>
                          <a:pt x="2408335" y="2024420"/>
                          <a:pt x="2417584" y="2026548"/>
                          <a:pt x="2426505" y="2029522"/>
                        </a:cubicBezTo>
                        <a:lnTo>
                          <a:pt x="2439887" y="2033982"/>
                        </a:lnTo>
                        <a:cubicBezTo>
                          <a:pt x="2451780" y="2069667"/>
                          <a:pt x="2433940" y="2028035"/>
                          <a:pt x="2457729" y="2051824"/>
                        </a:cubicBezTo>
                        <a:cubicBezTo>
                          <a:pt x="2481518" y="2075613"/>
                          <a:pt x="2439886" y="2057773"/>
                          <a:pt x="2475571" y="2069666"/>
                        </a:cubicBezTo>
                        <a:cubicBezTo>
                          <a:pt x="2483140" y="2092375"/>
                          <a:pt x="2473948" y="2076695"/>
                          <a:pt x="2493413" y="2087508"/>
                        </a:cubicBezTo>
                        <a:cubicBezTo>
                          <a:pt x="2502786" y="2092715"/>
                          <a:pt x="2520176" y="2105350"/>
                          <a:pt x="2520176" y="2105350"/>
                        </a:cubicBezTo>
                        <a:cubicBezTo>
                          <a:pt x="2521663" y="2109810"/>
                          <a:pt x="2522028" y="2114819"/>
                          <a:pt x="2524636" y="2118731"/>
                        </a:cubicBezTo>
                        <a:cubicBezTo>
                          <a:pt x="2529058" y="2125365"/>
                          <a:pt x="2543604" y="2137570"/>
                          <a:pt x="2551399" y="2141034"/>
                        </a:cubicBezTo>
                        <a:cubicBezTo>
                          <a:pt x="2559992" y="2144853"/>
                          <a:pt x="2569241" y="2146981"/>
                          <a:pt x="2578162" y="2149955"/>
                        </a:cubicBezTo>
                        <a:lnTo>
                          <a:pt x="2604925" y="2158876"/>
                        </a:lnTo>
                        <a:lnTo>
                          <a:pt x="2631688" y="2167797"/>
                        </a:lnTo>
                        <a:lnTo>
                          <a:pt x="2645069" y="2172257"/>
                        </a:lnTo>
                        <a:cubicBezTo>
                          <a:pt x="2649530" y="2175231"/>
                          <a:pt x="2654333" y="2177746"/>
                          <a:pt x="2658451" y="2181178"/>
                        </a:cubicBezTo>
                        <a:cubicBezTo>
                          <a:pt x="2663297" y="2185216"/>
                          <a:pt x="2666699" y="2190893"/>
                          <a:pt x="2671832" y="2194560"/>
                        </a:cubicBezTo>
                        <a:cubicBezTo>
                          <a:pt x="2677243" y="2198425"/>
                          <a:pt x="2684263" y="2199616"/>
                          <a:pt x="2689674" y="2203481"/>
                        </a:cubicBezTo>
                        <a:cubicBezTo>
                          <a:pt x="2694807" y="2207147"/>
                          <a:pt x="2698077" y="2212989"/>
                          <a:pt x="2703056" y="2216862"/>
                        </a:cubicBezTo>
                        <a:cubicBezTo>
                          <a:pt x="2753687" y="2256242"/>
                          <a:pt x="2710894" y="2223012"/>
                          <a:pt x="2743200" y="2239165"/>
                        </a:cubicBezTo>
                        <a:cubicBezTo>
                          <a:pt x="2777780" y="2256456"/>
                          <a:pt x="2736333" y="2241338"/>
                          <a:pt x="2769963" y="2252546"/>
                        </a:cubicBezTo>
                        <a:cubicBezTo>
                          <a:pt x="2772937" y="2257007"/>
                          <a:pt x="2774698" y="2262579"/>
                          <a:pt x="2778884" y="2265928"/>
                        </a:cubicBezTo>
                        <a:cubicBezTo>
                          <a:pt x="2782555" y="2268865"/>
                          <a:pt x="2788155" y="2268105"/>
                          <a:pt x="2792265" y="2270388"/>
                        </a:cubicBezTo>
                        <a:cubicBezTo>
                          <a:pt x="2801637" y="2275595"/>
                          <a:pt x="2810107" y="2282283"/>
                          <a:pt x="2819028" y="2288230"/>
                        </a:cubicBezTo>
                        <a:lnTo>
                          <a:pt x="2845791" y="2306072"/>
                        </a:lnTo>
                        <a:cubicBezTo>
                          <a:pt x="2850252" y="2309046"/>
                          <a:pt x="2854378" y="2312595"/>
                          <a:pt x="2859173" y="2314993"/>
                        </a:cubicBezTo>
                        <a:lnTo>
                          <a:pt x="2877015" y="2323914"/>
                        </a:lnTo>
                        <a:cubicBezTo>
                          <a:pt x="2881691" y="2337944"/>
                          <a:pt x="2880537" y="2341130"/>
                          <a:pt x="2894857" y="2350677"/>
                        </a:cubicBezTo>
                        <a:cubicBezTo>
                          <a:pt x="2898769" y="2353285"/>
                          <a:pt x="2903778" y="2353650"/>
                          <a:pt x="2908238" y="2355137"/>
                        </a:cubicBezTo>
                        <a:cubicBezTo>
                          <a:pt x="2941460" y="2377286"/>
                          <a:pt x="2900657" y="2348819"/>
                          <a:pt x="2935001" y="2377440"/>
                        </a:cubicBezTo>
                        <a:cubicBezTo>
                          <a:pt x="2939119" y="2380872"/>
                          <a:pt x="2943922" y="2383387"/>
                          <a:pt x="2948382" y="2386361"/>
                        </a:cubicBezTo>
                        <a:cubicBezTo>
                          <a:pt x="2969481" y="2418008"/>
                          <a:pt x="2940771" y="2380420"/>
                          <a:pt x="2979606" y="2408663"/>
                        </a:cubicBezTo>
                        <a:cubicBezTo>
                          <a:pt x="2989809" y="2416083"/>
                          <a:pt x="2994400" y="2431436"/>
                          <a:pt x="3006369" y="2435426"/>
                        </a:cubicBezTo>
                        <a:cubicBezTo>
                          <a:pt x="3040009" y="2446641"/>
                          <a:pt x="2998537" y="2431511"/>
                          <a:pt x="3033132" y="2448808"/>
                        </a:cubicBezTo>
                        <a:cubicBezTo>
                          <a:pt x="3037337" y="2450911"/>
                          <a:pt x="3042053" y="2451781"/>
                          <a:pt x="3046513" y="2453268"/>
                        </a:cubicBezTo>
                        <a:cubicBezTo>
                          <a:pt x="3054557" y="2461312"/>
                          <a:pt x="3071046" y="2493413"/>
                          <a:pt x="3091118" y="2511255"/>
                        </a:cubicBezTo>
                        <a:cubicBezTo>
                          <a:pt x="3111190" y="2529097"/>
                          <a:pt x="3162486" y="2561806"/>
                          <a:pt x="3166947" y="2560319"/>
                        </a:cubicBezTo>
                        <a:cubicBezTo>
                          <a:pt x="3172894" y="2566266"/>
                          <a:pt x="3232367" y="2596003"/>
                          <a:pt x="3251696" y="2613845"/>
                        </a:cubicBezTo>
                        <a:cubicBezTo>
                          <a:pt x="3271025" y="2631687"/>
                          <a:pt x="3280662" y="2674143"/>
                          <a:pt x="3282919" y="2667371"/>
                        </a:cubicBezTo>
                        <a:cubicBezTo>
                          <a:pt x="3287380" y="2668858"/>
                          <a:pt x="3368412" y="2711234"/>
                          <a:pt x="3403352" y="2738740"/>
                        </a:cubicBezTo>
                        <a:cubicBezTo>
                          <a:pt x="3438292" y="2766246"/>
                          <a:pt x="3481389" y="2832409"/>
                          <a:pt x="3492562" y="2832409"/>
                        </a:cubicBezTo>
                      </a:path>
                    </a:pathLst>
                  </a:custGeom>
                  <a:noFill/>
                  <a:ln w="38100" cap="rnd" cmpd="sng" algn="ctr">
                    <a:solidFill>
                      <a:srgbClr val="008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grpSp>
            <p:sp>
              <p:nvSpPr>
                <p:cNvPr id="38" name="TextBox 37"/>
                <p:cNvSpPr txBox="1"/>
                <p:nvPr/>
              </p:nvSpPr>
              <p:spPr>
                <a:xfrm>
                  <a:off x="680663" y="662993"/>
                  <a:ext cx="953529" cy="246221"/>
                </a:xfrm>
                <a:prstGeom prst="rect">
                  <a:avLst/>
                </a:prstGeom>
                <a:noFill/>
              </p:spPr>
              <p:txBody>
                <a:bodyPr wrap="square" rtlCol="0">
                  <a:spAutoFit/>
                </a:bodyPr>
                <a:lstStyle/>
                <a:p>
                  <a:pPr algn="ctr"/>
                  <a:r>
                    <a:rPr lang="en-US" sz="1000" dirty="0" smtClean="0">
                      <a:solidFill>
                        <a:srgbClr val="336600"/>
                      </a:solidFill>
                    </a:rPr>
                    <a:t>GURR</a:t>
                  </a:r>
                  <a:endParaRPr lang="en-US" sz="1000" dirty="0">
                    <a:solidFill>
                      <a:srgbClr val="336600"/>
                    </a:solidFill>
                  </a:endParaRPr>
                </a:p>
              </p:txBody>
            </p:sp>
            <p:sp>
              <p:nvSpPr>
                <p:cNvPr id="43" name="TextBox 42"/>
                <p:cNvSpPr txBox="1"/>
                <p:nvPr/>
              </p:nvSpPr>
              <p:spPr>
                <a:xfrm>
                  <a:off x="3776036" y="2114916"/>
                  <a:ext cx="953529" cy="246221"/>
                </a:xfrm>
                <a:prstGeom prst="rect">
                  <a:avLst/>
                </a:prstGeom>
                <a:noFill/>
              </p:spPr>
              <p:txBody>
                <a:bodyPr wrap="square" rtlCol="0">
                  <a:spAutoFit/>
                </a:bodyPr>
                <a:lstStyle/>
                <a:p>
                  <a:pPr algn="ctr"/>
                  <a:r>
                    <a:rPr lang="en-US" sz="1000" dirty="0" smtClean="0">
                      <a:solidFill>
                        <a:srgbClr val="336600"/>
                      </a:solidFill>
                    </a:rPr>
                    <a:t>GURR</a:t>
                  </a:r>
                  <a:endParaRPr lang="en-US" sz="1000" dirty="0">
                    <a:solidFill>
                      <a:srgbClr val="336600"/>
                    </a:solidFill>
                  </a:endParaRPr>
                </a:p>
              </p:txBody>
            </p:sp>
            <p:sp>
              <p:nvSpPr>
                <p:cNvPr id="403" name="TextBox 402"/>
                <p:cNvSpPr txBox="1"/>
                <p:nvPr/>
              </p:nvSpPr>
              <p:spPr>
                <a:xfrm>
                  <a:off x="2078778" y="2715478"/>
                  <a:ext cx="953529" cy="246221"/>
                </a:xfrm>
                <a:prstGeom prst="rect">
                  <a:avLst/>
                </a:prstGeom>
                <a:noFill/>
              </p:spPr>
              <p:txBody>
                <a:bodyPr wrap="square" rtlCol="0">
                  <a:spAutoFit/>
                </a:bodyPr>
                <a:lstStyle/>
                <a:p>
                  <a:pPr algn="ctr"/>
                  <a:r>
                    <a:rPr lang="en-US" sz="1000" dirty="0" smtClean="0">
                      <a:solidFill>
                        <a:srgbClr val="003300"/>
                      </a:solidFill>
                    </a:rPr>
                    <a:t>POLE BARN    </a:t>
                  </a:r>
                  <a:endParaRPr lang="en-US" sz="1000" dirty="0">
                    <a:solidFill>
                      <a:srgbClr val="003300"/>
                    </a:solidFill>
                  </a:endParaRPr>
                </a:p>
              </p:txBody>
            </p:sp>
          </p:grpSp>
        </p:grpSp>
      </p:grpSp>
      <p:cxnSp>
        <p:nvCxnSpPr>
          <p:cNvPr id="411" name="Straight Connector 410"/>
          <p:cNvCxnSpPr/>
          <p:nvPr/>
        </p:nvCxnSpPr>
        <p:spPr bwMode="auto">
          <a:xfrm>
            <a:off x="8283631" y="570545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grpSp>
        <p:nvGrpSpPr>
          <p:cNvPr id="5" name="Group 4"/>
          <p:cNvGrpSpPr/>
          <p:nvPr/>
        </p:nvGrpSpPr>
        <p:grpSpPr>
          <a:xfrm>
            <a:off x="789611" y="1215683"/>
            <a:ext cx="7746684" cy="1139952"/>
            <a:chOff x="789611" y="1215683"/>
            <a:chExt cx="7746684" cy="1139952"/>
          </a:xfrm>
        </p:grpSpPr>
        <p:sp>
          <p:nvSpPr>
            <p:cNvPr id="40" name="TextBox 39"/>
            <p:cNvSpPr txBox="1"/>
            <p:nvPr/>
          </p:nvSpPr>
          <p:spPr>
            <a:xfrm>
              <a:off x="789611" y="1898217"/>
              <a:ext cx="1162093" cy="246221"/>
            </a:xfrm>
            <a:prstGeom prst="rect">
              <a:avLst/>
            </a:prstGeom>
            <a:noFill/>
          </p:spPr>
          <p:txBody>
            <a:bodyPr wrap="square" rtlCol="0">
              <a:spAutoFit/>
            </a:bodyPr>
            <a:lstStyle/>
            <a:p>
              <a:pPr algn="ctr"/>
              <a:r>
                <a:rPr lang="en-US" sz="1000" dirty="0" smtClean="0">
                  <a:solidFill>
                    <a:srgbClr val="99CC00"/>
                  </a:solidFill>
                </a:rPr>
                <a:t>KILLIAN DEEP</a:t>
              </a:r>
              <a:endParaRPr lang="en-US" sz="1000" dirty="0">
                <a:solidFill>
                  <a:srgbClr val="99CC00"/>
                </a:solidFill>
              </a:endParaRPr>
            </a:p>
          </p:txBody>
        </p:sp>
        <p:grpSp>
          <p:nvGrpSpPr>
            <p:cNvPr id="2" name="Group 1"/>
            <p:cNvGrpSpPr/>
            <p:nvPr/>
          </p:nvGrpSpPr>
          <p:grpSpPr>
            <a:xfrm>
              <a:off x="864520" y="1215683"/>
              <a:ext cx="7671775" cy="1139952"/>
              <a:chOff x="864520" y="4039271"/>
              <a:chExt cx="7671775" cy="1139952"/>
            </a:xfrm>
          </p:grpSpPr>
          <p:grpSp>
            <p:nvGrpSpPr>
              <p:cNvPr id="55327" name="Group 55326"/>
              <p:cNvGrpSpPr/>
              <p:nvPr/>
            </p:nvGrpSpPr>
            <p:grpSpPr>
              <a:xfrm>
                <a:off x="864520" y="4039271"/>
                <a:ext cx="7627473" cy="1139952"/>
                <a:chOff x="864520" y="1215684"/>
                <a:chExt cx="7627473" cy="1139952"/>
              </a:xfrm>
            </p:grpSpPr>
            <p:sp>
              <p:nvSpPr>
                <p:cNvPr id="16" name="Freeform 15"/>
                <p:cNvSpPr/>
                <p:nvPr/>
              </p:nvSpPr>
              <p:spPr bwMode="auto">
                <a:xfrm>
                  <a:off x="2007704" y="1411357"/>
                  <a:ext cx="1498821" cy="103568"/>
                </a:xfrm>
                <a:custGeom>
                  <a:avLst/>
                  <a:gdLst>
                    <a:gd name="connsiteX0" fmla="*/ 0 w 1498821"/>
                    <a:gd name="connsiteY0" fmla="*/ 59634 h 103568"/>
                    <a:gd name="connsiteX1" fmla="*/ 19879 w 1498821"/>
                    <a:gd name="connsiteY1" fmla="*/ 39756 h 103568"/>
                    <a:gd name="connsiteX2" fmla="*/ 51684 w 1498821"/>
                    <a:gd name="connsiteY2" fmla="*/ 31805 h 103568"/>
                    <a:gd name="connsiteX3" fmla="*/ 59635 w 1498821"/>
                    <a:gd name="connsiteY3" fmla="*/ 23853 h 103568"/>
                    <a:gd name="connsiteX4" fmla="*/ 71562 w 1498821"/>
                    <a:gd name="connsiteY4" fmla="*/ 15902 h 103568"/>
                    <a:gd name="connsiteX5" fmla="*/ 91440 w 1498821"/>
                    <a:gd name="connsiteY5" fmla="*/ 0 h 103568"/>
                    <a:gd name="connsiteX6" fmla="*/ 99392 w 1498821"/>
                    <a:gd name="connsiteY6" fmla="*/ 7951 h 103568"/>
                    <a:gd name="connsiteX7" fmla="*/ 107343 w 1498821"/>
                    <a:gd name="connsiteY7" fmla="*/ 19878 h 103568"/>
                    <a:gd name="connsiteX8" fmla="*/ 119270 w 1498821"/>
                    <a:gd name="connsiteY8" fmla="*/ 27829 h 103568"/>
                    <a:gd name="connsiteX9" fmla="*/ 131197 w 1498821"/>
                    <a:gd name="connsiteY9" fmla="*/ 51683 h 103568"/>
                    <a:gd name="connsiteX10" fmla="*/ 143124 w 1498821"/>
                    <a:gd name="connsiteY10" fmla="*/ 59634 h 103568"/>
                    <a:gd name="connsiteX11" fmla="*/ 166978 w 1498821"/>
                    <a:gd name="connsiteY11" fmla="*/ 55659 h 103568"/>
                    <a:gd name="connsiteX12" fmla="*/ 174929 w 1498821"/>
                    <a:gd name="connsiteY12" fmla="*/ 31805 h 103568"/>
                    <a:gd name="connsiteX13" fmla="*/ 186856 w 1498821"/>
                    <a:gd name="connsiteY13" fmla="*/ 27829 h 103568"/>
                    <a:gd name="connsiteX14" fmla="*/ 218661 w 1498821"/>
                    <a:gd name="connsiteY14" fmla="*/ 31805 h 103568"/>
                    <a:gd name="connsiteX15" fmla="*/ 226613 w 1498821"/>
                    <a:gd name="connsiteY15" fmla="*/ 39756 h 103568"/>
                    <a:gd name="connsiteX16" fmla="*/ 250466 w 1498821"/>
                    <a:gd name="connsiteY16" fmla="*/ 51683 h 103568"/>
                    <a:gd name="connsiteX17" fmla="*/ 306126 w 1498821"/>
                    <a:gd name="connsiteY17" fmla="*/ 55659 h 103568"/>
                    <a:gd name="connsiteX18" fmla="*/ 373712 w 1498821"/>
                    <a:gd name="connsiteY18" fmla="*/ 63610 h 103568"/>
                    <a:gd name="connsiteX19" fmla="*/ 385639 w 1498821"/>
                    <a:gd name="connsiteY19" fmla="*/ 67586 h 103568"/>
                    <a:gd name="connsiteX20" fmla="*/ 413468 w 1498821"/>
                    <a:gd name="connsiteY20" fmla="*/ 71561 h 103568"/>
                    <a:gd name="connsiteX21" fmla="*/ 433346 w 1498821"/>
                    <a:gd name="connsiteY21" fmla="*/ 75537 h 103568"/>
                    <a:gd name="connsiteX22" fmla="*/ 445273 w 1498821"/>
                    <a:gd name="connsiteY22" fmla="*/ 71561 h 103568"/>
                    <a:gd name="connsiteX23" fmla="*/ 453225 w 1498821"/>
                    <a:gd name="connsiteY23" fmla="*/ 63610 h 103568"/>
                    <a:gd name="connsiteX24" fmla="*/ 477079 w 1498821"/>
                    <a:gd name="connsiteY24" fmla="*/ 55659 h 103568"/>
                    <a:gd name="connsiteX25" fmla="*/ 504908 w 1498821"/>
                    <a:gd name="connsiteY25" fmla="*/ 59634 h 103568"/>
                    <a:gd name="connsiteX26" fmla="*/ 520811 w 1498821"/>
                    <a:gd name="connsiteY26" fmla="*/ 63610 h 103568"/>
                    <a:gd name="connsiteX27" fmla="*/ 580446 w 1498821"/>
                    <a:gd name="connsiteY27" fmla="*/ 55659 h 103568"/>
                    <a:gd name="connsiteX28" fmla="*/ 652007 w 1498821"/>
                    <a:gd name="connsiteY28" fmla="*/ 59634 h 103568"/>
                    <a:gd name="connsiteX29" fmla="*/ 755374 w 1498821"/>
                    <a:gd name="connsiteY29" fmla="*/ 67586 h 103568"/>
                    <a:gd name="connsiteX30" fmla="*/ 830912 w 1498821"/>
                    <a:gd name="connsiteY30" fmla="*/ 63610 h 103568"/>
                    <a:gd name="connsiteX31" fmla="*/ 854766 w 1498821"/>
                    <a:gd name="connsiteY31" fmla="*/ 55659 h 103568"/>
                    <a:gd name="connsiteX32" fmla="*/ 866693 w 1498821"/>
                    <a:gd name="connsiteY32" fmla="*/ 51683 h 103568"/>
                    <a:gd name="connsiteX33" fmla="*/ 882595 w 1498821"/>
                    <a:gd name="connsiteY33" fmla="*/ 43732 h 103568"/>
                    <a:gd name="connsiteX34" fmla="*/ 942230 w 1498821"/>
                    <a:gd name="connsiteY34" fmla="*/ 39756 h 103568"/>
                    <a:gd name="connsiteX35" fmla="*/ 981986 w 1498821"/>
                    <a:gd name="connsiteY35" fmla="*/ 31805 h 103568"/>
                    <a:gd name="connsiteX36" fmla="*/ 1005840 w 1498821"/>
                    <a:gd name="connsiteY36" fmla="*/ 35780 h 103568"/>
                    <a:gd name="connsiteX37" fmla="*/ 1041621 w 1498821"/>
                    <a:gd name="connsiteY37" fmla="*/ 43732 h 103568"/>
                    <a:gd name="connsiteX38" fmla="*/ 1065475 w 1498821"/>
                    <a:gd name="connsiteY38" fmla="*/ 55659 h 103568"/>
                    <a:gd name="connsiteX39" fmla="*/ 1105232 w 1498821"/>
                    <a:gd name="connsiteY39" fmla="*/ 67586 h 103568"/>
                    <a:gd name="connsiteX40" fmla="*/ 1176793 w 1498821"/>
                    <a:gd name="connsiteY40" fmla="*/ 67586 h 103568"/>
                    <a:gd name="connsiteX41" fmla="*/ 1244379 w 1498821"/>
                    <a:gd name="connsiteY41" fmla="*/ 63610 h 103568"/>
                    <a:gd name="connsiteX42" fmla="*/ 1411357 w 1498821"/>
                    <a:gd name="connsiteY42" fmla="*/ 63610 h 103568"/>
                    <a:gd name="connsiteX43" fmla="*/ 1435211 w 1498821"/>
                    <a:gd name="connsiteY43" fmla="*/ 71561 h 103568"/>
                    <a:gd name="connsiteX44" fmla="*/ 1455089 w 1498821"/>
                    <a:gd name="connsiteY44" fmla="*/ 83488 h 103568"/>
                    <a:gd name="connsiteX45" fmla="*/ 1474967 w 1498821"/>
                    <a:gd name="connsiteY45" fmla="*/ 95415 h 103568"/>
                    <a:gd name="connsiteX46" fmla="*/ 1498821 w 1498821"/>
                    <a:gd name="connsiteY46" fmla="*/ 103366 h 103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498821" h="103568">
                      <a:moveTo>
                        <a:pt x="0" y="59634"/>
                      </a:moveTo>
                      <a:cubicBezTo>
                        <a:pt x="6626" y="53008"/>
                        <a:pt x="12382" y="45378"/>
                        <a:pt x="19879" y="39756"/>
                      </a:cubicBezTo>
                      <a:cubicBezTo>
                        <a:pt x="24326" y="36421"/>
                        <a:pt x="50093" y="32123"/>
                        <a:pt x="51684" y="31805"/>
                      </a:cubicBezTo>
                      <a:cubicBezTo>
                        <a:pt x="54334" y="29154"/>
                        <a:pt x="56708" y="26195"/>
                        <a:pt x="59635" y="23853"/>
                      </a:cubicBezTo>
                      <a:cubicBezTo>
                        <a:pt x="63366" y="20868"/>
                        <a:pt x="68183" y="19281"/>
                        <a:pt x="71562" y="15902"/>
                      </a:cubicBezTo>
                      <a:cubicBezTo>
                        <a:pt x="89544" y="-2080"/>
                        <a:pt x="68221" y="7738"/>
                        <a:pt x="91440" y="0"/>
                      </a:cubicBezTo>
                      <a:cubicBezTo>
                        <a:pt x="94091" y="2650"/>
                        <a:pt x="97050" y="5024"/>
                        <a:pt x="99392" y="7951"/>
                      </a:cubicBezTo>
                      <a:cubicBezTo>
                        <a:pt x="102377" y="11682"/>
                        <a:pt x="103964" y="16499"/>
                        <a:pt x="107343" y="19878"/>
                      </a:cubicBezTo>
                      <a:cubicBezTo>
                        <a:pt x="110722" y="23257"/>
                        <a:pt x="115294" y="25179"/>
                        <a:pt x="119270" y="27829"/>
                      </a:cubicBezTo>
                      <a:cubicBezTo>
                        <a:pt x="122503" y="37528"/>
                        <a:pt x="123491" y="43977"/>
                        <a:pt x="131197" y="51683"/>
                      </a:cubicBezTo>
                      <a:cubicBezTo>
                        <a:pt x="134576" y="55062"/>
                        <a:pt x="139148" y="56984"/>
                        <a:pt x="143124" y="59634"/>
                      </a:cubicBezTo>
                      <a:cubicBezTo>
                        <a:pt x="151075" y="58309"/>
                        <a:pt x="160911" y="60967"/>
                        <a:pt x="166978" y="55659"/>
                      </a:cubicBezTo>
                      <a:cubicBezTo>
                        <a:pt x="173286" y="50140"/>
                        <a:pt x="166978" y="34456"/>
                        <a:pt x="174929" y="31805"/>
                      </a:cubicBezTo>
                      <a:lnTo>
                        <a:pt x="186856" y="27829"/>
                      </a:lnTo>
                      <a:cubicBezTo>
                        <a:pt x="197458" y="29154"/>
                        <a:pt x="208427" y="28735"/>
                        <a:pt x="218661" y="31805"/>
                      </a:cubicBezTo>
                      <a:cubicBezTo>
                        <a:pt x="222251" y="32882"/>
                        <a:pt x="223686" y="37414"/>
                        <a:pt x="226613" y="39756"/>
                      </a:cubicBezTo>
                      <a:cubicBezTo>
                        <a:pt x="233083" y="44932"/>
                        <a:pt x="241851" y="50669"/>
                        <a:pt x="250466" y="51683"/>
                      </a:cubicBezTo>
                      <a:cubicBezTo>
                        <a:pt x="268939" y="53856"/>
                        <a:pt x="287595" y="54048"/>
                        <a:pt x="306126" y="55659"/>
                      </a:cubicBezTo>
                      <a:cubicBezTo>
                        <a:pt x="323089" y="57134"/>
                        <a:pt x="356208" y="61422"/>
                        <a:pt x="373712" y="63610"/>
                      </a:cubicBezTo>
                      <a:cubicBezTo>
                        <a:pt x="377688" y="64935"/>
                        <a:pt x="381530" y="66764"/>
                        <a:pt x="385639" y="67586"/>
                      </a:cubicBezTo>
                      <a:cubicBezTo>
                        <a:pt x="394828" y="69424"/>
                        <a:pt x="404225" y="70021"/>
                        <a:pt x="413468" y="71561"/>
                      </a:cubicBezTo>
                      <a:cubicBezTo>
                        <a:pt x="420133" y="72672"/>
                        <a:pt x="426720" y="74212"/>
                        <a:pt x="433346" y="75537"/>
                      </a:cubicBezTo>
                      <a:cubicBezTo>
                        <a:pt x="437322" y="74212"/>
                        <a:pt x="441679" y="73717"/>
                        <a:pt x="445273" y="71561"/>
                      </a:cubicBezTo>
                      <a:cubicBezTo>
                        <a:pt x="448487" y="69633"/>
                        <a:pt x="449872" y="65286"/>
                        <a:pt x="453225" y="63610"/>
                      </a:cubicBezTo>
                      <a:cubicBezTo>
                        <a:pt x="460722" y="59862"/>
                        <a:pt x="477079" y="55659"/>
                        <a:pt x="477079" y="55659"/>
                      </a:cubicBezTo>
                      <a:cubicBezTo>
                        <a:pt x="486355" y="56984"/>
                        <a:pt x="495689" y="57958"/>
                        <a:pt x="504908" y="59634"/>
                      </a:cubicBezTo>
                      <a:cubicBezTo>
                        <a:pt x="510284" y="60611"/>
                        <a:pt x="515347" y="63610"/>
                        <a:pt x="520811" y="63610"/>
                      </a:cubicBezTo>
                      <a:cubicBezTo>
                        <a:pt x="535401" y="63610"/>
                        <a:pt x="564371" y="58338"/>
                        <a:pt x="580446" y="55659"/>
                      </a:cubicBezTo>
                      <a:lnTo>
                        <a:pt x="652007" y="59634"/>
                      </a:lnTo>
                      <a:cubicBezTo>
                        <a:pt x="749414" y="64385"/>
                        <a:pt x="714260" y="53880"/>
                        <a:pt x="755374" y="67586"/>
                      </a:cubicBezTo>
                      <a:cubicBezTo>
                        <a:pt x="780553" y="66261"/>
                        <a:pt x="805877" y="66614"/>
                        <a:pt x="830912" y="63610"/>
                      </a:cubicBezTo>
                      <a:cubicBezTo>
                        <a:pt x="839234" y="62611"/>
                        <a:pt x="846815" y="58309"/>
                        <a:pt x="854766" y="55659"/>
                      </a:cubicBezTo>
                      <a:cubicBezTo>
                        <a:pt x="858742" y="54334"/>
                        <a:pt x="862945" y="53557"/>
                        <a:pt x="866693" y="51683"/>
                      </a:cubicBezTo>
                      <a:cubicBezTo>
                        <a:pt x="871994" y="49033"/>
                        <a:pt x="876741" y="44656"/>
                        <a:pt x="882595" y="43732"/>
                      </a:cubicBezTo>
                      <a:cubicBezTo>
                        <a:pt x="902274" y="40625"/>
                        <a:pt x="922352" y="41081"/>
                        <a:pt x="942230" y="39756"/>
                      </a:cubicBezTo>
                      <a:cubicBezTo>
                        <a:pt x="956919" y="34859"/>
                        <a:pt x="963710" y="31805"/>
                        <a:pt x="981986" y="31805"/>
                      </a:cubicBezTo>
                      <a:cubicBezTo>
                        <a:pt x="990047" y="31805"/>
                        <a:pt x="997909" y="34338"/>
                        <a:pt x="1005840" y="35780"/>
                      </a:cubicBezTo>
                      <a:cubicBezTo>
                        <a:pt x="1024343" y="39144"/>
                        <a:pt x="1024607" y="39478"/>
                        <a:pt x="1041621" y="43732"/>
                      </a:cubicBezTo>
                      <a:cubicBezTo>
                        <a:pt x="1054394" y="56503"/>
                        <a:pt x="1044541" y="49379"/>
                        <a:pt x="1065475" y="55659"/>
                      </a:cubicBezTo>
                      <a:cubicBezTo>
                        <a:pt x="1113864" y="70176"/>
                        <a:pt x="1068582" y="58423"/>
                        <a:pt x="1105232" y="67586"/>
                      </a:cubicBezTo>
                      <a:cubicBezTo>
                        <a:pt x="1182590" y="57915"/>
                        <a:pt x="1086096" y="67586"/>
                        <a:pt x="1176793" y="67586"/>
                      </a:cubicBezTo>
                      <a:cubicBezTo>
                        <a:pt x="1199361" y="67586"/>
                        <a:pt x="1221850" y="64935"/>
                        <a:pt x="1244379" y="63610"/>
                      </a:cubicBezTo>
                      <a:cubicBezTo>
                        <a:pt x="1308998" y="50685"/>
                        <a:pt x="1281877" y="54576"/>
                        <a:pt x="1411357" y="63610"/>
                      </a:cubicBezTo>
                      <a:cubicBezTo>
                        <a:pt x="1419718" y="64193"/>
                        <a:pt x="1435211" y="71561"/>
                        <a:pt x="1435211" y="71561"/>
                      </a:cubicBezTo>
                      <a:cubicBezTo>
                        <a:pt x="1455357" y="91710"/>
                        <a:pt x="1429284" y="68005"/>
                        <a:pt x="1455089" y="83488"/>
                      </a:cubicBezTo>
                      <a:cubicBezTo>
                        <a:pt x="1482375" y="99860"/>
                        <a:pt x="1441180" y="84155"/>
                        <a:pt x="1474967" y="95415"/>
                      </a:cubicBezTo>
                      <a:cubicBezTo>
                        <a:pt x="1490202" y="105571"/>
                        <a:pt x="1482116" y="103366"/>
                        <a:pt x="1498821" y="103366"/>
                      </a:cubicBezTo>
                    </a:path>
                  </a:pathLst>
                </a:custGeom>
                <a:noFill/>
                <a:ln w="38100" cap="rnd" cmpd="sng" algn="ctr">
                  <a:solidFill>
                    <a:srgbClr val="00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21" name="Freeform 20"/>
                <p:cNvSpPr/>
                <p:nvPr/>
              </p:nvSpPr>
              <p:spPr bwMode="auto">
                <a:xfrm>
                  <a:off x="3510501" y="1470929"/>
                  <a:ext cx="4218167" cy="79583"/>
                </a:xfrm>
                <a:custGeom>
                  <a:avLst/>
                  <a:gdLst>
                    <a:gd name="connsiteX0" fmla="*/ 0 w 4218167"/>
                    <a:gd name="connsiteY0" fmla="*/ 27892 h 79583"/>
                    <a:gd name="connsiteX1" fmla="*/ 63610 w 4218167"/>
                    <a:gd name="connsiteY1" fmla="*/ 23916 h 79583"/>
                    <a:gd name="connsiteX2" fmla="*/ 87464 w 4218167"/>
                    <a:gd name="connsiteY2" fmla="*/ 15965 h 79583"/>
                    <a:gd name="connsiteX3" fmla="*/ 95416 w 4218167"/>
                    <a:gd name="connsiteY3" fmla="*/ 8014 h 79583"/>
                    <a:gd name="connsiteX4" fmla="*/ 119269 w 4218167"/>
                    <a:gd name="connsiteY4" fmla="*/ 62 h 79583"/>
                    <a:gd name="connsiteX5" fmla="*/ 166977 w 4218167"/>
                    <a:gd name="connsiteY5" fmla="*/ 4038 h 79583"/>
                    <a:gd name="connsiteX6" fmla="*/ 306125 w 4218167"/>
                    <a:gd name="connsiteY6" fmla="*/ 4038 h 79583"/>
                    <a:gd name="connsiteX7" fmla="*/ 333955 w 4218167"/>
                    <a:gd name="connsiteY7" fmla="*/ 15965 h 79583"/>
                    <a:gd name="connsiteX8" fmla="*/ 345882 w 4218167"/>
                    <a:gd name="connsiteY8" fmla="*/ 19941 h 79583"/>
                    <a:gd name="connsiteX9" fmla="*/ 369736 w 4218167"/>
                    <a:gd name="connsiteY9" fmla="*/ 35843 h 79583"/>
                    <a:gd name="connsiteX10" fmla="*/ 405516 w 4218167"/>
                    <a:gd name="connsiteY10" fmla="*/ 47770 h 79583"/>
                    <a:gd name="connsiteX11" fmla="*/ 417443 w 4218167"/>
                    <a:gd name="connsiteY11" fmla="*/ 51746 h 79583"/>
                    <a:gd name="connsiteX12" fmla="*/ 425395 w 4218167"/>
                    <a:gd name="connsiteY12" fmla="*/ 59697 h 79583"/>
                    <a:gd name="connsiteX13" fmla="*/ 453224 w 4218167"/>
                    <a:gd name="connsiteY13" fmla="*/ 63673 h 79583"/>
                    <a:gd name="connsiteX14" fmla="*/ 465151 w 4218167"/>
                    <a:gd name="connsiteY14" fmla="*/ 67648 h 79583"/>
                    <a:gd name="connsiteX15" fmla="*/ 524786 w 4218167"/>
                    <a:gd name="connsiteY15" fmla="*/ 63673 h 79583"/>
                    <a:gd name="connsiteX16" fmla="*/ 548640 w 4218167"/>
                    <a:gd name="connsiteY16" fmla="*/ 55721 h 79583"/>
                    <a:gd name="connsiteX17" fmla="*/ 564542 w 4218167"/>
                    <a:gd name="connsiteY17" fmla="*/ 51746 h 79583"/>
                    <a:gd name="connsiteX18" fmla="*/ 743447 w 4218167"/>
                    <a:gd name="connsiteY18" fmla="*/ 47770 h 79583"/>
                    <a:gd name="connsiteX19" fmla="*/ 767301 w 4218167"/>
                    <a:gd name="connsiteY19" fmla="*/ 51746 h 79583"/>
                    <a:gd name="connsiteX20" fmla="*/ 799106 w 4218167"/>
                    <a:gd name="connsiteY20" fmla="*/ 55721 h 79583"/>
                    <a:gd name="connsiteX21" fmla="*/ 811033 w 4218167"/>
                    <a:gd name="connsiteY21" fmla="*/ 59697 h 79583"/>
                    <a:gd name="connsiteX22" fmla="*/ 882595 w 4218167"/>
                    <a:gd name="connsiteY22" fmla="*/ 51746 h 79583"/>
                    <a:gd name="connsiteX23" fmla="*/ 926327 w 4218167"/>
                    <a:gd name="connsiteY23" fmla="*/ 39819 h 79583"/>
                    <a:gd name="connsiteX24" fmla="*/ 938254 w 4218167"/>
                    <a:gd name="connsiteY24" fmla="*/ 35843 h 79583"/>
                    <a:gd name="connsiteX25" fmla="*/ 981986 w 4218167"/>
                    <a:gd name="connsiteY25" fmla="*/ 27892 h 79583"/>
                    <a:gd name="connsiteX26" fmla="*/ 1029694 w 4218167"/>
                    <a:gd name="connsiteY26" fmla="*/ 31868 h 79583"/>
                    <a:gd name="connsiteX27" fmla="*/ 1041621 w 4218167"/>
                    <a:gd name="connsiteY27" fmla="*/ 35843 h 79583"/>
                    <a:gd name="connsiteX28" fmla="*/ 1077402 w 4218167"/>
                    <a:gd name="connsiteY28" fmla="*/ 43794 h 79583"/>
                    <a:gd name="connsiteX29" fmla="*/ 1085353 w 4218167"/>
                    <a:gd name="connsiteY29" fmla="*/ 51746 h 79583"/>
                    <a:gd name="connsiteX30" fmla="*/ 1101256 w 4218167"/>
                    <a:gd name="connsiteY30" fmla="*/ 55721 h 79583"/>
                    <a:gd name="connsiteX31" fmla="*/ 1113182 w 4218167"/>
                    <a:gd name="connsiteY31" fmla="*/ 59697 h 79583"/>
                    <a:gd name="connsiteX32" fmla="*/ 1196671 w 4218167"/>
                    <a:gd name="connsiteY32" fmla="*/ 55721 h 79583"/>
                    <a:gd name="connsiteX33" fmla="*/ 1212574 w 4218167"/>
                    <a:gd name="connsiteY33" fmla="*/ 51746 h 79583"/>
                    <a:gd name="connsiteX34" fmla="*/ 1264257 w 4218167"/>
                    <a:gd name="connsiteY34" fmla="*/ 43794 h 79583"/>
                    <a:gd name="connsiteX35" fmla="*/ 1276184 w 4218167"/>
                    <a:gd name="connsiteY35" fmla="*/ 35843 h 79583"/>
                    <a:gd name="connsiteX36" fmla="*/ 1288111 w 4218167"/>
                    <a:gd name="connsiteY36" fmla="*/ 31868 h 79583"/>
                    <a:gd name="connsiteX37" fmla="*/ 1304014 w 4218167"/>
                    <a:gd name="connsiteY37" fmla="*/ 15965 h 79583"/>
                    <a:gd name="connsiteX38" fmla="*/ 1339795 w 4218167"/>
                    <a:gd name="connsiteY38" fmla="*/ 19941 h 79583"/>
                    <a:gd name="connsiteX39" fmla="*/ 1391478 w 4218167"/>
                    <a:gd name="connsiteY39" fmla="*/ 31868 h 79583"/>
                    <a:gd name="connsiteX40" fmla="*/ 1415332 w 4218167"/>
                    <a:gd name="connsiteY40" fmla="*/ 39819 h 79583"/>
                    <a:gd name="connsiteX41" fmla="*/ 1522675 w 4218167"/>
                    <a:gd name="connsiteY41" fmla="*/ 47770 h 79583"/>
                    <a:gd name="connsiteX42" fmla="*/ 1554480 w 4218167"/>
                    <a:gd name="connsiteY42" fmla="*/ 43794 h 79583"/>
                    <a:gd name="connsiteX43" fmla="*/ 1574358 w 4218167"/>
                    <a:gd name="connsiteY43" fmla="*/ 39819 h 79583"/>
                    <a:gd name="connsiteX44" fmla="*/ 1602188 w 4218167"/>
                    <a:gd name="connsiteY44" fmla="*/ 35843 h 79583"/>
                    <a:gd name="connsiteX45" fmla="*/ 1626042 w 4218167"/>
                    <a:gd name="connsiteY45" fmla="*/ 27892 h 79583"/>
                    <a:gd name="connsiteX46" fmla="*/ 1701579 w 4218167"/>
                    <a:gd name="connsiteY46" fmla="*/ 35843 h 79583"/>
                    <a:gd name="connsiteX47" fmla="*/ 1840727 w 4218167"/>
                    <a:gd name="connsiteY47" fmla="*/ 35843 h 79583"/>
                    <a:gd name="connsiteX48" fmla="*/ 1864581 w 4218167"/>
                    <a:gd name="connsiteY48" fmla="*/ 43794 h 79583"/>
                    <a:gd name="connsiteX49" fmla="*/ 1876508 w 4218167"/>
                    <a:gd name="connsiteY49" fmla="*/ 47770 h 79583"/>
                    <a:gd name="connsiteX50" fmla="*/ 1920240 w 4218167"/>
                    <a:gd name="connsiteY50" fmla="*/ 55721 h 79583"/>
                    <a:gd name="connsiteX51" fmla="*/ 1944094 w 4218167"/>
                    <a:gd name="connsiteY51" fmla="*/ 59697 h 79583"/>
                    <a:gd name="connsiteX52" fmla="*/ 1967948 w 4218167"/>
                    <a:gd name="connsiteY52" fmla="*/ 67648 h 79583"/>
                    <a:gd name="connsiteX53" fmla="*/ 1999753 w 4218167"/>
                    <a:gd name="connsiteY53" fmla="*/ 63673 h 79583"/>
                    <a:gd name="connsiteX54" fmla="*/ 2011680 w 4218167"/>
                    <a:gd name="connsiteY54" fmla="*/ 59697 h 79583"/>
                    <a:gd name="connsiteX55" fmla="*/ 2027582 w 4218167"/>
                    <a:gd name="connsiteY55" fmla="*/ 55721 h 79583"/>
                    <a:gd name="connsiteX56" fmla="*/ 2063363 w 4218167"/>
                    <a:gd name="connsiteY56" fmla="*/ 39819 h 79583"/>
                    <a:gd name="connsiteX57" fmla="*/ 2075290 w 4218167"/>
                    <a:gd name="connsiteY57" fmla="*/ 35843 h 79583"/>
                    <a:gd name="connsiteX58" fmla="*/ 2083242 w 4218167"/>
                    <a:gd name="connsiteY58" fmla="*/ 27892 h 79583"/>
                    <a:gd name="connsiteX59" fmla="*/ 2130949 w 4218167"/>
                    <a:gd name="connsiteY59" fmla="*/ 27892 h 79583"/>
                    <a:gd name="connsiteX60" fmla="*/ 2230341 w 4218167"/>
                    <a:gd name="connsiteY60" fmla="*/ 35843 h 79583"/>
                    <a:gd name="connsiteX61" fmla="*/ 2278049 w 4218167"/>
                    <a:gd name="connsiteY61" fmla="*/ 39819 h 79583"/>
                    <a:gd name="connsiteX62" fmla="*/ 2301902 w 4218167"/>
                    <a:gd name="connsiteY62" fmla="*/ 55721 h 79583"/>
                    <a:gd name="connsiteX63" fmla="*/ 2309854 w 4218167"/>
                    <a:gd name="connsiteY63" fmla="*/ 63673 h 79583"/>
                    <a:gd name="connsiteX64" fmla="*/ 2333708 w 4218167"/>
                    <a:gd name="connsiteY64" fmla="*/ 71624 h 79583"/>
                    <a:gd name="connsiteX65" fmla="*/ 2409245 w 4218167"/>
                    <a:gd name="connsiteY65" fmla="*/ 63673 h 79583"/>
                    <a:gd name="connsiteX66" fmla="*/ 2433099 w 4218167"/>
                    <a:gd name="connsiteY66" fmla="*/ 55721 h 79583"/>
                    <a:gd name="connsiteX67" fmla="*/ 2441050 w 4218167"/>
                    <a:gd name="connsiteY67" fmla="*/ 43794 h 79583"/>
                    <a:gd name="connsiteX68" fmla="*/ 2452977 w 4218167"/>
                    <a:gd name="connsiteY68" fmla="*/ 35843 h 79583"/>
                    <a:gd name="connsiteX69" fmla="*/ 2468880 w 4218167"/>
                    <a:gd name="connsiteY69" fmla="*/ 19941 h 79583"/>
                    <a:gd name="connsiteX70" fmla="*/ 2492734 w 4218167"/>
                    <a:gd name="connsiteY70" fmla="*/ 23916 h 79583"/>
                    <a:gd name="connsiteX71" fmla="*/ 2520563 w 4218167"/>
                    <a:gd name="connsiteY71" fmla="*/ 35843 h 79583"/>
                    <a:gd name="connsiteX72" fmla="*/ 2564296 w 4218167"/>
                    <a:gd name="connsiteY72" fmla="*/ 39819 h 79583"/>
                    <a:gd name="connsiteX73" fmla="*/ 2592125 w 4218167"/>
                    <a:gd name="connsiteY73" fmla="*/ 47770 h 79583"/>
                    <a:gd name="connsiteX74" fmla="*/ 2627906 w 4218167"/>
                    <a:gd name="connsiteY74" fmla="*/ 55721 h 79583"/>
                    <a:gd name="connsiteX75" fmla="*/ 2635857 w 4218167"/>
                    <a:gd name="connsiteY75" fmla="*/ 63673 h 79583"/>
                    <a:gd name="connsiteX76" fmla="*/ 2655736 w 4218167"/>
                    <a:gd name="connsiteY76" fmla="*/ 51746 h 79583"/>
                    <a:gd name="connsiteX77" fmla="*/ 2659711 w 4218167"/>
                    <a:gd name="connsiteY77" fmla="*/ 39819 h 79583"/>
                    <a:gd name="connsiteX78" fmla="*/ 2671638 w 4218167"/>
                    <a:gd name="connsiteY78" fmla="*/ 35843 h 79583"/>
                    <a:gd name="connsiteX79" fmla="*/ 2683565 w 4218167"/>
                    <a:gd name="connsiteY79" fmla="*/ 23916 h 79583"/>
                    <a:gd name="connsiteX80" fmla="*/ 2695492 w 4218167"/>
                    <a:gd name="connsiteY80" fmla="*/ 47770 h 79583"/>
                    <a:gd name="connsiteX81" fmla="*/ 2707419 w 4218167"/>
                    <a:gd name="connsiteY81" fmla="*/ 51746 h 79583"/>
                    <a:gd name="connsiteX82" fmla="*/ 2731273 w 4218167"/>
                    <a:gd name="connsiteY82" fmla="*/ 43794 h 79583"/>
                    <a:gd name="connsiteX83" fmla="*/ 2743200 w 4218167"/>
                    <a:gd name="connsiteY83" fmla="*/ 39819 h 79583"/>
                    <a:gd name="connsiteX84" fmla="*/ 2778981 w 4218167"/>
                    <a:gd name="connsiteY84" fmla="*/ 31868 h 79583"/>
                    <a:gd name="connsiteX85" fmla="*/ 2790908 w 4218167"/>
                    <a:gd name="connsiteY85" fmla="*/ 11989 h 79583"/>
                    <a:gd name="connsiteX86" fmla="*/ 2802835 w 4218167"/>
                    <a:gd name="connsiteY86" fmla="*/ 8014 h 79583"/>
                    <a:gd name="connsiteX87" fmla="*/ 2814762 w 4218167"/>
                    <a:gd name="connsiteY87" fmla="*/ 11989 h 79583"/>
                    <a:gd name="connsiteX88" fmla="*/ 2834640 w 4218167"/>
                    <a:gd name="connsiteY88" fmla="*/ 23916 h 79583"/>
                    <a:gd name="connsiteX89" fmla="*/ 2858494 w 4218167"/>
                    <a:gd name="connsiteY89" fmla="*/ 27892 h 79583"/>
                    <a:gd name="connsiteX90" fmla="*/ 2874396 w 4218167"/>
                    <a:gd name="connsiteY90" fmla="*/ 31868 h 79583"/>
                    <a:gd name="connsiteX91" fmla="*/ 2922104 w 4218167"/>
                    <a:gd name="connsiteY91" fmla="*/ 35843 h 79583"/>
                    <a:gd name="connsiteX92" fmla="*/ 2961861 w 4218167"/>
                    <a:gd name="connsiteY92" fmla="*/ 43794 h 79583"/>
                    <a:gd name="connsiteX93" fmla="*/ 2973788 w 4218167"/>
                    <a:gd name="connsiteY93" fmla="*/ 51746 h 79583"/>
                    <a:gd name="connsiteX94" fmla="*/ 2985715 w 4218167"/>
                    <a:gd name="connsiteY94" fmla="*/ 55721 h 79583"/>
                    <a:gd name="connsiteX95" fmla="*/ 2993666 w 4218167"/>
                    <a:gd name="connsiteY95" fmla="*/ 63673 h 79583"/>
                    <a:gd name="connsiteX96" fmla="*/ 3037398 w 4218167"/>
                    <a:gd name="connsiteY96" fmla="*/ 75600 h 79583"/>
                    <a:gd name="connsiteX97" fmla="*/ 3057276 w 4218167"/>
                    <a:gd name="connsiteY97" fmla="*/ 79575 h 79583"/>
                    <a:gd name="connsiteX98" fmla="*/ 3085106 w 4218167"/>
                    <a:gd name="connsiteY98" fmla="*/ 75600 h 79583"/>
                    <a:gd name="connsiteX99" fmla="*/ 3097033 w 4218167"/>
                    <a:gd name="connsiteY99" fmla="*/ 71624 h 79583"/>
                    <a:gd name="connsiteX100" fmla="*/ 3104984 w 4218167"/>
                    <a:gd name="connsiteY100" fmla="*/ 59697 h 79583"/>
                    <a:gd name="connsiteX101" fmla="*/ 3112936 w 4218167"/>
                    <a:gd name="connsiteY101" fmla="*/ 51746 h 79583"/>
                    <a:gd name="connsiteX102" fmla="*/ 3124862 w 4218167"/>
                    <a:gd name="connsiteY102" fmla="*/ 59697 h 79583"/>
                    <a:gd name="connsiteX103" fmla="*/ 3180522 w 4218167"/>
                    <a:gd name="connsiteY103" fmla="*/ 59697 h 79583"/>
                    <a:gd name="connsiteX104" fmla="*/ 3196424 w 4218167"/>
                    <a:gd name="connsiteY104" fmla="*/ 55721 h 79583"/>
                    <a:gd name="connsiteX105" fmla="*/ 3220278 w 4218167"/>
                    <a:gd name="connsiteY105" fmla="*/ 39819 h 79583"/>
                    <a:gd name="connsiteX106" fmla="*/ 3335572 w 4218167"/>
                    <a:gd name="connsiteY106" fmla="*/ 51746 h 79583"/>
                    <a:gd name="connsiteX107" fmla="*/ 3347499 w 4218167"/>
                    <a:gd name="connsiteY107" fmla="*/ 55721 h 79583"/>
                    <a:gd name="connsiteX108" fmla="*/ 3363402 w 4218167"/>
                    <a:gd name="connsiteY108" fmla="*/ 59697 h 79583"/>
                    <a:gd name="connsiteX109" fmla="*/ 3387256 w 4218167"/>
                    <a:gd name="connsiteY109" fmla="*/ 67648 h 79583"/>
                    <a:gd name="connsiteX110" fmla="*/ 3411109 w 4218167"/>
                    <a:gd name="connsiteY110" fmla="*/ 63673 h 79583"/>
                    <a:gd name="connsiteX111" fmla="*/ 3478696 w 4218167"/>
                    <a:gd name="connsiteY111" fmla="*/ 59697 h 79583"/>
                    <a:gd name="connsiteX112" fmla="*/ 3498574 w 4218167"/>
                    <a:gd name="connsiteY112" fmla="*/ 43794 h 79583"/>
                    <a:gd name="connsiteX113" fmla="*/ 3510501 w 4218167"/>
                    <a:gd name="connsiteY113" fmla="*/ 39819 h 79583"/>
                    <a:gd name="connsiteX114" fmla="*/ 3562184 w 4218167"/>
                    <a:gd name="connsiteY114" fmla="*/ 35843 h 79583"/>
                    <a:gd name="connsiteX115" fmla="*/ 3570136 w 4218167"/>
                    <a:gd name="connsiteY115" fmla="*/ 43794 h 79583"/>
                    <a:gd name="connsiteX116" fmla="*/ 3605916 w 4218167"/>
                    <a:gd name="connsiteY116" fmla="*/ 51746 h 79583"/>
                    <a:gd name="connsiteX117" fmla="*/ 3709283 w 4218167"/>
                    <a:gd name="connsiteY117" fmla="*/ 51746 h 79583"/>
                    <a:gd name="connsiteX118" fmla="*/ 3721210 w 4218167"/>
                    <a:gd name="connsiteY118" fmla="*/ 55721 h 79583"/>
                    <a:gd name="connsiteX119" fmla="*/ 3729162 w 4218167"/>
                    <a:gd name="connsiteY119" fmla="*/ 63673 h 79583"/>
                    <a:gd name="connsiteX120" fmla="*/ 3772894 w 4218167"/>
                    <a:gd name="connsiteY120" fmla="*/ 71624 h 79583"/>
                    <a:gd name="connsiteX121" fmla="*/ 3888188 w 4218167"/>
                    <a:gd name="connsiteY121" fmla="*/ 71624 h 79583"/>
                    <a:gd name="connsiteX122" fmla="*/ 3931920 w 4218167"/>
                    <a:gd name="connsiteY122" fmla="*/ 67648 h 79583"/>
                    <a:gd name="connsiteX123" fmla="*/ 3963725 w 4218167"/>
                    <a:gd name="connsiteY123" fmla="*/ 59697 h 79583"/>
                    <a:gd name="connsiteX124" fmla="*/ 3987579 w 4218167"/>
                    <a:gd name="connsiteY124" fmla="*/ 47770 h 79583"/>
                    <a:gd name="connsiteX125" fmla="*/ 4098897 w 4218167"/>
                    <a:gd name="connsiteY125" fmla="*/ 51746 h 79583"/>
                    <a:gd name="connsiteX126" fmla="*/ 4122751 w 4218167"/>
                    <a:gd name="connsiteY126" fmla="*/ 59697 h 79583"/>
                    <a:gd name="connsiteX127" fmla="*/ 4154556 w 4218167"/>
                    <a:gd name="connsiteY127" fmla="*/ 71624 h 79583"/>
                    <a:gd name="connsiteX128" fmla="*/ 4218167 w 4218167"/>
                    <a:gd name="connsiteY128" fmla="*/ 67648 h 79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4218167" h="79583">
                      <a:moveTo>
                        <a:pt x="0" y="27892"/>
                      </a:moveTo>
                      <a:cubicBezTo>
                        <a:pt x="21203" y="26567"/>
                        <a:pt x="42560" y="26786"/>
                        <a:pt x="63610" y="23916"/>
                      </a:cubicBezTo>
                      <a:cubicBezTo>
                        <a:pt x="71915" y="22784"/>
                        <a:pt x="87464" y="15965"/>
                        <a:pt x="87464" y="15965"/>
                      </a:cubicBezTo>
                      <a:cubicBezTo>
                        <a:pt x="90115" y="13315"/>
                        <a:pt x="92063" y="9690"/>
                        <a:pt x="95416" y="8014"/>
                      </a:cubicBezTo>
                      <a:cubicBezTo>
                        <a:pt x="102912" y="4266"/>
                        <a:pt x="119269" y="62"/>
                        <a:pt x="119269" y="62"/>
                      </a:cubicBezTo>
                      <a:cubicBezTo>
                        <a:pt x="135172" y="1387"/>
                        <a:pt x="151019" y="4038"/>
                        <a:pt x="166977" y="4038"/>
                      </a:cubicBezTo>
                      <a:cubicBezTo>
                        <a:pt x="324755" y="4038"/>
                        <a:pt x="215270" y="-5048"/>
                        <a:pt x="306125" y="4038"/>
                      </a:cubicBezTo>
                      <a:cubicBezTo>
                        <a:pt x="334096" y="13362"/>
                        <a:pt x="299565" y="1227"/>
                        <a:pt x="333955" y="15965"/>
                      </a:cubicBezTo>
                      <a:cubicBezTo>
                        <a:pt x="337807" y="17616"/>
                        <a:pt x="342219" y="17906"/>
                        <a:pt x="345882" y="19941"/>
                      </a:cubicBezTo>
                      <a:cubicBezTo>
                        <a:pt x="354236" y="24582"/>
                        <a:pt x="360670" y="32821"/>
                        <a:pt x="369736" y="35843"/>
                      </a:cubicBezTo>
                      <a:lnTo>
                        <a:pt x="405516" y="47770"/>
                      </a:lnTo>
                      <a:lnTo>
                        <a:pt x="417443" y="51746"/>
                      </a:lnTo>
                      <a:cubicBezTo>
                        <a:pt x="420094" y="54396"/>
                        <a:pt x="421839" y="58512"/>
                        <a:pt x="425395" y="59697"/>
                      </a:cubicBezTo>
                      <a:cubicBezTo>
                        <a:pt x="434285" y="62660"/>
                        <a:pt x="444035" y="61835"/>
                        <a:pt x="453224" y="63673"/>
                      </a:cubicBezTo>
                      <a:cubicBezTo>
                        <a:pt x="457333" y="64495"/>
                        <a:pt x="461175" y="66323"/>
                        <a:pt x="465151" y="67648"/>
                      </a:cubicBezTo>
                      <a:cubicBezTo>
                        <a:pt x="485029" y="66323"/>
                        <a:pt x="505064" y="66490"/>
                        <a:pt x="524786" y="63673"/>
                      </a:cubicBezTo>
                      <a:cubicBezTo>
                        <a:pt x="533083" y="62488"/>
                        <a:pt x="540509" y="57754"/>
                        <a:pt x="548640" y="55721"/>
                      </a:cubicBezTo>
                      <a:lnTo>
                        <a:pt x="564542" y="51746"/>
                      </a:lnTo>
                      <a:cubicBezTo>
                        <a:pt x="622421" y="13157"/>
                        <a:pt x="576022" y="40793"/>
                        <a:pt x="743447" y="47770"/>
                      </a:cubicBezTo>
                      <a:cubicBezTo>
                        <a:pt x="751501" y="48106"/>
                        <a:pt x="759321" y="50606"/>
                        <a:pt x="767301" y="51746"/>
                      </a:cubicBezTo>
                      <a:cubicBezTo>
                        <a:pt x="777878" y="53257"/>
                        <a:pt x="788504" y="54396"/>
                        <a:pt x="799106" y="55721"/>
                      </a:cubicBezTo>
                      <a:cubicBezTo>
                        <a:pt x="803082" y="57046"/>
                        <a:pt x="806842" y="59697"/>
                        <a:pt x="811033" y="59697"/>
                      </a:cubicBezTo>
                      <a:cubicBezTo>
                        <a:pt x="854678" y="59697"/>
                        <a:pt x="853777" y="58949"/>
                        <a:pt x="882595" y="51746"/>
                      </a:cubicBezTo>
                      <a:cubicBezTo>
                        <a:pt x="899854" y="34485"/>
                        <a:pt x="884187" y="46842"/>
                        <a:pt x="926327" y="39819"/>
                      </a:cubicBezTo>
                      <a:cubicBezTo>
                        <a:pt x="930461" y="39130"/>
                        <a:pt x="934145" y="36665"/>
                        <a:pt x="938254" y="35843"/>
                      </a:cubicBezTo>
                      <a:cubicBezTo>
                        <a:pt x="1009473" y="21599"/>
                        <a:pt x="934845" y="39678"/>
                        <a:pt x="981986" y="27892"/>
                      </a:cubicBezTo>
                      <a:cubicBezTo>
                        <a:pt x="997889" y="29217"/>
                        <a:pt x="1013876" y="29759"/>
                        <a:pt x="1029694" y="31868"/>
                      </a:cubicBezTo>
                      <a:cubicBezTo>
                        <a:pt x="1033848" y="32422"/>
                        <a:pt x="1037530" y="34934"/>
                        <a:pt x="1041621" y="35843"/>
                      </a:cubicBezTo>
                      <a:cubicBezTo>
                        <a:pt x="1083602" y="45172"/>
                        <a:pt x="1050553" y="34846"/>
                        <a:pt x="1077402" y="43794"/>
                      </a:cubicBezTo>
                      <a:cubicBezTo>
                        <a:pt x="1080052" y="46445"/>
                        <a:pt x="1082000" y="50070"/>
                        <a:pt x="1085353" y="51746"/>
                      </a:cubicBezTo>
                      <a:cubicBezTo>
                        <a:pt x="1090240" y="54190"/>
                        <a:pt x="1096002" y="54220"/>
                        <a:pt x="1101256" y="55721"/>
                      </a:cubicBezTo>
                      <a:cubicBezTo>
                        <a:pt x="1105285" y="56872"/>
                        <a:pt x="1109207" y="58372"/>
                        <a:pt x="1113182" y="59697"/>
                      </a:cubicBezTo>
                      <a:cubicBezTo>
                        <a:pt x="1141012" y="58372"/>
                        <a:pt x="1168899" y="57943"/>
                        <a:pt x="1196671" y="55721"/>
                      </a:cubicBezTo>
                      <a:cubicBezTo>
                        <a:pt x="1202118" y="55285"/>
                        <a:pt x="1207184" y="52644"/>
                        <a:pt x="1212574" y="51746"/>
                      </a:cubicBezTo>
                      <a:cubicBezTo>
                        <a:pt x="1299161" y="37315"/>
                        <a:pt x="1203496" y="55947"/>
                        <a:pt x="1264257" y="43794"/>
                      </a:cubicBezTo>
                      <a:cubicBezTo>
                        <a:pt x="1268233" y="41144"/>
                        <a:pt x="1271910" y="37980"/>
                        <a:pt x="1276184" y="35843"/>
                      </a:cubicBezTo>
                      <a:cubicBezTo>
                        <a:pt x="1279932" y="33969"/>
                        <a:pt x="1285148" y="34831"/>
                        <a:pt x="1288111" y="31868"/>
                      </a:cubicBezTo>
                      <a:cubicBezTo>
                        <a:pt x="1309317" y="10663"/>
                        <a:pt x="1272207" y="26568"/>
                        <a:pt x="1304014" y="15965"/>
                      </a:cubicBezTo>
                      <a:cubicBezTo>
                        <a:pt x="1315941" y="17290"/>
                        <a:pt x="1327915" y="18244"/>
                        <a:pt x="1339795" y="19941"/>
                      </a:cubicBezTo>
                      <a:cubicBezTo>
                        <a:pt x="1350841" y="21519"/>
                        <a:pt x="1384731" y="29619"/>
                        <a:pt x="1391478" y="31868"/>
                      </a:cubicBezTo>
                      <a:cubicBezTo>
                        <a:pt x="1399429" y="34518"/>
                        <a:pt x="1406967" y="39296"/>
                        <a:pt x="1415332" y="39819"/>
                      </a:cubicBezTo>
                      <a:cubicBezTo>
                        <a:pt x="1493551" y="44707"/>
                        <a:pt x="1457785" y="41870"/>
                        <a:pt x="1522675" y="47770"/>
                      </a:cubicBezTo>
                      <a:cubicBezTo>
                        <a:pt x="1533277" y="46445"/>
                        <a:pt x="1543920" y="45419"/>
                        <a:pt x="1554480" y="43794"/>
                      </a:cubicBezTo>
                      <a:cubicBezTo>
                        <a:pt x="1561159" y="42767"/>
                        <a:pt x="1567693" y="40930"/>
                        <a:pt x="1574358" y="39819"/>
                      </a:cubicBezTo>
                      <a:cubicBezTo>
                        <a:pt x="1583601" y="38279"/>
                        <a:pt x="1592911" y="37168"/>
                        <a:pt x="1602188" y="35843"/>
                      </a:cubicBezTo>
                      <a:cubicBezTo>
                        <a:pt x="1610139" y="33193"/>
                        <a:pt x="1617745" y="26707"/>
                        <a:pt x="1626042" y="27892"/>
                      </a:cubicBezTo>
                      <a:cubicBezTo>
                        <a:pt x="1669668" y="34125"/>
                        <a:pt x="1644533" y="31090"/>
                        <a:pt x="1701579" y="35843"/>
                      </a:cubicBezTo>
                      <a:cubicBezTo>
                        <a:pt x="1753944" y="33350"/>
                        <a:pt x="1790459" y="28303"/>
                        <a:pt x="1840727" y="35843"/>
                      </a:cubicBezTo>
                      <a:cubicBezTo>
                        <a:pt x="1849016" y="37086"/>
                        <a:pt x="1856630" y="41144"/>
                        <a:pt x="1864581" y="43794"/>
                      </a:cubicBezTo>
                      <a:cubicBezTo>
                        <a:pt x="1868557" y="45119"/>
                        <a:pt x="1872359" y="47177"/>
                        <a:pt x="1876508" y="47770"/>
                      </a:cubicBezTo>
                      <a:cubicBezTo>
                        <a:pt x="1947240" y="57876"/>
                        <a:pt x="1873383" y="46350"/>
                        <a:pt x="1920240" y="55721"/>
                      </a:cubicBezTo>
                      <a:cubicBezTo>
                        <a:pt x="1928145" y="57302"/>
                        <a:pt x="1936274" y="57742"/>
                        <a:pt x="1944094" y="59697"/>
                      </a:cubicBezTo>
                      <a:cubicBezTo>
                        <a:pt x="1952225" y="61730"/>
                        <a:pt x="1967948" y="67648"/>
                        <a:pt x="1967948" y="67648"/>
                      </a:cubicBezTo>
                      <a:cubicBezTo>
                        <a:pt x="1978550" y="66323"/>
                        <a:pt x="1989241" y="65584"/>
                        <a:pt x="1999753" y="63673"/>
                      </a:cubicBezTo>
                      <a:cubicBezTo>
                        <a:pt x="2003876" y="62923"/>
                        <a:pt x="2007651" y="60848"/>
                        <a:pt x="2011680" y="59697"/>
                      </a:cubicBezTo>
                      <a:cubicBezTo>
                        <a:pt x="2016934" y="58196"/>
                        <a:pt x="2022281" y="57046"/>
                        <a:pt x="2027582" y="55721"/>
                      </a:cubicBezTo>
                      <a:cubicBezTo>
                        <a:pt x="2046484" y="43121"/>
                        <a:pt x="2034975" y="49282"/>
                        <a:pt x="2063363" y="39819"/>
                      </a:cubicBezTo>
                      <a:lnTo>
                        <a:pt x="2075290" y="35843"/>
                      </a:lnTo>
                      <a:cubicBezTo>
                        <a:pt x="2077941" y="33193"/>
                        <a:pt x="2080028" y="29820"/>
                        <a:pt x="2083242" y="27892"/>
                      </a:cubicBezTo>
                      <a:cubicBezTo>
                        <a:pt x="2097986" y="19046"/>
                        <a:pt x="2115535" y="26532"/>
                        <a:pt x="2130949" y="27892"/>
                      </a:cubicBezTo>
                      <a:lnTo>
                        <a:pt x="2230341" y="35843"/>
                      </a:lnTo>
                      <a:lnTo>
                        <a:pt x="2278049" y="39819"/>
                      </a:lnTo>
                      <a:cubicBezTo>
                        <a:pt x="2286000" y="45120"/>
                        <a:pt x="2295145" y="48964"/>
                        <a:pt x="2301902" y="55721"/>
                      </a:cubicBezTo>
                      <a:cubicBezTo>
                        <a:pt x="2304553" y="58372"/>
                        <a:pt x="2306501" y="61997"/>
                        <a:pt x="2309854" y="63673"/>
                      </a:cubicBezTo>
                      <a:cubicBezTo>
                        <a:pt x="2317351" y="67421"/>
                        <a:pt x="2333708" y="71624"/>
                        <a:pt x="2333708" y="71624"/>
                      </a:cubicBezTo>
                      <a:cubicBezTo>
                        <a:pt x="2381629" y="59642"/>
                        <a:pt x="2297881" y="79582"/>
                        <a:pt x="2409245" y="63673"/>
                      </a:cubicBezTo>
                      <a:cubicBezTo>
                        <a:pt x="2417542" y="62488"/>
                        <a:pt x="2433099" y="55721"/>
                        <a:pt x="2433099" y="55721"/>
                      </a:cubicBezTo>
                      <a:cubicBezTo>
                        <a:pt x="2435749" y="51745"/>
                        <a:pt x="2437671" y="47173"/>
                        <a:pt x="2441050" y="43794"/>
                      </a:cubicBezTo>
                      <a:cubicBezTo>
                        <a:pt x="2444429" y="40415"/>
                        <a:pt x="2449992" y="39574"/>
                        <a:pt x="2452977" y="35843"/>
                      </a:cubicBezTo>
                      <a:cubicBezTo>
                        <a:pt x="2468398" y="16568"/>
                        <a:pt x="2442858" y="28614"/>
                        <a:pt x="2468880" y="19941"/>
                      </a:cubicBezTo>
                      <a:cubicBezTo>
                        <a:pt x="2476831" y="21266"/>
                        <a:pt x="2485087" y="21367"/>
                        <a:pt x="2492734" y="23916"/>
                      </a:cubicBezTo>
                      <a:cubicBezTo>
                        <a:pt x="2526191" y="35068"/>
                        <a:pt x="2480605" y="30515"/>
                        <a:pt x="2520563" y="35843"/>
                      </a:cubicBezTo>
                      <a:cubicBezTo>
                        <a:pt x="2535072" y="37778"/>
                        <a:pt x="2549718" y="38494"/>
                        <a:pt x="2564296" y="39819"/>
                      </a:cubicBezTo>
                      <a:cubicBezTo>
                        <a:pt x="2575661" y="43607"/>
                        <a:pt x="2579647" y="45274"/>
                        <a:pt x="2592125" y="47770"/>
                      </a:cubicBezTo>
                      <a:cubicBezTo>
                        <a:pt x="2627113" y="54768"/>
                        <a:pt x="2604692" y="47984"/>
                        <a:pt x="2627906" y="55721"/>
                      </a:cubicBezTo>
                      <a:cubicBezTo>
                        <a:pt x="2630556" y="58372"/>
                        <a:pt x="2632181" y="62938"/>
                        <a:pt x="2635857" y="63673"/>
                      </a:cubicBezTo>
                      <a:cubicBezTo>
                        <a:pt x="2644457" y="65393"/>
                        <a:pt x="2650977" y="56505"/>
                        <a:pt x="2655736" y="51746"/>
                      </a:cubicBezTo>
                      <a:cubicBezTo>
                        <a:pt x="2657061" y="47770"/>
                        <a:pt x="2656748" y="42782"/>
                        <a:pt x="2659711" y="39819"/>
                      </a:cubicBezTo>
                      <a:cubicBezTo>
                        <a:pt x="2662674" y="36856"/>
                        <a:pt x="2668151" y="38168"/>
                        <a:pt x="2671638" y="35843"/>
                      </a:cubicBezTo>
                      <a:cubicBezTo>
                        <a:pt x="2676316" y="32724"/>
                        <a:pt x="2679589" y="27892"/>
                        <a:pt x="2683565" y="23916"/>
                      </a:cubicBezTo>
                      <a:cubicBezTo>
                        <a:pt x="2686184" y="31772"/>
                        <a:pt x="2688487" y="42165"/>
                        <a:pt x="2695492" y="47770"/>
                      </a:cubicBezTo>
                      <a:cubicBezTo>
                        <a:pt x="2698764" y="50388"/>
                        <a:pt x="2703443" y="50421"/>
                        <a:pt x="2707419" y="51746"/>
                      </a:cubicBezTo>
                      <a:lnTo>
                        <a:pt x="2731273" y="43794"/>
                      </a:lnTo>
                      <a:cubicBezTo>
                        <a:pt x="2735249" y="42469"/>
                        <a:pt x="2739066" y="40508"/>
                        <a:pt x="2743200" y="39819"/>
                      </a:cubicBezTo>
                      <a:cubicBezTo>
                        <a:pt x="2771188" y="35154"/>
                        <a:pt x="2759407" y="38392"/>
                        <a:pt x="2778981" y="31868"/>
                      </a:cubicBezTo>
                      <a:cubicBezTo>
                        <a:pt x="2782108" y="22486"/>
                        <a:pt x="2781812" y="17447"/>
                        <a:pt x="2790908" y="11989"/>
                      </a:cubicBezTo>
                      <a:cubicBezTo>
                        <a:pt x="2794501" y="9833"/>
                        <a:pt x="2798859" y="9339"/>
                        <a:pt x="2802835" y="8014"/>
                      </a:cubicBezTo>
                      <a:cubicBezTo>
                        <a:pt x="2806811" y="9339"/>
                        <a:pt x="2811169" y="9833"/>
                        <a:pt x="2814762" y="11989"/>
                      </a:cubicBezTo>
                      <a:cubicBezTo>
                        <a:pt x="2833164" y="23030"/>
                        <a:pt x="2810786" y="18615"/>
                        <a:pt x="2834640" y="23916"/>
                      </a:cubicBezTo>
                      <a:cubicBezTo>
                        <a:pt x="2842509" y="25665"/>
                        <a:pt x="2850590" y="26311"/>
                        <a:pt x="2858494" y="27892"/>
                      </a:cubicBezTo>
                      <a:cubicBezTo>
                        <a:pt x="2863852" y="28964"/>
                        <a:pt x="2868974" y="31190"/>
                        <a:pt x="2874396" y="31868"/>
                      </a:cubicBezTo>
                      <a:cubicBezTo>
                        <a:pt x="2890231" y="33847"/>
                        <a:pt x="2906201" y="34518"/>
                        <a:pt x="2922104" y="35843"/>
                      </a:cubicBezTo>
                      <a:cubicBezTo>
                        <a:pt x="2927478" y="36739"/>
                        <a:pt x="2954318" y="40561"/>
                        <a:pt x="2961861" y="43794"/>
                      </a:cubicBezTo>
                      <a:cubicBezTo>
                        <a:pt x="2966253" y="45676"/>
                        <a:pt x="2969514" y="49609"/>
                        <a:pt x="2973788" y="51746"/>
                      </a:cubicBezTo>
                      <a:cubicBezTo>
                        <a:pt x="2977536" y="53620"/>
                        <a:pt x="2981739" y="54396"/>
                        <a:pt x="2985715" y="55721"/>
                      </a:cubicBezTo>
                      <a:cubicBezTo>
                        <a:pt x="2988365" y="58372"/>
                        <a:pt x="2990547" y="61594"/>
                        <a:pt x="2993666" y="63673"/>
                      </a:cubicBezTo>
                      <a:cubicBezTo>
                        <a:pt x="3010868" y="75141"/>
                        <a:pt x="3014900" y="71850"/>
                        <a:pt x="3037398" y="75600"/>
                      </a:cubicBezTo>
                      <a:cubicBezTo>
                        <a:pt x="3044063" y="76711"/>
                        <a:pt x="3050650" y="78250"/>
                        <a:pt x="3057276" y="79575"/>
                      </a:cubicBezTo>
                      <a:cubicBezTo>
                        <a:pt x="3066553" y="78250"/>
                        <a:pt x="3075917" y="77438"/>
                        <a:pt x="3085106" y="75600"/>
                      </a:cubicBezTo>
                      <a:cubicBezTo>
                        <a:pt x="3089215" y="74778"/>
                        <a:pt x="3093761" y="74242"/>
                        <a:pt x="3097033" y="71624"/>
                      </a:cubicBezTo>
                      <a:cubicBezTo>
                        <a:pt x="3100764" y="68639"/>
                        <a:pt x="3101999" y="63428"/>
                        <a:pt x="3104984" y="59697"/>
                      </a:cubicBezTo>
                      <a:cubicBezTo>
                        <a:pt x="3107326" y="56770"/>
                        <a:pt x="3110285" y="54396"/>
                        <a:pt x="3112936" y="51746"/>
                      </a:cubicBezTo>
                      <a:cubicBezTo>
                        <a:pt x="3116911" y="54396"/>
                        <a:pt x="3120388" y="58019"/>
                        <a:pt x="3124862" y="59697"/>
                      </a:cubicBezTo>
                      <a:cubicBezTo>
                        <a:pt x="3145116" y="67292"/>
                        <a:pt x="3158255" y="62171"/>
                        <a:pt x="3180522" y="59697"/>
                      </a:cubicBezTo>
                      <a:cubicBezTo>
                        <a:pt x="3185823" y="58372"/>
                        <a:pt x="3191537" y="58165"/>
                        <a:pt x="3196424" y="55721"/>
                      </a:cubicBezTo>
                      <a:cubicBezTo>
                        <a:pt x="3204971" y="51447"/>
                        <a:pt x="3220278" y="39819"/>
                        <a:pt x="3220278" y="39819"/>
                      </a:cubicBezTo>
                      <a:cubicBezTo>
                        <a:pt x="3317074" y="48618"/>
                        <a:pt x="3278761" y="43630"/>
                        <a:pt x="3335572" y="51746"/>
                      </a:cubicBezTo>
                      <a:cubicBezTo>
                        <a:pt x="3339548" y="53071"/>
                        <a:pt x="3343470" y="54570"/>
                        <a:pt x="3347499" y="55721"/>
                      </a:cubicBezTo>
                      <a:cubicBezTo>
                        <a:pt x="3352753" y="57222"/>
                        <a:pt x="3358168" y="58127"/>
                        <a:pt x="3363402" y="59697"/>
                      </a:cubicBezTo>
                      <a:cubicBezTo>
                        <a:pt x="3371430" y="62105"/>
                        <a:pt x="3387256" y="67648"/>
                        <a:pt x="3387256" y="67648"/>
                      </a:cubicBezTo>
                      <a:cubicBezTo>
                        <a:pt x="3395207" y="66323"/>
                        <a:pt x="3403079" y="64371"/>
                        <a:pt x="3411109" y="63673"/>
                      </a:cubicBezTo>
                      <a:cubicBezTo>
                        <a:pt x="3433592" y="61718"/>
                        <a:pt x="3456378" y="63045"/>
                        <a:pt x="3478696" y="59697"/>
                      </a:cubicBezTo>
                      <a:cubicBezTo>
                        <a:pt x="3489303" y="58106"/>
                        <a:pt x="3490725" y="48503"/>
                        <a:pt x="3498574" y="43794"/>
                      </a:cubicBezTo>
                      <a:cubicBezTo>
                        <a:pt x="3502167" y="41638"/>
                        <a:pt x="3506525" y="41144"/>
                        <a:pt x="3510501" y="39819"/>
                      </a:cubicBezTo>
                      <a:cubicBezTo>
                        <a:pt x="3530896" y="26223"/>
                        <a:pt x="3524957" y="26537"/>
                        <a:pt x="3562184" y="35843"/>
                      </a:cubicBezTo>
                      <a:cubicBezTo>
                        <a:pt x="3565820" y="36752"/>
                        <a:pt x="3566922" y="41865"/>
                        <a:pt x="3570136" y="43794"/>
                      </a:cubicBezTo>
                      <a:cubicBezTo>
                        <a:pt x="3577666" y="48312"/>
                        <a:pt x="3601096" y="50943"/>
                        <a:pt x="3605916" y="51746"/>
                      </a:cubicBezTo>
                      <a:cubicBezTo>
                        <a:pt x="3658519" y="48651"/>
                        <a:pt x="3665410" y="44434"/>
                        <a:pt x="3709283" y="51746"/>
                      </a:cubicBezTo>
                      <a:cubicBezTo>
                        <a:pt x="3713417" y="52435"/>
                        <a:pt x="3717234" y="54396"/>
                        <a:pt x="3721210" y="55721"/>
                      </a:cubicBezTo>
                      <a:cubicBezTo>
                        <a:pt x="3723861" y="58372"/>
                        <a:pt x="3725948" y="61744"/>
                        <a:pt x="3729162" y="63673"/>
                      </a:cubicBezTo>
                      <a:cubicBezTo>
                        <a:pt x="3738836" y="69477"/>
                        <a:pt x="3768516" y="71077"/>
                        <a:pt x="3772894" y="71624"/>
                      </a:cubicBezTo>
                      <a:cubicBezTo>
                        <a:pt x="3817006" y="86329"/>
                        <a:pt x="3784962" y="77204"/>
                        <a:pt x="3888188" y="71624"/>
                      </a:cubicBezTo>
                      <a:cubicBezTo>
                        <a:pt x="3902804" y="70834"/>
                        <a:pt x="3917343" y="68973"/>
                        <a:pt x="3931920" y="67648"/>
                      </a:cubicBezTo>
                      <a:cubicBezTo>
                        <a:pt x="3939486" y="66135"/>
                        <a:pt x="3955572" y="63773"/>
                        <a:pt x="3963725" y="59697"/>
                      </a:cubicBezTo>
                      <a:cubicBezTo>
                        <a:pt x="3994553" y="44283"/>
                        <a:pt x="3957600" y="57764"/>
                        <a:pt x="3987579" y="47770"/>
                      </a:cubicBezTo>
                      <a:cubicBezTo>
                        <a:pt x="4024685" y="49095"/>
                        <a:pt x="4061911" y="48483"/>
                        <a:pt x="4098897" y="51746"/>
                      </a:cubicBezTo>
                      <a:cubicBezTo>
                        <a:pt x="4107246" y="52483"/>
                        <a:pt x="4114800" y="57047"/>
                        <a:pt x="4122751" y="59697"/>
                      </a:cubicBezTo>
                      <a:cubicBezTo>
                        <a:pt x="4141440" y="65927"/>
                        <a:pt x="4130800" y="62122"/>
                        <a:pt x="4154556" y="71624"/>
                      </a:cubicBezTo>
                      <a:cubicBezTo>
                        <a:pt x="4191482" y="65469"/>
                        <a:pt x="4170349" y="67648"/>
                        <a:pt x="4218167" y="67648"/>
                      </a:cubicBezTo>
                    </a:path>
                  </a:pathLst>
                </a:custGeom>
                <a:noFill/>
                <a:ln w="38100" cap="rnd" cmpd="sng" algn="ctr">
                  <a:solidFill>
                    <a:srgbClr val="00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22" name="Freeform 21"/>
                <p:cNvSpPr/>
                <p:nvPr/>
              </p:nvSpPr>
              <p:spPr bwMode="auto">
                <a:xfrm>
                  <a:off x="6309360" y="1542553"/>
                  <a:ext cx="2182633" cy="91440"/>
                </a:xfrm>
                <a:custGeom>
                  <a:avLst/>
                  <a:gdLst>
                    <a:gd name="connsiteX0" fmla="*/ 2182633 w 2182633"/>
                    <a:gd name="connsiteY0" fmla="*/ 83489 h 91440"/>
                    <a:gd name="connsiteX1" fmla="*/ 2154803 w 2182633"/>
                    <a:gd name="connsiteY1" fmla="*/ 67586 h 91440"/>
                    <a:gd name="connsiteX2" fmla="*/ 2103120 w 2182633"/>
                    <a:gd name="connsiteY2" fmla="*/ 59635 h 91440"/>
                    <a:gd name="connsiteX3" fmla="*/ 2091193 w 2182633"/>
                    <a:gd name="connsiteY3" fmla="*/ 51684 h 91440"/>
                    <a:gd name="connsiteX4" fmla="*/ 2071315 w 2182633"/>
                    <a:gd name="connsiteY4" fmla="*/ 35781 h 91440"/>
                    <a:gd name="connsiteX5" fmla="*/ 2059388 w 2182633"/>
                    <a:gd name="connsiteY5" fmla="*/ 31805 h 91440"/>
                    <a:gd name="connsiteX6" fmla="*/ 2047461 w 2182633"/>
                    <a:gd name="connsiteY6" fmla="*/ 23854 h 91440"/>
                    <a:gd name="connsiteX7" fmla="*/ 1991802 w 2182633"/>
                    <a:gd name="connsiteY7" fmla="*/ 15903 h 91440"/>
                    <a:gd name="connsiteX8" fmla="*/ 1979875 w 2182633"/>
                    <a:gd name="connsiteY8" fmla="*/ 19878 h 91440"/>
                    <a:gd name="connsiteX9" fmla="*/ 1975899 w 2182633"/>
                    <a:gd name="connsiteY9" fmla="*/ 35781 h 91440"/>
                    <a:gd name="connsiteX10" fmla="*/ 1967948 w 2182633"/>
                    <a:gd name="connsiteY10" fmla="*/ 11927 h 91440"/>
                    <a:gd name="connsiteX11" fmla="*/ 1944094 w 2182633"/>
                    <a:gd name="connsiteY11" fmla="*/ 0 h 91440"/>
                    <a:gd name="connsiteX12" fmla="*/ 1928191 w 2182633"/>
                    <a:gd name="connsiteY12" fmla="*/ 31805 h 91440"/>
                    <a:gd name="connsiteX13" fmla="*/ 1916264 w 2182633"/>
                    <a:gd name="connsiteY13" fmla="*/ 67586 h 91440"/>
                    <a:gd name="connsiteX14" fmla="*/ 1912289 w 2182633"/>
                    <a:gd name="connsiteY14" fmla="*/ 79513 h 91440"/>
                    <a:gd name="connsiteX15" fmla="*/ 1896386 w 2182633"/>
                    <a:gd name="connsiteY15" fmla="*/ 63610 h 91440"/>
                    <a:gd name="connsiteX16" fmla="*/ 1872532 w 2182633"/>
                    <a:gd name="connsiteY16" fmla="*/ 35781 h 91440"/>
                    <a:gd name="connsiteX17" fmla="*/ 1860605 w 2182633"/>
                    <a:gd name="connsiteY17" fmla="*/ 39757 h 91440"/>
                    <a:gd name="connsiteX18" fmla="*/ 1852654 w 2182633"/>
                    <a:gd name="connsiteY18" fmla="*/ 67586 h 91440"/>
                    <a:gd name="connsiteX19" fmla="*/ 1844703 w 2182633"/>
                    <a:gd name="connsiteY19" fmla="*/ 91440 h 91440"/>
                    <a:gd name="connsiteX20" fmla="*/ 1824824 w 2182633"/>
                    <a:gd name="connsiteY20" fmla="*/ 63610 h 91440"/>
                    <a:gd name="connsiteX21" fmla="*/ 1808922 w 2182633"/>
                    <a:gd name="connsiteY21" fmla="*/ 67586 h 91440"/>
                    <a:gd name="connsiteX22" fmla="*/ 1781092 w 2182633"/>
                    <a:gd name="connsiteY22" fmla="*/ 87464 h 91440"/>
                    <a:gd name="connsiteX23" fmla="*/ 1769165 w 2182633"/>
                    <a:gd name="connsiteY23" fmla="*/ 83489 h 91440"/>
                    <a:gd name="connsiteX24" fmla="*/ 1761214 w 2182633"/>
                    <a:gd name="connsiteY24" fmla="*/ 75537 h 91440"/>
                    <a:gd name="connsiteX25" fmla="*/ 1725433 w 2182633"/>
                    <a:gd name="connsiteY25" fmla="*/ 55659 h 91440"/>
                    <a:gd name="connsiteX26" fmla="*/ 1717482 w 2182633"/>
                    <a:gd name="connsiteY26" fmla="*/ 43732 h 91440"/>
                    <a:gd name="connsiteX27" fmla="*/ 1693628 w 2182633"/>
                    <a:gd name="connsiteY27" fmla="*/ 35781 h 91440"/>
                    <a:gd name="connsiteX28" fmla="*/ 1665798 w 2182633"/>
                    <a:gd name="connsiteY28" fmla="*/ 19878 h 91440"/>
                    <a:gd name="connsiteX29" fmla="*/ 1641944 w 2182633"/>
                    <a:gd name="connsiteY29" fmla="*/ 11927 h 91440"/>
                    <a:gd name="connsiteX30" fmla="*/ 1610139 w 2182633"/>
                    <a:gd name="connsiteY30" fmla="*/ 15903 h 91440"/>
                    <a:gd name="connsiteX31" fmla="*/ 1598212 w 2182633"/>
                    <a:gd name="connsiteY31" fmla="*/ 19878 h 91440"/>
                    <a:gd name="connsiteX32" fmla="*/ 1586285 w 2182633"/>
                    <a:gd name="connsiteY32" fmla="*/ 15903 h 91440"/>
                    <a:gd name="connsiteX33" fmla="*/ 1570383 w 2182633"/>
                    <a:gd name="connsiteY33" fmla="*/ 11927 h 91440"/>
                    <a:gd name="connsiteX34" fmla="*/ 1546529 w 2182633"/>
                    <a:gd name="connsiteY34" fmla="*/ 19878 h 91440"/>
                    <a:gd name="connsiteX35" fmla="*/ 1534602 w 2182633"/>
                    <a:gd name="connsiteY35" fmla="*/ 23854 h 91440"/>
                    <a:gd name="connsiteX36" fmla="*/ 1526650 w 2182633"/>
                    <a:gd name="connsiteY36" fmla="*/ 31805 h 91440"/>
                    <a:gd name="connsiteX37" fmla="*/ 1522675 w 2182633"/>
                    <a:gd name="connsiteY37" fmla="*/ 43732 h 91440"/>
                    <a:gd name="connsiteX38" fmla="*/ 1498821 w 2182633"/>
                    <a:gd name="connsiteY38" fmla="*/ 27830 h 91440"/>
                    <a:gd name="connsiteX39" fmla="*/ 1486894 w 2182633"/>
                    <a:gd name="connsiteY39" fmla="*/ 23854 h 91440"/>
                    <a:gd name="connsiteX40" fmla="*/ 1478943 w 2182633"/>
                    <a:gd name="connsiteY40" fmla="*/ 35781 h 91440"/>
                    <a:gd name="connsiteX41" fmla="*/ 1470991 w 2182633"/>
                    <a:gd name="connsiteY41" fmla="*/ 59635 h 91440"/>
                    <a:gd name="connsiteX42" fmla="*/ 1459064 w 2182633"/>
                    <a:gd name="connsiteY42" fmla="*/ 67586 h 91440"/>
                    <a:gd name="connsiteX43" fmla="*/ 1427259 w 2182633"/>
                    <a:gd name="connsiteY43" fmla="*/ 63610 h 91440"/>
                    <a:gd name="connsiteX44" fmla="*/ 1347746 w 2182633"/>
                    <a:gd name="connsiteY44" fmla="*/ 59635 h 91440"/>
                    <a:gd name="connsiteX45" fmla="*/ 1323892 w 2182633"/>
                    <a:gd name="connsiteY45" fmla="*/ 47708 h 91440"/>
                    <a:gd name="connsiteX46" fmla="*/ 1311965 w 2182633"/>
                    <a:gd name="connsiteY46" fmla="*/ 35781 h 91440"/>
                    <a:gd name="connsiteX47" fmla="*/ 1276184 w 2182633"/>
                    <a:gd name="connsiteY47" fmla="*/ 27830 h 91440"/>
                    <a:gd name="connsiteX48" fmla="*/ 1268233 w 2182633"/>
                    <a:gd name="connsiteY48" fmla="*/ 19878 h 91440"/>
                    <a:gd name="connsiteX49" fmla="*/ 1240403 w 2182633"/>
                    <a:gd name="connsiteY49" fmla="*/ 11927 h 91440"/>
                    <a:gd name="connsiteX50" fmla="*/ 1212574 w 2182633"/>
                    <a:gd name="connsiteY50" fmla="*/ 3976 h 91440"/>
                    <a:gd name="connsiteX51" fmla="*/ 1172817 w 2182633"/>
                    <a:gd name="connsiteY51" fmla="*/ 7951 h 91440"/>
                    <a:gd name="connsiteX52" fmla="*/ 1156915 w 2182633"/>
                    <a:gd name="connsiteY52" fmla="*/ 39757 h 91440"/>
                    <a:gd name="connsiteX53" fmla="*/ 1152939 w 2182633"/>
                    <a:gd name="connsiteY53" fmla="*/ 51684 h 91440"/>
                    <a:gd name="connsiteX54" fmla="*/ 1141012 w 2182633"/>
                    <a:gd name="connsiteY54" fmla="*/ 59635 h 91440"/>
                    <a:gd name="connsiteX55" fmla="*/ 1133061 w 2182633"/>
                    <a:gd name="connsiteY55" fmla="*/ 47708 h 91440"/>
                    <a:gd name="connsiteX56" fmla="*/ 1129085 w 2182633"/>
                    <a:gd name="connsiteY56" fmla="*/ 35781 h 91440"/>
                    <a:gd name="connsiteX57" fmla="*/ 1117158 w 2182633"/>
                    <a:gd name="connsiteY57" fmla="*/ 31805 h 91440"/>
                    <a:gd name="connsiteX58" fmla="*/ 1093304 w 2182633"/>
                    <a:gd name="connsiteY58" fmla="*/ 39757 h 91440"/>
                    <a:gd name="connsiteX59" fmla="*/ 1089329 w 2182633"/>
                    <a:gd name="connsiteY59" fmla="*/ 51684 h 91440"/>
                    <a:gd name="connsiteX60" fmla="*/ 1065475 w 2182633"/>
                    <a:gd name="connsiteY60" fmla="*/ 59635 h 91440"/>
                    <a:gd name="connsiteX61" fmla="*/ 1057523 w 2182633"/>
                    <a:gd name="connsiteY61" fmla="*/ 51684 h 91440"/>
                    <a:gd name="connsiteX62" fmla="*/ 1017767 w 2182633"/>
                    <a:gd name="connsiteY62" fmla="*/ 51684 h 91440"/>
                    <a:gd name="connsiteX63" fmla="*/ 1001864 w 2182633"/>
                    <a:gd name="connsiteY63" fmla="*/ 71562 h 91440"/>
                    <a:gd name="connsiteX64" fmla="*/ 985962 w 2182633"/>
                    <a:gd name="connsiteY64" fmla="*/ 51684 h 91440"/>
                    <a:gd name="connsiteX65" fmla="*/ 950181 w 2182633"/>
                    <a:gd name="connsiteY65" fmla="*/ 35781 h 91440"/>
                    <a:gd name="connsiteX66" fmla="*/ 934278 w 2182633"/>
                    <a:gd name="connsiteY66" fmla="*/ 31805 h 91440"/>
                    <a:gd name="connsiteX67" fmla="*/ 910424 w 2182633"/>
                    <a:gd name="connsiteY67" fmla="*/ 27830 h 91440"/>
                    <a:gd name="connsiteX68" fmla="*/ 878619 w 2182633"/>
                    <a:gd name="connsiteY68" fmla="*/ 19878 h 91440"/>
                    <a:gd name="connsiteX69" fmla="*/ 811033 w 2182633"/>
                    <a:gd name="connsiteY69" fmla="*/ 23854 h 91440"/>
                    <a:gd name="connsiteX70" fmla="*/ 771277 w 2182633"/>
                    <a:gd name="connsiteY70" fmla="*/ 23854 h 91440"/>
                    <a:gd name="connsiteX71" fmla="*/ 739471 w 2182633"/>
                    <a:gd name="connsiteY71" fmla="*/ 0 h 91440"/>
                    <a:gd name="connsiteX72" fmla="*/ 727544 w 2182633"/>
                    <a:gd name="connsiteY72" fmla="*/ 3976 h 91440"/>
                    <a:gd name="connsiteX73" fmla="*/ 699715 w 2182633"/>
                    <a:gd name="connsiteY73" fmla="*/ 35781 h 91440"/>
                    <a:gd name="connsiteX74" fmla="*/ 691763 w 2182633"/>
                    <a:gd name="connsiteY74" fmla="*/ 59635 h 91440"/>
                    <a:gd name="connsiteX75" fmla="*/ 584421 w 2182633"/>
                    <a:gd name="connsiteY75" fmla="*/ 51684 h 91440"/>
                    <a:gd name="connsiteX76" fmla="*/ 564543 w 2182633"/>
                    <a:gd name="connsiteY76" fmla="*/ 47708 h 91440"/>
                    <a:gd name="connsiteX77" fmla="*/ 548640 w 2182633"/>
                    <a:gd name="connsiteY77" fmla="*/ 31805 h 91440"/>
                    <a:gd name="connsiteX78" fmla="*/ 544664 w 2182633"/>
                    <a:gd name="connsiteY78" fmla="*/ 19878 h 91440"/>
                    <a:gd name="connsiteX79" fmla="*/ 516835 w 2182633"/>
                    <a:gd name="connsiteY79" fmla="*/ 15903 h 91440"/>
                    <a:gd name="connsiteX80" fmla="*/ 449249 w 2182633"/>
                    <a:gd name="connsiteY80" fmla="*/ 11927 h 91440"/>
                    <a:gd name="connsiteX81" fmla="*/ 417443 w 2182633"/>
                    <a:gd name="connsiteY81" fmla="*/ 3976 h 91440"/>
                    <a:gd name="connsiteX82" fmla="*/ 385638 w 2182633"/>
                    <a:gd name="connsiteY82" fmla="*/ 7951 h 91440"/>
                    <a:gd name="connsiteX83" fmla="*/ 365760 w 2182633"/>
                    <a:gd name="connsiteY83" fmla="*/ 55659 h 91440"/>
                    <a:gd name="connsiteX84" fmla="*/ 349857 w 2182633"/>
                    <a:gd name="connsiteY84" fmla="*/ 51684 h 91440"/>
                    <a:gd name="connsiteX85" fmla="*/ 337930 w 2182633"/>
                    <a:gd name="connsiteY85" fmla="*/ 39757 h 91440"/>
                    <a:gd name="connsiteX86" fmla="*/ 333955 w 2182633"/>
                    <a:gd name="connsiteY86" fmla="*/ 27830 h 91440"/>
                    <a:gd name="connsiteX87" fmla="*/ 329979 w 2182633"/>
                    <a:gd name="connsiteY87" fmla="*/ 75537 h 91440"/>
                    <a:gd name="connsiteX88" fmla="*/ 318052 w 2182633"/>
                    <a:gd name="connsiteY88" fmla="*/ 67586 h 91440"/>
                    <a:gd name="connsiteX89" fmla="*/ 246490 w 2182633"/>
                    <a:gd name="connsiteY89" fmla="*/ 59635 h 91440"/>
                    <a:gd name="connsiteX90" fmla="*/ 198783 w 2182633"/>
                    <a:gd name="connsiteY90" fmla="*/ 51684 h 91440"/>
                    <a:gd name="connsiteX91" fmla="*/ 186856 w 2182633"/>
                    <a:gd name="connsiteY91" fmla="*/ 47708 h 91440"/>
                    <a:gd name="connsiteX92" fmla="*/ 174929 w 2182633"/>
                    <a:gd name="connsiteY92" fmla="*/ 23854 h 91440"/>
                    <a:gd name="connsiteX93" fmla="*/ 163002 w 2182633"/>
                    <a:gd name="connsiteY93" fmla="*/ 19878 h 91440"/>
                    <a:gd name="connsiteX94" fmla="*/ 155050 w 2182633"/>
                    <a:gd name="connsiteY94" fmla="*/ 11927 h 91440"/>
                    <a:gd name="connsiteX95" fmla="*/ 115294 w 2182633"/>
                    <a:gd name="connsiteY95" fmla="*/ 7951 h 91440"/>
                    <a:gd name="connsiteX96" fmla="*/ 103367 w 2182633"/>
                    <a:gd name="connsiteY96" fmla="*/ 3976 h 91440"/>
                    <a:gd name="connsiteX97" fmla="*/ 59635 w 2182633"/>
                    <a:gd name="connsiteY97" fmla="*/ 7951 h 91440"/>
                    <a:gd name="connsiteX98" fmla="*/ 11927 w 2182633"/>
                    <a:gd name="connsiteY98" fmla="*/ 15903 h 91440"/>
                    <a:gd name="connsiteX99" fmla="*/ 0 w 2182633"/>
                    <a:gd name="connsiteY99" fmla="*/ 23854 h 91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2182633" h="91440">
                      <a:moveTo>
                        <a:pt x="2182633" y="83489"/>
                      </a:moveTo>
                      <a:cubicBezTo>
                        <a:pt x="2173356" y="78188"/>
                        <a:pt x="2164359" y="72364"/>
                        <a:pt x="2154803" y="67586"/>
                      </a:cubicBezTo>
                      <a:cubicBezTo>
                        <a:pt x="2140473" y="60421"/>
                        <a:pt x="2114531" y="60776"/>
                        <a:pt x="2103120" y="59635"/>
                      </a:cubicBezTo>
                      <a:cubicBezTo>
                        <a:pt x="2099144" y="56985"/>
                        <a:pt x="2094924" y="54669"/>
                        <a:pt x="2091193" y="51684"/>
                      </a:cubicBezTo>
                      <a:cubicBezTo>
                        <a:pt x="2078863" y="41820"/>
                        <a:pt x="2087636" y="43941"/>
                        <a:pt x="2071315" y="35781"/>
                      </a:cubicBezTo>
                      <a:cubicBezTo>
                        <a:pt x="2067567" y="33907"/>
                        <a:pt x="2063136" y="33679"/>
                        <a:pt x="2059388" y="31805"/>
                      </a:cubicBezTo>
                      <a:cubicBezTo>
                        <a:pt x="2055114" y="29668"/>
                        <a:pt x="2051994" y="25365"/>
                        <a:pt x="2047461" y="23854"/>
                      </a:cubicBezTo>
                      <a:cubicBezTo>
                        <a:pt x="2040578" y="21560"/>
                        <a:pt x="1995145" y="16321"/>
                        <a:pt x="1991802" y="15903"/>
                      </a:cubicBezTo>
                      <a:cubicBezTo>
                        <a:pt x="1987826" y="17228"/>
                        <a:pt x="1982493" y="16606"/>
                        <a:pt x="1979875" y="19878"/>
                      </a:cubicBezTo>
                      <a:cubicBezTo>
                        <a:pt x="1976461" y="24145"/>
                        <a:pt x="1980446" y="38812"/>
                        <a:pt x="1975899" y="35781"/>
                      </a:cubicBezTo>
                      <a:cubicBezTo>
                        <a:pt x="1968925" y="31132"/>
                        <a:pt x="1974922" y="16576"/>
                        <a:pt x="1967948" y="11927"/>
                      </a:cubicBezTo>
                      <a:cubicBezTo>
                        <a:pt x="1952534" y="1651"/>
                        <a:pt x="1960554" y="5487"/>
                        <a:pt x="1944094" y="0"/>
                      </a:cubicBezTo>
                      <a:cubicBezTo>
                        <a:pt x="1934958" y="27410"/>
                        <a:pt x="1942070" y="17928"/>
                        <a:pt x="1928191" y="31805"/>
                      </a:cubicBezTo>
                      <a:lnTo>
                        <a:pt x="1916264" y="67586"/>
                      </a:lnTo>
                      <a:lnTo>
                        <a:pt x="1912289" y="79513"/>
                      </a:lnTo>
                      <a:cubicBezTo>
                        <a:pt x="1906988" y="74212"/>
                        <a:pt x="1900884" y="69607"/>
                        <a:pt x="1896386" y="63610"/>
                      </a:cubicBezTo>
                      <a:cubicBezTo>
                        <a:pt x="1881085" y="43210"/>
                        <a:pt x="1889144" y="52393"/>
                        <a:pt x="1872532" y="35781"/>
                      </a:cubicBezTo>
                      <a:cubicBezTo>
                        <a:pt x="1868556" y="37106"/>
                        <a:pt x="1863568" y="36794"/>
                        <a:pt x="1860605" y="39757"/>
                      </a:cubicBezTo>
                      <a:cubicBezTo>
                        <a:pt x="1858698" y="41664"/>
                        <a:pt x="1852697" y="67441"/>
                        <a:pt x="1852654" y="67586"/>
                      </a:cubicBezTo>
                      <a:cubicBezTo>
                        <a:pt x="1850246" y="75614"/>
                        <a:pt x="1844703" y="91440"/>
                        <a:pt x="1844703" y="91440"/>
                      </a:cubicBezTo>
                      <a:cubicBezTo>
                        <a:pt x="1825837" y="72574"/>
                        <a:pt x="1831171" y="82649"/>
                        <a:pt x="1824824" y="63610"/>
                      </a:cubicBezTo>
                      <a:cubicBezTo>
                        <a:pt x="1819523" y="64935"/>
                        <a:pt x="1813555" y="64690"/>
                        <a:pt x="1808922" y="67586"/>
                      </a:cubicBezTo>
                      <a:cubicBezTo>
                        <a:pt x="1765808" y="94534"/>
                        <a:pt x="1813686" y="76601"/>
                        <a:pt x="1781092" y="87464"/>
                      </a:cubicBezTo>
                      <a:cubicBezTo>
                        <a:pt x="1777116" y="86139"/>
                        <a:pt x="1772758" y="85645"/>
                        <a:pt x="1769165" y="83489"/>
                      </a:cubicBezTo>
                      <a:cubicBezTo>
                        <a:pt x="1765951" y="81560"/>
                        <a:pt x="1764213" y="77786"/>
                        <a:pt x="1761214" y="75537"/>
                      </a:cubicBezTo>
                      <a:cubicBezTo>
                        <a:pt x="1739344" y="59134"/>
                        <a:pt x="1744027" y="61857"/>
                        <a:pt x="1725433" y="55659"/>
                      </a:cubicBezTo>
                      <a:cubicBezTo>
                        <a:pt x="1722783" y="51683"/>
                        <a:pt x="1721534" y="46264"/>
                        <a:pt x="1717482" y="43732"/>
                      </a:cubicBezTo>
                      <a:cubicBezTo>
                        <a:pt x="1710375" y="39290"/>
                        <a:pt x="1693628" y="35781"/>
                        <a:pt x="1693628" y="35781"/>
                      </a:cubicBezTo>
                      <a:cubicBezTo>
                        <a:pt x="1680900" y="16688"/>
                        <a:pt x="1691818" y="26974"/>
                        <a:pt x="1665798" y="19878"/>
                      </a:cubicBezTo>
                      <a:cubicBezTo>
                        <a:pt x="1657712" y="17673"/>
                        <a:pt x="1641944" y="11927"/>
                        <a:pt x="1641944" y="11927"/>
                      </a:cubicBezTo>
                      <a:cubicBezTo>
                        <a:pt x="1631342" y="13252"/>
                        <a:pt x="1620651" y="13992"/>
                        <a:pt x="1610139" y="15903"/>
                      </a:cubicBezTo>
                      <a:cubicBezTo>
                        <a:pt x="1606016" y="16653"/>
                        <a:pt x="1602403" y="19878"/>
                        <a:pt x="1598212" y="19878"/>
                      </a:cubicBezTo>
                      <a:cubicBezTo>
                        <a:pt x="1594021" y="19878"/>
                        <a:pt x="1590314" y="17054"/>
                        <a:pt x="1586285" y="15903"/>
                      </a:cubicBezTo>
                      <a:cubicBezTo>
                        <a:pt x="1581031" y="14402"/>
                        <a:pt x="1575684" y="13252"/>
                        <a:pt x="1570383" y="11927"/>
                      </a:cubicBezTo>
                      <a:lnTo>
                        <a:pt x="1546529" y="19878"/>
                      </a:lnTo>
                      <a:lnTo>
                        <a:pt x="1534602" y="23854"/>
                      </a:lnTo>
                      <a:cubicBezTo>
                        <a:pt x="1531951" y="26504"/>
                        <a:pt x="1528579" y="28591"/>
                        <a:pt x="1526650" y="31805"/>
                      </a:cubicBezTo>
                      <a:cubicBezTo>
                        <a:pt x="1524494" y="35398"/>
                        <a:pt x="1526824" y="44325"/>
                        <a:pt x="1522675" y="43732"/>
                      </a:cubicBezTo>
                      <a:cubicBezTo>
                        <a:pt x="1513215" y="42381"/>
                        <a:pt x="1507887" y="30852"/>
                        <a:pt x="1498821" y="27830"/>
                      </a:cubicBezTo>
                      <a:lnTo>
                        <a:pt x="1486894" y="23854"/>
                      </a:lnTo>
                      <a:cubicBezTo>
                        <a:pt x="1484244" y="27830"/>
                        <a:pt x="1480884" y="31415"/>
                        <a:pt x="1478943" y="35781"/>
                      </a:cubicBezTo>
                      <a:cubicBezTo>
                        <a:pt x="1475539" y="43440"/>
                        <a:pt x="1477965" y="54986"/>
                        <a:pt x="1470991" y="59635"/>
                      </a:cubicBezTo>
                      <a:lnTo>
                        <a:pt x="1459064" y="67586"/>
                      </a:lnTo>
                      <a:cubicBezTo>
                        <a:pt x="1448462" y="66261"/>
                        <a:pt x="1437916" y="64371"/>
                        <a:pt x="1427259" y="63610"/>
                      </a:cubicBezTo>
                      <a:cubicBezTo>
                        <a:pt x="1400789" y="61719"/>
                        <a:pt x="1374184" y="61934"/>
                        <a:pt x="1347746" y="59635"/>
                      </a:cubicBezTo>
                      <a:cubicBezTo>
                        <a:pt x="1339739" y="58939"/>
                        <a:pt x="1329668" y="52521"/>
                        <a:pt x="1323892" y="47708"/>
                      </a:cubicBezTo>
                      <a:cubicBezTo>
                        <a:pt x="1319573" y="44109"/>
                        <a:pt x="1316643" y="38900"/>
                        <a:pt x="1311965" y="35781"/>
                      </a:cubicBezTo>
                      <a:cubicBezTo>
                        <a:pt x="1305439" y="31430"/>
                        <a:pt x="1279074" y="28312"/>
                        <a:pt x="1276184" y="27830"/>
                      </a:cubicBezTo>
                      <a:cubicBezTo>
                        <a:pt x="1273534" y="25179"/>
                        <a:pt x="1271447" y="21807"/>
                        <a:pt x="1268233" y="19878"/>
                      </a:cubicBezTo>
                      <a:cubicBezTo>
                        <a:pt x="1263904" y="17280"/>
                        <a:pt x="1243706" y="12871"/>
                        <a:pt x="1240403" y="11927"/>
                      </a:cubicBezTo>
                      <a:cubicBezTo>
                        <a:pt x="1200518" y="530"/>
                        <a:pt x="1262240" y="16390"/>
                        <a:pt x="1212574" y="3976"/>
                      </a:cubicBezTo>
                      <a:cubicBezTo>
                        <a:pt x="1199322" y="5301"/>
                        <a:pt x="1185738" y="4721"/>
                        <a:pt x="1172817" y="7951"/>
                      </a:cubicBezTo>
                      <a:cubicBezTo>
                        <a:pt x="1162725" y="10474"/>
                        <a:pt x="1157588" y="37739"/>
                        <a:pt x="1156915" y="39757"/>
                      </a:cubicBezTo>
                      <a:cubicBezTo>
                        <a:pt x="1155590" y="43733"/>
                        <a:pt x="1156426" y="49359"/>
                        <a:pt x="1152939" y="51684"/>
                      </a:cubicBezTo>
                      <a:lnTo>
                        <a:pt x="1141012" y="59635"/>
                      </a:lnTo>
                      <a:cubicBezTo>
                        <a:pt x="1138362" y="55659"/>
                        <a:pt x="1135198" y="51982"/>
                        <a:pt x="1133061" y="47708"/>
                      </a:cubicBezTo>
                      <a:cubicBezTo>
                        <a:pt x="1131187" y="43960"/>
                        <a:pt x="1132048" y="38744"/>
                        <a:pt x="1129085" y="35781"/>
                      </a:cubicBezTo>
                      <a:cubicBezTo>
                        <a:pt x="1126122" y="32818"/>
                        <a:pt x="1121134" y="33130"/>
                        <a:pt x="1117158" y="31805"/>
                      </a:cubicBezTo>
                      <a:cubicBezTo>
                        <a:pt x="1109207" y="34456"/>
                        <a:pt x="1095954" y="31805"/>
                        <a:pt x="1093304" y="39757"/>
                      </a:cubicBezTo>
                      <a:cubicBezTo>
                        <a:pt x="1091979" y="43733"/>
                        <a:pt x="1092739" y="49248"/>
                        <a:pt x="1089329" y="51684"/>
                      </a:cubicBezTo>
                      <a:cubicBezTo>
                        <a:pt x="1082509" y="56556"/>
                        <a:pt x="1065475" y="59635"/>
                        <a:pt x="1065475" y="59635"/>
                      </a:cubicBezTo>
                      <a:cubicBezTo>
                        <a:pt x="1062824" y="56985"/>
                        <a:pt x="1060737" y="53613"/>
                        <a:pt x="1057523" y="51684"/>
                      </a:cubicBezTo>
                      <a:cubicBezTo>
                        <a:pt x="1044178" y="43677"/>
                        <a:pt x="1033039" y="49502"/>
                        <a:pt x="1017767" y="51684"/>
                      </a:cubicBezTo>
                      <a:cubicBezTo>
                        <a:pt x="1017365" y="52288"/>
                        <a:pt x="1005640" y="71562"/>
                        <a:pt x="1001864" y="71562"/>
                      </a:cubicBezTo>
                      <a:cubicBezTo>
                        <a:pt x="997931" y="71562"/>
                        <a:pt x="986564" y="52286"/>
                        <a:pt x="985962" y="51684"/>
                      </a:cubicBezTo>
                      <a:cubicBezTo>
                        <a:pt x="977258" y="42980"/>
                        <a:pt x="960683" y="38407"/>
                        <a:pt x="950181" y="35781"/>
                      </a:cubicBezTo>
                      <a:cubicBezTo>
                        <a:pt x="944880" y="34456"/>
                        <a:pt x="939636" y="32877"/>
                        <a:pt x="934278" y="31805"/>
                      </a:cubicBezTo>
                      <a:cubicBezTo>
                        <a:pt x="926374" y="30224"/>
                        <a:pt x="918306" y="29519"/>
                        <a:pt x="910424" y="27830"/>
                      </a:cubicBezTo>
                      <a:cubicBezTo>
                        <a:pt x="899739" y="25540"/>
                        <a:pt x="878619" y="19878"/>
                        <a:pt x="878619" y="19878"/>
                      </a:cubicBezTo>
                      <a:cubicBezTo>
                        <a:pt x="856090" y="21203"/>
                        <a:pt x="833508" y="21811"/>
                        <a:pt x="811033" y="23854"/>
                      </a:cubicBezTo>
                      <a:cubicBezTo>
                        <a:pt x="774590" y="27167"/>
                        <a:pt x="807720" y="31143"/>
                        <a:pt x="771277" y="23854"/>
                      </a:cubicBezTo>
                      <a:cubicBezTo>
                        <a:pt x="748435" y="1013"/>
                        <a:pt x="760288" y="6940"/>
                        <a:pt x="739471" y="0"/>
                      </a:cubicBezTo>
                      <a:cubicBezTo>
                        <a:pt x="735495" y="1325"/>
                        <a:pt x="731292" y="2102"/>
                        <a:pt x="727544" y="3976"/>
                      </a:cubicBezTo>
                      <a:cubicBezTo>
                        <a:pt x="714556" y="10470"/>
                        <a:pt x="704487" y="21467"/>
                        <a:pt x="699715" y="35781"/>
                      </a:cubicBezTo>
                      <a:lnTo>
                        <a:pt x="691763" y="59635"/>
                      </a:lnTo>
                      <a:cubicBezTo>
                        <a:pt x="658065" y="57653"/>
                        <a:pt x="618788" y="56266"/>
                        <a:pt x="584421" y="51684"/>
                      </a:cubicBezTo>
                      <a:cubicBezTo>
                        <a:pt x="577723" y="50791"/>
                        <a:pt x="571169" y="49033"/>
                        <a:pt x="564543" y="47708"/>
                      </a:cubicBezTo>
                      <a:cubicBezTo>
                        <a:pt x="559242" y="42407"/>
                        <a:pt x="551011" y="38917"/>
                        <a:pt x="548640" y="31805"/>
                      </a:cubicBezTo>
                      <a:cubicBezTo>
                        <a:pt x="547315" y="27829"/>
                        <a:pt x="548412" y="21752"/>
                        <a:pt x="544664" y="19878"/>
                      </a:cubicBezTo>
                      <a:cubicBezTo>
                        <a:pt x="536283" y="15687"/>
                        <a:pt x="526173" y="16681"/>
                        <a:pt x="516835" y="15903"/>
                      </a:cubicBezTo>
                      <a:cubicBezTo>
                        <a:pt x="494345" y="14029"/>
                        <a:pt x="471778" y="13252"/>
                        <a:pt x="449249" y="11927"/>
                      </a:cubicBezTo>
                      <a:cubicBezTo>
                        <a:pt x="439835" y="8789"/>
                        <a:pt x="427042" y="3976"/>
                        <a:pt x="417443" y="3976"/>
                      </a:cubicBezTo>
                      <a:cubicBezTo>
                        <a:pt x="406759" y="3976"/>
                        <a:pt x="396240" y="6626"/>
                        <a:pt x="385638" y="7951"/>
                      </a:cubicBezTo>
                      <a:cubicBezTo>
                        <a:pt x="383001" y="36968"/>
                        <a:pt x="395180" y="55659"/>
                        <a:pt x="365760" y="55659"/>
                      </a:cubicBezTo>
                      <a:cubicBezTo>
                        <a:pt x="360296" y="55659"/>
                        <a:pt x="355158" y="53009"/>
                        <a:pt x="349857" y="51684"/>
                      </a:cubicBezTo>
                      <a:cubicBezTo>
                        <a:pt x="345881" y="47708"/>
                        <a:pt x="341049" y="44435"/>
                        <a:pt x="337930" y="39757"/>
                      </a:cubicBezTo>
                      <a:cubicBezTo>
                        <a:pt x="335606" y="36270"/>
                        <a:pt x="334864" y="23739"/>
                        <a:pt x="333955" y="27830"/>
                      </a:cubicBezTo>
                      <a:cubicBezTo>
                        <a:pt x="330493" y="43407"/>
                        <a:pt x="331304" y="59635"/>
                        <a:pt x="329979" y="75537"/>
                      </a:cubicBezTo>
                      <a:cubicBezTo>
                        <a:pt x="326003" y="72887"/>
                        <a:pt x="322326" y="69723"/>
                        <a:pt x="318052" y="67586"/>
                      </a:cubicBezTo>
                      <a:cubicBezTo>
                        <a:pt x="299079" y="58100"/>
                        <a:pt x="253953" y="60132"/>
                        <a:pt x="246490" y="59635"/>
                      </a:cubicBezTo>
                      <a:cubicBezTo>
                        <a:pt x="230795" y="57393"/>
                        <a:pt x="214276" y="55557"/>
                        <a:pt x="198783" y="51684"/>
                      </a:cubicBezTo>
                      <a:cubicBezTo>
                        <a:pt x="194717" y="50668"/>
                        <a:pt x="190832" y="49033"/>
                        <a:pt x="186856" y="47708"/>
                      </a:cubicBezTo>
                      <a:cubicBezTo>
                        <a:pt x="184237" y="39852"/>
                        <a:pt x="181934" y="29459"/>
                        <a:pt x="174929" y="23854"/>
                      </a:cubicBezTo>
                      <a:cubicBezTo>
                        <a:pt x="171657" y="21236"/>
                        <a:pt x="166978" y="21203"/>
                        <a:pt x="163002" y="19878"/>
                      </a:cubicBezTo>
                      <a:cubicBezTo>
                        <a:pt x="160351" y="17228"/>
                        <a:pt x="158686" y="12836"/>
                        <a:pt x="155050" y="11927"/>
                      </a:cubicBezTo>
                      <a:cubicBezTo>
                        <a:pt x="142130" y="8697"/>
                        <a:pt x="128457" y="9976"/>
                        <a:pt x="115294" y="7951"/>
                      </a:cubicBezTo>
                      <a:cubicBezTo>
                        <a:pt x="111152" y="7314"/>
                        <a:pt x="107343" y="5301"/>
                        <a:pt x="103367" y="3976"/>
                      </a:cubicBezTo>
                      <a:cubicBezTo>
                        <a:pt x="88790" y="5301"/>
                        <a:pt x="74183" y="6335"/>
                        <a:pt x="59635" y="7951"/>
                      </a:cubicBezTo>
                      <a:cubicBezTo>
                        <a:pt x="37446" y="10416"/>
                        <a:pt x="32102" y="11868"/>
                        <a:pt x="11927" y="15903"/>
                      </a:cubicBezTo>
                      <a:lnTo>
                        <a:pt x="0" y="23854"/>
                      </a:lnTo>
                    </a:path>
                  </a:pathLst>
                </a:custGeom>
                <a:noFill/>
                <a:ln w="38100" cap="rnd"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23" name="Freeform 22"/>
                <p:cNvSpPr/>
                <p:nvPr/>
              </p:nvSpPr>
              <p:spPr bwMode="auto">
                <a:xfrm>
                  <a:off x="3295816" y="1431235"/>
                  <a:ext cx="2103120" cy="91440"/>
                </a:xfrm>
                <a:custGeom>
                  <a:avLst/>
                  <a:gdLst>
                    <a:gd name="connsiteX0" fmla="*/ 2103120 w 2103120"/>
                    <a:gd name="connsiteY0" fmla="*/ 71562 h 91440"/>
                    <a:gd name="connsiteX1" fmla="*/ 2083241 w 2103120"/>
                    <a:gd name="connsiteY1" fmla="*/ 63610 h 91440"/>
                    <a:gd name="connsiteX2" fmla="*/ 2071314 w 2103120"/>
                    <a:gd name="connsiteY2" fmla="*/ 55659 h 91440"/>
                    <a:gd name="connsiteX3" fmla="*/ 2031558 w 2103120"/>
                    <a:gd name="connsiteY3" fmla="*/ 43732 h 91440"/>
                    <a:gd name="connsiteX4" fmla="*/ 2019631 w 2103120"/>
                    <a:gd name="connsiteY4" fmla="*/ 39756 h 91440"/>
                    <a:gd name="connsiteX5" fmla="*/ 1967947 w 2103120"/>
                    <a:gd name="connsiteY5" fmla="*/ 35781 h 91440"/>
                    <a:gd name="connsiteX6" fmla="*/ 1952045 w 2103120"/>
                    <a:gd name="connsiteY6" fmla="*/ 31805 h 91440"/>
                    <a:gd name="connsiteX7" fmla="*/ 1932167 w 2103120"/>
                    <a:gd name="connsiteY7" fmla="*/ 15902 h 91440"/>
                    <a:gd name="connsiteX8" fmla="*/ 1896386 w 2103120"/>
                    <a:gd name="connsiteY8" fmla="*/ 23854 h 91440"/>
                    <a:gd name="connsiteX9" fmla="*/ 1888434 w 2103120"/>
                    <a:gd name="connsiteY9" fmla="*/ 35781 h 91440"/>
                    <a:gd name="connsiteX10" fmla="*/ 1876507 w 2103120"/>
                    <a:gd name="connsiteY10" fmla="*/ 43732 h 91440"/>
                    <a:gd name="connsiteX11" fmla="*/ 1864581 w 2103120"/>
                    <a:gd name="connsiteY11" fmla="*/ 35781 h 91440"/>
                    <a:gd name="connsiteX12" fmla="*/ 1856629 w 2103120"/>
                    <a:gd name="connsiteY12" fmla="*/ 27829 h 91440"/>
                    <a:gd name="connsiteX13" fmla="*/ 1832775 w 2103120"/>
                    <a:gd name="connsiteY13" fmla="*/ 19878 h 91440"/>
                    <a:gd name="connsiteX14" fmla="*/ 1789043 w 2103120"/>
                    <a:gd name="connsiteY14" fmla="*/ 23854 h 91440"/>
                    <a:gd name="connsiteX15" fmla="*/ 1777116 w 2103120"/>
                    <a:gd name="connsiteY15" fmla="*/ 35781 h 91440"/>
                    <a:gd name="connsiteX16" fmla="*/ 1765189 w 2103120"/>
                    <a:gd name="connsiteY16" fmla="*/ 43732 h 91440"/>
                    <a:gd name="connsiteX17" fmla="*/ 1717481 w 2103120"/>
                    <a:gd name="connsiteY17" fmla="*/ 51683 h 91440"/>
                    <a:gd name="connsiteX18" fmla="*/ 1665798 w 2103120"/>
                    <a:gd name="connsiteY18" fmla="*/ 43732 h 91440"/>
                    <a:gd name="connsiteX19" fmla="*/ 1653871 w 2103120"/>
                    <a:gd name="connsiteY19" fmla="*/ 39756 h 91440"/>
                    <a:gd name="connsiteX20" fmla="*/ 1641944 w 2103120"/>
                    <a:gd name="connsiteY20" fmla="*/ 31805 h 91440"/>
                    <a:gd name="connsiteX21" fmla="*/ 1610139 w 2103120"/>
                    <a:gd name="connsiteY21" fmla="*/ 35781 h 91440"/>
                    <a:gd name="connsiteX22" fmla="*/ 1598212 w 2103120"/>
                    <a:gd name="connsiteY22" fmla="*/ 39756 h 91440"/>
                    <a:gd name="connsiteX23" fmla="*/ 1586285 w 2103120"/>
                    <a:gd name="connsiteY23" fmla="*/ 31805 h 91440"/>
                    <a:gd name="connsiteX24" fmla="*/ 1574358 w 2103120"/>
                    <a:gd name="connsiteY24" fmla="*/ 27829 h 91440"/>
                    <a:gd name="connsiteX25" fmla="*/ 1486894 w 2103120"/>
                    <a:gd name="connsiteY25" fmla="*/ 31805 h 91440"/>
                    <a:gd name="connsiteX26" fmla="*/ 1474967 w 2103120"/>
                    <a:gd name="connsiteY26" fmla="*/ 35781 h 91440"/>
                    <a:gd name="connsiteX27" fmla="*/ 1443161 w 2103120"/>
                    <a:gd name="connsiteY27" fmla="*/ 59635 h 91440"/>
                    <a:gd name="connsiteX28" fmla="*/ 1419307 w 2103120"/>
                    <a:gd name="connsiteY28" fmla="*/ 67586 h 91440"/>
                    <a:gd name="connsiteX29" fmla="*/ 1359673 w 2103120"/>
                    <a:gd name="connsiteY29" fmla="*/ 63610 h 91440"/>
                    <a:gd name="connsiteX30" fmla="*/ 1347746 w 2103120"/>
                    <a:gd name="connsiteY30" fmla="*/ 59635 h 91440"/>
                    <a:gd name="connsiteX31" fmla="*/ 1311965 w 2103120"/>
                    <a:gd name="connsiteY31" fmla="*/ 55659 h 91440"/>
                    <a:gd name="connsiteX32" fmla="*/ 1288111 w 2103120"/>
                    <a:gd name="connsiteY32" fmla="*/ 47708 h 91440"/>
                    <a:gd name="connsiteX33" fmla="*/ 1268233 w 2103120"/>
                    <a:gd name="connsiteY33" fmla="*/ 35781 h 91440"/>
                    <a:gd name="connsiteX34" fmla="*/ 1256306 w 2103120"/>
                    <a:gd name="connsiteY34" fmla="*/ 27829 h 91440"/>
                    <a:gd name="connsiteX35" fmla="*/ 1204622 w 2103120"/>
                    <a:gd name="connsiteY35" fmla="*/ 27829 h 91440"/>
                    <a:gd name="connsiteX36" fmla="*/ 1180768 w 2103120"/>
                    <a:gd name="connsiteY36" fmla="*/ 35781 h 91440"/>
                    <a:gd name="connsiteX37" fmla="*/ 1168841 w 2103120"/>
                    <a:gd name="connsiteY37" fmla="*/ 39756 h 91440"/>
                    <a:gd name="connsiteX38" fmla="*/ 1160890 w 2103120"/>
                    <a:gd name="connsiteY38" fmla="*/ 47708 h 91440"/>
                    <a:gd name="connsiteX39" fmla="*/ 1144987 w 2103120"/>
                    <a:gd name="connsiteY39" fmla="*/ 51683 h 91440"/>
                    <a:gd name="connsiteX40" fmla="*/ 1065474 w 2103120"/>
                    <a:gd name="connsiteY40" fmla="*/ 59635 h 91440"/>
                    <a:gd name="connsiteX41" fmla="*/ 1005840 w 2103120"/>
                    <a:gd name="connsiteY41" fmla="*/ 63610 h 91440"/>
                    <a:gd name="connsiteX42" fmla="*/ 985961 w 2103120"/>
                    <a:gd name="connsiteY42" fmla="*/ 67586 h 91440"/>
                    <a:gd name="connsiteX43" fmla="*/ 958132 w 2103120"/>
                    <a:gd name="connsiteY43" fmla="*/ 59635 h 91440"/>
                    <a:gd name="connsiteX44" fmla="*/ 950181 w 2103120"/>
                    <a:gd name="connsiteY44" fmla="*/ 51683 h 91440"/>
                    <a:gd name="connsiteX45" fmla="*/ 942229 w 2103120"/>
                    <a:gd name="connsiteY45" fmla="*/ 39756 h 91440"/>
                    <a:gd name="connsiteX46" fmla="*/ 930302 w 2103120"/>
                    <a:gd name="connsiteY46" fmla="*/ 35781 h 91440"/>
                    <a:gd name="connsiteX47" fmla="*/ 910424 w 2103120"/>
                    <a:gd name="connsiteY47" fmla="*/ 39756 h 91440"/>
                    <a:gd name="connsiteX48" fmla="*/ 858741 w 2103120"/>
                    <a:gd name="connsiteY48" fmla="*/ 43732 h 91440"/>
                    <a:gd name="connsiteX49" fmla="*/ 834887 w 2103120"/>
                    <a:gd name="connsiteY49" fmla="*/ 51683 h 91440"/>
                    <a:gd name="connsiteX50" fmla="*/ 822960 w 2103120"/>
                    <a:gd name="connsiteY50" fmla="*/ 55659 h 91440"/>
                    <a:gd name="connsiteX51" fmla="*/ 795130 w 2103120"/>
                    <a:gd name="connsiteY51" fmla="*/ 35781 h 91440"/>
                    <a:gd name="connsiteX52" fmla="*/ 779227 w 2103120"/>
                    <a:gd name="connsiteY52" fmla="*/ 31805 h 91440"/>
                    <a:gd name="connsiteX53" fmla="*/ 759349 w 2103120"/>
                    <a:gd name="connsiteY53" fmla="*/ 35781 h 91440"/>
                    <a:gd name="connsiteX54" fmla="*/ 751398 w 2103120"/>
                    <a:gd name="connsiteY54" fmla="*/ 59635 h 91440"/>
                    <a:gd name="connsiteX55" fmla="*/ 735495 w 2103120"/>
                    <a:gd name="connsiteY55" fmla="*/ 79513 h 91440"/>
                    <a:gd name="connsiteX56" fmla="*/ 719593 w 2103120"/>
                    <a:gd name="connsiteY56" fmla="*/ 83488 h 91440"/>
                    <a:gd name="connsiteX57" fmla="*/ 612250 w 2103120"/>
                    <a:gd name="connsiteY57" fmla="*/ 91440 h 91440"/>
                    <a:gd name="connsiteX58" fmla="*/ 584421 w 2103120"/>
                    <a:gd name="connsiteY58" fmla="*/ 87464 h 91440"/>
                    <a:gd name="connsiteX59" fmla="*/ 572494 w 2103120"/>
                    <a:gd name="connsiteY59" fmla="*/ 83488 h 91440"/>
                    <a:gd name="connsiteX60" fmla="*/ 564542 w 2103120"/>
                    <a:gd name="connsiteY60" fmla="*/ 71562 h 91440"/>
                    <a:gd name="connsiteX61" fmla="*/ 520810 w 2103120"/>
                    <a:gd name="connsiteY61" fmla="*/ 47708 h 91440"/>
                    <a:gd name="connsiteX62" fmla="*/ 504907 w 2103120"/>
                    <a:gd name="connsiteY62" fmla="*/ 51683 h 91440"/>
                    <a:gd name="connsiteX63" fmla="*/ 473102 w 2103120"/>
                    <a:gd name="connsiteY63" fmla="*/ 27829 h 91440"/>
                    <a:gd name="connsiteX64" fmla="*/ 449248 w 2103120"/>
                    <a:gd name="connsiteY64" fmla="*/ 15902 h 91440"/>
                    <a:gd name="connsiteX65" fmla="*/ 425394 w 2103120"/>
                    <a:gd name="connsiteY65" fmla="*/ 23854 h 91440"/>
                    <a:gd name="connsiteX66" fmla="*/ 401541 w 2103120"/>
                    <a:gd name="connsiteY66" fmla="*/ 35781 h 91440"/>
                    <a:gd name="connsiteX67" fmla="*/ 389614 w 2103120"/>
                    <a:gd name="connsiteY67" fmla="*/ 19878 h 91440"/>
                    <a:gd name="connsiteX68" fmla="*/ 369735 w 2103120"/>
                    <a:gd name="connsiteY68" fmla="*/ 0 h 91440"/>
                    <a:gd name="connsiteX69" fmla="*/ 361784 w 2103120"/>
                    <a:gd name="connsiteY69" fmla="*/ 15902 h 91440"/>
                    <a:gd name="connsiteX70" fmla="*/ 353833 w 2103120"/>
                    <a:gd name="connsiteY70" fmla="*/ 43732 h 91440"/>
                    <a:gd name="connsiteX71" fmla="*/ 349857 w 2103120"/>
                    <a:gd name="connsiteY71" fmla="*/ 55659 h 91440"/>
                    <a:gd name="connsiteX72" fmla="*/ 326003 w 2103120"/>
                    <a:gd name="connsiteY72" fmla="*/ 39756 h 91440"/>
                    <a:gd name="connsiteX73" fmla="*/ 310101 w 2103120"/>
                    <a:gd name="connsiteY73" fmla="*/ 23854 h 91440"/>
                    <a:gd name="connsiteX74" fmla="*/ 290222 w 2103120"/>
                    <a:gd name="connsiteY74" fmla="*/ 3975 h 91440"/>
                    <a:gd name="connsiteX75" fmla="*/ 286247 w 2103120"/>
                    <a:gd name="connsiteY75" fmla="*/ 15902 h 91440"/>
                    <a:gd name="connsiteX76" fmla="*/ 282271 w 2103120"/>
                    <a:gd name="connsiteY76" fmla="*/ 31805 h 91440"/>
                    <a:gd name="connsiteX77" fmla="*/ 274320 w 2103120"/>
                    <a:gd name="connsiteY77" fmla="*/ 43732 h 91440"/>
                    <a:gd name="connsiteX78" fmla="*/ 254441 w 2103120"/>
                    <a:gd name="connsiteY78" fmla="*/ 59635 h 91440"/>
                    <a:gd name="connsiteX79" fmla="*/ 246490 w 2103120"/>
                    <a:gd name="connsiteY79" fmla="*/ 71562 h 91440"/>
                    <a:gd name="connsiteX80" fmla="*/ 226612 w 2103120"/>
                    <a:gd name="connsiteY80" fmla="*/ 75537 h 91440"/>
                    <a:gd name="connsiteX81" fmla="*/ 194807 w 2103120"/>
                    <a:gd name="connsiteY81" fmla="*/ 67586 h 91440"/>
                    <a:gd name="connsiteX82" fmla="*/ 166977 w 2103120"/>
                    <a:gd name="connsiteY82" fmla="*/ 47708 h 91440"/>
                    <a:gd name="connsiteX83" fmla="*/ 155050 w 2103120"/>
                    <a:gd name="connsiteY83" fmla="*/ 39756 h 91440"/>
                    <a:gd name="connsiteX84" fmla="*/ 131196 w 2103120"/>
                    <a:gd name="connsiteY84" fmla="*/ 31805 h 91440"/>
                    <a:gd name="connsiteX85" fmla="*/ 115294 w 2103120"/>
                    <a:gd name="connsiteY85" fmla="*/ 55659 h 91440"/>
                    <a:gd name="connsiteX86" fmla="*/ 107342 w 2103120"/>
                    <a:gd name="connsiteY86" fmla="*/ 79513 h 91440"/>
                    <a:gd name="connsiteX87" fmla="*/ 91440 w 2103120"/>
                    <a:gd name="connsiteY87" fmla="*/ 75537 h 91440"/>
                    <a:gd name="connsiteX88" fmla="*/ 87464 w 2103120"/>
                    <a:gd name="connsiteY88" fmla="*/ 63610 h 91440"/>
                    <a:gd name="connsiteX89" fmla="*/ 75537 w 2103120"/>
                    <a:gd name="connsiteY89" fmla="*/ 59635 h 91440"/>
                    <a:gd name="connsiteX90" fmla="*/ 67586 w 2103120"/>
                    <a:gd name="connsiteY90" fmla="*/ 87464 h 91440"/>
                    <a:gd name="connsiteX91" fmla="*/ 55659 w 2103120"/>
                    <a:gd name="connsiteY91" fmla="*/ 91440 h 91440"/>
                    <a:gd name="connsiteX92" fmla="*/ 19878 w 2103120"/>
                    <a:gd name="connsiteY92" fmla="*/ 79513 h 91440"/>
                    <a:gd name="connsiteX93" fmla="*/ 0 w 2103120"/>
                    <a:gd name="connsiteY93" fmla="*/ 67586 h 91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2103120" h="91440">
                      <a:moveTo>
                        <a:pt x="2103120" y="71562"/>
                      </a:moveTo>
                      <a:cubicBezTo>
                        <a:pt x="2096494" y="68911"/>
                        <a:pt x="2089624" y="66802"/>
                        <a:pt x="2083241" y="63610"/>
                      </a:cubicBezTo>
                      <a:cubicBezTo>
                        <a:pt x="2078967" y="61473"/>
                        <a:pt x="2075680" y="57600"/>
                        <a:pt x="2071314" y="55659"/>
                      </a:cubicBezTo>
                      <a:cubicBezTo>
                        <a:pt x="2054308" y="48101"/>
                        <a:pt x="2047748" y="48358"/>
                        <a:pt x="2031558" y="43732"/>
                      </a:cubicBezTo>
                      <a:cubicBezTo>
                        <a:pt x="2027529" y="42581"/>
                        <a:pt x="2023789" y="40276"/>
                        <a:pt x="2019631" y="39756"/>
                      </a:cubicBezTo>
                      <a:cubicBezTo>
                        <a:pt x="2002486" y="37613"/>
                        <a:pt x="1985175" y="37106"/>
                        <a:pt x="1967947" y="35781"/>
                      </a:cubicBezTo>
                      <a:cubicBezTo>
                        <a:pt x="1962646" y="34456"/>
                        <a:pt x="1956591" y="34836"/>
                        <a:pt x="1952045" y="31805"/>
                      </a:cubicBezTo>
                      <a:cubicBezTo>
                        <a:pt x="1916081" y="7828"/>
                        <a:pt x="1971158" y="28900"/>
                        <a:pt x="1932167" y="15902"/>
                      </a:cubicBezTo>
                      <a:cubicBezTo>
                        <a:pt x="1931921" y="15943"/>
                        <a:pt x="1901538" y="19733"/>
                        <a:pt x="1896386" y="23854"/>
                      </a:cubicBezTo>
                      <a:cubicBezTo>
                        <a:pt x="1892655" y="26839"/>
                        <a:pt x="1891813" y="32402"/>
                        <a:pt x="1888434" y="35781"/>
                      </a:cubicBezTo>
                      <a:cubicBezTo>
                        <a:pt x="1885055" y="39160"/>
                        <a:pt x="1880483" y="41082"/>
                        <a:pt x="1876507" y="43732"/>
                      </a:cubicBezTo>
                      <a:cubicBezTo>
                        <a:pt x="1872532" y="41082"/>
                        <a:pt x="1868312" y="38766"/>
                        <a:pt x="1864581" y="35781"/>
                      </a:cubicBezTo>
                      <a:cubicBezTo>
                        <a:pt x="1861654" y="33439"/>
                        <a:pt x="1859982" y="29505"/>
                        <a:pt x="1856629" y="27829"/>
                      </a:cubicBezTo>
                      <a:cubicBezTo>
                        <a:pt x="1849132" y="24081"/>
                        <a:pt x="1832775" y="19878"/>
                        <a:pt x="1832775" y="19878"/>
                      </a:cubicBezTo>
                      <a:cubicBezTo>
                        <a:pt x="1818198" y="21203"/>
                        <a:pt x="1803117" y="19833"/>
                        <a:pt x="1789043" y="23854"/>
                      </a:cubicBezTo>
                      <a:cubicBezTo>
                        <a:pt x="1783637" y="25399"/>
                        <a:pt x="1781435" y="32182"/>
                        <a:pt x="1777116" y="35781"/>
                      </a:cubicBezTo>
                      <a:cubicBezTo>
                        <a:pt x="1773445" y="38840"/>
                        <a:pt x="1769663" y="42054"/>
                        <a:pt x="1765189" y="43732"/>
                      </a:cubicBezTo>
                      <a:cubicBezTo>
                        <a:pt x="1758029" y="46417"/>
                        <a:pt x="1721620" y="51092"/>
                        <a:pt x="1717481" y="51683"/>
                      </a:cubicBezTo>
                      <a:cubicBezTo>
                        <a:pt x="1700253" y="49033"/>
                        <a:pt x="1682930" y="46944"/>
                        <a:pt x="1665798" y="43732"/>
                      </a:cubicBezTo>
                      <a:cubicBezTo>
                        <a:pt x="1661679" y="42960"/>
                        <a:pt x="1657619" y="41630"/>
                        <a:pt x="1653871" y="39756"/>
                      </a:cubicBezTo>
                      <a:cubicBezTo>
                        <a:pt x="1649597" y="37619"/>
                        <a:pt x="1645920" y="34455"/>
                        <a:pt x="1641944" y="31805"/>
                      </a:cubicBezTo>
                      <a:cubicBezTo>
                        <a:pt x="1631342" y="33130"/>
                        <a:pt x="1620651" y="33870"/>
                        <a:pt x="1610139" y="35781"/>
                      </a:cubicBezTo>
                      <a:cubicBezTo>
                        <a:pt x="1606016" y="36531"/>
                        <a:pt x="1602346" y="40445"/>
                        <a:pt x="1598212" y="39756"/>
                      </a:cubicBezTo>
                      <a:cubicBezTo>
                        <a:pt x="1593499" y="38970"/>
                        <a:pt x="1590559" y="33942"/>
                        <a:pt x="1586285" y="31805"/>
                      </a:cubicBezTo>
                      <a:cubicBezTo>
                        <a:pt x="1582537" y="29931"/>
                        <a:pt x="1578334" y="29154"/>
                        <a:pt x="1574358" y="27829"/>
                      </a:cubicBezTo>
                      <a:cubicBezTo>
                        <a:pt x="1545203" y="29154"/>
                        <a:pt x="1515986" y="29477"/>
                        <a:pt x="1486894" y="31805"/>
                      </a:cubicBezTo>
                      <a:cubicBezTo>
                        <a:pt x="1482717" y="32139"/>
                        <a:pt x="1478561" y="33625"/>
                        <a:pt x="1474967" y="35781"/>
                      </a:cubicBezTo>
                      <a:cubicBezTo>
                        <a:pt x="1451424" y="49906"/>
                        <a:pt x="1492654" y="43138"/>
                        <a:pt x="1443161" y="59635"/>
                      </a:cubicBezTo>
                      <a:lnTo>
                        <a:pt x="1419307" y="67586"/>
                      </a:lnTo>
                      <a:cubicBezTo>
                        <a:pt x="1399429" y="66261"/>
                        <a:pt x="1379473" y="65810"/>
                        <a:pt x="1359673" y="63610"/>
                      </a:cubicBezTo>
                      <a:cubicBezTo>
                        <a:pt x="1355508" y="63147"/>
                        <a:pt x="1351880" y="60324"/>
                        <a:pt x="1347746" y="59635"/>
                      </a:cubicBezTo>
                      <a:cubicBezTo>
                        <a:pt x="1335909" y="57662"/>
                        <a:pt x="1323892" y="56984"/>
                        <a:pt x="1311965" y="55659"/>
                      </a:cubicBezTo>
                      <a:cubicBezTo>
                        <a:pt x="1304014" y="53009"/>
                        <a:pt x="1294037" y="53635"/>
                        <a:pt x="1288111" y="47708"/>
                      </a:cubicBezTo>
                      <a:cubicBezTo>
                        <a:pt x="1277197" y="36793"/>
                        <a:pt x="1283716" y="40941"/>
                        <a:pt x="1268233" y="35781"/>
                      </a:cubicBezTo>
                      <a:cubicBezTo>
                        <a:pt x="1264257" y="33130"/>
                        <a:pt x="1260580" y="29966"/>
                        <a:pt x="1256306" y="27829"/>
                      </a:cubicBezTo>
                      <a:cubicBezTo>
                        <a:pt x="1238569" y="18961"/>
                        <a:pt x="1226857" y="25606"/>
                        <a:pt x="1204622" y="27829"/>
                      </a:cubicBezTo>
                      <a:lnTo>
                        <a:pt x="1180768" y="35781"/>
                      </a:lnTo>
                      <a:lnTo>
                        <a:pt x="1168841" y="39756"/>
                      </a:lnTo>
                      <a:cubicBezTo>
                        <a:pt x="1166191" y="42407"/>
                        <a:pt x="1164243" y="46032"/>
                        <a:pt x="1160890" y="47708"/>
                      </a:cubicBezTo>
                      <a:cubicBezTo>
                        <a:pt x="1156003" y="50152"/>
                        <a:pt x="1150241" y="50182"/>
                        <a:pt x="1144987" y="51683"/>
                      </a:cubicBezTo>
                      <a:cubicBezTo>
                        <a:pt x="1104312" y="63304"/>
                        <a:pt x="1176774" y="52679"/>
                        <a:pt x="1065474" y="59635"/>
                      </a:cubicBezTo>
                      <a:lnTo>
                        <a:pt x="1005840" y="63610"/>
                      </a:lnTo>
                      <a:cubicBezTo>
                        <a:pt x="999214" y="64935"/>
                        <a:pt x="992719" y="67586"/>
                        <a:pt x="985961" y="67586"/>
                      </a:cubicBezTo>
                      <a:cubicBezTo>
                        <a:pt x="980974" y="67586"/>
                        <a:pt x="963753" y="61508"/>
                        <a:pt x="958132" y="59635"/>
                      </a:cubicBezTo>
                      <a:cubicBezTo>
                        <a:pt x="955482" y="56984"/>
                        <a:pt x="952523" y="54610"/>
                        <a:pt x="950181" y="51683"/>
                      </a:cubicBezTo>
                      <a:cubicBezTo>
                        <a:pt x="947196" y="47952"/>
                        <a:pt x="945960" y="42741"/>
                        <a:pt x="942229" y="39756"/>
                      </a:cubicBezTo>
                      <a:cubicBezTo>
                        <a:pt x="938957" y="37138"/>
                        <a:pt x="934278" y="37106"/>
                        <a:pt x="930302" y="35781"/>
                      </a:cubicBezTo>
                      <a:cubicBezTo>
                        <a:pt x="923676" y="37106"/>
                        <a:pt x="917140" y="39010"/>
                        <a:pt x="910424" y="39756"/>
                      </a:cubicBezTo>
                      <a:cubicBezTo>
                        <a:pt x="893251" y="41664"/>
                        <a:pt x="875808" y="41037"/>
                        <a:pt x="858741" y="43732"/>
                      </a:cubicBezTo>
                      <a:cubicBezTo>
                        <a:pt x="850462" y="45039"/>
                        <a:pt x="842838" y="49033"/>
                        <a:pt x="834887" y="51683"/>
                      </a:cubicBezTo>
                      <a:lnTo>
                        <a:pt x="822960" y="55659"/>
                      </a:lnTo>
                      <a:cubicBezTo>
                        <a:pt x="806362" y="39061"/>
                        <a:pt x="812901" y="40858"/>
                        <a:pt x="795130" y="35781"/>
                      </a:cubicBezTo>
                      <a:cubicBezTo>
                        <a:pt x="789876" y="34280"/>
                        <a:pt x="784528" y="33130"/>
                        <a:pt x="779227" y="31805"/>
                      </a:cubicBezTo>
                      <a:cubicBezTo>
                        <a:pt x="772601" y="33130"/>
                        <a:pt x="764127" y="31003"/>
                        <a:pt x="759349" y="35781"/>
                      </a:cubicBezTo>
                      <a:cubicBezTo>
                        <a:pt x="753423" y="41708"/>
                        <a:pt x="756047" y="52661"/>
                        <a:pt x="751398" y="59635"/>
                      </a:cubicBezTo>
                      <a:cubicBezTo>
                        <a:pt x="748588" y="63851"/>
                        <a:pt x="741162" y="76680"/>
                        <a:pt x="735495" y="79513"/>
                      </a:cubicBezTo>
                      <a:cubicBezTo>
                        <a:pt x="730608" y="81956"/>
                        <a:pt x="724927" y="82303"/>
                        <a:pt x="719593" y="83488"/>
                      </a:cubicBezTo>
                      <a:cubicBezTo>
                        <a:pt x="677188" y="92911"/>
                        <a:pt x="680155" y="88353"/>
                        <a:pt x="612250" y="91440"/>
                      </a:cubicBezTo>
                      <a:cubicBezTo>
                        <a:pt x="602974" y="90115"/>
                        <a:pt x="593610" y="89302"/>
                        <a:pt x="584421" y="87464"/>
                      </a:cubicBezTo>
                      <a:cubicBezTo>
                        <a:pt x="580312" y="86642"/>
                        <a:pt x="575767" y="86106"/>
                        <a:pt x="572494" y="83488"/>
                      </a:cubicBezTo>
                      <a:cubicBezTo>
                        <a:pt x="568763" y="80503"/>
                        <a:pt x="567688" y="75158"/>
                        <a:pt x="564542" y="71562"/>
                      </a:cubicBezTo>
                      <a:cubicBezTo>
                        <a:pt x="542705" y="46606"/>
                        <a:pt x="550689" y="52687"/>
                        <a:pt x="520810" y="47708"/>
                      </a:cubicBezTo>
                      <a:cubicBezTo>
                        <a:pt x="515509" y="49033"/>
                        <a:pt x="510371" y="51683"/>
                        <a:pt x="504907" y="51683"/>
                      </a:cubicBezTo>
                      <a:cubicBezTo>
                        <a:pt x="489391" y="51683"/>
                        <a:pt x="484091" y="35155"/>
                        <a:pt x="473102" y="27829"/>
                      </a:cubicBezTo>
                      <a:cubicBezTo>
                        <a:pt x="457688" y="17553"/>
                        <a:pt x="465708" y="21389"/>
                        <a:pt x="449248" y="15902"/>
                      </a:cubicBezTo>
                      <a:cubicBezTo>
                        <a:pt x="441297" y="18553"/>
                        <a:pt x="432368" y="19205"/>
                        <a:pt x="425394" y="23854"/>
                      </a:cubicBezTo>
                      <a:cubicBezTo>
                        <a:pt x="409980" y="34129"/>
                        <a:pt x="418000" y="30294"/>
                        <a:pt x="401541" y="35781"/>
                      </a:cubicBezTo>
                      <a:cubicBezTo>
                        <a:pt x="397565" y="30480"/>
                        <a:pt x="394016" y="24830"/>
                        <a:pt x="389614" y="19878"/>
                      </a:cubicBezTo>
                      <a:cubicBezTo>
                        <a:pt x="383388" y="12874"/>
                        <a:pt x="369735" y="0"/>
                        <a:pt x="369735" y="0"/>
                      </a:cubicBezTo>
                      <a:cubicBezTo>
                        <a:pt x="367085" y="5301"/>
                        <a:pt x="364119" y="10455"/>
                        <a:pt x="361784" y="15902"/>
                      </a:cubicBezTo>
                      <a:cubicBezTo>
                        <a:pt x="357696" y="25441"/>
                        <a:pt x="356718" y="33635"/>
                        <a:pt x="353833" y="43732"/>
                      </a:cubicBezTo>
                      <a:cubicBezTo>
                        <a:pt x="352682" y="47762"/>
                        <a:pt x="351182" y="51683"/>
                        <a:pt x="349857" y="55659"/>
                      </a:cubicBezTo>
                      <a:cubicBezTo>
                        <a:pt x="341569" y="51515"/>
                        <a:pt x="331208" y="48431"/>
                        <a:pt x="326003" y="39756"/>
                      </a:cubicBezTo>
                      <a:cubicBezTo>
                        <a:pt x="315402" y="22087"/>
                        <a:pt x="331302" y="30920"/>
                        <a:pt x="310101" y="23854"/>
                      </a:cubicBezTo>
                      <a:cubicBezTo>
                        <a:pt x="303475" y="17228"/>
                        <a:pt x="293185" y="-4915"/>
                        <a:pt x="290222" y="3975"/>
                      </a:cubicBezTo>
                      <a:cubicBezTo>
                        <a:pt x="288897" y="7951"/>
                        <a:pt x="287398" y="11873"/>
                        <a:pt x="286247" y="15902"/>
                      </a:cubicBezTo>
                      <a:cubicBezTo>
                        <a:pt x="284746" y="21156"/>
                        <a:pt x="284423" y="26783"/>
                        <a:pt x="282271" y="31805"/>
                      </a:cubicBezTo>
                      <a:cubicBezTo>
                        <a:pt x="280389" y="36197"/>
                        <a:pt x="277699" y="40353"/>
                        <a:pt x="274320" y="43732"/>
                      </a:cubicBezTo>
                      <a:cubicBezTo>
                        <a:pt x="253654" y="64398"/>
                        <a:pt x="270180" y="39961"/>
                        <a:pt x="254441" y="59635"/>
                      </a:cubicBezTo>
                      <a:cubicBezTo>
                        <a:pt x="251456" y="63366"/>
                        <a:pt x="250639" y="69191"/>
                        <a:pt x="246490" y="71562"/>
                      </a:cubicBezTo>
                      <a:cubicBezTo>
                        <a:pt x="240623" y="74914"/>
                        <a:pt x="233238" y="74212"/>
                        <a:pt x="226612" y="75537"/>
                      </a:cubicBezTo>
                      <a:cubicBezTo>
                        <a:pt x="224524" y="75119"/>
                        <a:pt x="199563" y="70983"/>
                        <a:pt x="194807" y="67586"/>
                      </a:cubicBezTo>
                      <a:cubicBezTo>
                        <a:pt x="161794" y="44005"/>
                        <a:pt x="193924" y="56689"/>
                        <a:pt x="166977" y="47708"/>
                      </a:cubicBezTo>
                      <a:cubicBezTo>
                        <a:pt x="163001" y="45057"/>
                        <a:pt x="159416" y="41697"/>
                        <a:pt x="155050" y="39756"/>
                      </a:cubicBezTo>
                      <a:cubicBezTo>
                        <a:pt x="147391" y="36352"/>
                        <a:pt x="131196" y="31805"/>
                        <a:pt x="131196" y="31805"/>
                      </a:cubicBezTo>
                      <a:cubicBezTo>
                        <a:pt x="113599" y="43536"/>
                        <a:pt x="121712" y="34264"/>
                        <a:pt x="115294" y="55659"/>
                      </a:cubicBezTo>
                      <a:cubicBezTo>
                        <a:pt x="112886" y="63687"/>
                        <a:pt x="107342" y="79513"/>
                        <a:pt x="107342" y="79513"/>
                      </a:cubicBezTo>
                      <a:cubicBezTo>
                        <a:pt x="102041" y="78188"/>
                        <a:pt x="95706" y="78950"/>
                        <a:pt x="91440" y="75537"/>
                      </a:cubicBezTo>
                      <a:cubicBezTo>
                        <a:pt x="88168" y="72919"/>
                        <a:pt x="90427" y="66573"/>
                        <a:pt x="87464" y="63610"/>
                      </a:cubicBezTo>
                      <a:cubicBezTo>
                        <a:pt x="84501" y="60647"/>
                        <a:pt x="79513" y="60960"/>
                        <a:pt x="75537" y="59635"/>
                      </a:cubicBezTo>
                      <a:cubicBezTo>
                        <a:pt x="75503" y="59770"/>
                        <a:pt x="69485" y="85565"/>
                        <a:pt x="67586" y="87464"/>
                      </a:cubicBezTo>
                      <a:cubicBezTo>
                        <a:pt x="64623" y="90427"/>
                        <a:pt x="59635" y="90115"/>
                        <a:pt x="55659" y="91440"/>
                      </a:cubicBezTo>
                      <a:cubicBezTo>
                        <a:pt x="11375" y="84059"/>
                        <a:pt x="47828" y="93488"/>
                        <a:pt x="19878" y="79513"/>
                      </a:cubicBezTo>
                      <a:cubicBezTo>
                        <a:pt x="-765" y="69192"/>
                        <a:pt x="15529" y="83115"/>
                        <a:pt x="0" y="67586"/>
                      </a:cubicBezTo>
                    </a:path>
                  </a:pathLst>
                </a:custGeom>
                <a:noFill/>
                <a:ln w="38100" cap="rnd"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27" name="Freeform 26"/>
                <p:cNvSpPr/>
                <p:nvPr/>
              </p:nvSpPr>
              <p:spPr bwMode="auto">
                <a:xfrm>
                  <a:off x="970059" y="1423283"/>
                  <a:ext cx="2289976" cy="83489"/>
                </a:xfrm>
                <a:custGeom>
                  <a:avLst/>
                  <a:gdLst>
                    <a:gd name="connsiteX0" fmla="*/ 2289976 w 2289976"/>
                    <a:gd name="connsiteY0" fmla="*/ 47708 h 83489"/>
                    <a:gd name="connsiteX1" fmla="*/ 2258171 w 2289976"/>
                    <a:gd name="connsiteY1" fmla="*/ 47708 h 83489"/>
                    <a:gd name="connsiteX2" fmla="*/ 2254195 w 2289976"/>
                    <a:gd name="connsiteY2" fmla="*/ 59635 h 83489"/>
                    <a:gd name="connsiteX3" fmla="*/ 2226365 w 2289976"/>
                    <a:gd name="connsiteY3" fmla="*/ 83489 h 83489"/>
                    <a:gd name="connsiteX4" fmla="*/ 2214438 w 2289976"/>
                    <a:gd name="connsiteY4" fmla="*/ 79514 h 83489"/>
                    <a:gd name="connsiteX5" fmla="*/ 2134925 w 2289976"/>
                    <a:gd name="connsiteY5" fmla="*/ 71562 h 83489"/>
                    <a:gd name="connsiteX6" fmla="*/ 2111071 w 2289976"/>
                    <a:gd name="connsiteY6" fmla="*/ 59635 h 83489"/>
                    <a:gd name="connsiteX7" fmla="*/ 2099144 w 2289976"/>
                    <a:gd name="connsiteY7" fmla="*/ 51684 h 83489"/>
                    <a:gd name="connsiteX8" fmla="*/ 2087218 w 2289976"/>
                    <a:gd name="connsiteY8" fmla="*/ 47708 h 83489"/>
                    <a:gd name="connsiteX9" fmla="*/ 2067339 w 2289976"/>
                    <a:gd name="connsiteY9" fmla="*/ 39757 h 83489"/>
                    <a:gd name="connsiteX10" fmla="*/ 2047461 w 2289976"/>
                    <a:gd name="connsiteY10" fmla="*/ 23854 h 83489"/>
                    <a:gd name="connsiteX11" fmla="*/ 2039510 w 2289976"/>
                    <a:gd name="connsiteY11" fmla="*/ 11927 h 83489"/>
                    <a:gd name="connsiteX12" fmla="*/ 2015656 w 2289976"/>
                    <a:gd name="connsiteY12" fmla="*/ 0 h 83489"/>
                    <a:gd name="connsiteX13" fmla="*/ 2003729 w 2289976"/>
                    <a:gd name="connsiteY13" fmla="*/ 3976 h 83489"/>
                    <a:gd name="connsiteX14" fmla="*/ 1999753 w 2289976"/>
                    <a:gd name="connsiteY14" fmla="*/ 15903 h 83489"/>
                    <a:gd name="connsiteX15" fmla="*/ 1987826 w 2289976"/>
                    <a:gd name="connsiteY15" fmla="*/ 7952 h 83489"/>
                    <a:gd name="connsiteX16" fmla="*/ 1975899 w 2289976"/>
                    <a:gd name="connsiteY16" fmla="*/ 3976 h 83489"/>
                    <a:gd name="connsiteX17" fmla="*/ 1944094 w 2289976"/>
                    <a:gd name="connsiteY17" fmla="*/ 7952 h 83489"/>
                    <a:gd name="connsiteX18" fmla="*/ 1932167 w 2289976"/>
                    <a:gd name="connsiteY18" fmla="*/ 11927 h 83489"/>
                    <a:gd name="connsiteX19" fmla="*/ 1916264 w 2289976"/>
                    <a:gd name="connsiteY19" fmla="*/ 27830 h 83489"/>
                    <a:gd name="connsiteX20" fmla="*/ 1912289 w 2289976"/>
                    <a:gd name="connsiteY20" fmla="*/ 39757 h 83489"/>
                    <a:gd name="connsiteX21" fmla="*/ 1880484 w 2289976"/>
                    <a:gd name="connsiteY21" fmla="*/ 47708 h 83489"/>
                    <a:gd name="connsiteX22" fmla="*/ 1860605 w 2289976"/>
                    <a:gd name="connsiteY22" fmla="*/ 63611 h 83489"/>
                    <a:gd name="connsiteX23" fmla="*/ 1836751 w 2289976"/>
                    <a:gd name="connsiteY23" fmla="*/ 59635 h 83489"/>
                    <a:gd name="connsiteX24" fmla="*/ 1812898 w 2289976"/>
                    <a:gd name="connsiteY24" fmla="*/ 51684 h 83489"/>
                    <a:gd name="connsiteX25" fmla="*/ 1800971 w 2289976"/>
                    <a:gd name="connsiteY25" fmla="*/ 47708 h 83489"/>
                    <a:gd name="connsiteX26" fmla="*/ 1793019 w 2289976"/>
                    <a:gd name="connsiteY26" fmla="*/ 39757 h 83489"/>
                    <a:gd name="connsiteX27" fmla="*/ 1749287 w 2289976"/>
                    <a:gd name="connsiteY27" fmla="*/ 39757 h 83489"/>
                    <a:gd name="connsiteX28" fmla="*/ 1713506 w 2289976"/>
                    <a:gd name="connsiteY28" fmla="*/ 47708 h 83489"/>
                    <a:gd name="connsiteX29" fmla="*/ 1689652 w 2289976"/>
                    <a:gd name="connsiteY29" fmla="*/ 35781 h 83489"/>
                    <a:gd name="connsiteX30" fmla="*/ 1665798 w 2289976"/>
                    <a:gd name="connsiteY30" fmla="*/ 27830 h 83489"/>
                    <a:gd name="connsiteX31" fmla="*/ 1653871 w 2289976"/>
                    <a:gd name="connsiteY31" fmla="*/ 23854 h 83489"/>
                    <a:gd name="connsiteX32" fmla="*/ 1641944 w 2289976"/>
                    <a:gd name="connsiteY32" fmla="*/ 15903 h 83489"/>
                    <a:gd name="connsiteX33" fmla="*/ 1586285 w 2289976"/>
                    <a:gd name="connsiteY33" fmla="*/ 23854 h 83489"/>
                    <a:gd name="connsiteX34" fmla="*/ 1578334 w 2289976"/>
                    <a:gd name="connsiteY34" fmla="*/ 31806 h 83489"/>
                    <a:gd name="connsiteX35" fmla="*/ 1558456 w 2289976"/>
                    <a:gd name="connsiteY35" fmla="*/ 27830 h 83489"/>
                    <a:gd name="connsiteX36" fmla="*/ 1534602 w 2289976"/>
                    <a:gd name="connsiteY36" fmla="*/ 19879 h 83489"/>
                    <a:gd name="connsiteX37" fmla="*/ 1478943 w 2289976"/>
                    <a:gd name="connsiteY37" fmla="*/ 15903 h 83489"/>
                    <a:gd name="connsiteX38" fmla="*/ 1467016 w 2289976"/>
                    <a:gd name="connsiteY38" fmla="*/ 51684 h 83489"/>
                    <a:gd name="connsiteX39" fmla="*/ 1439186 w 2289976"/>
                    <a:gd name="connsiteY39" fmla="*/ 71562 h 83489"/>
                    <a:gd name="connsiteX40" fmla="*/ 1367624 w 2289976"/>
                    <a:gd name="connsiteY40" fmla="*/ 67587 h 83489"/>
                    <a:gd name="connsiteX41" fmla="*/ 1347746 w 2289976"/>
                    <a:gd name="connsiteY41" fmla="*/ 63611 h 83489"/>
                    <a:gd name="connsiteX42" fmla="*/ 1331844 w 2289976"/>
                    <a:gd name="connsiteY42" fmla="*/ 27830 h 83489"/>
                    <a:gd name="connsiteX43" fmla="*/ 1327868 w 2289976"/>
                    <a:gd name="connsiteY43" fmla="*/ 15903 h 83489"/>
                    <a:gd name="connsiteX44" fmla="*/ 1315941 w 2289976"/>
                    <a:gd name="connsiteY44" fmla="*/ 11927 h 83489"/>
                    <a:gd name="connsiteX45" fmla="*/ 1304014 w 2289976"/>
                    <a:gd name="connsiteY45" fmla="*/ 15903 h 83489"/>
                    <a:gd name="connsiteX46" fmla="*/ 1292087 w 2289976"/>
                    <a:gd name="connsiteY46" fmla="*/ 39757 h 83489"/>
                    <a:gd name="connsiteX47" fmla="*/ 1280160 w 2289976"/>
                    <a:gd name="connsiteY47" fmla="*/ 47708 h 83489"/>
                    <a:gd name="connsiteX48" fmla="*/ 1272209 w 2289976"/>
                    <a:gd name="connsiteY48" fmla="*/ 55660 h 83489"/>
                    <a:gd name="connsiteX49" fmla="*/ 1244379 w 2289976"/>
                    <a:gd name="connsiteY49" fmla="*/ 31806 h 83489"/>
                    <a:gd name="connsiteX50" fmla="*/ 1216550 w 2289976"/>
                    <a:gd name="connsiteY50" fmla="*/ 23854 h 83489"/>
                    <a:gd name="connsiteX51" fmla="*/ 1204623 w 2289976"/>
                    <a:gd name="connsiteY51" fmla="*/ 19879 h 83489"/>
                    <a:gd name="connsiteX52" fmla="*/ 1172818 w 2289976"/>
                    <a:gd name="connsiteY52" fmla="*/ 23854 h 83489"/>
                    <a:gd name="connsiteX53" fmla="*/ 1168842 w 2289976"/>
                    <a:gd name="connsiteY53" fmla="*/ 35781 h 83489"/>
                    <a:gd name="connsiteX54" fmla="*/ 1160891 w 2289976"/>
                    <a:gd name="connsiteY54" fmla="*/ 43733 h 83489"/>
                    <a:gd name="connsiteX55" fmla="*/ 1141012 w 2289976"/>
                    <a:gd name="connsiteY55" fmla="*/ 27830 h 83489"/>
                    <a:gd name="connsiteX56" fmla="*/ 1117158 w 2289976"/>
                    <a:gd name="connsiteY56" fmla="*/ 19879 h 83489"/>
                    <a:gd name="connsiteX57" fmla="*/ 1101256 w 2289976"/>
                    <a:gd name="connsiteY57" fmla="*/ 23854 h 83489"/>
                    <a:gd name="connsiteX58" fmla="*/ 1085353 w 2289976"/>
                    <a:gd name="connsiteY58" fmla="*/ 55660 h 83489"/>
                    <a:gd name="connsiteX59" fmla="*/ 1077402 w 2289976"/>
                    <a:gd name="connsiteY59" fmla="*/ 67587 h 83489"/>
                    <a:gd name="connsiteX60" fmla="*/ 1061499 w 2289976"/>
                    <a:gd name="connsiteY60" fmla="*/ 71562 h 83489"/>
                    <a:gd name="connsiteX61" fmla="*/ 1033670 w 2289976"/>
                    <a:gd name="connsiteY61" fmla="*/ 63611 h 83489"/>
                    <a:gd name="connsiteX62" fmla="*/ 1009816 w 2289976"/>
                    <a:gd name="connsiteY62" fmla="*/ 51684 h 83489"/>
                    <a:gd name="connsiteX63" fmla="*/ 978011 w 2289976"/>
                    <a:gd name="connsiteY63" fmla="*/ 55660 h 83489"/>
                    <a:gd name="connsiteX64" fmla="*/ 966084 w 2289976"/>
                    <a:gd name="connsiteY64" fmla="*/ 59635 h 83489"/>
                    <a:gd name="connsiteX65" fmla="*/ 950181 w 2289976"/>
                    <a:gd name="connsiteY65" fmla="*/ 55660 h 83489"/>
                    <a:gd name="connsiteX66" fmla="*/ 926327 w 2289976"/>
                    <a:gd name="connsiteY66" fmla="*/ 47708 h 83489"/>
                    <a:gd name="connsiteX67" fmla="*/ 922351 w 2289976"/>
                    <a:gd name="connsiteY67" fmla="*/ 35781 h 83489"/>
                    <a:gd name="connsiteX68" fmla="*/ 795131 w 2289976"/>
                    <a:gd name="connsiteY68" fmla="*/ 43733 h 83489"/>
                    <a:gd name="connsiteX69" fmla="*/ 787179 w 2289976"/>
                    <a:gd name="connsiteY69" fmla="*/ 51684 h 83489"/>
                    <a:gd name="connsiteX70" fmla="*/ 751398 w 2289976"/>
                    <a:gd name="connsiteY70" fmla="*/ 59635 h 83489"/>
                    <a:gd name="connsiteX71" fmla="*/ 731520 w 2289976"/>
                    <a:gd name="connsiteY71" fmla="*/ 55660 h 83489"/>
                    <a:gd name="connsiteX72" fmla="*/ 683812 w 2289976"/>
                    <a:gd name="connsiteY72" fmla="*/ 63611 h 83489"/>
                    <a:gd name="connsiteX73" fmla="*/ 667910 w 2289976"/>
                    <a:gd name="connsiteY73" fmla="*/ 75538 h 83489"/>
                    <a:gd name="connsiteX74" fmla="*/ 655983 w 2289976"/>
                    <a:gd name="connsiteY74" fmla="*/ 79514 h 83489"/>
                    <a:gd name="connsiteX75" fmla="*/ 628153 w 2289976"/>
                    <a:gd name="connsiteY75" fmla="*/ 71562 h 83489"/>
                    <a:gd name="connsiteX76" fmla="*/ 620202 w 2289976"/>
                    <a:gd name="connsiteY76" fmla="*/ 59635 h 83489"/>
                    <a:gd name="connsiteX77" fmla="*/ 608275 w 2289976"/>
                    <a:gd name="connsiteY77" fmla="*/ 55660 h 83489"/>
                    <a:gd name="connsiteX78" fmla="*/ 556591 w 2289976"/>
                    <a:gd name="connsiteY78" fmla="*/ 43733 h 83489"/>
                    <a:gd name="connsiteX79" fmla="*/ 540689 w 2289976"/>
                    <a:gd name="connsiteY79" fmla="*/ 23854 h 83489"/>
                    <a:gd name="connsiteX80" fmla="*/ 528762 w 2289976"/>
                    <a:gd name="connsiteY80" fmla="*/ 19879 h 83489"/>
                    <a:gd name="connsiteX81" fmla="*/ 496957 w 2289976"/>
                    <a:gd name="connsiteY81" fmla="*/ 27830 h 83489"/>
                    <a:gd name="connsiteX82" fmla="*/ 489005 w 2289976"/>
                    <a:gd name="connsiteY82" fmla="*/ 35781 h 83489"/>
                    <a:gd name="connsiteX83" fmla="*/ 485030 w 2289976"/>
                    <a:gd name="connsiteY83" fmla="*/ 23854 h 83489"/>
                    <a:gd name="connsiteX84" fmla="*/ 445273 w 2289976"/>
                    <a:gd name="connsiteY84" fmla="*/ 19879 h 83489"/>
                    <a:gd name="connsiteX85" fmla="*/ 417444 w 2289976"/>
                    <a:gd name="connsiteY85" fmla="*/ 31806 h 83489"/>
                    <a:gd name="connsiteX86" fmla="*/ 385638 w 2289976"/>
                    <a:gd name="connsiteY86" fmla="*/ 39757 h 83489"/>
                    <a:gd name="connsiteX87" fmla="*/ 353833 w 2289976"/>
                    <a:gd name="connsiteY87" fmla="*/ 19879 h 83489"/>
                    <a:gd name="connsiteX88" fmla="*/ 341906 w 2289976"/>
                    <a:gd name="connsiteY88" fmla="*/ 15903 h 83489"/>
                    <a:gd name="connsiteX89" fmla="*/ 329979 w 2289976"/>
                    <a:gd name="connsiteY89" fmla="*/ 11927 h 83489"/>
                    <a:gd name="connsiteX90" fmla="*/ 322028 w 2289976"/>
                    <a:gd name="connsiteY90" fmla="*/ 19879 h 83489"/>
                    <a:gd name="connsiteX91" fmla="*/ 310101 w 2289976"/>
                    <a:gd name="connsiteY91" fmla="*/ 27830 h 83489"/>
                    <a:gd name="connsiteX92" fmla="*/ 298174 w 2289976"/>
                    <a:gd name="connsiteY92" fmla="*/ 51684 h 83489"/>
                    <a:gd name="connsiteX93" fmla="*/ 286247 w 2289976"/>
                    <a:gd name="connsiteY93" fmla="*/ 55660 h 83489"/>
                    <a:gd name="connsiteX94" fmla="*/ 266369 w 2289976"/>
                    <a:gd name="connsiteY94" fmla="*/ 43733 h 83489"/>
                    <a:gd name="connsiteX95" fmla="*/ 254442 w 2289976"/>
                    <a:gd name="connsiteY95" fmla="*/ 35781 h 83489"/>
                    <a:gd name="connsiteX96" fmla="*/ 214685 w 2289976"/>
                    <a:gd name="connsiteY96" fmla="*/ 23854 h 83489"/>
                    <a:gd name="connsiteX97" fmla="*/ 194807 w 2289976"/>
                    <a:gd name="connsiteY97" fmla="*/ 43733 h 83489"/>
                    <a:gd name="connsiteX98" fmla="*/ 190831 w 2289976"/>
                    <a:gd name="connsiteY98" fmla="*/ 55660 h 83489"/>
                    <a:gd name="connsiteX99" fmla="*/ 178904 w 2289976"/>
                    <a:gd name="connsiteY99" fmla="*/ 59635 h 83489"/>
                    <a:gd name="connsiteX100" fmla="*/ 166978 w 2289976"/>
                    <a:gd name="connsiteY100" fmla="*/ 55660 h 83489"/>
                    <a:gd name="connsiteX101" fmla="*/ 151075 w 2289976"/>
                    <a:gd name="connsiteY101" fmla="*/ 35781 h 83489"/>
                    <a:gd name="connsiteX102" fmla="*/ 127221 w 2289976"/>
                    <a:gd name="connsiteY102" fmla="*/ 23854 h 83489"/>
                    <a:gd name="connsiteX103" fmla="*/ 75538 w 2289976"/>
                    <a:gd name="connsiteY103" fmla="*/ 35781 h 83489"/>
                    <a:gd name="connsiteX104" fmla="*/ 71562 w 2289976"/>
                    <a:gd name="connsiteY104" fmla="*/ 23854 h 83489"/>
                    <a:gd name="connsiteX105" fmla="*/ 47708 w 2289976"/>
                    <a:gd name="connsiteY105" fmla="*/ 23854 h 83489"/>
                    <a:gd name="connsiteX106" fmla="*/ 11927 w 2289976"/>
                    <a:gd name="connsiteY106" fmla="*/ 39757 h 83489"/>
                    <a:gd name="connsiteX107" fmla="*/ 0 w 2289976"/>
                    <a:gd name="connsiteY107" fmla="*/ 39757 h 83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Lst>
                  <a:rect l="l" t="t" r="r" b="b"/>
                  <a:pathLst>
                    <a:path w="2289976" h="83489">
                      <a:moveTo>
                        <a:pt x="2289976" y="47708"/>
                      </a:moveTo>
                      <a:cubicBezTo>
                        <a:pt x="2282417" y="46196"/>
                        <a:pt x="2266320" y="39559"/>
                        <a:pt x="2258171" y="47708"/>
                      </a:cubicBezTo>
                      <a:cubicBezTo>
                        <a:pt x="2255208" y="50671"/>
                        <a:pt x="2256631" y="56225"/>
                        <a:pt x="2254195" y="59635"/>
                      </a:cubicBezTo>
                      <a:cubicBezTo>
                        <a:pt x="2245430" y="71906"/>
                        <a:pt x="2237827" y="75848"/>
                        <a:pt x="2226365" y="83489"/>
                      </a:cubicBezTo>
                      <a:cubicBezTo>
                        <a:pt x="2222389" y="82164"/>
                        <a:pt x="2218593" y="80056"/>
                        <a:pt x="2214438" y="79514"/>
                      </a:cubicBezTo>
                      <a:cubicBezTo>
                        <a:pt x="2188025" y="76069"/>
                        <a:pt x="2134925" y="71562"/>
                        <a:pt x="2134925" y="71562"/>
                      </a:cubicBezTo>
                      <a:cubicBezTo>
                        <a:pt x="2100744" y="48776"/>
                        <a:pt x="2143991" y="76095"/>
                        <a:pt x="2111071" y="59635"/>
                      </a:cubicBezTo>
                      <a:cubicBezTo>
                        <a:pt x="2106797" y="57498"/>
                        <a:pt x="2103418" y="53821"/>
                        <a:pt x="2099144" y="51684"/>
                      </a:cubicBezTo>
                      <a:cubicBezTo>
                        <a:pt x="2095396" y="49810"/>
                        <a:pt x="2091142" y="49179"/>
                        <a:pt x="2087218" y="47708"/>
                      </a:cubicBezTo>
                      <a:cubicBezTo>
                        <a:pt x="2080536" y="45202"/>
                        <a:pt x="2073722" y="42948"/>
                        <a:pt x="2067339" y="39757"/>
                      </a:cubicBezTo>
                      <a:cubicBezTo>
                        <a:pt x="2060449" y="36312"/>
                        <a:pt x="2052392" y="30019"/>
                        <a:pt x="2047461" y="23854"/>
                      </a:cubicBezTo>
                      <a:cubicBezTo>
                        <a:pt x="2044476" y="20123"/>
                        <a:pt x="2042889" y="15306"/>
                        <a:pt x="2039510" y="11927"/>
                      </a:cubicBezTo>
                      <a:cubicBezTo>
                        <a:pt x="2031804" y="4221"/>
                        <a:pt x="2025355" y="3233"/>
                        <a:pt x="2015656" y="0"/>
                      </a:cubicBezTo>
                      <a:cubicBezTo>
                        <a:pt x="2011680" y="1325"/>
                        <a:pt x="2006692" y="1013"/>
                        <a:pt x="2003729" y="3976"/>
                      </a:cubicBezTo>
                      <a:cubicBezTo>
                        <a:pt x="2000766" y="6939"/>
                        <a:pt x="2003819" y="14887"/>
                        <a:pt x="1999753" y="15903"/>
                      </a:cubicBezTo>
                      <a:cubicBezTo>
                        <a:pt x="1995118" y="17062"/>
                        <a:pt x="1992100" y="10089"/>
                        <a:pt x="1987826" y="7952"/>
                      </a:cubicBezTo>
                      <a:cubicBezTo>
                        <a:pt x="1984078" y="6078"/>
                        <a:pt x="1979875" y="5301"/>
                        <a:pt x="1975899" y="3976"/>
                      </a:cubicBezTo>
                      <a:cubicBezTo>
                        <a:pt x="1965297" y="5301"/>
                        <a:pt x="1954606" y="6041"/>
                        <a:pt x="1944094" y="7952"/>
                      </a:cubicBezTo>
                      <a:cubicBezTo>
                        <a:pt x="1939971" y="8702"/>
                        <a:pt x="1935577" y="9491"/>
                        <a:pt x="1932167" y="11927"/>
                      </a:cubicBezTo>
                      <a:cubicBezTo>
                        <a:pt x="1926067" y="16284"/>
                        <a:pt x="1916264" y="27830"/>
                        <a:pt x="1916264" y="27830"/>
                      </a:cubicBezTo>
                      <a:cubicBezTo>
                        <a:pt x="1914939" y="31806"/>
                        <a:pt x="1915952" y="37722"/>
                        <a:pt x="1912289" y="39757"/>
                      </a:cubicBezTo>
                      <a:cubicBezTo>
                        <a:pt x="1902736" y="45064"/>
                        <a:pt x="1880484" y="47708"/>
                        <a:pt x="1880484" y="47708"/>
                      </a:cubicBezTo>
                      <a:cubicBezTo>
                        <a:pt x="1876531" y="51661"/>
                        <a:pt x="1866248" y="62984"/>
                        <a:pt x="1860605" y="63611"/>
                      </a:cubicBezTo>
                      <a:cubicBezTo>
                        <a:pt x="1852593" y="64501"/>
                        <a:pt x="1844571" y="61590"/>
                        <a:pt x="1836751" y="59635"/>
                      </a:cubicBezTo>
                      <a:cubicBezTo>
                        <a:pt x="1828620" y="57602"/>
                        <a:pt x="1820849" y="54334"/>
                        <a:pt x="1812898" y="51684"/>
                      </a:cubicBezTo>
                      <a:lnTo>
                        <a:pt x="1800971" y="47708"/>
                      </a:lnTo>
                      <a:cubicBezTo>
                        <a:pt x="1798320" y="45058"/>
                        <a:pt x="1796233" y="41685"/>
                        <a:pt x="1793019" y="39757"/>
                      </a:cubicBezTo>
                      <a:cubicBezTo>
                        <a:pt x="1779214" y="31474"/>
                        <a:pt x="1764198" y="37627"/>
                        <a:pt x="1749287" y="39757"/>
                      </a:cubicBezTo>
                      <a:cubicBezTo>
                        <a:pt x="1724799" y="43256"/>
                        <a:pt x="1731261" y="41791"/>
                        <a:pt x="1713506" y="47708"/>
                      </a:cubicBezTo>
                      <a:cubicBezTo>
                        <a:pt x="1670020" y="33215"/>
                        <a:pt x="1735882" y="56328"/>
                        <a:pt x="1689652" y="35781"/>
                      </a:cubicBezTo>
                      <a:cubicBezTo>
                        <a:pt x="1681993" y="32377"/>
                        <a:pt x="1673749" y="30480"/>
                        <a:pt x="1665798" y="27830"/>
                      </a:cubicBezTo>
                      <a:cubicBezTo>
                        <a:pt x="1661822" y="26505"/>
                        <a:pt x="1657358" y="26179"/>
                        <a:pt x="1653871" y="23854"/>
                      </a:cubicBezTo>
                      <a:lnTo>
                        <a:pt x="1641944" y="15903"/>
                      </a:lnTo>
                      <a:cubicBezTo>
                        <a:pt x="1641279" y="15963"/>
                        <a:pt x="1598574" y="16481"/>
                        <a:pt x="1586285" y="23854"/>
                      </a:cubicBezTo>
                      <a:cubicBezTo>
                        <a:pt x="1583071" y="25783"/>
                        <a:pt x="1580984" y="29155"/>
                        <a:pt x="1578334" y="31806"/>
                      </a:cubicBezTo>
                      <a:cubicBezTo>
                        <a:pt x="1571708" y="30481"/>
                        <a:pt x="1564975" y="29608"/>
                        <a:pt x="1558456" y="27830"/>
                      </a:cubicBezTo>
                      <a:cubicBezTo>
                        <a:pt x="1550370" y="25625"/>
                        <a:pt x="1534602" y="19879"/>
                        <a:pt x="1534602" y="19879"/>
                      </a:cubicBezTo>
                      <a:cubicBezTo>
                        <a:pt x="1518724" y="3999"/>
                        <a:pt x="1516098" y="-2675"/>
                        <a:pt x="1478943" y="15903"/>
                      </a:cubicBezTo>
                      <a:cubicBezTo>
                        <a:pt x="1463032" y="23858"/>
                        <a:pt x="1476958" y="41742"/>
                        <a:pt x="1467016" y="51684"/>
                      </a:cubicBezTo>
                      <a:cubicBezTo>
                        <a:pt x="1448150" y="70550"/>
                        <a:pt x="1458225" y="65217"/>
                        <a:pt x="1439186" y="71562"/>
                      </a:cubicBezTo>
                      <a:cubicBezTo>
                        <a:pt x="1400193" y="58565"/>
                        <a:pt x="1423684" y="62915"/>
                        <a:pt x="1367624" y="67587"/>
                      </a:cubicBezTo>
                      <a:cubicBezTo>
                        <a:pt x="1360998" y="66262"/>
                        <a:pt x="1353613" y="66964"/>
                        <a:pt x="1347746" y="63611"/>
                      </a:cubicBezTo>
                      <a:cubicBezTo>
                        <a:pt x="1339964" y="59164"/>
                        <a:pt x="1332855" y="30863"/>
                        <a:pt x="1331844" y="27830"/>
                      </a:cubicBezTo>
                      <a:cubicBezTo>
                        <a:pt x="1330519" y="23854"/>
                        <a:pt x="1331844" y="17228"/>
                        <a:pt x="1327868" y="15903"/>
                      </a:cubicBezTo>
                      <a:lnTo>
                        <a:pt x="1315941" y="11927"/>
                      </a:lnTo>
                      <a:cubicBezTo>
                        <a:pt x="1311965" y="13252"/>
                        <a:pt x="1307286" y="13285"/>
                        <a:pt x="1304014" y="15903"/>
                      </a:cubicBezTo>
                      <a:cubicBezTo>
                        <a:pt x="1285396" y="30798"/>
                        <a:pt x="1304891" y="23752"/>
                        <a:pt x="1292087" y="39757"/>
                      </a:cubicBezTo>
                      <a:cubicBezTo>
                        <a:pt x="1289102" y="43488"/>
                        <a:pt x="1283891" y="44723"/>
                        <a:pt x="1280160" y="47708"/>
                      </a:cubicBezTo>
                      <a:cubicBezTo>
                        <a:pt x="1277233" y="50050"/>
                        <a:pt x="1274859" y="53009"/>
                        <a:pt x="1272209" y="55660"/>
                      </a:cubicBezTo>
                      <a:cubicBezTo>
                        <a:pt x="1262426" y="45877"/>
                        <a:pt x="1256490" y="37861"/>
                        <a:pt x="1244379" y="31806"/>
                      </a:cubicBezTo>
                      <a:cubicBezTo>
                        <a:pt x="1238024" y="28629"/>
                        <a:pt x="1222494" y="25552"/>
                        <a:pt x="1216550" y="23854"/>
                      </a:cubicBezTo>
                      <a:cubicBezTo>
                        <a:pt x="1212521" y="22703"/>
                        <a:pt x="1208599" y="21204"/>
                        <a:pt x="1204623" y="19879"/>
                      </a:cubicBezTo>
                      <a:cubicBezTo>
                        <a:pt x="1194021" y="21204"/>
                        <a:pt x="1182581" y="19515"/>
                        <a:pt x="1172818" y="23854"/>
                      </a:cubicBezTo>
                      <a:cubicBezTo>
                        <a:pt x="1168988" y="25556"/>
                        <a:pt x="1170998" y="32187"/>
                        <a:pt x="1168842" y="35781"/>
                      </a:cubicBezTo>
                      <a:cubicBezTo>
                        <a:pt x="1166914" y="38995"/>
                        <a:pt x="1163541" y="41082"/>
                        <a:pt x="1160891" y="43733"/>
                      </a:cubicBezTo>
                      <a:cubicBezTo>
                        <a:pt x="1154282" y="37124"/>
                        <a:pt x="1150040" y="31842"/>
                        <a:pt x="1141012" y="27830"/>
                      </a:cubicBezTo>
                      <a:cubicBezTo>
                        <a:pt x="1133353" y="24426"/>
                        <a:pt x="1117158" y="19879"/>
                        <a:pt x="1117158" y="19879"/>
                      </a:cubicBezTo>
                      <a:cubicBezTo>
                        <a:pt x="1111857" y="21204"/>
                        <a:pt x="1106143" y="21411"/>
                        <a:pt x="1101256" y="23854"/>
                      </a:cubicBezTo>
                      <a:cubicBezTo>
                        <a:pt x="1088187" y="30388"/>
                        <a:pt x="1092679" y="44670"/>
                        <a:pt x="1085353" y="55660"/>
                      </a:cubicBezTo>
                      <a:cubicBezTo>
                        <a:pt x="1082703" y="59636"/>
                        <a:pt x="1081378" y="64937"/>
                        <a:pt x="1077402" y="67587"/>
                      </a:cubicBezTo>
                      <a:cubicBezTo>
                        <a:pt x="1072856" y="70618"/>
                        <a:pt x="1066800" y="70237"/>
                        <a:pt x="1061499" y="71562"/>
                      </a:cubicBezTo>
                      <a:cubicBezTo>
                        <a:pt x="1056399" y="70287"/>
                        <a:pt x="1039377" y="66464"/>
                        <a:pt x="1033670" y="63611"/>
                      </a:cubicBezTo>
                      <a:cubicBezTo>
                        <a:pt x="1002842" y="48197"/>
                        <a:pt x="1039795" y="61678"/>
                        <a:pt x="1009816" y="51684"/>
                      </a:cubicBezTo>
                      <a:cubicBezTo>
                        <a:pt x="999214" y="53009"/>
                        <a:pt x="988523" y="53749"/>
                        <a:pt x="978011" y="55660"/>
                      </a:cubicBezTo>
                      <a:cubicBezTo>
                        <a:pt x="973888" y="56410"/>
                        <a:pt x="970275" y="59635"/>
                        <a:pt x="966084" y="59635"/>
                      </a:cubicBezTo>
                      <a:cubicBezTo>
                        <a:pt x="960620" y="59635"/>
                        <a:pt x="955415" y="57230"/>
                        <a:pt x="950181" y="55660"/>
                      </a:cubicBezTo>
                      <a:cubicBezTo>
                        <a:pt x="942153" y="53252"/>
                        <a:pt x="926327" y="47708"/>
                        <a:pt x="926327" y="47708"/>
                      </a:cubicBezTo>
                      <a:cubicBezTo>
                        <a:pt x="925002" y="43732"/>
                        <a:pt x="926532" y="36060"/>
                        <a:pt x="922351" y="35781"/>
                      </a:cubicBezTo>
                      <a:cubicBezTo>
                        <a:pt x="833082" y="29830"/>
                        <a:pt x="840246" y="28694"/>
                        <a:pt x="795131" y="43733"/>
                      </a:cubicBezTo>
                      <a:cubicBezTo>
                        <a:pt x="792480" y="46383"/>
                        <a:pt x="790393" y="49756"/>
                        <a:pt x="787179" y="51684"/>
                      </a:cubicBezTo>
                      <a:cubicBezTo>
                        <a:pt x="779648" y="56202"/>
                        <a:pt x="756220" y="58831"/>
                        <a:pt x="751398" y="59635"/>
                      </a:cubicBezTo>
                      <a:cubicBezTo>
                        <a:pt x="744772" y="58310"/>
                        <a:pt x="738277" y="55660"/>
                        <a:pt x="731520" y="55660"/>
                      </a:cubicBezTo>
                      <a:cubicBezTo>
                        <a:pt x="704886" y="55660"/>
                        <a:pt x="702475" y="57390"/>
                        <a:pt x="683812" y="63611"/>
                      </a:cubicBezTo>
                      <a:cubicBezTo>
                        <a:pt x="678511" y="67587"/>
                        <a:pt x="673663" y="72251"/>
                        <a:pt x="667910" y="75538"/>
                      </a:cubicBezTo>
                      <a:cubicBezTo>
                        <a:pt x="664271" y="77617"/>
                        <a:pt x="660174" y="79514"/>
                        <a:pt x="655983" y="79514"/>
                      </a:cubicBezTo>
                      <a:cubicBezTo>
                        <a:pt x="650991" y="79514"/>
                        <a:pt x="633778" y="73437"/>
                        <a:pt x="628153" y="71562"/>
                      </a:cubicBezTo>
                      <a:cubicBezTo>
                        <a:pt x="625503" y="67586"/>
                        <a:pt x="623933" y="62620"/>
                        <a:pt x="620202" y="59635"/>
                      </a:cubicBezTo>
                      <a:cubicBezTo>
                        <a:pt x="616930" y="57017"/>
                        <a:pt x="612358" y="56602"/>
                        <a:pt x="608275" y="55660"/>
                      </a:cubicBezTo>
                      <a:cubicBezTo>
                        <a:pt x="551249" y="42500"/>
                        <a:pt x="585420" y="53341"/>
                        <a:pt x="556591" y="43733"/>
                      </a:cubicBezTo>
                      <a:cubicBezTo>
                        <a:pt x="552981" y="38318"/>
                        <a:pt x="546982" y="27630"/>
                        <a:pt x="540689" y="23854"/>
                      </a:cubicBezTo>
                      <a:cubicBezTo>
                        <a:pt x="537096" y="21698"/>
                        <a:pt x="532738" y="21204"/>
                        <a:pt x="528762" y="19879"/>
                      </a:cubicBezTo>
                      <a:cubicBezTo>
                        <a:pt x="524482" y="20735"/>
                        <a:pt x="503072" y="24161"/>
                        <a:pt x="496957" y="27830"/>
                      </a:cubicBezTo>
                      <a:cubicBezTo>
                        <a:pt x="493743" y="29758"/>
                        <a:pt x="491656" y="33131"/>
                        <a:pt x="489005" y="35781"/>
                      </a:cubicBezTo>
                      <a:cubicBezTo>
                        <a:pt x="487680" y="31805"/>
                        <a:pt x="487186" y="27447"/>
                        <a:pt x="485030" y="23854"/>
                      </a:cubicBezTo>
                      <a:cubicBezTo>
                        <a:pt x="475294" y="7627"/>
                        <a:pt x="464348" y="17494"/>
                        <a:pt x="445273" y="19879"/>
                      </a:cubicBezTo>
                      <a:cubicBezTo>
                        <a:pt x="433899" y="25566"/>
                        <a:pt x="429141" y="28882"/>
                        <a:pt x="417444" y="31806"/>
                      </a:cubicBezTo>
                      <a:lnTo>
                        <a:pt x="385638" y="39757"/>
                      </a:lnTo>
                      <a:cubicBezTo>
                        <a:pt x="373038" y="20856"/>
                        <a:pt x="382220" y="29341"/>
                        <a:pt x="353833" y="19879"/>
                      </a:cubicBezTo>
                      <a:lnTo>
                        <a:pt x="341906" y="15903"/>
                      </a:lnTo>
                      <a:lnTo>
                        <a:pt x="329979" y="11927"/>
                      </a:lnTo>
                      <a:cubicBezTo>
                        <a:pt x="327329" y="14578"/>
                        <a:pt x="324955" y="17537"/>
                        <a:pt x="322028" y="19879"/>
                      </a:cubicBezTo>
                      <a:cubicBezTo>
                        <a:pt x="318297" y="22864"/>
                        <a:pt x="313086" y="24099"/>
                        <a:pt x="310101" y="27830"/>
                      </a:cubicBezTo>
                      <a:cubicBezTo>
                        <a:pt x="297297" y="43835"/>
                        <a:pt x="316792" y="36789"/>
                        <a:pt x="298174" y="51684"/>
                      </a:cubicBezTo>
                      <a:cubicBezTo>
                        <a:pt x="294902" y="54302"/>
                        <a:pt x="290223" y="54335"/>
                        <a:pt x="286247" y="55660"/>
                      </a:cubicBezTo>
                      <a:cubicBezTo>
                        <a:pt x="270716" y="40127"/>
                        <a:pt x="287014" y="54055"/>
                        <a:pt x="266369" y="43733"/>
                      </a:cubicBezTo>
                      <a:cubicBezTo>
                        <a:pt x="262095" y="41596"/>
                        <a:pt x="258808" y="37722"/>
                        <a:pt x="254442" y="35781"/>
                      </a:cubicBezTo>
                      <a:cubicBezTo>
                        <a:pt x="242001" y="30252"/>
                        <a:pt x="227899" y="27158"/>
                        <a:pt x="214685" y="23854"/>
                      </a:cubicBezTo>
                      <a:cubicBezTo>
                        <a:pt x="202758" y="31806"/>
                        <a:pt x="201433" y="30481"/>
                        <a:pt x="194807" y="43733"/>
                      </a:cubicBezTo>
                      <a:cubicBezTo>
                        <a:pt x="192933" y="47481"/>
                        <a:pt x="193794" y="52697"/>
                        <a:pt x="190831" y="55660"/>
                      </a:cubicBezTo>
                      <a:cubicBezTo>
                        <a:pt x="187868" y="58623"/>
                        <a:pt x="182880" y="58310"/>
                        <a:pt x="178904" y="59635"/>
                      </a:cubicBezTo>
                      <a:cubicBezTo>
                        <a:pt x="174929" y="58310"/>
                        <a:pt x="170571" y="57816"/>
                        <a:pt x="166978" y="55660"/>
                      </a:cubicBezTo>
                      <a:cubicBezTo>
                        <a:pt x="157140" y="49757"/>
                        <a:pt x="159203" y="43909"/>
                        <a:pt x="151075" y="35781"/>
                      </a:cubicBezTo>
                      <a:cubicBezTo>
                        <a:pt x="143369" y="28075"/>
                        <a:pt x="136920" y="27087"/>
                        <a:pt x="127221" y="23854"/>
                      </a:cubicBezTo>
                      <a:cubicBezTo>
                        <a:pt x="83355" y="32628"/>
                        <a:pt x="100285" y="27533"/>
                        <a:pt x="75538" y="35781"/>
                      </a:cubicBezTo>
                      <a:cubicBezTo>
                        <a:pt x="74213" y="31805"/>
                        <a:pt x="74525" y="26817"/>
                        <a:pt x="71562" y="23854"/>
                      </a:cubicBezTo>
                      <a:cubicBezTo>
                        <a:pt x="63611" y="15904"/>
                        <a:pt x="55659" y="21204"/>
                        <a:pt x="47708" y="23854"/>
                      </a:cubicBezTo>
                      <a:cubicBezTo>
                        <a:pt x="36898" y="31061"/>
                        <a:pt x="26122" y="39757"/>
                        <a:pt x="11927" y="39757"/>
                      </a:cubicBezTo>
                      <a:lnTo>
                        <a:pt x="0" y="39757"/>
                      </a:lnTo>
                    </a:path>
                  </a:pathLst>
                </a:custGeom>
                <a:noFill/>
                <a:ln w="38100" cap="rnd"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28" name="Freeform 27"/>
                <p:cNvSpPr/>
                <p:nvPr/>
              </p:nvSpPr>
              <p:spPr bwMode="auto">
                <a:xfrm>
                  <a:off x="965275" y="1399430"/>
                  <a:ext cx="2815570" cy="147248"/>
                </a:xfrm>
                <a:custGeom>
                  <a:avLst/>
                  <a:gdLst>
                    <a:gd name="connsiteX0" fmla="*/ 2815570 w 2815570"/>
                    <a:gd name="connsiteY0" fmla="*/ 71561 h 147248"/>
                    <a:gd name="connsiteX1" fmla="*/ 2767862 w 2815570"/>
                    <a:gd name="connsiteY1" fmla="*/ 115293 h 147248"/>
                    <a:gd name="connsiteX2" fmla="*/ 2763887 w 2815570"/>
                    <a:gd name="connsiteY2" fmla="*/ 103367 h 147248"/>
                    <a:gd name="connsiteX3" fmla="*/ 2755935 w 2815570"/>
                    <a:gd name="connsiteY3" fmla="*/ 95415 h 147248"/>
                    <a:gd name="connsiteX4" fmla="*/ 2720155 w 2815570"/>
                    <a:gd name="connsiteY4" fmla="*/ 99391 h 147248"/>
                    <a:gd name="connsiteX5" fmla="*/ 2716179 w 2815570"/>
                    <a:gd name="connsiteY5" fmla="*/ 111318 h 147248"/>
                    <a:gd name="connsiteX6" fmla="*/ 2700276 w 2815570"/>
                    <a:gd name="connsiteY6" fmla="*/ 131196 h 147248"/>
                    <a:gd name="connsiteX7" fmla="*/ 2680398 w 2815570"/>
                    <a:gd name="connsiteY7" fmla="*/ 115293 h 147248"/>
                    <a:gd name="connsiteX8" fmla="*/ 2668471 w 2815570"/>
                    <a:gd name="connsiteY8" fmla="*/ 95415 h 147248"/>
                    <a:gd name="connsiteX9" fmla="*/ 2644617 w 2815570"/>
                    <a:gd name="connsiteY9" fmla="*/ 87464 h 147248"/>
                    <a:gd name="connsiteX10" fmla="*/ 2632690 w 2815570"/>
                    <a:gd name="connsiteY10" fmla="*/ 83488 h 147248"/>
                    <a:gd name="connsiteX11" fmla="*/ 2620763 w 2815570"/>
                    <a:gd name="connsiteY11" fmla="*/ 87464 h 147248"/>
                    <a:gd name="connsiteX12" fmla="*/ 2588958 w 2815570"/>
                    <a:gd name="connsiteY12" fmla="*/ 103367 h 147248"/>
                    <a:gd name="connsiteX13" fmla="*/ 2549202 w 2815570"/>
                    <a:gd name="connsiteY13" fmla="*/ 111318 h 147248"/>
                    <a:gd name="connsiteX14" fmla="*/ 2513421 w 2815570"/>
                    <a:gd name="connsiteY14" fmla="*/ 123245 h 147248"/>
                    <a:gd name="connsiteX15" fmla="*/ 2501494 w 2815570"/>
                    <a:gd name="connsiteY15" fmla="*/ 127220 h 147248"/>
                    <a:gd name="connsiteX16" fmla="*/ 2477640 w 2815570"/>
                    <a:gd name="connsiteY16" fmla="*/ 123245 h 147248"/>
                    <a:gd name="connsiteX17" fmla="*/ 2469688 w 2815570"/>
                    <a:gd name="connsiteY17" fmla="*/ 115293 h 147248"/>
                    <a:gd name="connsiteX18" fmla="*/ 2449810 w 2815570"/>
                    <a:gd name="connsiteY18" fmla="*/ 99391 h 147248"/>
                    <a:gd name="connsiteX19" fmla="*/ 2402102 w 2815570"/>
                    <a:gd name="connsiteY19" fmla="*/ 103367 h 147248"/>
                    <a:gd name="connsiteX20" fmla="*/ 2378248 w 2815570"/>
                    <a:gd name="connsiteY20" fmla="*/ 103367 h 147248"/>
                    <a:gd name="connsiteX21" fmla="*/ 2374273 w 2815570"/>
                    <a:gd name="connsiteY21" fmla="*/ 91440 h 147248"/>
                    <a:gd name="connsiteX22" fmla="*/ 2346443 w 2815570"/>
                    <a:gd name="connsiteY22" fmla="*/ 91440 h 147248"/>
                    <a:gd name="connsiteX23" fmla="*/ 2334516 w 2815570"/>
                    <a:gd name="connsiteY23" fmla="*/ 99391 h 147248"/>
                    <a:gd name="connsiteX24" fmla="*/ 2326565 w 2815570"/>
                    <a:gd name="connsiteY24" fmla="*/ 111318 h 147248"/>
                    <a:gd name="connsiteX25" fmla="*/ 2310662 w 2815570"/>
                    <a:gd name="connsiteY25" fmla="*/ 115293 h 147248"/>
                    <a:gd name="connsiteX26" fmla="*/ 2298735 w 2815570"/>
                    <a:gd name="connsiteY26" fmla="*/ 119269 h 147248"/>
                    <a:gd name="connsiteX27" fmla="*/ 2247052 w 2815570"/>
                    <a:gd name="connsiteY27" fmla="*/ 119269 h 147248"/>
                    <a:gd name="connsiteX28" fmla="*/ 2219222 w 2815570"/>
                    <a:gd name="connsiteY28" fmla="*/ 135172 h 147248"/>
                    <a:gd name="connsiteX29" fmla="*/ 2207295 w 2815570"/>
                    <a:gd name="connsiteY29" fmla="*/ 139147 h 147248"/>
                    <a:gd name="connsiteX30" fmla="*/ 2199344 w 2815570"/>
                    <a:gd name="connsiteY30" fmla="*/ 147099 h 147248"/>
                    <a:gd name="connsiteX31" fmla="*/ 2183442 w 2815570"/>
                    <a:gd name="connsiteY31" fmla="*/ 143123 h 147248"/>
                    <a:gd name="connsiteX32" fmla="*/ 2171515 w 2815570"/>
                    <a:gd name="connsiteY32" fmla="*/ 139147 h 147248"/>
                    <a:gd name="connsiteX33" fmla="*/ 2155612 w 2815570"/>
                    <a:gd name="connsiteY33" fmla="*/ 135172 h 147248"/>
                    <a:gd name="connsiteX34" fmla="*/ 2131758 w 2815570"/>
                    <a:gd name="connsiteY34" fmla="*/ 123245 h 147248"/>
                    <a:gd name="connsiteX35" fmla="*/ 2115855 w 2815570"/>
                    <a:gd name="connsiteY35" fmla="*/ 107342 h 147248"/>
                    <a:gd name="connsiteX36" fmla="*/ 2080075 w 2815570"/>
                    <a:gd name="connsiteY36" fmla="*/ 95415 h 147248"/>
                    <a:gd name="connsiteX37" fmla="*/ 2068148 w 2815570"/>
                    <a:gd name="connsiteY37" fmla="*/ 91440 h 147248"/>
                    <a:gd name="connsiteX38" fmla="*/ 2040318 w 2815570"/>
                    <a:gd name="connsiteY38" fmla="*/ 87464 h 147248"/>
                    <a:gd name="connsiteX39" fmla="*/ 1968756 w 2815570"/>
                    <a:gd name="connsiteY39" fmla="*/ 91440 h 147248"/>
                    <a:gd name="connsiteX40" fmla="*/ 1932975 w 2815570"/>
                    <a:gd name="connsiteY40" fmla="*/ 103367 h 147248"/>
                    <a:gd name="connsiteX41" fmla="*/ 1897195 w 2815570"/>
                    <a:gd name="connsiteY41" fmla="*/ 111318 h 147248"/>
                    <a:gd name="connsiteX42" fmla="*/ 1885268 w 2815570"/>
                    <a:gd name="connsiteY42" fmla="*/ 115293 h 147248"/>
                    <a:gd name="connsiteX43" fmla="*/ 1877316 w 2815570"/>
                    <a:gd name="connsiteY43" fmla="*/ 123245 h 147248"/>
                    <a:gd name="connsiteX44" fmla="*/ 1825633 w 2815570"/>
                    <a:gd name="connsiteY44" fmla="*/ 123245 h 147248"/>
                    <a:gd name="connsiteX45" fmla="*/ 1809730 w 2815570"/>
                    <a:gd name="connsiteY45" fmla="*/ 107342 h 147248"/>
                    <a:gd name="connsiteX46" fmla="*/ 1801779 w 2815570"/>
                    <a:gd name="connsiteY46" fmla="*/ 95415 h 147248"/>
                    <a:gd name="connsiteX47" fmla="*/ 1789852 w 2815570"/>
                    <a:gd name="connsiteY47" fmla="*/ 91440 h 147248"/>
                    <a:gd name="connsiteX48" fmla="*/ 1722266 w 2815570"/>
                    <a:gd name="connsiteY48" fmla="*/ 99391 h 147248"/>
                    <a:gd name="connsiteX49" fmla="*/ 1710339 w 2815570"/>
                    <a:gd name="connsiteY49" fmla="*/ 107342 h 147248"/>
                    <a:gd name="connsiteX50" fmla="*/ 1686485 w 2815570"/>
                    <a:gd name="connsiteY50" fmla="*/ 95415 h 147248"/>
                    <a:gd name="connsiteX51" fmla="*/ 1674558 w 2815570"/>
                    <a:gd name="connsiteY51" fmla="*/ 87464 h 147248"/>
                    <a:gd name="connsiteX52" fmla="*/ 1654680 w 2815570"/>
                    <a:gd name="connsiteY52" fmla="*/ 91440 h 147248"/>
                    <a:gd name="connsiteX53" fmla="*/ 1642753 w 2815570"/>
                    <a:gd name="connsiteY53" fmla="*/ 95415 h 147248"/>
                    <a:gd name="connsiteX54" fmla="*/ 1606972 w 2815570"/>
                    <a:gd name="connsiteY54" fmla="*/ 103367 h 147248"/>
                    <a:gd name="connsiteX55" fmla="*/ 1535410 w 2815570"/>
                    <a:gd name="connsiteY55" fmla="*/ 95415 h 147248"/>
                    <a:gd name="connsiteX56" fmla="*/ 1523483 w 2815570"/>
                    <a:gd name="connsiteY56" fmla="*/ 99391 h 147248"/>
                    <a:gd name="connsiteX57" fmla="*/ 1499629 w 2815570"/>
                    <a:gd name="connsiteY57" fmla="*/ 115293 h 147248"/>
                    <a:gd name="connsiteX58" fmla="*/ 1455897 w 2815570"/>
                    <a:gd name="connsiteY58" fmla="*/ 111318 h 147248"/>
                    <a:gd name="connsiteX59" fmla="*/ 1439995 w 2815570"/>
                    <a:gd name="connsiteY59" fmla="*/ 107342 h 147248"/>
                    <a:gd name="connsiteX60" fmla="*/ 1384335 w 2815570"/>
                    <a:gd name="connsiteY60" fmla="*/ 111318 h 147248"/>
                    <a:gd name="connsiteX61" fmla="*/ 1344579 w 2815570"/>
                    <a:gd name="connsiteY61" fmla="*/ 111318 h 147248"/>
                    <a:gd name="connsiteX62" fmla="*/ 1332652 w 2815570"/>
                    <a:gd name="connsiteY62" fmla="*/ 103367 h 147248"/>
                    <a:gd name="connsiteX63" fmla="*/ 1320725 w 2815570"/>
                    <a:gd name="connsiteY63" fmla="*/ 99391 h 147248"/>
                    <a:gd name="connsiteX64" fmla="*/ 1292895 w 2815570"/>
                    <a:gd name="connsiteY64" fmla="*/ 103367 h 147248"/>
                    <a:gd name="connsiteX65" fmla="*/ 1261090 w 2815570"/>
                    <a:gd name="connsiteY65" fmla="*/ 111318 h 147248"/>
                    <a:gd name="connsiteX66" fmla="*/ 1249163 w 2815570"/>
                    <a:gd name="connsiteY66" fmla="*/ 107342 h 147248"/>
                    <a:gd name="connsiteX67" fmla="*/ 1237236 w 2815570"/>
                    <a:gd name="connsiteY67" fmla="*/ 71561 h 147248"/>
                    <a:gd name="connsiteX68" fmla="*/ 1225309 w 2815570"/>
                    <a:gd name="connsiteY68" fmla="*/ 67586 h 147248"/>
                    <a:gd name="connsiteX69" fmla="*/ 1205431 w 2815570"/>
                    <a:gd name="connsiteY69" fmla="*/ 71561 h 147248"/>
                    <a:gd name="connsiteX70" fmla="*/ 1181577 w 2815570"/>
                    <a:gd name="connsiteY70" fmla="*/ 87464 h 147248"/>
                    <a:gd name="connsiteX71" fmla="*/ 1157723 w 2815570"/>
                    <a:gd name="connsiteY71" fmla="*/ 83488 h 147248"/>
                    <a:gd name="connsiteX72" fmla="*/ 1149772 w 2815570"/>
                    <a:gd name="connsiteY72" fmla="*/ 71561 h 147248"/>
                    <a:gd name="connsiteX73" fmla="*/ 1125918 w 2815570"/>
                    <a:gd name="connsiteY73" fmla="*/ 75537 h 147248"/>
                    <a:gd name="connsiteX74" fmla="*/ 1117967 w 2815570"/>
                    <a:gd name="connsiteY74" fmla="*/ 87464 h 147248"/>
                    <a:gd name="connsiteX75" fmla="*/ 1070259 w 2815570"/>
                    <a:gd name="connsiteY75" fmla="*/ 99391 h 147248"/>
                    <a:gd name="connsiteX76" fmla="*/ 1058332 w 2815570"/>
                    <a:gd name="connsiteY76" fmla="*/ 103367 h 147248"/>
                    <a:gd name="connsiteX77" fmla="*/ 1050381 w 2815570"/>
                    <a:gd name="connsiteY77" fmla="*/ 115293 h 147248"/>
                    <a:gd name="connsiteX78" fmla="*/ 1030502 w 2815570"/>
                    <a:gd name="connsiteY78" fmla="*/ 111318 h 147248"/>
                    <a:gd name="connsiteX79" fmla="*/ 1022551 w 2815570"/>
                    <a:gd name="connsiteY79" fmla="*/ 95415 h 147248"/>
                    <a:gd name="connsiteX80" fmla="*/ 1006648 w 2815570"/>
                    <a:gd name="connsiteY80" fmla="*/ 111318 h 147248"/>
                    <a:gd name="connsiteX81" fmla="*/ 974843 w 2815570"/>
                    <a:gd name="connsiteY81" fmla="*/ 115293 h 147248"/>
                    <a:gd name="connsiteX82" fmla="*/ 947014 w 2815570"/>
                    <a:gd name="connsiteY82" fmla="*/ 107342 h 147248"/>
                    <a:gd name="connsiteX83" fmla="*/ 931111 w 2815570"/>
                    <a:gd name="connsiteY83" fmla="*/ 87464 h 147248"/>
                    <a:gd name="connsiteX84" fmla="*/ 927135 w 2815570"/>
                    <a:gd name="connsiteY84" fmla="*/ 75537 h 147248"/>
                    <a:gd name="connsiteX85" fmla="*/ 915208 w 2815570"/>
                    <a:gd name="connsiteY85" fmla="*/ 67586 h 147248"/>
                    <a:gd name="connsiteX86" fmla="*/ 883403 w 2815570"/>
                    <a:gd name="connsiteY86" fmla="*/ 75537 h 147248"/>
                    <a:gd name="connsiteX87" fmla="*/ 855574 w 2815570"/>
                    <a:gd name="connsiteY87" fmla="*/ 83488 h 147248"/>
                    <a:gd name="connsiteX88" fmla="*/ 831720 w 2815570"/>
                    <a:gd name="connsiteY88" fmla="*/ 79513 h 147248"/>
                    <a:gd name="connsiteX89" fmla="*/ 811842 w 2815570"/>
                    <a:gd name="connsiteY89" fmla="*/ 91440 h 147248"/>
                    <a:gd name="connsiteX90" fmla="*/ 787988 w 2815570"/>
                    <a:gd name="connsiteY90" fmla="*/ 103367 h 147248"/>
                    <a:gd name="connsiteX91" fmla="*/ 768109 w 2815570"/>
                    <a:gd name="connsiteY91" fmla="*/ 87464 h 147248"/>
                    <a:gd name="connsiteX92" fmla="*/ 764134 w 2815570"/>
                    <a:gd name="connsiteY92" fmla="*/ 75537 h 147248"/>
                    <a:gd name="connsiteX93" fmla="*/ 756182 w 2815570"/>
                    <a:gd name="connsiteY93" fmla="*/ 63610 h 147248"/>
                    <a:gd name="connsiteX94" fmla="*/ 708475 w 2815570"/>
                    <a:gd name="connsiteY94" fmla="*/ 75537 h 147248"/>
                    <a:gd name="connsiteX95" fmla="*/ 696548 w 2815570"/>
                    <a:gd name="connsiteY95" fmla="*/ 79513 h 147248"/>
                    <a:gd name="connsiteX96" fmla="*/ 684621 w 2815570"/>
                    <a:gd name="connsiteY96" fmla="*/ 83488 h 147248"/>
                    <a:gd name="connsiteX97" fmla="*/ 652815 w 2815570"/>
                    <a:gd name="connsiteY97" fmla="*/ 79513 h 147248"/>
                    <a:gd name="connsiteX98" fmla="*/ 648840 w 2815570"/>
                    <a:gd name="connsiteY98" fmla="*/ 67586 h 147248"/>
                    <a:gd name="connsiteX99" fmla="*/ 640888 w 2815570"/>
                    <a:gd name="connsiteY99" fmla="*/ 59634 h 147248"/>
                    <a:gd name="connsiteX100" fmla="*/ 577278 w 2815570"/>
                    <a:gd name="connsiteY100" fmla="*/ 47707 h 147248"/>
                    <a:gd name="connsiteX101" fmla="*/ 561375 w 2815570"/>
                    <a:gd name="connsiteY101" fmla="*/ 43732 h 147248"/>
                    <a:gd name="connsiteX102" fmla="*/ 553424 w 2815570"/>
                    <a:gd name="connsiteY102" fmla="*/ 35780 h 147248"/>
                    <a:gd name="connsiteX103" fmla="*/ 529570 w 2815570"/>
                    <a:gd name="connsiteY103" fmla="*/ 27829 h 147248"/>
                    <a:gd name="connsiteX104" fmla="*/ 465960 w 2815570"/>
                    <a:gd name="connsiteY104" fmla="*/ 23853 h 147248"/>
                    <a:gd name="connsiteX105" fmla="*/ 458008 w 2815570"/>
                    <a:gd name="connsiteY105" fmla="*/ 15902 h 147248"/>
                    <a:gd name="connsiteX106" fmla="*/ 454033 w 2815570"/>
                    <a:gd name="connsiteY106" fmla="*/ 3975 h 147248"/>
                    <a:gd name="connsiteX107" fmla="*/ 430179 w 2815570"/>
                    <a:gd name="connsiteY107" fmla="*/ 15902 h 147248"/>
                    <a:gd name="connsiteX108" fmla="*/ 418252 w 2815570"/>
                    <a:gd name="connsiteY108" fmla="*/ 7951 h 147248"/>
                    <a:gd name="connsiteX109" fmla="*/ 390422 w 2815570"/>
                    <a:gd name="connsiteY109" fmla="*/ 15902 h 147248"/>
                    <a:gd name="connsiteX110" fmla="*/ 370544 w 2815570"/>
                    <a:gd name="connsiteY110" fmla="*/ 31805 h 147248"/>
                    <a:gd name="connsiteX111" fmla="*/ 354642 w 2815570"/>
                    <a:gd name="connsiteY111" fmla="*/ 11927 h 147248"/>
                    <a:gd name="connsiteX112" fmla="*/ 346690 w 2815570"/>
                    <a:gd name="connsiteY112" fmla="*/ 19878 h 147248"/>
                    <a:gd name="connsiteX113" fmla="*/ 342715 w 2815570"/>
                    <a:gd name="connsiteY113" fmla="*/ 31805 h 147248"/>
                    <a:gd name="connsiteX114" fmla="*/ 310909 w 2815570"/>
                    <a:gd name="connsiteY114" fmla="*/ 59634 h 147248"/>
                    <a:gd name="connsiteX115" fmla="*/ 267177 w 2815570"/>
                    <a:gd name="connsiteY115" fmla="*/ 51683 h 147248"/>
                    <a:gd name="connsiteX116" fmla="*/ 255250 w 2815570"/>
                    <a:gd name="connsiteY116" fmla="*/ 43732 h 147248"/>
                    <a:gd name="connsiteX117" fmla="*/ 247299 w 2815570"/>
                    <a:gd name="connsiteY117" fmla="*/ 43732 h 147248"/>
                    <a:gd name="connsiteX118" fmla="*/ 235372 w 2815570"/>
                    <a:gd name="connsiteY118" fmla="*/ 47707 h 147248"/>
                    <a:gd name="connsiteX119" fmla="*/ 215494 w 2815570"/>
                    <a:gd name="connsiteY119" fmla="*/ 43732 h 147248"/>
                    <a:gd name="connsiteX120" fmla="*/ 195615 w 2815570"/>
                    <a:gd name="connsiteY120" fmla="*/ 23853 h 147248"/>
                    <a:gd name="connsiteX121" fmla="*/ 171762 w 2815570"/>
                    <a:gd name="connsiteY121" fmla="*/ 15902 h 147248"/>
                    <a:gd name="connsiteX122" fmla="*/ 135981 w 2815570"/>
                    <a:gd name="connsiteY122" fmla="*/ 15902 h 147248"/>
                    <a:gd name="connsiteX123" fmla="*/ 128029 w 2815570"/>
                    <a:gd name="connsiteY123" fmla="*/ 7951 h 147248"/>
                    <a:gd name="connsiteX124" fmla="*/ 88273 w 2815570"/>
                    <a:gd name="connsiteY124" fmla="*/ 0 h 147248"/>
                    <a:gd name="connsiteX125" fmla="*/ 44541 w 2815570"/>
                    <a:gd name="connsiteY125" fmla="*/ 3975 h 147248"/>
                    <a:gd name="connsiteX126" fmla="*/ 36589 w 2815570"/>
                    <a:gd name="connsiteY126" fmla="*/ 11927 h 147248"/>
                    <a:gd name="connsiteX127" fmla="*/ 8760 w 2815570"/>
                    <a:gd name="connsiteY127" fmla="*/ 23853 h 147248"/>
                    <a:gd name="connsiteX128" fmla="*/ 808 w 2815570"/>
                    <a:gd name="connsiteY128" fmla="*/ 15902 h 147248"/>
                    <a:gd name="connsiteX129" fmla="*/ 4784 w 2815570"/>
                    <a:gd name="connsiteY129" fmla="*/ 35780 h 147248"/>
                    <a:gd name="connsiteX130" fmla="*/ 16711 w 2815570"/>
                    <a:gd name="connsiteY130" fmla="*/ 39756 h 147248"/>
                    <a:gd name="connsiteX131" fmla="*/ 24662 w 2815570"/>
                    <a:gd name="connsiteY131" fmla="*/ 43732 h 147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Lst>
                  <a:rect l="l" t="t" r="r" b="b"/>
                  <a:pathLst>
                    <a:path w="2815570" h="147248">
                      <a:moveTo>
                        <a:pt x="2815570" y="71561"/>
                      </a:moveTo>
                      <a:cubicBezTo>
                        <a:pt x="2809543" y="80602"/>
                        <a:pt x="2794071" y="136259"/>
                        <a:pt x="2767862" y="115293"/>
                      </a:cubicBezTo>
                      <a:cubicBezTo>
                        <a:pt x="2764590" y="112675"/>
                        <a:pt x="2766043" y="106960"/>
                        <a:pt x="2763887" y="103367"/>
                      </a:cubicBezTo>
                      <a:cubicBezTo>
                        <a:pt x="2761958" y="100153"/>
                        <a:pt x="2758586" y="98066"/>
                        <a:pt x="2755935" y="95415"/>
                      </a:cubicBezTo>
                      <a:cubicBezTo>
                        <a:pt x="2744008" y="96740"/>
                        <a:pt x="2731297" y="94934"/>
                        <a:pt x="2720155" y="99391"/>
                      </a:cubicBezTo>
                      <a:cubicBezTo>
                        <a:pt x="2716264" y="100947"/>
                        <a:pt x="2718053" y="107570"/>
                        <a:pt x="2716179" y="111318"/>
                      </a:cubicBezTo>
                      <a:cubicBezTo>
                        <a:pt x="2711163" y="121351"/>
                        <a:pt x="2707674" y="123799"/>
                        <a:pt x="2700276" y="131196"/>
                      </a:cubicBezTo>
                      <a:cubicBezTo>
                        <a:pt x="2694856" y="127583"/>
                        <a:pt x="2684176" y="121590"/>
                        <a:pt x="2680398" y="115293"/>
                      </a:cubicBezTo>
                      <a:cubicBezTo>
                        <a:pt x="2674570" y="105580"/>
                        <a:pt x="2679981" y="101170"/>
                        <a:pt x="2668471" y="95415"/>
                      </a:cubicBezTo>
                      <a:cubicBezTo>
                        <a:pt x="2660974" y="91667"/>
                        <a:pt x="2652568" y="90114"/>
                        <a:pt x="2644617" y="87464"/>
                      </a:cubicBezTo>
                      <a:lnTo>
                        <a:pt x="2632690" y="83488"/>
                      </a:lnTo>
                      <a:cubicBezTo>
                        <a:pt x="2628714" y="84813"/>
                        <a:pt x="2624511" y="85590"/>
                        <a:pt x="2620763" y="87464"/>
                      </a:cubicBezTo>
                      <a:cubicBezTo>
                        <a:pt x="2591552" y="102070"/>
                        <a:pt x="2630219" y="89613"/>
                        <a:pt x="2588958" y="103367"/>
                      </a:cubicBezTo>
                      <a:cubicBezTo>
                        <a:pt x="2569153" y="109969"/>
                        <a:pt x="2572665" y="105452"/>
                        <a:pt x="2549202" y="111318"/>
                      </a:cubicBezTo>
                      <a:cubicBezTo>
                        <a:pt x="2549182" y="111323"/>
                        <a:pt x="2519394" y="121254"/>
                        <a:pt x="2513421" y="123245"/>
                      </a:cubicBezTo>
                      <a:lnTo>
                        <a:pt x="2501494" y="127220"/>
                      </a:lnTo>
                      <a:cubicBezTo>
                        <a:pt x="2493543" y="125895"/>
                        <a:pt x="2485188" y="126075"/>
                        <a:pt x="2477640" y="123245"/>
                      </a:cubicBezTo>
                      <a:cubicBezTo>
                        <a:pt x="2474130" y="121929"/>
                        <a:pt x="2472615" y="117635"/>
                        <a:pt x="2469688" y="115293"/>
                      </a:cubicBezTo>
                      <a:cubicBezTo>
                        <a:pt x="2444605" y="95226"/>
                        <a:pt x="2469016" y="118594"/>
                        <a:pt x="2449810" y="99391"/>
                      </a:cubicBezTo>
                      <a:cubicBezTo>
                        <a:pt x="2433907" y="100716"/>
                        <a:pt x="2417920" y="101258"/>
                        <a:pt x="2402102" y="103367"/>
                      </a:cubicBezTo>
                      <a:cubicBezTo>
                        <a:pt x="2379385" y="106396"/>
                        <a:pt x="2400965" y="110938"/>
                        <a:pt x="2378248" y="103367"/>
                      </a:cubicBezTo>
                      <a:cubicBezTo>
                        <a:pt x="2376923" y="99391"/>
                        <a:pt x="2377236" y="94403"/>
                        <a:pt x="2374273" y="91440"/>
                      </a:cubicBezTo>
                      <a:cubicBezTo>
                        <a:pt x="2366288" y="83454"/>
                        <a:pt x="2354513" y="89422"/>
                        <a:pt x="2346443" y="91440"/>
                      </a:cubicBezTo>
                      <a:cubicBezTo>
                        <a:pt x="2342467" y="94090"/>
                        <a:pt x="2337895" y="96012"/>
                        <a:pt x="2334516" y="99391"/>
                      </a:cubicBezTo>
                      <a:cubicBezTo>
                        <a:pt x="2331137" y="102770"/>
                        <a:pt x="2330541" y="108668"/>
                        <a:pt x="2326565" y="111318"/>
                      </a:cubicBezTo>
                      <a:cubicBezTo>
                        <a:pt x="2322019" y="114349"/>
                        <a:pt x="2315916" y="113792"/>
                        <a:pt x="2310662" y="115293"/>
                      </a:cubicBezTo>
                      <a:cubicBezTo>
                        <a:pt x="2306632" y="116444"/>
                        <a:pt x="2302711" y="117944"/>
                        <a:pt x="2298735" y="119269"/>
                      </a:cubicBezTo>
                      <a:cubicBezTo>
                        <a:pt x="2274508" y="115808"/>
                        <a:pt x="2270186" y="112329"/>
                        <a:pt x="2247052" y="119269"/>
                      </a:cubicBezTo>
                      <a:cubicBezTo>
                        <a:pt x="2229619" y="124499"/>
                        <a:pt x="2233868" y="127849"/>
                        <a:pt x="2219222" y="135172"/>
                      </a:cubicBezTo>
                      <a:cubicBezTo>
                        <a:pt x="2215474" y="137046"/>
                        <a:pt x="2211271" y="137822"/>
                        <a:pt x="2207295" y="139147"/>
                      </a:cubicBezTo>
                      <a:cubicBezTo>
                        <a:pt x="2204645" y="141798"/>
                        <a:pt x="2203041" y="146483"/>
                        <a:pt x="2199344" y="147099"/>
                      </a:cubicBezTo>
                      <a:cubicBezTo>
                        <a:pt x="2193955" y="147997"/>
                        <a:pt x="2188696" y="144624"/>
                        <a:pt x="2183442" y="143123"/>
                      </a:cubicBezTo>
                      <a:cubicBezTo>
                        <a:pt x="2179413" y="141972"/>
                        <a:pt x="2175545" y="140298"/>
                        <a:pt x="2171515" y="139147"/>
                      </a:cubicBezTo>
                      <a:cubicBezTo>
                        <a:pt x="2166261" y="137646"/>
                        <a:pt x="2160866" y="136673"/>
                        <a:pt x="2155612" y="135172"/>
                      </a:cubicBezTo>
                      <a:cubicBezTo>
                        <a:pt x="2145032" y="132149"/>
                        <a:pt x="2140468" y="130711"/>
                        <a:pt x="2131758" y="123245"/>
                      </a:cubicBezTo>
                      <a:cubicBezTo>
                        <a:pt x="2126066" y="118366"/>
                        <a:pt x="2122967" y="109713"/>
                        <a:pt x="2115855" y="107342"/>
                      </a:cubicBezTo>
                      <a:lnTo>
                        <a:pt x="2080075" y="95415"/>
                      </a:lnTo>
                      <a:cubicBezTo>
                        <a:pt x="2076099" y="94090"/>
                        <a:pt x="2072297" y="92033"/>
                        <a:pt x="2068148" y="91440"/>
                      </a:cubicBezTo>
                      <a:lnTo>
                        <a:pt x="2040318" y="87464"/>
                      </a:lnTo>
                      <a:cubicBezTo>
                        <a:pt x="2016464" y="88789"/>
                        <a:pt x="1992462" y="88477"/>
                        <a:pt x="1968756" y="91440"/>
                      </a:cubicBezTo>
                      <a:cubicBezTo>
                        <a:pt x="1947520" y="94094"/>
                        <a:pt x="1949556" y="100051"/>
                        <a:pt x="1932975" y="103367"/>
                      </a:cubicBezTo>
                      <a:cubicBezTo>
                        <a:pt x="1919296" y="106102"/>
                        <a:pt x="1910307" y="107572"/>
                        <a:pt x="1897195" y="111318"/>
                      </a:cubicBezTo>
                      <a:cubicBezTo>
                        <a:pt x="1893166" y="112469"/>
                        <a:pt x="1889244" y="113968"/>
                        <a:pt x="1885268" y="115293"/>
                      </a:cubicBezTo>
                      <a:cubicBezTo>
                        <a:pt x="1882617" y="117944"/>
                        <a:pt x="1880530" y="121316"/>
                        <a:pt x="1877316" y="123245"/>
                      </a:cubicBezTo>
                      <a:cubicBezTo>
                        <a:pt x="1862113" y="132367"/>
                        <a:pt x="1839817" y="124663"/>
                        <a:pt x="1825633" y="123245"/>
                      </a:cubicBezTo>
                      <a:cubicBezTo>
                        <a:pt x="1820332" y="117944"/>
                        <a:pt x="1813888" y="113580"/>
                        <a:pt x="1809730" y="107342"/>
                      </a:cubicBezTo>
                      <a:cubicBezTo>
                        <a:pt x="1807080" y="103366"/>
                        <a:pt x="1805510" y="98400"/>
                        <a:pt x="1801779" y="95415"/>
                      </a:cubicBezTo>
                      <a:cubicBezTo>
                        <a:pt x="1798507" y="92797"/>
                        <a:pt x="1793828" y="92765"/>
                        <a:pt x="1789852" y="91440"/>
                      </a:cubicBezTo>
                      <a:cubicBezTo>
                        <a:pt x="1785167" y="91800"/>
                        <a:pt x="1738346" y="92499"/>
                        <a:pt x="1722266" y="99391"/>
                      </a:cubicBezTo>
                      <a:cubicBezTo>
                        <a:pt x="1717874" y="101273"/>
                        <a:pt x="1714315" y="104692"/>
                        <a:pt x="1710339" y="107342"/>
                      </a:cubicBezTo>
                      <a:cubicBezTo>
                        <a:pt x="1676158" y="84556"/>
                        <a:pt x="1719405" y="111875"/>
                        <a:pt x="1686485" y="95415"/>
                      </a:cubicBezTo>
                      <a:cubicBezTo>
                        <a:pt x="1682211" y="93278"/>
                        <a:pt x="1678534" y="90114"/>
                        <a:pt x="1674558" y="87464"/>
                      </a:cubicBezTo>
                      <a:cubicBezTo>
                        <a:pt x="1667932" y="88789"/>
                        <a:pt x="1661236" y="89801"/>
                        <a:pt x="1654680" y="91440"/>
                      </a:cubicBezTo>
                      <a:cubicBezTo>
                        <a:pt x="1650614" y="92456"/>
                        <a:pt x="1646844" y="94506"/>
                        <a:pt x="1642753" y="95415"/>
                      </a:cubicBezTo>
                      <a:cubicBezTo>
                        <a:pt x="1600782" y="104742"/>
                        <a:pt x="1633816" y="94418"/>
                        <a:pt x="1606972" y="103367"/>
                      </a:cubicBezTo>
                      <a:cubicBezTo>
                        <a:pt x="1581456" y="99114"/>
                        <a:pt x="1563281" y="95415"/>
                        <a:pt x="1535410" y="95415"/>
                      </a:cubicBezTo>
                      <a:cubicBezTo>
                        <a:pt x="1531219" y="95415"/>
                        <a:pt x="1527146" y="97356"/>
                        <a:pt x="1523483" y="99391"/>
                      </a:cubicBezTo>
                      <a:cubicBezTo>
                        <a:pt x="1515129" y="104032"/>
                        <a:pt x="1499629" y="115293"/>
                        <a:pt x="1499629" y="115293"/>
                      </a:cubicBezTo>
                      <a:cubicBezTo>
                        <a:pt x="1485052" y="113968"/>
                        <a:pt x="1470406" y="113252"/>
                        <a:pt x="1455897" y="111318"/>
                      </a:cubicBezTo>
                      <a:cubicBezTo>
                        <a:pt x="1450481" y="110596"/>
                        <a:pt x="1445459" y="107342"/>
                        <a:pt x="1439995" y="107342"/>
                      </a:cubicBezTo>
                      <a:cubicBezTo>
                        <a:pt x="1421394" y="107342"/>
                        <a:pt x="1402888" y="109993"/>
                        <a:pt x="1384335" y="111318"/>
                      </a:cubicBezTo>
                      <a:cubicBezTo>
                        <a:pt x="1367067" y="117073"/>
                        <a:pt x="1368621" y="118530"/>
                        <a:pt x="1344579" y="111318"/>
                      </a:cubicBezTo>
                      <a:cubicBezTo>
                        <a:pt x="1340002" y="109945"/>
                        <a:pt x="1336926" y="105504"/>
                        <a:pt x="1332652" y="103367"/>
                      </a:cubicBezTo>
                      <a:cubicBezTo>
                        <a:pt x="1328904" y="101493"/>
                        <a:pt x="1324701" y="100716"/>
                        <a:pt x="1320725" y="99391"/>
                      </a:cubicBezTo>
                      <a:cubicBezTo>
                        <a:pt x="1311448" y="100716"/>
                        <a:pt x="1302084" y="101529"/>
                        <a:pt x="1292895" y="103367"/>
                      </a:cubicBezTo>
                      <a:cubicBezTo>
                        <a:pt x="1282179" y="105510"/>
                        <a:pt x="1261090" y="111318"/>
                        <a:pt x="1261090" y="111318"/>
                      </a:cubicBezTo>
                      <a:cubicBezTo>
                        <a:pt x="1257114" y="109993"/>
                        <a:pt x="1251242" y="110981"/>
                        <a:pt x="1249163" y="107342"/>
                      </a:cubicBezTo>
                      <a:cubicBezTo>
                        <a:pt x="1238544" y="88758"/>
                        <a:pt x="1253132" y="84277"/>
                        <a:pt x="1237236" y="71561"/>
                      </a:cubicBezTo>
                      <a:cubicBezTo>
                        <a:pt x="1233964" y="68943"/>
                        <a:pt x="1229285" y="68911"/>
                        <a:pt x="1225309" y="67586"/>
                      </a:cubicBezTo>
                      <a:cubicBezTo>
                        <a:pt x="1218683" y="68911"/>
                        <a:pt x="1211583" y="68765"/>
                        <a:pt x="1205431" y="71561"/>
                      </a:cubicBezTo>
                      <a:cubicBezTo>
                        <a:pt x="1196731" y="75515"/>
                        <a:pt x="1181577" y="87464"/>
                        <a:pt x="1181577" y="87464"/>
                      </a:cubicBezTo>
                      <a:cubicBezTo>
                        <a:pt x="1173626" y="86139"/>
                        <a:pt x="1164933" y="87093"/>
                        <a:pt x="1157723" y="83488"/>
                      </a:cubicBezTo>
                      <a:cubicBezTo>
                        <a:pt x="1153449" y="81351"/>
                        <a:pt x="1154407" y="72720"/>
                        <a:pt x="1149772" y="71561"/>
                      </a:cubicBezTo>
                      <a:cubicBezTo>
                        <a:pt x="1141952" y="69606"/>
                        <a:pt x="1133869" y="74212"/>
                        <a:pt x="1125918" y="75537"/>
                      </a:cubicBezTo>
                      <a:cubicBezTo>
                        <a:pt x="1123268" y="79513"/>
                        <a:pt x="1120952" y="83733"/>
                        <a:pt x="1117967" y="87464"/>
                      </a:cubicBezTo>
                      <a:cubicBezTo>
                        <a:pt x="1104375" y="104454"/>
                        <a:pt x="1100323" y="96384"/>
                        <a:pt x="1070259" y="99391"/>
                      </a:cubicBezTo>
                      <a:cubicBezTo>
                        <a:pt x="1066283" y="100716"/>
                        <a:pt x="1061604" y="100749"/>
                        <a:pt x="1058332" y="103367"/>
                      </a:cubicBezTo>
                      <a:cubicBezTo>
                        <a:pt x="1054601" y="106352"/>
                        <a:pt x="1054975" y="113980"/>
                        <a:pt x="1050381" y="115293"/>
                      </a:cubicBezTo>
                      <a:cubicBezTo>
                        <a:pt x="1043883" y="117149"/>
                        <a:pt x="1037128" y="112643"/>
                        <a:pt x="1030502" y="111318"/>
                      </a:cubicBezTo>
                      <a:cubicBezTo>
                        <a:pt x="1027852" y="106017"/>
                        <a:pt x="1028478" y="95415"/>
                        <a:pt x="1022551" y="95415"/>
                      </a:cubicBezTo>
                      <a:cubicBezTo>
                        <a:pt x="1015054" y="95415"/>
                        <a:pt x="1014087" y="110388"/>
                        <a:pt x="1006648" y="111318"/>
                      </a:cubicBezTo>
                      <a:lnTo>
                        <a:pt x="974843" y="115293"/>
                      </a:lnTo>
                      <a:cubicBezTo>
                        <a:pt x="965567" y="112643"/>
                        <a:pt x="955830" y="111260"/>
                        <a:pt x="947014" y="107342"/>
                      </a:cubicBezTo>
                      <a:cubicBezTo>
                        <a:pt x="942258" y="105228"/>
                        <a:pt x="932760" y="90763"/>
                        <a:pt x="931111" y="87464"/>
                      </a:cubicBezTo>
                      <a:cubicBezTo>
                        <a:pt x="929237" y="83716"/>
                        <a:pt x="929753" y="78809"/>
                        <a:pt x="927135" y="75537"/>
                      </a:cubicBezTo>
                      <a:cubicBezTo>
                        <a:pt x="924150" y="71806"/>
                        <a:pt x="919184" y="70236"/>
                        <a:pt x="915208" y="67586"/>
                      </a:cubicBezTo>
                      <a:cubicBezTo>
                        <a:pt x="874807" y="75665"/>
                        <a:pt x="911920" y="67388"/>
                        <a:pt x="883403" y="75537"/>
                      </a:cubicBezTo>
                      <a:cubicBezTo>
                        <a:pt x="848433" y="85530"/>
                        <a:pt x="884191" y="73951"/>
                        <a:pt x="855574" y="83488"/>
                      </a:cubicBezTo>
                      <a:cubicBezTo>
                        <a:pt x="847623" y="82163"/>
                        <a:pt x="839781" y="79513"/>
                        <a:pt x="831720" y="79513"/>
                      </a:cubicBezTo>
                      <a:cubicBezTo>
                        <a:pt x="819635" y="79513"/>
                        <a:pt x="819717" y="85140"/>
                        <a:pt x="811842" y="91440"/>
                      </a:cubicBezTo>
                      <a:cubicBezTo>
                        <a:pt x="800834" y="100247"/>
                        <a:pt x="800584" y="99168"/>
                        <a:pt x="787988" y="103367"/>
                      </a:cubicBezTo>
                      <a:cubicBezTo>
                        <a:pt x="782574" y="99757"/>
                        <a:pt x="771884" y="93756"/>
                        <a:pt x="768109" y="87464"/>
                      </a:cubicBezTo>
                      <a:cubicBezTo>
                        <a:pt x="765953" y="83871"/>
                        <a:pt x="766008" y="79285"/>
                        <a:pt x="764134" y="75537"/>
                      </a:cubicBezTo>
                      <a:cubicBezTo>
                        <a:pt x="761997" y="71263"/>
                        <a:pt x="758833" y="67586"/>
                        <a:pt x="756182" y="63610"/>
                      </a:cubicBezTo>
                      <a:cubicBezTo>
                        <a:pt x="724063" y="68964"/>
                        <a:pt x="739974" y="65037"/>
                        <a:pt x="708475" y="75537"/>
                      </a:cubicBezTo>
                      <a:lnTo>
                        <a:pt x="696548" y="79513"/>
                      </a:lnTo>
                      <a:lnTo>
                        <a:pt x="684621" y="83488"/>
                      </a:lnTo>
                      <a:cubicBezTo>
                        <a:pt x="674019" y="82163"/>
                        <a:pt x="662579" y="83852"/>
                        <a:pt x="652815" y="79513"/>
                      </a:cubicBezTo>
                      <a:cubicBezTo>
                        <a:pt x="648986" y="77811"/>
                        <a:pt x="650996" y="71179"/>
                        <a:pt x="648840" y="67586"/>
                      </a:cubicBezTo>
                      <a:cubicBezTo>
                        <a:pt x="646911" y="64372"/>
                        <a:pt x="644241" y="61310"/>
                        <a:pt x="640888" y="59634"/>
                      </a:cubicBezTo>
                      <a:cubicBezTo>
                        <a:pt x="619604" y="48992"/>
                        <a:pt x="601213" y="50101"/>
                        <a:pt x="577278" y="47707"/>
                      </a:cubicBezTo>
                      <a:cubicBezTo>
                        <a:pt x="571977" y="46382"/>
                        <a:pt x="566262" y="46176"/>
                        <a:pt x="561375" y="43732"/>
                      </a:cubicBezTo>
                      <a:cubicBezTo>
                        <a:pt x="558022" y="42056"/>
                        <a:pt x="556777" y="37456"/>
                        <a:pt x="553424" y="35780"/>
                      </a:cubicBezTo>
                      <a:cubicBezTo>
                        <a:pt x="545927" y="32032"/>
                        <a:pt x="529570" y="27829"/>
                        <a:pt x="529570" y="27829"/>
                      </a:cubicBezTo>
                      <a:cubicBezTo>
                        <a:pt x="494006" y="30793"/>
                        <a:pt x="489431" y="39501"/>
                        <a:pt x="465960" y="23853"/>
                      </a:cubicBezTo>
                      <a:cubicBezTo>
                        <a:pt x="462841" y="21774"/>
                        <a:pt x="460659" y="18552"/>
                        <a:pt x="458008" y="15902"/>
                      </a:cubicBezTo>
                      <a:cubicBezTo>
                        <a:pt x="456683" y="11926"/>
                        <a:pt x="457781" y="5849"/>
                        <a:pt x="454033" y="3975"/>
                      </a:cubicBezTo>
                      <a:cubicBezTo>
                        <a:pt x="449331" y="1624"/>
                        <a:pt x="432187" y="14563"/>
                        <a:pt x="430179" y="15902"/>
                      </a:cubicBezTo>
                      <a:cubicBezTo>
                        <a:pt x="426203" y="13252"/>
                        <a:pt x="422982" y="8627"/>
                        <a:pt x="418252" y="7951"/>
                      </a:cubicBezTo>
                      <a:cubicBezTo>
                        <a:pt x="414760" y="7452"/>
                        <a:pt x="394897" y="14411"/>
                        <a:pt x="390422" y="15902"/>
                      </a:cubicBezTo>
                      <a:cubicBezTo>
                        <a:pt x="380960" y="44289"/>
                        <a:pt x="389445" y="44405"/>
                        <a:pt x="370544" y="31805"/>
                      </a:cubicBezTo>
                      <a:cubicBezTo>
                        <a:pt x="368385" y="23169"/>
                        <a:pt x="369579" y="8939"/>
                        <a:pt x="354642" y="11927"/>
                      </a:cubicBezTo>
                      <a:cubicBezTo>
                        <a:pt x="350966" y="12662"/>
                        <a:pt x="349341" y="17228"/>
                        <a:pt x="346690" y="19878"/>
                      </a:cubicBezTo>
                      <a:cubicBezTo>
                        <a:pt x="345365" y="23854"/>
                        <a:pt x="345229" y="28452"/>
                        <a:pt x="342715" y="31805"/>
                      </a:cubicBezTo>
                      <a:cubicBezTo>
                        <a:pt x="331087" y="47309"/>
                        <a:pt x="324703" y="50438"/>
                        <a:pt x="310909" y="59634"/>
                      </a:cubicBezTo>
                      <a:cubicBezTo>
                        <a:pt x="308223" y="59186"/>
                        <a:pt x="271628" y="53352"/>
                        <a:pt x="267177" y="51683"/>
                      </a:cubicBezTo>
                      <a:cubicBezTo>
                        <a:pt x="262703" y="50005"/>
                        <a:pt x="259226" y="46382"/>
                        <a:pt x="255250" y="43732"/>
                      </a:cubicBezTo>
                      <a:cubicBezTo>
                        <a:pt x="247300" y="19878"/>
                        <a:pt x="255250" y="35781"/>
                        <a:pt x="247299" y="43732"/>
                      </a:cubicBezTo>
                      <a:cubicBezTo>
                        <a:pt x="244336" y="46695"/>
                        <a:pt x="239348" y="46382"/>
                        <a:pt x="235372" y="47707"/>
                      </a:cubicBezTo>
                      <a:cubicBezTo>
                        <a:pt x="228746" y="46382"/>
                        <a:pt x="221288" y="47209"/>
                        <a:pt x="215494" y="43732"/>
                      </a:cubicBezTo>
                      <a:cubicBezTo>
                        <a:pt x="207458" y="38911"/>
                        <a:pt x="204505" y="26816"/>
                        <a:pt x="195615" y="23853"/>
                      </a:cubicBezTo>
                      <a:lnTo>
                        <a:pt x="171762" y="15902"/>
                      </a:lnTo>
                      <a:cubicBezTo>
                        <a:pt x="156177" y="19799"/>
                        <a:pt x="152718" y="23075"/>
                        <a:pt x="135981" y="15902"/>
                      </a:cubicBezTo>
                      <a:cubicBezTo>
                        <a:pt x="132536" y="14425"/>
                        <a:pt x="131382" y="9627"/>
                        <a:pt x="128029" y="7951"/>
                      </a:cubicBezTo>
                      <a:cubicBezTo>
                        <a:pt x="122095" y="4984"/>
                        <a:pt x="91273" y="500"/>
                        <a:pt x="88273" y="0"/>
                      </a:cubicBezTo>
                      <a:cubicBezTo>
                        <a:pt x="73696" y="1325"/>
                        <a:pt x="58804" y="684"/>
                        <a:pt x="44541" y="3975"/>
                      </a:cubicBezTo>
                      <a:cubicBezTo>
                        <a:pt x="40888" y="4818"/>
                        <a:pt x="39516" y="9585"/>
                        <a:pt x="36589" y="11927"/>
                      </a:cubicBezTo>
                      <a:cubicBezTo>
                        <a:pt x="24110" y="21910"/>
                        <a:pt x="24730" y="19861"/>
                        <a:pt x="8760" y="23853"/>
                      </a:cubicBezTo>
                      <a:cubicBezTo>
                        <a:pt x="6109" y="21203"/>
                        <a:pt x="1993" y="12346"/>
                        <a:pt x="808" y="15902"/>
                      </a:cubicBezTo>
                      <a:cubicBezTo>
                        <a:pt x="-1329" y="22312"/>
                        <a:pt x="1036" y="30158"/>
                        <a:pt x="4784" y="35780"/>
                      </a:cubicBezTo>
                      <a:cubicBezTo>
                        <a:pt x="7109" y="39267"/>
                        <a:pt x="12820" y="38199"/>
                        <a:pt x="16711" y="39756"/>
                      </a:cubicBezTo>
                      <a:cubicBezTo>
                        <a:pt x="19462" y="40857"/>
                        <a:pt x="22012" y="42407"/>
                        <a:pt x="24662" y="43732"/>
                      </a:cubicBezTo>
                    </a:path>
                  </a:pathLst>
                </a:custGeom>
                <a:noFill/>
                <a:ln w="38100" cap="rnd" cmpd="sng" algn="ctr">
                  <a:solidFill>
                    <a:srgbClr val="99CC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29" name="Freeform 28"/>
                <p:cNvSpPr/>
                <p:nvPr/>
              </p:nvSpPr>
              <p:spPr bwMode="auto">
                <a:xfrm>
                  <a:off x="3836504" y="1486894"/>
                  <a:ext cx="4643594" cy="119269"/>
                </a:xfrm>
                <a:custGeom>
                  <a:avLst/>
                  <a:gdLst>
                    <a:gd name="connsiteX0" fmla="*/ 0 w 4643594"/>
                    <a:gd name="connsiteY0" fmla="*/ 27829 h 119269"/>
                    <a:gd name="connsiteX1" fmla="*/ 15903 w 4643594"/>
                    <a:gd name="connsiteY1" fmla="*/ 47708 h 119269"/>
                    <a:gd name="connsiteX2" fmla="*/ 51684 w 4643594"/>
                    <a:gd name="connsiteY2" fmla="*/ 63610 h 119269"/>
                    <a:gd name="connsiteX3" fmla="*/ 107343 w 4643594"/>
                    <a:gd name="connsiteY3" fmla="*/ 71562 h 119269"/>
                    <a:gd name="connsiteX4" fmla="*/ 123246 w 4643594"/>
                    <a:gd name="connsiteY4" fmla="*/ 75537 h 119269"/>
                    <a:gd name="connsiteX5" fmla="*/ 135173 w 4643594"/>
                    <a:gd name="connsiteY5" fmla="*/ 79513 h 119269"/>
                    <a:gd name="connsiteX6" fmla="*/ 170953 w 4643594"/>
                    <a:gd name="connsiteY6" fmla="*/ 83489 h 119269"/>
                    <a:gd name="connsiteX7" fmla="*/ 206734 w 4643594"/>
                    <a:gd name="connsiteY7" fmla="*/ 79513 h 119269"/>
                    <a:gd name="connsiteX8" fmla="*/ 214686 w 4643594"/>
                    <a:gd name="connsiteY8" fmla="*/ 71562 h 119269"/>
                    <a:gd name="connsiteX9" fmla="*/ 226613 w 4643594"/>
                    <a:gd name="connsiteY9" fmla="*/ 63610 h 119269"/>
                    <a:gd name="connsiteX10" fmla="*/ 238539 w 4643594"/>
                    <a:gd name="connsiteY10" fmla="*/ 39756 h 119269"/>
                    <a:gd name="connsiteX11" fmla="*/ 246491 w 4643594"/>
                    <a:gd name="connsiteY11" fmla="*/ 31805 h 119269"/>
                    <a:gd name="connsiteX12" fmla="*/ 258418 w 4643594"/>
                    <a:gd name="connsiteY12" fmla="*/ 27829 h 119269"/>
                    <a:gd name="connsiteX13" fmla="*/ 278296 w 4643594"/>
                    <a:gd name="connsiteY13" fmla="*/ 31805 h 119269"/>
                    <a:gd name="connsiteX14" fmla="*/ 282272 w 4643594"/>
                    <a:gd name="connsiteY14" fmla="*/ 55659 h 119269"/>
                    <a:gd name="connsiteX15" fmla="*/ 286247 w 4643594"/>
                    <a:gd name="connsiteY15" fmla="*/ 67586 h 119269"/>
                    <a:gd name="connsiteX16" fmla="*/ 294199 w 4643594"/>
                    <a:gd name="connsiteY16" fmla="*/ 59635 h 119269"/>
                    <a:gd name="connsiteX17" fmla="*/ 322028 w 4643594"/>
                    <a:gd name="connsiteY17" fmla="*/ 51683 h 119269"/>
                    <a:gd name="connsiteX18" fmla="*/ 365760 w 4643594"/>
                    <a:gd name="connsiteY18" fmla="*/ 63610 h 119269"/>
                    <a:gd name="connsiteX19" fmla="*/ 413468 w 4643594"/>
                    <a:gd name="connsiteY19" fmla="*/ 59635 h 119269"/>
                    <a:gd name="connsiteX20" fmla="*/ 425395 w 4643594"/>
                    <a:gd name="connsiteY20" fmla="*/ 63610 h 119269"/>
                    <a:gd name="connsiteX21" fmla="*/ 453225 w 4643594"/>
                    <a:gd name="connsiteY21" fmla="*/ 59635 h 119269"/>
                    <a:gd name="connsiteX22" fmla="*/ 465152 w 4643594"/>
                    <a:gd name="connsiteY22" fmla="*/ 55659 h 119269"/>
                    <a:gd name="connsiteX23" fmla="*/ 508884 w 4643594"/>
                    <a:gd name="connsiteY23" fmla="*/ 59635 h 119269"/>
                    <a:gd name="connsiteX24" fmla="*/ 552616 w 4643594"/>
                    <a:gd name="connsiteY24" fmla="*/ 55659 h 119269"/>
                    <a:gd name="connsiteX25" fmla="*/ 580446 w 4643594"/>
                    <a:gd name="connsiteY25" fmla="*/ 31805 h 119269"/>
                    <a:gd name="connsiteX26" fmla="*/ 604299 w 4643594"/>
                    <a:gd name="connsiteY26" fmla="*/ 19878 h 119269"/>
                    <a:gd name="connsiteX27" fmla="*/ 628153 w 4643594"/>
                    <a:gd name="connsiteY27" fmla="*/ 27829 h 119269"/>
                    <a:gd name="connsiteX28" fmla="*/ 640080 w 4643594"/>
                    <a:gd name="connsiteY28" fmla="*/ 31805 h 119269"/>
                    <a:gd name="connsiteX29" fmla="*/ 671886 w 4643594"/>
                    <a:gd name="connsiteY29" fmla="*/ 39756 h 119269"/>
                    <a:gd name="connsiteX30" fmla="*/ 683813 w 4643594"/>
                    <a:gd name="connsiteY30" fmla="*/ 43732 h 119269"/>
                    <a:gd name="connsiteX31" fmla="*/ 695739 w 4643594"/>
                    <a:gd name="connsiteY31" fmla="*/ 51683 h 119269"/>
                    <a:gd name="connsiteX32" fmla="*/ 707666 w 4643594"/>
                    <a:gd name="connsiteY32" fmla="*/ 55659 h 119269"/>
                    <a:gd name="connsiteX33" fmla="*/ 719593 w 4643594"/>
                    <a:gd name="connsiteY33" fmla="*/ 63610 h 119269"/>
                    <a:gd name="connsiteX34" fmla="*/ 838863 w 4643594"/>
                    <a:gd name="connsiteY34" fmla="*/ 71562 h 119269"/>
                    <a:gd name="connsiteX35" fmla="*/ 878619 w 4643594"/>
                    <a:gd name="connsiteY35" fmla="*/ 71562 h 119269"/>
                    <a:gd name="connsiteX36" fmla="*/ 902473 w 4643594"/>
                    <a:gd name="connsiteY36" fmla="*/ 63610 h 119269"/>
                    <a:gd name="connsiteX37" fmla="*/ 910425 w 4643594"/>
                    <a:gd name="connsiteY37" fmla="*/ 55659 h 119269"/>
                    <a:gd name="connsiteX38" fmla="*/ 922352 w 4643594"/>
                    <a:gd name="connsiteY38" fmla="*/ 51683 h 119269"/>
                    <a:gd name="connsiteX39" fmla="*/ 930303 w 4643594"/>
                    <a:gd name="connsiteY39" fmla="*/ 39756 h 119269"/>
                    <a:gd name="connsiteX40" fmla="*/ 942230 w 4643594"/>
                    <a:gd name="connsiteY40" fmla="*/ 31805 h 119269"/>
                    <a:gd name="connsiteX41" fmla="*/ 946206 w 4643594"/>
                    <a:gd name="connsiteY41" fmla="*/ 43732 h 119269"/>
                    <a:gd name="connsiteX42" fmla="*/ 993913 w 4643594"/>
                    <a:gd name="connsiteY42" fmla="*/ 43732 h 119269"/>
                    <a:gd name="connsiteX43" fmla="*/ 1033670 w 4643594"/>
                    <a:gd name="connsiteY43" fmla="*/ 43732 h 119269"/>
                    <a:gd name="connsiteX44" fmla="*/ 1057524 w 4643594"/>
                    <a:gd name="connsiteY44" fmla="*/ 35781 h 119269"/>
                    <a:gd name="connsiteX45" fmla="*/ 1085353 w 4643594"/>
                    <a:gd name="connsiteY45" fmla="*/ 23854 h 119269"/>
                    <a:gd name="connsiteX46" fmla="*/ 1097280 w 4643594"/>
                    <a:gd name="connsiteY46" fmla="*/ 35781 h 119269"/>
                    <a:gd name="connsiteX47" fmla="*/ 1101256 w 4643594"/>
                    <a:gd name="connsiteY47" fmla="*/ 47708 h 119269"/>
                    <a:gd name="connsiteX48" fmla="*/ 1113183 w 4643594"/>
                    <a:gd name="connsiteY48" fmla="*/ 51683 h 119269"/>
                    <a:gd name="connsiteX49" fmla="*/ 1148964 w 4643594"/>
                    <a:gd name="connsiteY49" fmla="*/ 59635 h 119269"/>
                    <a:gd name="connsiteX50" fmla="*/ 1176793 w 4643594"/>
                    <a:gd name="connsiteY50" fmla="*/ 55659 h 119269"/>
                    <a:gd name="connsiteX51" fmla="*/ 1188720 w 4643594"/>
                    <a:gd name="connsiteY51" fmla="*/ 51683 h 119269"/>
                    <a:gd name="connsiteX52" fmla="*/ 1212574 w 4643594"/>
                    <a:gd name="connsiteY52" fmla="*/ 47708 h 119269"/>
                    <a:gd name="connsiteX53" fmla="*/ 1236428 w 4643594"/>
                    <a:gd name="connsiteY53" fmla="*/ 39756 h 119269"/>
                    <a:gd name="connsiteX54" fmla="*/ 1248355 w 4643594"/>
                    <a:gd name="connsiteY54" fmla="*/ 35781 h 119269"/>
                    <a:gd name="connsiteX55" fmla="*/ 1268233 w 4643594"/>
                    <a:gd name="connsiteY55" fmla="*/ 19878 h 119269"/>
                    <a:gd name="connsiteX56" fmla="*/ 1280160 w 4643594"/>
                    <a:gd name="connsiteY56" fmla="*/ 15903 h 119269"/>
                    <a:gd name="connsiteX57" fmla="*/ 1288112 w 4643594"/>
                    <a:gd name="connsiteY57" fmla="*/ 7951 h 119269"/>
                    <a:gd name="connsiteX58" fmla="*/ 1331844 w 4643594"/>
                    <a:gd name="connsiteY58" fmla="*/ 11927 h 119269"/>
                    <a:gd name="connsiteX59" fmla="*/ 1343771 w 4643594"/>
                    <a:gd name="connsiteY59" fmla="*/ 19878 h 119269"/>
                    <a:gd name="connsiteX60" fmla="*/ 1355698 w 4643594"/>
                    <a:gd name="connsiteY60" fmla="*/ 23854 h 119269"/>
                    <a:gd name="connsiteX61" fmla="*/ 1419308 w 4643594"/>
                    <a:gd name="connsiteY61" fmla="*/ 23854 h 119269"/>
                    <a:gd name="connsiteX62" fmla="*/ 1474967 w 4643594"/>
                    <a:gd name="connsiteY62" fmla="*/ 31805 h 119269"/>
                    <a:gd name="connsiteX63" fmla="*/ 1486894 w 4643594"/>
                    <a:gd name="connsiteY63" fmla="*/ 35781 h 119269"/>
                    <a:gd name="connsiteX64" fmla="*/ 1502797 w 4643594"/>
                    <a:gd name="connsiteY64" fmla="*/ 39756 h 119269"/>
                    <a:gd name="connsiteX65" fmla="*/ 1538578 w 4643594"/>
                    <a:gd name="connsiteY65" fmla="*/ 51683 h 119269"/>
                    <a:gd name="connsiteX66" fmla="*/ 1550505 w 4643594"/>
                    <a:gd name="connsiteY66" fmla="*/ 55659 h 119269"/>
                    <a:gd name="connsiteX67" fmla="*/ 1562432 w 4643594"/>
                    <a:gd name="connsiteY67" fmla="*/ 59635 h 119269"/>
                    <a:gd name="connsiteX68" fmla="*/ 1594237 w 4643594"/>
                    <a:gd name="connsiteY68" fmla="*/ 63610 h 119269"/>
                    <a:gd name="connsiteX69" fmla="*/ 1630018 w 4643594"/>
                    <a:gd name="connsiteY69" fmla="*/ 75537 h 119269"/>
                    <a:gd name="connsiteX70" fmla="*/ 1641945 w 4643594"/>
                    <a:gd name="connsiteY70" fmla="*/ 79513 h 119269"/>
                    <a:gd name="connsiteX71" fmla="*/ 1653872 w 4643594"/>
                    <a:gd name="connsiteY71" fmla="*/ 83489 h 119269"/>
                    <a:gd name="connsiteX72" fmla="*/ 1677726 w 4643594"/>
                    <a:gd name="connsiteY72" fmla="*/ 87464 h 119269"/>
                    <a:gd name="connsiteX73" fmla="*/ 1713506 w 4643594"/>
                    <a:gd name="connsiteY73" fmla="*/ 75537 h 119269"/>
                    <a:gd name="connsiteX74" fmla="*/ 1717482 w 4643594"/>
                    <a:gd name="connsiteY74" fmla="*/ 63610 h 119269"/>
                    <a:gd name="connsiteX75" fmla="*/ 1733385 w 4643594"/>
                    <a:gd name="connsiteY75" fmla="*/ 11927 h 119269"/>
                    <a:gd name="connsiteX76" fmla="*/ 1745312 w 4643594"/>
                    <a:gd name="connsiteY76" fmla="*/ 3976 h 119269"/>
                    <a:gd name="connsiteX77" fmla="*/ 1757239 w 4643594"/>
                    <a:gd name="connsiteY77" fmla="*/ 0 h 119269"/>
                    <a:gd name="connsiteX78" fmla="*/ 1789044 w 4643594"/>
                    <a:gd name="connsiteY78" fmla="*/ 27829 h 119269"/>
                    <a:gd name="connsiteX79" fmla="*/ 1812898 w 4643594"/>
                    <a:gd name="connsiteY79" fmla="*/ 35781 h 119269"/>
                    <a:gd name="connsiteX80" fmla="*/ 1836752 w 4643594"/>
                    <a:gd name="connsiteY80" fmla="*/ 51683 h 119269"/>
                    <a:gd name="connsiteX81" fmla="*/ 1844703 w 4643594"/>
                    <a:gd name="connsiteY81" fmla="*/ 59635 h 119269"/>
                    <a:gd name="connsiteX82" fmla="*/ 1860606 w 4643594"/>
                    <a:gd name="connsiteY82" fmla="*/ 63610 h 119269"/>
                    <a:gd name="connsiteX83" fmla="*/ 1880484 w 4643594"/>
                    <a:gd name="connsiteY83" fmla="*/ 59635 h 119269"/>
                    <a:gd name="connsiteX84" fmla="*/ 1892411 w 4643594"/>
                    <a:gd name="connsiteY84" fmla="*/ 39756 h 119269"/>
                    <a:gd name="connsiteX85" fmla="*/ 1904338 w 4643594"/>
                    <a:gd name="connsiteY85" fmla="*/ 35781 h 119269"/>
                    <a:gd name="connsiteX86" fmla="*/ 1936143 w 4643594"/>
                    <a:gd name="connsiteY86" fmla="*/ 43732 h 119269"/>
                    <a:gd name="connsiteX87" fmla="*/ 1944094 w 4643594"/>
                    <a:gd name="connsiteY87" fmla="*/ 55659 h 119269"/>
                    <a:gd name="connsiteX88" fmla="*/ 1967948 w 4643594"/>
                    <a:gd name="connsiteY88" fmla="*/ 59635 h 119269"/>
                    <a:gd name="connsiteX89" fmla="*/ 1979875 w 4643594"/>
                    <a:gd name="connsiteY89" fmla="*/ 63610 h 119269"/>
                    <a:gd name="connsiteX90" fmla="*/ 1995778 w 4643594"/>
                    <a:gd name="connsiteY90" fmla="*/ 59635 h 119269"/>
                    <a:gd name="connsiteX91" fmla="*/ 2019632 w 4643594"/>
                    <a:gd name="connsiteY91" fmla="*/ 51683 h 119269"/>
                    <a:gd name="connsiteX92" fmla="*/ 2075291 w 4643594"/>
                    <a:gd name="connsiteY92" fmla="*/ 55659 h 119269"/>
                    <a:gd name="connsiteX93" fmla="*/ 2087218 w 4643594"/>
                    <a:gd name="connsiteY93" fmla="*/ 63610 h 119269"/>
                    <a:gd name="connsiteX94" fmla="*/ 2099145 w 4643594"/>
                    <a:gd name="connsiteY94" fmla="*/ 55659 h 119269"/>
                    <a:gd name="connsiteX95" fmla="*/ 2115047 w 4643594"/>
                    <a:gd name="connsiteY95" fmla="*/ 51683 h 119269"/>
                    <a:gd name="connsiteX96" fmla="*/ 2130950 w 4643594"/>
                    <a:gd name="connsiteY96" fmla="*/ 31805 h 119269"/>
                    <a:gd name="connsiteX97" fmla="*/ 2142877 w 4643594"/>
                    <a:gd name="connsiteY97" fmla="*/ 7951 h 119269"/>
                    <a:gd name="connsiteX98" fmla="*/ 2170706 w 4643594"/>
                    <a:gd name="connsiteY98" fmla="*/ 27829 h 119269"/>
                    <a:gd name="connsiteX99" fmla="*/ 2174682 w 4643594"/>
                    <a:gd name="connsiteY99" fmla="*/ 47708 h 119269"/>
                    <a:gd name="connsiteX100" fmla="*/ 2186609 w 4643594"/>
                    <a:gd name="connsiteY100" fmla="*/ 43732 h 119269"/>
                    <a:gd name="connsiteX101" fmla="*/ 2206487 w 4643594"/>
                    <a:gd name="connsiteY101" fmla="*/ 27829 h 119269"/>
                    <a:gd name="connsiteX102" fmla="*/ 2222390 w 4643594"/>
                    <a:gd name="connsiteY102" fmla="*/ 31805 h 119269"/>
                    <a:gd name="connsiteX103" fmla="*/ 2254195 w 4643594"/>
                    <a:gd name="connsiteY103" fmla="*/ 23854 h 119269"/>
                    <a:gd name="connsiteX104" fmla="*/ 2282025 w 4643594"/>
                    <a:gd name="connsiteY104" fmla="*/ 27829 h 119269"/>
                    <a:gd name="connsiteX105" fmla="*/ 2293952 w 4643594"/>
                    <a:gd name="connsiteY105" fmla="*/ 31805 h 119269"/>
                    <a:gd name="connsiteX106" fmla="*/ 2297927 w 4643594"/>
                    <a:gd name="connsiteY106" fmla="*/ 43732 h 119269"/>
                    <a:gd name="connsiteX107" fmla="*/ 2305879 w 4643594"/>
                    <a:gd name="connsiteY107" fmla="*/ 51683 h 119269"/>
                    <a:gd name="connsiteX108" fmla="*/ 2317806 w 4643594"/>
                    <a:gd name="connsiteY108" fmla="*/ 75537 h 119269"/>
                    <a:gd name="connsiteX109" fmla="*/ 2341659 w 4643594"/>
                    <a:gd name="connsiteY109" fmla="*/ 59635 h 119269"/>
                    <a:gd name="connsiteX110" fmla="*/ 2353586 w 4643594"/>
                    <a:gd name="connsiteY110" fmla="*/ 51683 h 119269"/>
                    <a:gd name="connsiteX111" fmla="*/ 2409246 w 4643594"/>
                    <a:gd name="connsiteY111" fmla="*/ 55659 h 119269"/>
                    <a:gd name="connsiteX112" fmla="*/ 2425148 w 4643594"/>
                    <a:gd name="connsiteY112" fmla="*/ 31805 h 119269"/>
                    <a:gd name="connsiteX113" fmla="*/ 2433099 w 4643594"/>
                    <a:gd name="connsiteY113" fmla="*/ 19878 h 119269"/>
                    <a:gd name="connsiteX114" fmla="*/ 2480807 w 4643594"/>
                    <a:gd name="connsiteY114" fmla="*/ 23854 h 119269"/>
                    <a:gd name="connsiteX115" fmla="*/ 2540442 w 4643594"/>
                    <a:gd name="connsiteY115" fmla="*/ 31805 h 119269"/>
                    <a:gd name="connsiteX116" fmla="*/ 2552369 w 4643594"/>
                    <a:gd name="connsiteY116" fmla="*/ 35781 h 119269"/>
                    <a:gd name="connsiteX117" fmla="*/ 2623931 w 4643594"/>
                    <a:gd name="connsiteY117" fmla="*/ 39756 h 119269"/>
                    <a:gd name="connsiteX118" fmla="*/ 2631882 w 4643594"/>
                    <a:gd name="connsiteY118" fmla="*/ 47708 h 119269"/>
                    <a:gd name="connsiteX119" fmla="*/ 2643809 w 4643594"/>
                    <a:gd name="connsiteY119" fmla="*/ 51683 h 119269"/>
                    <a:gd name="connsiteX120" fmla="*/ 2683566 w 4643594"/>
                    <a:gd name="connsiteY120" fmla="*/ 59635 h 119269"/>
                    <a:gd name="connsiteX121" fmla="*/ 2707419 w 4643594"/>
                    <a:gd name="connsiteY121" fmla="*/ 67586 h 119269"/>
                    <a:gd name="connsiteX122" fmla="*/ 2715371 w 4643594"/>
                    <a:gd name="connsiteY122" fmla="*/ 75537 h 119269"/>
                    <a:gd name="connsiteX123" fmla="*/ 2778981 w 4643594"/>
                    <a:gd name="connsiteY123" fmla="*/ 75537 h 119269"/>
                    <a:gd name="connsiteX124" fmla="*/ 2786933 w 4643594"/>
                    <a:gd name="connsiteY124" fmla="*/ 67586 h 119269"/>
                    <a:gd name="connsiteX125" fmla="*/ 2798859 w 4643594"/>
                    <a:gd name="connsiteY125" fmla="*/ 43732 h 119269"/>
                    <a:gd name="connsiteX126" fmla="*/ 2810786 w 4643594"/>
                    <a:gd name="connsiteY126" fmla="*/ 39756 h 119269"/>
                    <a:gd name="connsiteX127" fmla="*/ 2822713 w 4643594"/>
                    <a:gd name="connsiteY127" fmla="*/ 59635 h 119269"/>
                    <a:gd name="connsiteX128" fmla="*/ 2834640 w 4643594"/>
                    <a:gd name="connsiteY128" fmla="*/ 51683 h 119269"/>
                    <a:gd name="connsiteX129" fmla="*/ 2846567 w 4643594"/>
                    <a:gd name="connsiteY129" fmla="*/ 47708 h 119269"/>
                    <a:gd name="connsiteX130" fmla="*/ 2850543 w 4643594"/>
                    <a:gd name="connsiteY130" fmla="*/ 35781 h 119269"/>
                    <a:gd name="connsiteX131" fmla="*/ 2862470 w 4643594"/>
                    <a:gd name="connsiteY131" fmla="*/ 31805 h 119269"/>
                    <a:gd name="connsiteX132" fmla="*/ 2894275 w 4643594"/>
                    <a:gd name="connsiteY132" fmla="*/ 19878 h 119269"/>
                    <a:gd name="connsiteX133" fmla="*/ 2930056 w 4643594"/>
                    <a:gd name="connsiteY133" fmla="*/ 23854 h 119269"/>
                    <a:gd name="connsiteX134" fmla="*/ 2957886 w 4643594"/>
                    <a:gd name="connsiteY134" fmla="*/ 31805 h 119269"/>
                    <a:gd name="connsiteX135" fmla="*/ 2989691 w 4643594"/>
                    <a:gd name="connsiteY135" fmla="*/ 39756 h 119269"/>
                    <a:gd name="connsiteX136" fmla="*/ 3025472 w 4643594"/>
                    <a:gd name="connsiteY136" fmla="*/ 35781 h 119269"/>
                    <a:gd name="connsiteX137" fmla="*/ 3037399 w 4643594"/>
                    <a:gd name="connsiteY137" fmla="*/ 39756 h 119269"/>
                    <a:gd name="connsiteX138" fmla="*/ 3053301 w 4643594"/>
                    <a:gd name="connsiteY138" fmla="*/ 63610 h 119269"/>
                    <a:gd name="connsiteX139" fmla="*/ 3073179 w 4643594"/>
                    <a:gd name="connsiteY139" fmla="*/ 83489 h 119269"/>
                    <a:gd name="connsiteX140" fmla="*/ 3104985 w 4643594"/>
                    <a:gd name="connsiteY140" fmla="*/ 79513 h 119269"/>
                    <a:gd name="connsiteX141" fmla="*/ 3116912 w 4643594"/>
                    <a:gd name="connsiteY141" fmla="*/ 75537 h 119269"/>
                    <a:gd name="connsiteX142" fmla="*/ 3132814 w 4643594"/>
                    <a:gd name="connsiteY142" fmla="*/ 71562 h 119269"/>
                    <a:gd name="connsiteX143" fmla="*/ 3144741 w 4643594"/>
                    <a:gd name="connsiteY143" fmla="*/ 67586 h 119269"/>
                    <a:gd name="connsiteX144" fmla="*/ 3188473 w 4643594"/>
                    <a:gd name="connsiteY144" fmla="*/ 63610 h 119269"/>
                    <a:gd name="connsiteX145" fmla="*/ 3212327 w 4643594"/>
                    <a:gd name="connsiteY145" fmla="*/ 55659 h 119269"/>
                    <a:gd name="connsiteX146" fmla="*/ 3220279 w 4643594"/>
                    <a:gd name="connsiteY146" fmla="*/ 47708 h 119269"/>
                    <a:gd name="connsiteX147" fmla="*/ 3244133 w 4643594"/>
                    <a:gd name="connsiteY147" fmla="*/ 39756 h 119269"/>
                    <a:gd name="connsiteX148" fmla="*/ 3256059 w 4643594"/>
                    <a:gd name="connsiteY148" fmla="*/ 31805 h 119269"/>
                    <a:gd name="connsiteX149" fmla="*/ 3291840 w 4643594"/>
                    <a:gd name="connsiteY149" fmla="*/ 27829 h 119269"/>
                    <a:gd name="connsiteX150" fmla="*/ 3319670 w 4643594"/>
                    <a:gd name="connsiteY150" fmla="*/ 19878 h 119269"/>
                    <a:gd name="connsiteX151" fmla="*/ 3343524 w 4643594"/>
                    <a:gd name="connsiteY151" fmla="*/ 23854 h 119269"/>
                    <a:gd name="connsiteX152" fmla="*/ 3371353 w 4643594"/>
                    <a:gd name="connsiteY152" fmla="*/ 27829 h 119269"/>
                    <a:gd name="connsiteX153" fmla="*/ 3387256 w 4643594"/>
                    <a:gd name="connsiteY153" fmla="*/ 35781 h 119269"/>
                    <a:gd name="connsiteX154" fmla="*/ 3407134 w 4643594"/>
                    <a:gd name="connsiteY154" fmla="*/ 59635 h 119269"/>
                    <a:gd name="connsiteX155" fmla="*/ 3427013 w 4643594"/>
                    <a:gd name="connsiteY155" fmla="*/ 75537 h 119269"/>
                    <a:gd name="connsiteX156" fmla="*/ 3438939 w 4643594"/>
                    <a:gd name="connsiteY156" fmla="*/ 79513 h 119269"/>
                    <a:gd name="connsiteX157" fmla="*/ 3454842 w 4643594"/>
                    <a:gd name="connsiteY157" fmla="*/ 75537 h 119269"/>
                    <a:gd name="connsiteX158" fmla="*/ 3466769 w 4643594"/>
                    <a:gd name="connsiteY158" fmla="*/ 71562 h 119269"/>
                    <a:gd name="connsiteX159" fmla="*/ 3498574 w 4643594"/>
                    <a:gd name="connsiteY159" fmla="*/ 63610 h 119269"/>
                    <a:gd name="connsiteX160" fmla="*/ 3510501 w 4643594"/>
                    <a:gd name="connsiteY160" fmla="*/ 67586 h 119269"/>
                    <a:gd name="connsiteX161" fmla="*/ 3554233 w 4643594"/>
                    <a:gd name="connsiteY161" fmla="*/ 59635 h 119269"/>
                    <a:gd name="connsiteX162" fmla="*/ 3601941 w 4643594"/>
                    <a:gd name="connsiteY162" fmla="*/ 55659 h 119269"/>
                    <a:gd name="connsiteX163" fmla="*/ 3613868 w 4643594"/>
                    <a:gd name="connsiteY163" fmla="*/ 51683 h 119269"/>
                    <a:gd name="connsiteX164" fmla="*/ 3641698 w 4643594"/>
                    <a:gd name="connsiteY164" fmla="*/ 39756 h 119269"/>
                    <a:gd name="connsiteX165" fmla="*/ 3649649 w 4643594"/>
                    <a:gd name="connsiteY165" fmla="*/ 27829 h 119269"/>
                    <a:gd name="connsiteX166" fmla="*/ 3661576 w 4643594"/>
                    <a:gd name="connsiteY166" fmla="*/ 23854 h 119269"/>
                    <a:gd name="connsiteX167" fmla="*/ 3749040 w 4643594"/>
                    <a:gd name="connsiteY167" fmla="*/ 27829 h 119269"/>
                    <a:gd name="connsiteX168" fmla="*/ 3772894 w 4643594"/>
                    <a:gd name="connsiteY168" fmla="*/ 35781 h 119269"/>
                    <a:gd name="connsiteX169" fmla="*/ 3792773 w 4643594"/>
                    <a:gd name="connsiteY169" fmla="*/ 51683 h 119269"/>
                    <a:gd name="connsiteX170" fmla="*/ 3808675 w 4643594"/>
                    <a:gd name="connsiteY170" fmla="*/ 55659 h 119269"/>
                    <a:gd name="connsiteX171" fmla="*/ 3828553 w 4643594"/>
                    <a:gd name="connsiteY171" fmla="*/ 63610 h 119269"/>
                    <a:gd name="connsiteX172" fmla="*/ 3840480 w 4643594"/>
                    <a:gd name="connsiteY172" fmla="*/ 67586 h 119269"/>
                    <a:gd name="connsiteX173" fmla="*/ 3852407 w 4643594"/>
                    <a:gd name="connsiteY173" fmla="*/ 75537 h 119269"/>
                    <a:gd name="connsiteX174" fmla="*/ 3880237 w 4643594"/>
                    <a:gd name="connsiteY174" fmla="*/ 71562 h 119269"/>
                    <a:gd name="connsiteX175" fmla="*/ 3916018 w 4643594"/>
                    <a:gd name="connsiteY175" fmla="*/ 67586 h 119269"/>
                    <a:gd name="connsiteX176" fmla="*/ 3927945 w 4643594"/>
                    <a:gd name="connsiteY176" fmla="*/ 63610 h 119269"/>
                    <a:gd name="connsiteX177" fmla="*/ 3951799 w 4643594"/>
                    <a:gd name="connsiteY177" fmla="*/ 47708 h 119269"/>
                    <a:gd name="connsiteX178" fmla="*/ 3959750 w 4643594"/>
                    <a:gd name="connsiteY178" fmla="*/ 35781 h 119269"/>
                    <a:gd name="connsiteX179" fmla="*/ 3983604 w 4643594"/>
                    <a:gd name="connsiteY179" fmla="*/ 43732 h 119269"/>
                    <a:gd name="connsiteX180" fmla="*/ 4027336 w 4643594"/>
                    <a:gd name="connsiteY180" fmla="*/ 31805 h 119269"/>
                    <a:gd name="connsiteX181" fmla="*/ 4039263 w 4643594"/>
                    <a:gd name="connsiteY181" fmla="*/ 27829 h 119269"/>
                    <a:gd name="connsiteX182" fmla="*/ 4051190 w 4643594"/>
                    <a:gd name="connsiteY182" fmla="*/ 19878 h 119269"/>
                    <a:gd name="connsiteX183" fmla="*/ 4098898 w 4643594"/>
                    <a:gd name="connsiteY183" fmla="*/ 23854 h 119269"/>
                    <a:gd name="connsiteX184" fmla="*/ 4114800 w 4643594"/>
                    <a:gd name="connsiteY184" fmla="*/ 27829 h 119269"/>
                    <a:gd name="connsiteX185" fmla="*/ 4158533 w 4643594"/>
                    <a:gd name="connsiteY185" fmla="*/ 39756 h 119269"/>
                    <a:gd name="connsiteX186" fmla="*/ 4182386 w 4643594"/>
                    <a:gd name="connsiteY186" fmla="*/ 47708 h 119269"/>
                    <a:gd name="connsiteX187" fmla="*/ 4194313 w 4643594"/>
                    <a:gd name="connsiteY187" fmla="*/ 51683 h 119269"/>
                    <a:gd name="connsiteX188" fmla="*/ 4230094 w 4643594"/>
                    <a:gd name="connsiteY188" fmla="*/ 71562 h 119269"/>
                    <a:gd name="connsiteX189" fmla="*/ 4245997 w 4643594"/>
                    <a:gd name="connsiteY189" fmla="*/ 95416 h 119269"/>
                    <a:gd name="connsiteX190" fmla="*/ 4257924 w 4643594"/>
                    <a:gd name="connsiteY190" fmla="*/ 111318 h 119269"/>
                    <a:gd name="connsiteX191" fmla="*/ 4281778 w 4643594"/>
                    <a:gd name="connsiteY191" fmla="*/ 119269 h 119269"/>
                    <a:gd name="connsiteX192" fmla="*/ 4297680 w 4643594"/>
                    <a:gd name="connsiteY192" fmla="*/ 87464 h 119269"/>
                    <a:gd name="connsiteX193" fmla="*/ 4317559 w 4643594"/>
                    <a:gd name="connsiteY193" fmla="*/ 71562 h 119269"/>
                    <a:gd name="connsiteX194" fmla="*/ 4353339 w 4643594"/>
                    <a:gd name="connsiteY194" fmla="*/ 71562 h 119269"/>
                    <a:gd name="connsiteX195" fmla="*/ 4361291 w 4643594"/>
                    <a:gd name="connsiteY195" fmla="*/ 63610 h 119269"/>
                    <a:gd name="connsiteX196" fmla="*/ 4373218 w 4643594"/>
                    <a:gd name="connsiteY196" fmla="*/ 59635 h 119269"/>
                    <a:gd name="connsiteX197" fmla="*/ 4405023 w 4643594"/>
                    <a:gd name="connsiteY197" fmla="*/ 35781 h 119269"/>
                    <a:gd name="connsiteX198" fmla="*/ 4420926 w 4643594"/>
                    <a:gd name="connsiteY198" fmla="*/ 31805 h 119269"/>
                    <a:gd name="connsiteX199" fmla="*/ 4516341 w 4643594"/>
                    <a:gd name="connsiteY199" fmla="*/ 39756 h 119269"/>
                    <a:gd name="connsiteX200" fmla="*/ 4556098 w 4643594"/>
                    <a:gd name="connsiteY200" fmla="*/ 47708 h 119269"/>
                    <a:gd name="connsiteX201" fmla="*/ 4579952 w 4643594"/>
                    <a:gd name="connsiteY201" fmla="*/ 55659 h 119269"/>
                    <a:gd name="connsiteX202" fmla="*/ 4603806 w 4643594"/>
                    <a:gd name="connsiteY202" fmla="*/ 67586 h 119269"/>
                    <a:gd name="connsiteX203" fmla="*/ 4623684 w 4643594"/>
                    <a:gd name="connsiteY203" fmla="*/ 83489 h 119269"/>
                    <a:gd name="connsiteX204" fmla="*/ 4631635 w 4643594"/>
                    <a:gd name="connsiteY204" fmla="*/ 75537 h 119269"/>
                    <a:gd name="connsiteX205" fmla="*/ 4643562 w 4643594"/>
                    <a:gd name="connsiteY205" fmla="*/ 83489 h 119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Lst>
                  <a:rect l="l" t="t" r="r" b="b"/>
                  <a:pathLst>
                    <a:path w="4643594" h="119269">
                      <a:moveTo>
                        <a:pt x="0" y="27829"/>
                      </a:moveTo>
                      <a:cubicBezTo>
                        <a:pt x="5301" y="34455"/>
                        <a:pt x="9903" y="41708"/>
                        <a:pt x="15903" y="47708"/>
                      </a:cubicBezTo>
                      <a:cubicBezTo>
                        <a:pt x="25353" y="57158"/>
                        <a:pt x="39875" y="59674"/>
                        <a:pt x="51684" y="63610"/>
                      </a:cubicBezTo>
                      <a:cubicBezTo>
                        <a:pt x="77500" y="72215"/>
                        <a:pt x="59427" y="67206"/>
                        <a:pt x="107343" y="71562"/>
                      </a:cubicBezTo>
                      <a:cubicBezTo>
                        <a:pt x="112644" y="72887"/>
                        <a:pt x="117992" y="74036"/>
                        <a:pt x="123246" y="75537"/>
                      </a:cubicBezTo>
                      <a:cubicBezTo>
                        <a:pt x="127276" y="76688"/>
                        <a:pt x="131039" y="78824"/>
                        <a:pt x="135173" y="79513"/>
                      </a:cubicBezTo>
                      <a:cubicBezTo>
                        <a:pt x="147010" y="81486"/>
                        <a:pt x="159026" y="82164"/>
                        <a:pt x="170953" y="83489"/>
                      </a:cubicBezTo>
                      <a:cubicBezTo>
                        <a:pt x="182880" y="82164"/>
                        <a:pt x="195156" y="82670"/>
                        <a:pt x="206734" y="79513"/>
                      </a:cubicBezTo>
                      <a:cubicBezTo>
                        <a:pt x="210350" y="78527"/>
                        <a:pt x="211759" y="73904"/>
                        <a:pt x="214686" y="71562"/>
                      </a:cubicBezTo>
                      <a:cubicBezTo>
                        <a:pt x="218417" y="68577"/>
                        <a:pt x="222637" y="66261"/>
                        <a:pt x="226613" y="63610"/>
                      </a:cubicBezTo>
                      <a:cubicBezTo>
                        <a:pt x="230811" y="51014"/>
                        <a:pt x="229732" y="50765"/>
                        <a:pt x="238539" y="39756"/>
                      </a:cubicBezTo>
                      <a:cubicBezTo>
                        <a:pt x="240881" y="36829"/>
                        <a:pt x="243277" y="33733"/>
                        <a:pt x="246491" y="31805"/>
                      </a:cubicBezTo>
                      <a:cubicBezTo>
                        <a:pt x="250085" y="29649"/>
                        <a:pt x="254442" y="29154"/>
                        <a:pt x="258418" y="27829"/>
                      </a:cubicBezTo>
                      <a:cubicBezTo>
                        <a:pt x="265044" y="29154"/>
                        <a:pt x="273898" y="26674"/>
                        <a:pt x="278296" y="31805"/>
                      </a:cubicBezTo>
                      <a:cubicBezTo>
                        <a:pt x="283542" y="37925"/>
                        <a:pt x="280523" y="47790"/>
                        <a:pt x="282272" y="55659"/>
                      </a:cubicBezTo>
                      <a:cubicBezTo>
                        <a:pt x="283181" y="59750"/>
                        <a:pt x="284922" y="63610"/>
                        <a:pt x="286247" y="67586"/>
                      </a:cubicBezTo>
                      <a:cubicBezTo>
                        <a:pt x="288898" y="64936"/>
                        <a:pt x="290985" y="61563"/>
                        <a:pt x="294199" y="59635"/>
                      </a:cubicBezTo>
                      <a:cubicBezTo>
                        <a:pt x="298273" y="57190"/>
                        <a:pt x="319057" y="52426"/>
                        <a:pt x="322028" y="51683"/>
                      </a:cubicBezTo>
                      <a:cubicBezTo>
                        <a:pt x="344557" y="74212"/>
                        <a:pt x="330510" y="68646"/>
                        <a:pt x="365760" y="63610"/>
                      </a:cubicBezTo>
                      <a:cubicBezTo>
                        <a:pt x="393923" y="54223"/>
                        <a:pt x="384558" y="53211"/>
                        <a:pt x="413468" y="59635"/>
                      </a:cubicBezTo>
                      <a:cubicBezTo>
                        <a:pt x="417559" y="60544"/>
                        <a:pt x="421419" y="62285"/>
                        <a:pt x="425395" y="63610"/>
                      </a:cubicBezTo>
                      <a:cubicBezTo>
                        <a:pt x="434672" y="62285"/>
                        <a:pt x="444036" y="61473"/>
                        <a:pt x="453225" y="59635"/>
                      </a:cubicBezTo>
                      <a:cubicBezTo>
                        <a:pt x="457334" y="58813"/>
                        <a:pt x="460961" y="55659"/>
                        <a:pt x="465152" y="55659"/>
                      </a:cubicBezTo>
                      <a:cubicBezTo>
                        <a:pt x="479789" y="55659"/>
                        <a:pt x="494307" y="58310"/>
                        <a:pt x="508884" y="59635"/>
                      </a:cubicBezTo>
                      <a:cubicBezTo>
                        <a:pt x="523461" y="58310"/>
                        <a:pt x="538303" y="58726"/>
                        <a:pt x="552616" y="55659"/>
                      </a:cubicBezTo>
                      <a:cubicBezTo>
                        <a:pt x="561673" y="53718"/>
                        <a:pt x="575455" y="35132"/>
                        <a:pt x="580446" y="31805"/>
                      </a:cubicBezTo>
                      <a:cubicBezTo>
                        <a:pt x="595860" y="21530"/>
                        <a:pt x="587840" y="25365"/>
                        <a:pt x="604299" y="19878"/>
                      </a:cubicBezTo>
                      <a:lnTo>
                        <a:pt x="628153" y="27829"/>
                      </a:lnTo>
                      <a:cubicBezTo>
                        <a:pt x="632129" y="29154"/>
                        <a:pt x="636014" y="30789"/>
                        <a:pt x="640080" y="31805"/>
                      </a:cubicBezTo>
                      <a:cubicBezTo>
                        <a:pt x="650682" y="34455"/>
                        <a:pt x="661343" y="36881"/>
                        <a:pt x="671886" y="39756"/>
                      </a:cubicBezTo>
                      <a:cubicBezTo>
                        <a:pt x="675929" y="40859"/>
                        <a:pt x="680065" y="41858"/>
                        <a:pt x="683813" y="43732"/>
                      </a:cubicBezTo>
                      <a:cubicBezTo>
                        <a:pt x="688086" y="45869"/>
                        <a:pt x="691466" y="49546"/>
                        <a:pt x="695739" y="51683"/>
                      </a:cubicBezTo>
                      <a:cubicBezTo>
                        <a:pt x="699487" y="53557"/>
                        <a:pt x="703918" y="53785"/>
                        <a:pt x="707666" y="55659"/>
                      </a:cubicBezTo>
                      <a:cubicBezTo>
                        <a:pt x="711940" y="57796"/>
                        <a:pt x="714897" y="62729"/>
                        <a:pt x="719593" y="63610"/>
                      </a:cubicBezTo>
                      <a:cubicBezTo>
                        <a:pt x="730029" y="65567"/>
                        <a:pt x="837290" y="71469"/>
                        <a:pt x="838863" y="71562"/>
                      </a:cubicBezTo>
                      <a:cubicBezTo>
                        <a:pt x="861287" y="76046"/>
                        <a:pt x="856195" y="77678"/>
                        <a:pt x="878619" y="71562"/>
                      </a:cubicBezTo>
                      <a:cubicBezTo>
                        <a:pt x="886705" y="69357"/>
                        <a:pt x="902473" y="63610"/>
                        <a:pt x="902473" y="63610"/>
                      </a:cubicBezTo>
                      <a:cubicBezTo>
                        <a:pt x="905124" y="60960"/>
                        <a:pt x="907211" y="57587"/>
                        <a:pt x="910425" y="55659"/>
                      </a:cubicBezTo>
                      <a:cubicBezTo>
                        <a:pt x="914019" y="53503"/>
                        <a:pt x="919080" y="54301"/>
                        <a:pt x="922352" y="51683"/>
                      </a:cubicBezTo>
                      <a:cubicBezTo>
                        <a:pt x="926083" y="48698"/>
                        <a:pt x="926924" y="43135"/>
                        <a:pt x="930303" y="39756"/>
                      </a:cubicBezTo>
                      <a:cubicBezTo>
                        <a:pt x="933682" y="36377"/>
                        <a:pt x="938254" y="34455"/>
                        <a:pt x="942230" y="31805"/>
                      </a:cubicBezTo>
                      <a:cubicBezTo>
                        <a:pt x="943555" y="35781"/>
                        <a:pt x="942719" y="41407"/>
                        <a:pt x="946206" y="43732"/>
                      </a:cubicBezTo>
                      <a:cubicBezTo>
                        <a:pt x="958517" y="51940"/>
                        <a:pt x="982630" y="45344"/>
                        <a:pt x="993913" y="43732"/>
                      </a:cubicBezTo>
                      <a:cubicBezTo>
                        <a:pt x="1026986" y="32707"/>
                        <a:pt x="974286" y="48299"/>
                        <a:pt x="1033670" y="43732"/>
                      </a:cubicBezTo>
                      <a:cubicBezTo>
                        <a:pt x="1042027" y="43089"/>
                        <a:pt x="1057524" y="35781"/>
                        <a:pt x="1057524" y="35781"/>
                      </a:cubicBezTo>
                      <a:cubicBezTo>
                        <a:pt x="1063895" y="31533"/>
                        <a:pt x="1076367" y="21286"/>
                        <a:pt x="1085353" y="23854"/>
                      </a:cubicBezTo>
                      <a:cubicBezTo>
                        <a:pt x="1090759" y="25399"/>
                        <a:pt x="1093304" y="31805"/>
                        <a:pt x="1097280" y="35781"/>
                      </a:cubicBezTo>
                      <a:cubicBezTo>
                        <a:pt x="1098605" y="39757"/>
                        <a:pt x="1098293" y="44745"/>
                        <a:pt x="1101256" y="47708"/>
                      </a:cubicBezTo>
                      <a:cubicBezTo>
                        <a:pt x="1104219" y="50671"/>
                        <a:pt x="1109154" y="50532"/>
                        <a:pt x="1113183" y="51683"/>
                      </a:cubicBezTo>
                      <a:cubicBezTo>
                        <a:pt x="1126288" y="55427"/>
                        <a:pt x="1135295" y="56901"/>
                        <a:pt x="1148964" y="59635"/>
                      </a:cubicBezTo>
                      <a:cubicBezTo>
                        <a:pt x="1158240" y="58310"/>
                        <a:pt x="1167604" y="57497"/>
                        <a:pt x="1176793" y="55659"/>
                      </a:cubicBezTo>
                      <a:cubicBezTo>
                        <a:pt x="1180902" y="54837"/>
                        <a:pt x="1184629" y="52592"/>
                        <a:pt x="1188720" y="51683"/>
                      </a:cubicBezTo>
                      <a:cubicBezTo>
                        <a:pt x="1196589" y="49934"/>
                        <a:pt x="1204623" y="49033"/>
                        <a:pt x="1212574" y="47708"/>
                      </a:cubicBezTo>
                      <a:lnTo>
                        <a:pt x="1236428" y="39756"/>
                      </a:lnTo>
                      <a:lnTo>
                        <a:pt x="1248355" y="35781"/>
                      </a:lnTo>
                      <a:cubicBezTo>
                        <a:pt x="1255751" y="28384"/>
                        <a:pt x="1258201" y="24894"/>
                        <a:pt x="1268233" y="19878"/>
                      </a:cubicBezTo>
                      <a:cubicBezTo>
                        <a:pt x="1271981" y="18004"/>
                        <a:pt x="1276184" y="17228"/>
                        <a:pt x="1280160" y="15903"/>
                      </a:cubicBezTo>
                      <a:cubicBezTo>
                        <a:pt x="1282811" y="13252"/>
                        <a:pt x="1284374" y="8239"/>
                        <a:pt x="1288112" y="7951"/>
                      </a:cubicBezTo>
                      <a:cubicBezTo>
                        <a:pt x="1302706" y="6828"/>
                        <a:pt x="1317531" y="8860"/>
                        <a:pt x="1331844" y="11927"/>
                      </a:cubicBezTo>
                      <a:cubicBezTo>
                        <a:pt x="1336516" y="12928"/>
                        <a:pt x="1339497" y="17741"/>
                        <a:pt x="1343771" y="19878"/>
                      </a:cubicBezTo>
                      <a:cubicBezTo>
                        <a:pt x="1347519" y="21752"/>
                        <a:pt x="1351722" y="22529"/>
                        <a:pt x="1355698" y="23854"/>
                      </a:cubicBezTo>
                      <a:cubicBezTo>
                        <a:pt x="1386215" y="16224"/>
                        <a:pt x="1368684" y="18792"/>
                        <a:pt x="1419308" y="23854"/>
                      </a:cubicBezTo>
                      <a:cubicBezTo>
                        <a:pt x="1430259" y="24949"/>
                        <a:pt x="1462344" y="29000"/>
                        <a:pt x="1474967" y="31805"/>
                      </a:cubicBezTo>
                      <a:cubicBezTo>
                        <a:pt x="1479058" y="32714"/>
                        <a:pt x="1482864" y="34630"/>
                        <a:pt x="1486894" y="35781"/>
                      </a:cubicBezTo>
                      <a:cubicBezTo>
                        <a:pt x="1492148" y="37282"/>
                        <a:pt x="1497563" y="38186"/>
                        <a:pt x="1502797" y="39756"/>
                      </a:cubicBezTo>
                      <a:cubicBezTo>
                        <a:pt x="1514839" y="43369"/>
                        <a:pt x="1526651" y="47707"/>
                        <a:pt x="1538578" y="51683"/>
                      </a:cubicBezTo>
                      <a:lnTo>
                        <a:pt x="1550505" y="55659"/>
                      </a:lnTo>
                      <a:cubicBezTo>
                        <a:pt x="1554481" y="56984"/>
                        <a:pt x="1558274" y="59115"/>
                        <a:pt x="1562432" y="59635"/>
                      </a:cubicBezTo>
                      <a:lnTo>
                        <a:pt x="1594237" y="63610"/>
                      </a:lnTo>
                      <a:lnTo>
                        <a:pt x="1630018" y="75537"/>
                      </a:lnTo>
                      <a:lnTo>
                        <a:pt x="1641945" y="79513"/>
                      </a:lnTo>
                      <a:cubicBezTo>
                        <a:pt x="1645921" y="80838"/>
                        <a:pt x="1649738" y="82800"/>
                        <a:pt x="1653872" y="83489"/>
                      </a:cubicBezTo>
                      <a:lnTo>
                        <a:pt x="1677726" y="87464"/>
                      </a:lnTo>
                      <a:cubicBezTo>
                        <a:pt x="1693326" y="85236"/>
                        <a:pt x="1705306" y="89205"/>
                        <a:pt x="1713506" y="75537"/>
                      </a:cubicBezTo>
                      <a:cubicBezTo>
                        <a:pt x="1715662" y="71943"/>
                        <a:pt x="1716157" y="67586"/>
                        <a:pt x="1717482" y="63610"/>
                      </a:cubicBezTo>
                      <a:cubicBezTo>
                        <a:pt x="1719906" y="46644"/>
                        <a:pt x="1720037" y="25274"/>
                        <a:pt x="1733385" y="11927"/>
                      </a:cubicBezTo>
                      <a:cubicBezTo>
                        <a:pt x="1736764" y="8548"/>
                        <a:pt x="1741038" y="6113"/>
                        <a:pt x="1745312" y="3976"/>
                      </a:cubicBezTo>
                      <a:cubicBezTo>
                        <a:pt x="1749060" y="2102"/>
                        <a:pt x="1753263" y="1325"/>
                        <a:pt x="1757239" y="0"/>
                      </a:cubicBezTo>
                      <a:cubicBezTo>
                        <a:pt x="1766516" y="13916"/>
                        <a:pt x="1769164" y="21202"/>
                        <a:pt x="1789044" y="27829"/>
                      </a:cubicBezTo>
                      <a:cubicBezTo>
                        <a:pt x="1796995" y="30480"/>
                        <a:pt x="1805924" y="31132"/>
                        <a:pt x="1812898" y="35781"/>
                      </a:cubicBezTo>
                      <a:cubicBezTo>
                        <a:pt x="1820849" y="41082"/>
                        <a:pt x="1829995" y="44925"/>
                        <a:pt x="1836752" y="51683"/>
                      </a:cubicBezTo>
                      <a:cubicBezTo>
                        <a:pt x="1839402" y="54334"/>
                        <a:pt x="1841350" y="57959"/>
                        <a:pt x="1844703" y="59635"/>
                      </a:cubicBezTo>
                      <a:cubicBezTo>
                        <a:pt x="1849590" y="62079"/>
                        <a:pt x="1855305" y="62285"/>
                        <a:pt x="1860606" y="63610"/>
                      </a:cubicBezTo>
                      <a:cubicBezTo>
                        <a:pt x="1867232" y="62285"/>
                        <a:pt x="1874273" y="62297"/>
                        <a:pt x="1880484" y="59635"/>
                      </a:cubicBezTo>
                      <a:cubicBezTo>
                        <a:pt x="1896639" y="52711"/>
                        <a:pt x="1881390" y="50776"/>
                        <a:pt x="1892411" y="39756"/>
                      </a:cubicBezTo>
                      <a:cubicBezTo>
                        <a:pt x="1895374" y="36793"/>
                        <a:pt x="1900362" y="37106"/>
                        <a:pt x="1904338" y="35781"/>
                      </a:cubicBezTo>
                      <a:cubicBezTo>
                        <a:pt x="1905331" y="35980"/>
                        <a:pt x="1932067" y="40471"/>
                        <a:pt x="1936143" y="43732"/>
                      </a:cubicBezTo>
                      <a:cubicBezTo>
                        <a:pt x="1939874" y="46717"/>
                        <a:pt x="1939820" y="53522"/>
                        <a:pt x="1944094" y="55659"/>
                      </a:cubicBezTo>
                      <a:cubicBezTo>
                        <a:pt x="1951304" y="59264"/>
                        <a:pt x="1960079" y="57886"/>
                        <a:pt x="1967948" y="59635"/>
                      </a:cubicBezTo>
                      <a:cubicBezTo>
                        <a:pt x="1972039" y="60544"/>
                        <a:pt x="1975899" y="62285"/>
                        <a:pt x="1979875" y="63610"/>
                      </a:cubicBezTo>
                      <a:cubicBezTo>
                        <a:pt x="1985176" y="62285"/>
                        <a:pt x="1990544" y="61205"/>
                        <a:pt x="1995778" y="59635"/>
                      </a:cubicBezTo>
                      <a:cubicBezTo>
                        <a:pt x="2003806" y="57227"/>
                        <a:pt x="2019632" y="51683"/>
                        <a:pt x="2019632" y="51683"/>
                      </a:cubicBezTo>
                      <a:cubicBezTo>
                        <a:pt x="2038185" y="53008"/>
                        <a:pt x="2056974" y="52427"/>
                        <a:pt x="2075291" y="55659"/>
                      </a:cubicBezTo>
                      <a:cubicBezTo>
                        <a:pt x="2079996" y="56489"/>
                        <a:pt x="2082440" y="63610"/>
                        <a:pt x="2087218" y="63610"/>
                      </a:cubicBezTo>
                      <a:cubicBezTo>
                        <a:pt x="2091996" y="63610"/>
                        <a:pt x="2094753" y="57541"/>
                        <a:pt x="2099145" y="55659"/>
                      </a:cubicBezTo>
                      <a:cubicBezTo>
                        <a:pt x="2104167" y="53507"/>
                        <a:pt x="2109746" y="53008"/>
                        <a:pt x="2115047" y="51683"/>
                      </a:cubicBezTo>
                      <a:cubicBezTo>
                        <a:pt x="2122445" y="44286"/>
                        <a:pt x="2125934" y="41838"/>
                        <a:pt x="2130950" y="31805"/>
                      </a:cubicBezTo>
                      <a:cubicBezTo>
                        <a:pt x="2147410" y="-1115"/>
                        <a:pt x="2120091" y="42132"/>
                        <a:pt x="2142877" y="7951"/>
                      </a:cubicBezTo>
                      <a:cubicBezTo>
                        <a:pt x="2167093" y="16024"/>
                        <a:pt x="2165887" y="8554"/>
                        <a:pt x="2170706" y="27829"/>
                      </a:cubicBezTo>
                      <a:cubicBezTo>
                        <a:pt x="2172345" y="34385"/>
                        <a:pt x="2173357" y="41082"/>
                        <a:pt x="2174682" y="47708"/>
                      </a:cubicBezTo>
                      <a:cubicBezTo>
                        <a:pt x="2178658" y="46383"/>
                        <a:pt x="2183337" y="46350"/>
                        <a:pt x="2186609" y="43732"/>
                      </a:cubicBezTo>
                      <a:cubicBezTo>
                        <a:pt x="2212299" y="23180"/>
                        <a:pt x="2176508" y="37823"/>
                        <a:pt x="2206487" y="27829"/>
                      </a:cubicBezTo>
                      <a:cubicBezTo>
                        <a:pt x="2211788" y="29154"/>
                        <a:pt x="2216945" y="32259"/>
                        <a:pt x="2222390" y="31805"/>
                      </a:cubicBezTo>
                      <a:cubicBezTo>
                        <a:pt x="2233280" y="30898"/>
                        <a:pt x="2254195" y="23854"/>
                        <a:pt x="2254195" y="23854"/>
                      </a:cubicBezTo>
                      <a:cubicBezTo>
                        <a:pt x="2263472" y="25179"/>
                        <a:pt x="2272836" y="25991"/>
                        <a:pt x="2282025" y="27829"/>
                      </a:cubicBezTo>
                      <a:cubicBezTo>
                        <a:pt x="2286134" y="28651"/>
                        <a:pt x="2290989" y="28842"/>
                        <a:pt x="2293952" y="31805"/>
                      </a:cubicBezTo>
                      <a:cubicBezTo>
                        <a:pt x="2296915" y="34768"/>
                        <a:pt x="2295771" y="40139"/>
                        <a:pt x="2297927" y="43732"/>
                      </a:cubicBezTo>
                      <a:cubicBezTo>
                        <a:pt x="2299856" y="46946"/>
                        <a:pt x="2303537" y="48756"/>
                        <a:pt x="2305879" y="51683"/>
                      </a:cubicBezTo>
                      <a:cubicBezTo>
                        <a:pt x="2314686" y="62691"/>
                        <a:pt x="2313607" y="62941"/>
                        <a:pt x="2317806" y="75537"/>
                      </a:cubicBezTo>
                      <a:lnTo>
                        <a:pt x="2341659" y="59635"/>
                      </a:lnTo>
                      <a:lnTo>
                        <a:pt x="2353586" y="51683"/>
                      </a:lnTo>
                      <a:cubicBezTo>
                        <a:pt x="2372139" y="53008"/>
                        <a:pt x="2391324" y="60637"/>
                        <a:pt x="2409246" y="55659"/>
                      </a:cubicBezTo>
                      <a:cubicBezTo>
                        <a:pt x="2418454" y="53101"/>
                        <a:pt x="2419847" y="39756"/>
                        <a:pt x="2425148" y="31805"/>
                      </a:cubicBezTo>
                      <a:lnTo>
                        <a:pt x="2433099" y="19878"/>
                      </a:lnTo>
                      <a:cubicBezTo>
                        <a:pt x="2464600" y="30378"/>
                        <a:pt x="2448686" y="29207"/>
                        <a:pt x="2480807" y="23854"/>
                      </a:cubicBezTo>
                      <a:cubicBezTo>
                        <a:pt x="2500685" y="26504"/>
                        <a:pt x="2520661" y="28508"/>
                        <a:pt x="2540442" y="31805"/>
                      </a:cubicBezTo>
                      <a:cubicBezTo>
                        <a:pt x="2544576" y="32494"/>
                        <a:pt x="2548197" y="35384"/>
                        <a:pt x="2552369" y="35781"/>
                      </a:cubicBezTo>
                      <a:cubicBezTo>
                        <a:pt x="2576152" y="38046"/>
                        <a:pt x="2600077" y="38431"/>
                        <a:pt x="2623931" y="39756"/>
                      </a:cubicBezTo>
                      <a:cubicBezTo>
                        <a:pt x="2626581" y="42407"/>
                        <a:pt x="2628668" y="45779"/>
                        <a:pt x="2631882" y="47708"/>
                      </a:cubicBezTo>
                      <a:cubicBezTo>
                        <a:pt x="2635475" y="49864"/>
                        <a:pt x="2639726" y="50741"/>
                        <a:pt x="2643809" y="51683"/>
                      </a:cubicBezTo>
                      <a:cubicBezTo>
                        <a:pt x="2656978" y="54722"/>
                        <a:pt x="2670745" y="55361"/>
                        <a:pt x="2683566" y="59635"/>
                      </a:cubicBezTo>
                      <a:lnTo>
                        <a:pt x="2707419" y="67586"/>
                      </a:lnTo>
                      <a:cubicBezTo>
                        <a:pt x="2710070" y="70236"/>
                        <a:pt x="2712157" y="73609"/>
                        <a:pt x="2715371" y="75537"/>
                      </a:cubicBezTo>
                      <a:cubicBezTo>
                        <a:pt x="2732536" y="85835"/>
                        <a:pt x="2769108" y="76297"/>
                        <a:pt x="2778981" y="75537"/>
                      </a:cubicBezTo>
                      <a:cubicBezTo>
                        <a:pt x="2781632" y="72887"/>
                        <a:pt x="2785004" y="70800"/>
                        <a:pt x="2786933" y="67586"/>
                      </a:cubicBezTo>
                      <a:cubicBezTo>
                        <a:pt x="2793582" y="56504"/>
                        <a:pt x="2787257" y="53014"/>
                        <a:pt x="2798859" y="43732"/>
                      </a:cubicBezTo>
                      <a:cubicBezTo>
                        <a:pt x="2802131" y="41114"/>
                        <a:pt x="2806810" y="41081"/>
                        <a:pt x="2810786" y="39756"/>
                      </a:cubicBezTo>
                      <a:cubicBezTo>
                        <a:pt x="2811879" y="43035"/>
                        <a:pt x="2815438" y="59635"/>
                        <a:pt x="2822713" y="59635"/>
                      </a:cubicBezTo>
                      <a:cubicBezTo>
                        <a:pt x="2827491" y="59635"/>
                        <a:pt x="2830366" y="53820"/>
                        <a:pt x="2834640" y="51683"/>
                      </a:cubicBezTo>
                      <a:cubicBezTo>
                        <a:pt x="2838388" y="49809"/>
                        <a:pt x="2842591" y="49033"/>
                        <a:pt x="2846567" y="47708"/>
                      </a:cubicBezTo>
                      <a:cubicBezTo>
                        <a:pt x="2847892" y="43732"/>
                        <a:pt x="2847580" y="38744"/>
                        <a:pt x="2850543" y="35781"/>
                      </a:cubicBezTo>
                      <a:cubicBezTo>
                        <a:pt x="2853506" y="32818"/>
                        <a:pt x="2858618" y="33456"/>
                        <a:pt x="2862470" y="31805"/>
                      </a:cubicBezTo>
                      <a:cubicBezTo>
                        <a:pt x="2891575" y="19332"/>
                        <a:pt x="2864958" y="27208"/>
                        <a:pt x="2894275" y="19878"/>
                      </a:cubicBezTo>
                      <a:cubicBezTo>
                        <a:pt x="2906202" y="21203"/>
                        <a:pt x="2918195" y="22029"/>
                        <a:pt x="2930056" y="23854"/>
                      </a:cubicBezTo>
                      <a:cubicBezTo>
                        <a:pt x="2945259" y="26193"/>
                        <a:pt x="2944430" y="28135"/>
                        <a:pt x="2957886" y="31805"/>
                      </a:cubicBezTo>
                      <a:cubicBezTo>
                        <a:pt x="2968429" y="34680"/>
                        <a:pt x="2989691" y="39756"/>
                        <a:pt x="2989691" y="39756"/>
                      </a:cubicBezTo>
                      <a:cubicBezTo>
                        <a:pt x="3001618" y="38431"/>
                        <a:pt x="3013472" y="35781"/>
                        <a:pt x="3025472" y="35781"/>
                      </a:cubicBezTo>
                      <a:cubicBezTo>
                        <a:pt x="3029663" y="35781"/>
                        <a:pt x="3034436" y="36793"/>
                        <a:pt x="3037399" y="39756"/>
                      </a:cubicBezTo>
                      <a:cubicBezTo>
                        <a:pt x="3044156" y="46513"/>
                        <a:pt x="3046544" y="56853"/>
                        <a:pt x="3053301" y="63610"/>
                      </a:cubicBezTo>
                      <a:lnTo>
                        <a:pt x="3073179" y="83489"/>
                      </a:lnTo>
                      <a:cubicBezTo>
                        <a:pt x="3083781" y="82164"/>
                        <a:pt x="3094473" y="81424"/>
                        <a:pt x="3104985" y="79513"/>
                      </a:cubicBezTo>
                      <a:cubicBezTo>
                        <a:pt x="3109108" y="78763"/>
                        <a:pt x="3112882" y="76688"/>
                        <a:pt x="3116912" y="75537"/>
                      </a:cubicBezTo>
                      <a:cubicBezTo>
                        <a:pt x="3122166" y="74036"/>
                        <a:pt x="3127560" y="73063"/>
                        <a:pt x="3132814" y="71562"/>
                      </a:cubicBezTo>
                      <a:cubicBezTo>
                        <a:pt x="3136844" y="70411"/>
                        <a:pt x="3140592" y="68179"/>
                        <a:pt x="3144741" y="67586"/>
                      </a:cubicBezTo>
                      <a:cubicBezTo>
                        <a:pt x="3159231" y="65516"/>
                        <a:pt x="3173896" y="64935"/>
                        <a:pt x="3188473" y="63610"/>
                      </a:cubicBezTo>
                      <a:cubicBezTo>
                        <a:pt x="3196424" y="60960"/>
                        <a:pt x="3206400" y="61585"/>
                        <a:pt x="3212327" y="55659"/>
                      </a:cubicBezTo>
                      <a:cubicBezTo>
                        <a:pt x="3214978" y="53009"/>
                        <a:pt x="3216926" y="49384"/>
                        <a:pt x="3220279" y="47708"/>
                      </a:cubicBezTo>
                      <a:cubicBezTo>
                        <a:pt x="3227776" y="43960"/>
                        <a:pt x="3237159" y="44405"/>
                        <a:pt x="3244133" y="39756"/>
                      </a:cubicBezTo>
                      <a:cubicBezTo>
                        <a:pt x="3248108" y="37106"/>
                        <a:pt x="3251424" y="32964"/>
                        <a:pt x="3256059" y="31805"/>
                      </a:cubicBezTo>
                      <a:cubicBezTo>
                        <a:pt x="3267701" y="28894"/>
                        <a:pt x="3279913" y="29154"/>
                        <a:pt x="3291840" y="27829"/>
                      </a:cubicBezTo>
                      <a:cubicBezTo>
                        <a:pt x="3297462" y="25955"/>
                        <a:pt x="3314681" y="19878"/>
                        <a:pt x="3319670" y="19878"/>
                      </a:cubicBezTo>
                      <a:cubicBezTo>
                        <a:pt x="3327731" y="19878"/>
                        <a:pt x="3335557" y="22628"/>
                        <a:pt x="3343524" y="23854"/>
                      </a:cubicBezTo>
                      <a:cubicBezTo>
                        <a:pt x="3352786" y="25279"/>
                        <a:pt x="3362077" y="26504"/>
                        <a:pt x="3371353" y="27829"/>
                      </a:cubicBezTo>
                      <a:cubicBezTo>
                        <a:pt x="3376654" y="30480"/>
                        <a:pt x="3382433" y="32336"/>
                        <a:pt x="3387256" y="35781"/>
                      </a:cubicBezTo>
                      <a:cubicBezTo>
                        <a:pt x="3400480" y="45227"/>
                        <a:pt x="3397833" y="48009"/>
                        <a:pt x="3407134" y="59635"/>
                      </a:cubicBezTo>
                      <a:cubicBezTo>
                        <a:pt x="3412064" y="65797"/>
                        <a:pt x="3420126" y="72094"/>
                        <a:pt x="3427013" y="75537"/>
                      </a:cubicBezTo>
                      <a:cubicBezTo>
                        <a:pt x="3430761" y="77411"/>
                        <a:pt x="3434964" y="78188"/>
                        <a:pt x="3438939" y="79513"/>
                      </a:cubicBezTo>
                      <a:cubicBezTo>
                        <a:pt x="3444240" y="78188"/>
                        <a:pt x="3449588" y="77038"/>
                        <a:pt x="3454842" y="75537"/>
                      </a:cubicBezTo>
                      <a:cubicBezTo>
                        <a:pt x="3458871" y="74386"/>
                        <a:pt x="3462703" y="72578"/>
                        <a:pt x="3466769" y="71562"/>
                      </a:cubicBezTo>
                      <a:lnTo>
                        <a:pt x="3498574" y="63610"/>
                      </a:lnTo>
                      <a:cubicBezTo>
                        <a:pt x="3502550" y="64935"/>
                        <a:pt x="3506310" y="67586"/>
                        <a:pt x="3510501" y="67586"/>
                      </a:cubicBezTo>
                      <a:cubicBezTo>
                        <a:pt x="3548606" y="67586"/>
                        <a:pt x="3526403" y="63114"/>
                        <a:pt x="3554233" y="59635"/>
                      </a:cubicBezTo>
                      <a:cubicBezTo>
                        <a:pt x="3570068" y="57656"/>
                        <a:pt x="3586038" y="56984"/>
                        <a:pt x="3601941" y="55659"/>
                      </a:cubicBezTo>
                      <a:cubicBezTo>
                        <a:pt x="3605917" y="54334"/>
                        <a:pt x="3610016" y="53334"/>
                        <a:pt x="3613868" y="51683"/>
                      </a:cubicBezTo>
                      <a:cubicBezTo>
                        <a:pt x="3648258" y="36945"/>
                        <a:pt x="3613727" y="49080"/>
                        <a:pt x="3641698" y="39756"/>
                      </a:cubicBezTo>
                      <a:cubicBezTo>
                        <a:pt x="3644348" y="35780"/>
                        <a:pt x="3645918" y="30814"/>
                        <a:pt x="3649649" y="27829"/>
                      </a:cubicBezTo>
                      <a:cubicBezTo>
                        <a:pt x="3652921" y="25211"/>
                        <a:pt x="3657385" y="23854"/>
                        <a:pt x="3661576" y="23854"/>
                      </a:cubicBezTo>
                      <a:cubicBezTo>
                        <a:pt x="3690761" y="23854"/>
                        <a:pt x="3719885" y="26504"/>
                        <a:pt x="3749040" y="27829"/>
                      </a:cubicBezTo>
                      <a:cubicBezTo>
                        <a:pt x="3756991" y="30480"/>
                        <a:pt x="3766967" y="29855"/>
                        <a:pt x="3772894" y="35781"/>
                      </a:cubicBezTo>
                      <a:cubicBezTo>
                        <a:pt x="3779306" y="42193"/>
                        <a:pt x="3783997" y="47922"/>
                        <a:pt x="3792773" y="51683"/>
                      </a:cubicBezTo>
                      <a:cubicBezTo>
                        <a:pt x="3797795" y="53835"/>
                        <a:pt x="3803492" y="53931"/>
                        <a:pt x="3808675" y="55659"/>
                      </a:cubicBezTo>
                      <a:cubicBezTo>
                        <a:pt x="3815445" y="57916"/>
                        <a:pt x="3821871" y="61104"/>
                        <a:pt x="3828553" y="63610"/>
                      </a:cubicBezTo>
                      <a:cubicBezTo>
                        <a:pt x="3832477" y="65081"/>
                        <a:pt x="3836732" y="65712"/>
                        <a:pt x="3840480" y="67586"/>
                      </a:cubicBezTo>
                      <a:cubicBezTo>
                        <a:pt x="3844754" y="69723"/>
                        <a:pt x="3848431" y="72887"/>
                        <a:pt x="3852407" y="75537"/>
                      </a:cubicBezTo>
                      <a:lnTo>
                        <a:pt x="3880237" y="71562"/>
                      </a:lnTo>
                      <a:cubicBezTo>
                        <a:pt x="3892145" y="70074"/>
                        <a:pt x="3904181" y="69559"/>
                        <a:pt x="3916018" y="67586"/>
                      </a:cubicBezTo>
                      <a:cubicBezTo>
                        <a:pt x="3920152" y="66897"/>
                        <a:pt x="3924282" y="65645"/>
                        <a:pt x="3927945" y="63610"/>
                      </a:cubicBezTo>
                      <a:cubicBezTo>
                        <a:pt x="3936299" y="58969"/>
                        <a:pt x="3951799" y="47708"/>
                        <a:pt x="3951799" y="47708"/>
                      </a:cubicBezTo>
                      <a:cubicBezTo>
                        <a:pt x="3954449" y="43732"/>
                        <a:pt x="3955009" y="36374"/>
                        <a:pt x="3959750" y="35781"/>
                      </a:cubicBezTo>
                      <a:cubicBezTo>
                        <a:pt x="3968067" y="34741"/>
                        <a:pt x="3983604" y="43732"/>
                        <a:pt x="3983604" y="43732"/>
                      </a:cubicBezTo>
                      <a:cubicBezTo>
                        <a:pt x="4011698" y="38113"/>
                        <a:pt x="3997075" y="41892"/>
                        <a:pt x="4027336" y="31805"/>
                      </a:cubicBezTo>
                      <a:cubicBezTo>
                        <a:pt x="4031312" y="30480"/>
                        <a:pt x="4035776" y="30154"/>
                        <a:pt x="4039263" y="27829"/>
                      </a:cubicBezTo>
                      <a:lnTo>
                        <a:pt x="4051190" y="19878"/>
                      </a:lnTo>
                      <a:cubicBezTo>
                        <a:pt x="4067093" y="21203"/>
                        <a:pt x="4083063" y="21875"/>
                        <a:pt x="4098898" y="23854"/>
                      </a:cubicBezTo>
                      <a:cubicBezTo>
                        <a:pt x="4104320" y="24532"/>
                        <a:pt x="4109466" y="26644"/>
                        <a:pt x="4114800" y="27829"/>
                      </a:cubicBezTo>
                      <a:cubicBezTo>
                        <a:pt x="4148506" y="35319"/>
                        <a:pt x="4121312" y="27349"/>
                        <a:pt x="4158533" y="39756"/>
                      </a:cubicBezTo>
                      <a:lnTo>
                        <a:pt x="4182386" y="47708"/>
                      </a:lnTo>
                      <a:lnTo>
                        <a:pt x="4194313" y="51683"/>
                      </a:lnTo>
                      <a:cubicBezTo>
                        <a:pt x="4221654" y="69911"/>
                        <a:pt x="4209101" y="64564"/>
                        <a:pt x="4230094" y="71562"/>
                      </a:cubicBezTo>
                      <a:cubicBezTo>
                        <a:pt x="4236857" y="91849"/>
                        <a:pt x="4229753" y="76465"/>
                        <a:pt x="4245997" y="95416"/>
                      </a:cubicBezTo>
                      <a:cubicBezTo>
                        <a:pt x="4250309" y="100447"/>
                        <a:pt x="4252411" y="107643"/>
                        <a:pt x="4257924" y="111318"/>
                      </a:cubicBezTo>
                      <a:cubicBezTo>
                        <a:pt x="4264898" y="115967"/>
                        <a:pt x="4281778" y="119269"/>
                        <a:pt x="4281778" y="119269"/>
                      </a:cubicBezTo>
                      <a:cubicBezTo>
                        <a:pt x="4305116" y="103711"/>
                        <a:pt x="4284983" y="121322"/>
                        <a:pt x="4297680" y="87464"/>
                      </a:cubicBezTo>
                      <a:cubicBezTo>
                        <a:pt x="4299568" y="82430"/>
                        <a:pt x="4314550" y="73568"/>
                        <a:pt x="4317559" y="71562"/>
                      </a:cubicBezTo>
                      <a:cubicBezTo>
                        <a:pt x="4332853" y="76659"/>
                        <a:pt x="4333585" y="78970"/>
                        <a:pt x="4353339" y="71562"/>
                      </a:cubicBezTo>
                      <a:cubicBezTo>
                        <a:pt x="4356849" y="70246"/>
                        <a:pt x="4358077" y="65539"/>
                        <a:pt x="4361291" y="63610"/>
                      </a:cubicBezTo>
                      <a:cubicBezTo>
                        <a:pt x="4364884" y="61454"/>
                        <a:pt x="4369242" y="60960"/>
                        <a:pt x="4373218" y="59635"/>
                      </a:cubicBezTo>
                      <a:cubicBezTo>
                        <a:pt x="4382050" y="50802"/>
                        <a:pt x="4393031" y="38779"/>
                        <a:pt x="4405023" y="35781"/>
                      </a:cubicBezTo>
                      <a:lnTo>
                        <a:pt x="4420926" y="31805"/>
                      </a:lnTo>
                      <a:cubicBezTo>
                        <a:pt x="4460630" y="45041"/>
                        <a:pt x="4419720" y="32599"/>
                        <a:pt x="4516341" y="39756"/>
                      </a:cubicBezTo>
                      <a:cubicBezTo>
                        <a:pt x="4525855" y="40461"/>
                        <a:pt x="4545749" y="44603"/>
                        <a:pt x="4556098" y="47708"/>
                      </a:cubicBezTo>
                      <a:cubicBezTo>
                        <a:pt x="4564126" y="50116"/>
                        <a:pt x="4572978" y="51010"/>
                        <a:pt x="4579952" y="55659"/>
                      </a:cubicBezTo>
                      <a:cubicBezTo>
                        <a:pt x="4595366" y="65935"/>
                        <a:pt x="4587346" y="62099"/>
                        <a:pt x="4603806" y="67586"/>
                      </a:cubicBezTo>
                      <a:cubicBezTo>
                        <a:pt x="4608194" y="74168"/>
                        <a:pt x="4612388" y="85748"/>
                        <a:pt x="4623684" y="83489"/>
                      </a:cubicBezTo>
                      <a:cubicBezTo>
                        <a:pt x="4627360" y="82754"/>
                        <a:pt x="4628985" y="78188"/>
                        <a:pt x="4631635" y="75537"/>
                      </a:cubicBezTo>
                      <a:cubicBezTo>
                        <a:pt x="4644819" y="79932"/>
                        <a:pt x="4643562" y="75322"/>
                        <a:pt x="4643562" y="83489"/>
                      </a:cubicBezTo>
                    </a:path>
                  </a:pathLst>
                </a:custGeom>
                <a:noFill/>
                <a:ln w="38100" cap="rnd" cmpd="sng" algn="ctr">
                  <a:solidFill>
                    <a:srgbClr val="99CC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7" name="TextBox 36"/>
                <p:cNvSpPr txBox="1"/>
                <p:nvPr/>
              </p:nvSpPr>
              <p:spPr>
                <a:xfrm>
                  <a:off x="3518062" y="1219952"/>
                  <a:ext cx="953529" cy="246221"/>
                </a:xfrm>
                <a:prstGeom prst="rect">
                  <a:avLst/>
                </a:prstGeom>
                <a:noFill/>
              </p:spPr>
              <p:txBody>
                <a:bodyPr wrap="square" rtlCol="0">
                  <a:spAutoFit/>
                </a:bodyPr>
                <a:lstStyle/>
                <a:p>
                  <a:pPr algn="ctr"/>
                  <a:r>
                    <a:rPr lang="en-US" sz="1000" dirty="0" smtClean="0">
                      <a:solidFill>
                        <a:srgbClr val="00FF00"/>
                      </a:solidFill>
                    </a:rPr>
                    <a:t>JAMES 1</a:t>
                  </a:r>
                  <a:endParaRPr lang="en-US" sz="1000" dirty="0">
                    <a:solidFill>
                      <a:srgbClr val="00FF00"/>
                    </a:solidFill>
                  </a:endParaRPr>
                </a:p>
              </p:txBody>
            </p:sp>
            <p:sp>
              <p:nvSpPr>
                <p:cNvPr id="39" name="TextBox 38"/>
                <p:cNvSpPr txBox="1"/>
                <p:nvPr/>
              </p:nvSpPr>
              <p:spPr>
                <a:xfrm>
                  <a:off x="922562" y="1215684"/>
                  <a:ext cx="1370813" cy="246221"/>
                </a:xfrm>
                <a:prstGeom prst="rect">
                  <a:avLst/>
                </a:prstGeom>
                <a:noFill/>
              </p:spPr>
              <p:txBody>
                <a:bodyPr wrap="square" rtlCol="0">
                  <a:spAutoFit/>
                </a:bodyPr>
                <a:lstStyle/>
                <a:p>
                  <a:pPr algn="ctr"/>
                  <a:r>
                    <a:rPr lang="en-US" sz="1000" dirty="0" smtClean="0"/>
                    <a:t>KILLIAN SHALLOW</a:t>
                  </a:r>
                  <a:endParaRPr lang="en-US" sz="1000" dirty="0"/>
                </a:p>
              </p:txBody>
            </p:sp>
            <p:sp>
              <p:nvSpPr>
                <p:cNvPr id="41" name="TextBox 40"/>
                <p:cNvSpPr txBox="1"/>
                <p:nvPr/>
              </p:nvSpPr>
              <p:spPr>
                <a:xfrm>
                  <a:off x="975372" y="2109415"/>
                  <a:ext cx="953529" cy="246221"/>
                </a:xfrm>
                <a:prstGeom prst="rect">
                  <a:avLst/>
                </a:prstGeom>
                <a:noFill/>
              </p:spPr>
              <p:txBody>
                <a:bodyPr wrap="square" rtlCol="0">
                  <a:spAutoFit/>
                </a:bodyPr>
                <a:lstStyle/>
                <a:p>
                  <a:pPr algn="ctr"/>
                  <a:r>
                    <a:rPr lang="en-US" sz="1000" dirty="0" smtClean="0">
                      <a:solidFill>
                        <a:srgbClr val="00B050"/>
                      </a:solidFill>
                    </a:rPr>
                    <a:t>SALMON 3    </a:t>
                  </a:r>
                  <a:endParaRPr lang="en-US" sz="1000" dirty="0">
                    <a:solidFill>
                      <a:srgbClr val="00B050"/>
                    </a:solidFill>
                  </a:endParaRPr>
                </a:p>
              </p:txBody>
            </p:sp>
            <p:sp>
              <p:nvSpPr>
                <p:cNvPr id="44" name="TextBox 43"/>
                <p:cNvSpPr txBox="1"/>
                <p:nvPr/>
              </p:nvSpPr>
              <p:spPr>
                <a:xfrm>
                  <a:off x="7464654" y="1918016"/>
                  <a:ext cx="953529" cy="246221"/>
                </a:xfrm>
                <a:prstGeom prst="rect">
                  <a:avLst/>
                </a:prstGeom>
                <a:noFill/>
              </p:spPr>
              <p:txBody>
                <a:bodyPr wrap="square" rtlCol="0">
                  <a:spAutoFit/>
                </a:bodyPr>
                <a:lstStyle/>
                <a:p>
                  <a:pPr algn="ctr"/>
                  <a:r>
                    <a:rPr lang="en-US" sz="1000" dirty="0" smtClean="0">
                      <a:solidFill>
                        <a:srgbClr val="00B050"/>
                      </a:solidFill>
                    </a:rPr>
                    <a:t>SALMON 3    </a:t>
                  </a:r>
                  <a:endParaRPr lang="en-US" sz="1000" dirty="0">
                    <a:solidFill>
                      <a:srgbClr val="00B050"/>
                    </a:solidFill>
                  </a:endParaRPr>
                </a:p>
              </p:txBody>
            </p:sp>
            <p:cxnSp>
              <p:nvCxnSpPr>
                <p:cNvPr id="284" name="Straight Connector 283"/>
                <p:cNvCxnSpPr/>
                <p:nvPr/>
              </p:nvCxnSpPr>
              <p:spPr bwMode="auto">
                <a:xfrm rot="5400000">
                  <a:off x="881904" y="2040712"/>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85" name="Straight Connector 284"/>
                <p:cNvCxnSpPr/>
                <p:nvPr/>
              </p:nvCxnSpPr>
              <p:spPr bwMode="auto">
                <a:xfrm rot="5400000">
                  <a:off x="881904" y="1652569"/>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286" name="Straight Connector 285"/>
                <p:cNvCxnSpPr/>
                <p:nvPr/>
              </p:nvCxnSpPr>
              <p:spPr bwMode="auto">
                <a:xfrm rot="5400000">
                  <a:off x="881904" y="1266807"/>
                  <a:ext cx="0" cy="34768"/>
                </a:xfrm>
                <a:prstGeom prst="line">
                  <a:avLst/>
                </a:prstGeom>
                <a:solidFill>
                  <a:schemeClr val="accent1"/>
                </a:solidFill>
                <a:ln w="3175" cap="flat" cmpd="sng" algn="ctr">
                  <a:solidFill>
                    <a:srgbClr val="000000"/>
                  </a:solidFill>
                  <a:prstDash val="solid"/>
                  <a:round/>
                  <a:headEnd type="none" w="med" len="med"/>
                  <a:tailEnd type="none" w="med" len="med"/>
                </a:ln>
                <a:effectLst/>
              </p:spPr>
            </p:cxnSp>
            <p:cxnSp>
              <p:nvCxnSpPr>
                <p:cNvPr id="18" name="Straight Connector 17"/>
                <p:cNvCxnSpPr/>
                <p:nvPr/>
              </p:nvCxnSpPr>
              <p:spPr bwMode="auto">
                <a:xfrm>
                  <a:off x="3558209" y="1572370"/>
                  <a:ext cx="15902" cy="23854"/>
                </a:xfrm>
                <a:prstGeom prst="line">
                  <a:avLst/>
                </a:prstGeom>
                <a:solidFill>
                  <a:schemeClr val="accent1"/>
                </a:solidFill>
                <a:ln w="38100" cap="rnd" cmpd="sng" algn="ctr">
                  <a:solidFill>
                    <a:srgbClr val="00FF00"/>
                  </a:solidFill>
                  <a:prstDash val="solid"/>
                  <a:round/>
                  <a:headEnd type="none" w="med" len="med"/>
                  <a:tailEnd type="none" w="med" len="med"/>
                </a:ln>
                <a:effectLst/>
              </p:spPr>
            </p:cxnSp>
            <p:cxnSp>
              <p:nvCxnSpPr>
                <p:cNvPr id="25" name="Straight Connector 24"/>
                <p:cNvCxnSpPr/>
                <p:nvPr/>
              </p:nvCxnSpPr>
              <p:spPr bwMode="auto">
                <a:xfrm flipH="1">
                  <a:off x="3168595" y="1528638"/>
                  <a:ext cx="35781" cy="19878"/>
                </a:xfrm>
                <a:prstGeom prst="line">
                  <a:avLst/>
                </a:prstGeom>
                <a:solidFill>
                  <a:schemeClr val="accent1"/>
                </a:solidFill>
                <a:ln w="38100" cap="rnd" cmpd="sng" algn="ctr">
                  <a:solidFill>
                    <a:schemeClr val="tx1"/>
                  </a:solidFill>
                  <a:prstDash val="solid"/>
                  <a:round/>
                  <a:headEnd type="none" w="med" len="med"/>
                  <a:tailEnd type="none" w="med" len="med"/>
                </a:ln>
                <a:effectLst/>
              </p:spPr>
            </p:cxnSp>
          </p:grpSp>
          <p:grpSp>
            <p:nvGrpSpPr>
              <p:cNvPr id="33" name="Group 32"/>
              <p:cNvGrpSpPr/>
              <p:nvPr/>
            </p:nvGrpSpPr>
            <p:grpSpPr>
              <a:xfrm>
                <a:off x="1577667" y="4222421"/>
                <a:ext cx="6958628" cy="574296"/>
                <a:chOff x="1577667" y="3456207"/>
                <a:chExt cx="6958628" cy="574296"/>
              </a:xfrm>
            </p:grpSpPr>
            <p:grpSp>
              <p:nvGrpSpPr>
                <p:cNvPr id="55296" name="Group 55295"/>
                <p:cNvGrpSpPr/>
                <p:nvPr/>
              </p:nvGrpSpPr>
              <p:grpSpPr>
                <a:xfrm>
                  <a:off x="6001091" y="3660827"/>
                  <a:ext cx="274434" cy="276999"/>
                  <a:chOff x="6184892" y="2002631"/>
                  <a:chExt cx="274434" cy="276999"/>
                </a:xfrm>
              </p:grpSpPr>
              <p:sp>
                <p:nvSpPr>
                  <p:cNvPr id="30" name="Rectangle 29"/>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1" name="TextBox 30"/>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57" name="Group 56"/>
                <p:cNvGrpSpPr/>
                <p:nvPr/>
              </p:nvGrpSpPr>
              <p:grpSpPr>
                <a:xfrm>
                  <a:off x="7517495" y="3753504"/>
                  <a:ext cx="274434" cy="276999"/>
                  <a:chOff x="6184892" y="2002631"/>
                  <a:chExt cx="274434" cy="276999"/>
                </a:xfrm>
              </p:grpSpPr>
              <p:sp>
                <p:nvSpPr>
                  <p:cNvPr id="58" name="Rectangle 57"/>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59" name="TextBox 58"/>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60" name="Group 59"/>
                <p:cNvGrpSpPr/>
                <p:nvPr/>
              </p:nvGrpSpPr>
              <p:grpSpPr>
                <a:xfrm>
                  <a:off x="6732065" y="3750027"/>
                  <a:ext cx="274434" cy="276999"/>
                  <a:chOff x="6184892" y="2002631"/>
                  <a:chExt cx="274434" cy="276999"/>
                </a:xfrm>
              </p:grpSpPr>
              <p:sp>
                <p:nvSpPr>
                  <p:cNvPr id="61" name="Rectangle 60"/>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62" name="TextBox 61"/>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63" name="Group 62"/>
                <p:cNvGrpSpPr/>
                <p:nvPr/>
              </p:nvGrpSpPr>
              <p:grpSpPr>
                <a:xfrm>
                  <a:off x="6389553" y="3710255"/>
                  <a:ext cx="274434" cy="276999"/>
                  <a:chOff x="6184892" y="2002631"/>
                  <a:chExt cx="274434" cy="276999"/>
                </a:xfrm>
              </p:grpSpPr>
              <p:sp>
                <p:nvSpPr>
                  <p:cNvPr id="64" name="Rectangle 63"/>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65" name="TextBox 64"/>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66" name="Group 65"/>
                <p:cNvGrpSpPr/>
                <p:nvPr/>
              </p:nvGrpSpPr>
              <p:grpSpPr>
                <a:xfrm>
                  <a:off x="5536163" y="3617579"/>
                  <a:ext cx="274434" cy="276999"/>
                  <a:chOff x="6184892" y="2002631"/>
                  <a:chExt cx="274434" cy="276999"/>
                </a:xfrm>
              </p:grpSpPr>
              <p:sp>
                <p:nvSpPr>
                  <p:cNvPr id="67" name="Rectangle 66"/>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68" name="TextBox 67"/>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69" name="Group 68"/>
                <p:cNvGrpSpPr/>
                <p:nvPr/>
              </p:nvGrpSpPr>
              <p:grpSpPr>
                <a:xfrm>
                  <a:off x="5159282" y="3574330"/>
                  <a:ext cx="274434" cy="276999"/>
                  <a:chOff x="6184892" y="2002631"/>
                  <a:chExt cx="274434" cy="276999"/>
                </a:xfrm>
              </p:grpSpPr>
              <p:sp>
                <p:nvSpPr>
                  <p:cNvPr id="70" name="Rectangle 69"/>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71" name="TextBox 70"/>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72" name="Group 71"/>
                <p:cNvGrpSpPr/>
                <p:nvPr/>
              </p:nvGrpSpPr>
              <p:grpSpPr>
                <a:xfrm>
                  <a:off x="4794759" y="3574330"/>
                  <a:ext cx="274434" cy="276999"/>
                  <a:chOff x="6184892" y="2002631"/>
                  <a:chExt cx="274434" cy="276999"/>
                </a:xfrm>
              </p:grpSpPr>
              <p:sp>
                <p:nvSpPr>
                  <p:cNvPr id="73" name="Rectangle 72"/>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74" name="TextBox 73"/>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75" name="Group 74"/>
                <p:cNvGrpSpPr/>
                <p:nvPr/>
              </p:nvGrpSpPr>
              <p:grpSpPr>
                <a:xfrm>
                  <a:off x="4461126" y="3617578"/>
                  <a:ext cx="274434" cy="276999"/>
                  <a:chOff x="6184892" y="2002631"/>
                  <a:chExt cx="274434" cy="276999"/>
                </a:xfrm>
              </p:grpSpPr>
              <p:sp>
                <p:nvSpPr>
                  <p:cNvPr id="76" name="Rectangle 75"/>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77" name="TextBox 76"/>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78" name="Group 77"/>
                <p:cNvGrpSpPr/>
                <p:nvPr/>
              </p:nvGrpSpPr>
              <p:grpSpPr>
                <a:xfrm>
                  <a:off x="3979213" y="3574330"/>
                  <a:ext cx="274434" cy="276999"/>
                  <a:chOff x="6184892" y="2002631"/>
                  <a:chExt cx="274434" cy="276999"/>
                </a:xfrm>
              </p:grpSpPr>
              <p:sp>
                <p:nvSpPr>
                  <p:cNvPr id="79" name="Rectangle 78"/>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80" name="TextBox 79"/>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81" name="Group 80"/>
                <p:cNvGrpSpPr/>
                <p:nvPr/>
              </p:nvGrpSpPr>
              <p:grpSpPr>
                <a:xfrm>
                  <a:off x="3664115" y="3549616"/>
                  <a:ext cx="274434" cy="276999"/>
                  <a:chOff x="6184892" y="2002631"/>
                  <a:chExt cx="274434" cy="276999"/>
                </a:xfrm>
              </p:grpSpPr>
              <p:sp>
                <p:nvSpPr>
                  <p:cNvPr id="82" name="Rectangle 81"/>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83" name="TextBox 82"/>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84" name="Group 83"/>
                <p:cNvGrpSpPr/>
                <p:nvPr/>
              </p:nvGrpSpPr>
              <p:grpSpPr>
                <a:xfrm>
                  <a:off x="3213093" y="3568152"/>
                  <a:ext cx="274434" cy="276999"/>
                  <a:chOff x="6184892" y="2002631"/>
                  <a:chExt cx="274434" cy="276999"/>
                </a:xfrm>
              </p:grpSpPr>
              <p:sp>
                <p:nvSpPr>
                  <p:cNvPr id="85" name="Rectangle 84"/>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86" name="TextBox 85"/>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87" name="Group 86"/>
                <p:cNvGrpSpPr/>
                <p:nvPr/>
              </p:nvGrpSpPr>
              <p:grpSpPr>
                <a:xfrm>
                  <a:off x="2805320" y="3555796"/>
                  <a:ext cx="274434" cy="276999"/>
                  <a:chOff x="6184892" y="2002631"/>
                  <a:chExt cx="274434" cy="276999"/>
                </a:xfrm>
              </p:grpSpPr>
              <p:sp>
                <p:nvSpPr>
                  <p:cNvPr id="88" name="Rectangle 87"/>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89" name="TextBox 88"/>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90" name="Group 89"/>
                <p:cNvGrpSpPr/>
                <p:nvPr/>
              </p:nvGrpSpPr>
              <p:grpSpPr>
                <a:xfrm>
                  <a:off x="2539650" y="3605225"/>
                  <a:ext cx="274434" cy="276999"/>
                  <a:chOff x="6184892" y="2002631"/>
                  <a:chExt cx="274434" cy="276999"/>
                </a:xfrm>
              </p:grpSpPr>
              <p:sp>
                <p:nvSpPr>
                  <p:cNvPr id="91" name="Rectangle 90"/>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92" name="TextBox 91"/>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183" name="Group 182"/>
                <p:cNvGrpSpPr/>
                <p:nvPr/>
              </p:nvGrpSpPr>
              <p:grpSpPr>
                <a:xfrm>
                  <a:off x="8261861" y="3750027"/>
                  <a:ext cx="274434" cy="276999"/>
                  <a:chOff x="6184892" y="2002631"/>
                  <a:chExt cx="274434" cy="276999"/>
                </a:xfrm>
              </p:grpSpPr>
              <p:sp>
                <p:nvSpPr>
                  <p:cNvPr id="184" name="Rectangle 183"/>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185" name="TextBox 184"/>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55318" name="Group 55317"/>
                <p:cNvGrpSpPr/>
                <p:nvPr/>
              </p:nvGrpSpPr>
              <p:grpSpPr>
                <a:xfrm>
                  <a:off x="1577667" y="3456207"/>
                  <a:ext cx="822466" cy="504965"/>
                  <a:chOff x="1577667" y="3211901"/>
                  <a:chExt cx="822466" cy="504965"/>
                </a:xfrm>
              </p:grpSpPr>
              <p:grpSp>
                <p:nvGrpSpPr>
                  <p:cNvPr id="367" name="Group 366"/>
                  <p:cNvGrpSpPr/>
                  <p:nvPr/>
                </p:nvGrpSpPr>
                <p:grpSpPr>
                  <a:xfrm>
                    <a:off x="1839473" y="3366410"/>
                    <a:ext cx="274434" cy="276999"/>
                    <a:chOff x="6184892" y="2002631"/>
                    <a:chExt cx="274434" cy="276999"/>
                  </a:xfrm>
                </p:grpSpPr>
                <p:sp>
                  <p:nvSpPr>
                    <p:cNvPr id="368" name="Rectangle 367"/>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69" name="TextBox 368"/>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70" name="Group 369"/>
                  <p:cNvGrpSpPr/>
                  <p:nvPr/>
                </p:nvGrpSpPr>
                <p:grpSpPr>
                  <a:xfrm>
                    <a:off x="1786280" y="3368943"/>
                    <a:ext cx="274434" cy="276999"/>
                    <a:chOff x="6184892" y="2002631"/>
                    <a:chExt cx="274434" cy="276999"/>
                  </a:xfrm>
                </p:grpSpPr>
                <p:sp>
                  <p:nvSpPr>
                    <p:cNvPr id="371" name="Rectangle 370"/>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72" name="TextBox 371"/>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64" name="Group 363"/>
                  <p:cNvGrpSpPr/>
                  <p:nvPr/>
                </p:nvGrpSpPr>
                <p:grpSpPr>
                  <a:xfrm>
                    <a:off x="1890132" y="3391740"/>
                    <a:ext cx="274434" cy="276999"/>
                    <a:chOff x="6184892" y="2002631"/>
                    <a:chExt cx="274434" cy="276999"/>
                  </a:xfrm>
                </p:grpSpPr>
                <p:sp>
                  <p:nvSpPr>
                    <p:cNvPr id="365" name="Rectangle 364"/>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66" name="TextBox 365"/>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91" name="Group 390"/>
                  <p:cNvGrpSpPr/>
                  <p:nvPr/>
                </p:nvGrpSpPr>
                <p:grpSpPr>
                  <a:xfrm>
                    <a:off x="1629238" y="3439867"/>
                    <a:ext cx="274434" cy="276999"/>
                    <a:chOff x="6184892" y="2002631"/>
                    <a:chExt cx="274434" cy="276999"/>
                  </a:xfrm>
                </p:grpSpPr>
                <p:sp>
                  <p:nvSpPr>
                    <p:cNvPr id="392" name="Rectangle 391"/>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93" name="TextBox 392"/>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94" name="Group 393"/>
                  <p:cNvGrpSpPr/>
                  <p:nvPr/>
                </p:nvGrpSpPr>
                <p:grpSpPr>
                  <a:xfrm>
                    <a:off x="1577667" y="3211901"/>
                    <a:ext cx="274434" cy="276999"/>
                    <a:chOff x="6184892" y="2002631"/>
                    <a:chExt cx="274434" cy="276999"/>
                  </a:xfrm>
                </p:grpSpPr>
                <p:sp>
                  <p:nvSpPr>
                    <p:cNvPr id="395" name="Rectangle 394"/>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96" name="TextBox 395"/>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49" name="Group 348"/>
                  <p:cNvGrpSpPr/>
                  <p:nvPr/>
                </p:nvGrpSpPr>
                <p:grpSpPr>
                  <a:xfrm>
                    <a:off x="2125699" y="3391739"/>
                    <a:ext cx="274434" cy="276999"/>
                    <a:chOff x="6184892" y="2002631"/>
                    <a:chExt cx="274434" cy="276999"/>
                  </a:xfrm>
                </p:grpSpPr>
                <p:sp>
                  <p:nvSpPr>
                    <p:cNvPr id="350" name="Rectangle 349"/>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51" name="TextBox 350"/>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52" name="Group 351"/>
                  <p:cNvGrpSpPr/>
                  <p:nvPr/>
                </p:nvGrpSpPr>
                <p:grpSpPr>
                  <a:xfrm>
                    <a:off x="2019314" y="3257492"/>
                    <a:ext cx="274434" cy="276999"/>
                    <a:chOff x="6184892" y="2002631"/>
                    <a:chExt cx="274434" cy="276999"/>
                  </a:xfrm>
                </p:grpSpPr>
                <p:sp>
                  <p:nvSpPr>
                    <p:cNvPr id="353" name="Rectangle 352"/>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54" name="TextBox 353"/>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55" name="Group 354"/>
                  <p:cNvGrpSpPr/>
                  <p:nvPr/>
                </p:nvGrpSpPr>
                <p:grpSpPr>
                  <a:xfrm>
                    <a:off x="1976253" y="3303085"/>
                    <a:ext cx="274434" cy="276999"/>
                    <a:chOff x="6184892" y="2002631"/>
                    <a:chExt cx="274434" cy="276999"/>
                  </a:xfrm>
                </p:grpSpPr>
                <p:sp>
                  <p:nvSpPr>
                    <p:cNvPr id="356" name="Rectangle 355"/>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57" name="TextBox 356"/>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58" name="Group 357"/>
                  <p:cNvGrpSpPr/>
                  <p:nvPr/>
                </p:nvGrpSpPr>
                <p:grpSpPr>
                  <a:xfrm>
                    <a:off x="2085171" y="3300552"/>
                    <a:ext cx="274434" cy="276999"/>
                    <a:chOff x="6184892" y="2002631"/>
                    <a:chExt cx="274434" cy="276999"/>
                  </a:xfrm>
                </p:grpSpPr>
                <p:sp>
                  <p:nvSpPr>
                    <p:cNvPr id="359" name="Rectangle 358"/>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60" name="TextBox 359"/>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61" name="Group 360"/>
                  <p:cNvGrpSpPr/>
                  <p:nvPr/>
                </p:nvGrpSpPr>
                <p:grpSpPr>
                  <a:xfrm>
                    <a:off x="1940792" y="3366410"/>
                    <a:ext cx="274434" cy="276999"/>
                    <a:chOff x="6184892" y="2002631"/>
                    <a:chExt cx="274434" cy="276999"/>
                  </a:xfrm>
                </p:grpSpPr>
                <p:sp>
                  <p:nvSpPr>
                    <p:cNvPr id="362" name="Rectangle 361"/>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63" name="TextBox 362"/>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73" name="Group 372"/>
                  <p:cNvGrpSpPr/>
                  <p:nvPr/>
                </p:nvGrpSpPr>
                <p:grpSpPr>
                  <a:xfrm>
                    <a:off x="1755884" y="3341385"/>
                    <a:ext cx="274434" cy="276999"/>
                    <a:chOff x="6184892" y="2002631"/>
                    <a:chExt cx="274434" cy="276999"/>
                  </a:xfrm>
                </p:grpSpPr>
                <p:sp>
                  <p:nvSpPr>
                    <p:cNvPr id="374" name="Rectangle 373"/>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75" name="TextBox 374"/>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76" name="Group 375"/>
                  <p:cNvGrpSpPr/>
                  <p:nvPr/>
                </p:nvGrpSpPr>
                <p:grpSpPr>
                  <a:xfrm>
                    <a:off x="1722955" y="3303086"/>
                    <a:ext cx="274434" cy="276999"/>
                    <a:chOff x="6184892" y="2002631"/>
                    <a:chExt cx="274434" cy="276999"/>
                  </a:xfrm>
                </p:grpSpPr>
                <p:sp>
                  <p:nvSpPr>
                    <p:cNvPr id="377" name="Rectangle 376"/>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78" name="TextBox 377"/>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79" name="Group 378"/>
                  <p:cNvGrpSpPr/>
                  <p:nvPr/>
                </p:nvGrpSpPr>
                <p:grpSpPr>
                  <a:xfrm>
                    <a:off x="1684961" y="3300553"/>
                    <a:ext cx="274434" cy="276999"/>
                    <a:chOff x="6184892" y="2002631"/>
                    <a:chExt cx="274434" cy="276999"/>
                  </a:xfrm>
                </p:grpSpPr>
                <p:sp>
                  <p:nvSpPr>
                    <p:cNvPr id="380" name="Rectangle 379"/>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81" name="TextBox 380"/>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82" name="Group 381"/>
                  <p:cNvGrpSpPr/>
                  <p:nvPr/>
                </p:nvGrpSpPr>
                <p:grpSpPr>
                  <a:xfrm>
                    <a:off x="1652033" y="3310685"/>
                    <a:ext cx="274434" cy="276999"/>
                    <a:chOff x="6184892" y="2002631"/>
                    <a:chExt cx="274434" cy="276999"/>
                  </a:xfrm>
                </p:grpSpPr>
                <p:sp>
                  <p:nvSpPr>
                    <p:cNvPr id="383" name="Rectangle 382"/>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84" name="TextBox 383"/>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85" name="Group 384"/>
                  <p:cNvGrpSpPr/>
                  <p:nvPr/>
                </p:nvGrpSpPr>
                <p:grpSpPr>
                  <a:xfrm>
                    <a:off x="1634303" y="3356279"/>
                    <a:ext cx="274434" cy="276999"/>
                    <a:chOff x="6184892" y="2002631"/>
                    <a:chExt cx="274434" cy="276999"/>
                  </a:xfrm>
                </p:grpSpPr>
                <p:sp>
                  <p:nvSpPr>
                    <p:cNvPr id="386" name="Rectangle 385"/>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87" name="TextBox 386"/>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nvGrpSpPr>
                  <p:cNvPr id="388" name="Group 387"/>
                  <p:cNvGrpSpPr/>
                  <p:nvPr/>
                </p:nvGrpSpPr>
                <p:grpSpPr>
                  <a:xfrm>
                    <a:off x="1621639" y="3303086"/>
                    <a:ext cx="274434" cy="276999"/>
                    <a:chOff x="6184892" y="2002631"/>
                    <a:chExt cx="274434" cy="276999"/>
                  </a:xfrm>
                </p:grpSpPr>
                <p:sp>
                  <p:nvSpPr>
                    <p:cNvPr id="389" name="Rectangle 388"/>
                    <p:cNvSpPr/>
                    <p:nvPr/>
                  </p:nvSpPr>
                  <p:spPr bwMode="auto">
                    <a:xfrm>
                      <a:off x="6285506" y="2107096"/>
                      <a:ext cx="71562" cy="71561"/>
                    </a:xfrm>
                    <a:prstGeom prst="rect">
                      <a:avLst/>
                    </a:prstGeom>
                    <a:solidFill>
                      <a:srgbClr val="0099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390" name="TextBox 389"/>
                    <p:cNvSpPr txBox="1"/>
                    <p:nvPr/>
                  </p:nvSpPr>
                  <p:spPr>
                    <a:xfrm>
                      <a:off x="6184892" y="2002631"/>
                      <a:ext cx="274434" cy="276999"/>
                    </a:xfrm>
                    <a:prstGeom prst="rect">
                      <a:avLst/>
                    </a:prstGeom>
                    <a:noFill/>
                  </p:spPr>
                  <p:txBody>
                    <a:bodyPr wrap="none" rtlCol="0">
                      <a:spAutoFit/>
                    </a:bodyPr>
                    <a:lstStyle/>
                    <a:p>
                      <a:r>
                        <a:rPr lang="en-US" sz="1200" b="0" dirty="0" smtClean="0"/>
                        <a:t>+</a:t>
                      </a:r>
                      <a:endParaRPr lang="en-US" sz="1200" b="0" dirty="0"/>
                    </a:p>
                  </p:txBody>
                </p:sp>
              </p:grpSp>
            </p:grpSp>
          </p:grpSp>
        </p:grpSp>
      </p:gr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500"/>
                                  </p:stCondLst>
                                  <p:childTnLst>
                                    <p:set>
                                      <p:cBhvr>
                                        <p:cTn id="16" dur="1" fill="hold">
                                          <p:stCondLst>
                                            <p:cond delay="9"/>
                                          </p:stCondLst>
                                        </p:cTn>
                                        <p:tgtEl>
                                          <p:spTgt spid="1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2014 </a:t>
            </a:r>
            <a:r>
              <a:rPr lang="en-US" altLang="en-US" sz="2000" dirty="0">
                <a:solidFill>
                  <a:srgbClr val="CCECFF"/>
                </a:solidFill>
              </a:rPr>
              <a:t>April </a:t>
            </a:r>
            <a:r>
              <a:rPr lang="en-US" altLang="en-US" sz="2000" dirty="0" smtClean="0">
                <a:solidFill>
                  <a:srgbClr val="CCECFF"/>
                </a:solidFill>
              </a:rPr>
              <a:t>26, </a:t>
            </a:r>
            <a:r>
              <a:rPr lang="en-US" altLang="en-US" sz="2000" dirty="0">
                <a:solidFill>
                  <a:srgbClr val="CCECFF"/>
                </a:solidFill>
              </a:rPr>
              <a:t>Pine River Ranches Monitoring Report</a:t>
            </a:r>
          </a:p>
        </p:txBody>
      </p:sp>
      <p:sp>
        <p:nvSpPr>
          <p:cNvPr id="56324" name="TextBox 1"/>
          <p:cNvSpPr txBox="1">
            <a:spLocks noChangeArrowheads="1"/>
          </p:cNvSpPr>
          <p:nvPr/>
        </p:nvSpPr>
        <p:spPr bwMode="auto">
          <a:xfrm>
            <a:off x="0" y="1153303"/>
            <a:ext cx="914400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marL="342900" indent="-342900" algn="l">
              <a:buBlip>
                <a:blip r:embed="rId3"/>
              </a:buBlip>
            </a:pP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DOES NOT EXPLAIN HISTORICAL </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SEEPAGE,</a:t>
            </a:r>
            <a:endParaRPr lang="en-US" altLang="en-US" sz="2800" dirty="0">
              <a:ln>
                <a:solidFill>
                  <a:schemeClr val="bg1"/>
                </a:solidFill>
              </a:ln>
              <a:solidFill>
                <a:srgbClr val="FFC000"/>
              </a:solidFill>
              <a:latin typeface="Arial" panose="020B0604020202020204" pitchFamily="34" charset="0"/>
              <a:cs typeface="Arial" panose="020B0604020202020204" pitchFamily="34" charset="0"/>
            </a:endParaRPr>
          </a:p>
          <a:p>
            <a:pPr marL="342900" indent="-342900" algn="l">
              <a:buBlip>
                <a:blip r:embed="rId3"/>
              </a:buBlip>
            </a:pP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SEEP </a:t>
            </a: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PRODUCTION DIFFERENT THAN </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CBM,</a:t>
            </a:r>
            <a:endParaRPr lang="en-US" altLang="en-US" sz="2800" dirty="0">
              <a:ln>
                <a:solidFill>
                  <a:schemeClr val="bg1"/>
                </a:solidFill>
              </a:ln>
              <a:solidFill>
                <a:srgbClr val="FFC000"/>
              </a:solidFill>
              <a:latin typeface="Arial" panose="020B0604020202020204" pitchFamily="34" charset="0"/>
              <a:cs typeface="Arial" panose="020B0604020202020204" pitchFamily="34" charset="0"/>
            </a:endParaRPr>
          </a:p>
          <a:p>
            <a:pPr algn="l"/>
            <a:r>
              <a:rPr lang="en-US" altLang="en-US" sz="2800" dirty="0">
                <a:ln>
                  <a:solidFill>
                    <a:schemeClr val="bg1"/>
                  </a:solidFill>
                </a:ln>
                <a:solidFill>
                  <a:srgbClr val="FFC000"/>
                </a:solidFill>
                <a:latin typeface="Arial" panose="020B0604020202020204" pitchFamily="34" charset="0"/>
                <a:cs typeface="Arial" panose="020B0604020202020204" pitchFamily="34" charset="0"/>
              </a:rPr>
              <a:t> </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   SEEP </a:t>
            </a: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PRODUCTION DOES NOT REACT </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TO INFILL</a:t>
            </a:r>
            <a:endParaRPr lang="en-US" altLang="en-US" sz="2800" dirty="0">
              <a:ln>
                <a:solidFill>
                  <a:schemeClr val="bg1"/>
                </a:solidFill>
              </a:ln>
              <a:solidFill>
                <a:srgbClr val="FFC000"/>
              </a:solidFill>
              <a:latin typeface="Arial" panose="020B0604020202020204" pitchFamily="34" charset="0"/>
              <a:cs typeface="Arial" panose="020B0604020202020204" pitchFamily="34" charset="0"/>
            </a:endParaRPr>
          </a:p>
          <a:p>
            <a:pPr marL="342900" indent="-342900" algn="l">
              <a:buBlip>
                <a:blip r:embed="rId3"/>
              </a:buBlip>
            </a:pP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VIDEO- </a:t>
            </a: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SEEP </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DIFFERENT ZONES </a:t>
            </a: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THAN </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CBM,</a:t>
            </a:r>
            <a:endParaRPr lang="en-US" altLang="en-US" sz="2800" dirty="0">
              <a:ln>
                <a:solidFill>
                  <a:schemeClr val="bg1"/>
                </a:solidFill>
              </a:ln>
              <a:solidFill>
                <a:srgbClr val="FFC000"/>
              </a:solidFill>
              <a:latin typeface="Arial" panose="020B0604020202020204" pitchFamily="34" charset="0"/>
              <a:cs typeface="Arial" panose="020B0604020202020204" pitchFamily="34" charset="0"/>
            </a:endParaRPr>
          </a:p>
          <a:p>
            <a:pPr marL="342900" indent="-342900" algn="l">
              <a:buBlip>
                <a:blip r:embed="rId3"/>
              </a:buBlip>
            </a:pP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OVERPRESSURED NOT </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UNDERPRESSURED,</a:t>
            </a:r>
            <a:endParaRPr lang="en-US" altLang="en-US" sz="2800" dirty="0">
              <a:ln>
                <a:solidFill>
                  <a:schemeClr val="bg1"/>
                </a:solidFill>
              </a:ln>
              <a:solidFill>
                <a:srgbClr val="FFC000"/>
              </a:solidFill>
              <a:latin typeface="Arial" panose="020B0604020202020204" pitchFamily="34" charset="0"/>
              <a:cs typeface="Arial" panose="020B0604020202020204" pitchFamily="34" charset="0"/>
            </a:endParaRPr>
          </a:p>
          <a:p>
            <a:pPr marL="342900" indent="-342900" algn="l">
              <a:buBlip>
                <a:blip r:embed="rId3"/>
              </a:buBlip>
            </a:pP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TEMPERATURE- </a:t>
            </a: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FLOW FROM </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BEDROCK </a:t>
            </a: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TO </a:t>
            </a:r>
            <a:r>
              <a:rPr lang="en-US" altLang="en-US" sz="2800" dirty="0" err="1" smtClean="0">
                <a:ln>
                  <a:solidFill>
                    <a:schemeClr val="bg1"/>
                  </a:solidFill>
                </a:ln>
                <a:solidFill>
                  <a:srgbClr val="FFC000"/>
                </a:solidFill>
                <a:latin typeface="Arial" panose="020B0604020202020204" pitchFamily="34" charset="0"/>
                <a:cs typeface="Arial" panose="020B0604020202020204" pitchFamily="34" charset="0"/>
              </a:rPr>
              <a:t>Qal</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a:t>
            </a:r>
            <a:endParaRPr lang="en-US" altLang="en-US" sz="2800" dirty="0">
              <a:ln>
                <a:solidFill>
                  <a:schemeClr val="bg1"/>
                </a:solidFill>
              </a:ln>
              <a:solidFill>
                <a:srgbClr val="FFC000"/>
              </a:solidFill>
              <a:latin typeface="Arial" panose="020B0604020202020204" pitchFamily="34" charset="0"/>
              <a:cs typeface="Arial" panose="020B0604020202020204" pitchFamily="34" charset="0"/>
            </a:endParaRPr>
          </a:p>
          <a:p>
            <a:pPr marL="342900" indent="-342900" algn="l">
              <a:buBlip>
                <a:blip r:embed="rId3"/>
              </a:buBlip>
            </a:pP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WATER </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WAS </a:t>
            </a: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TOO OLD BY AGE </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ISOTOPES,</a:t>
            </a:r>
            <a:endParaRPr lang="en-US" altLang="en-US" sz="2800" dirty="0">
              <a:ln>
                <a:solidFill>
                  <a:schemeClr val="bg1"/>
                </a:solidFill>
              </a:ln>
              <a:solidFill>
                <a:srgbClr val="FFC000"/>
              </a:solidFill>
              <a:latin typeface="Arial" panose="020B0604020202020204" pitchFamily="34" charset="0"/>
              <a:cs typeface="Arial" panose="020B0604020202020204" pitchFamily="34" charset="0"/>
            </a:endParaRPr>
          </a:p>
          <a:p>
            <a:pPr marL="342900" indent="-342900" algn="l">
              <a:buBlip>
                <a:blip r:embed="rId3"/>
              </a:buBlip>
            </a:pP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BOUNDARY </a:t>
            </a: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BETWEEN </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CBM AND SUBCROP,</a:t>
            </a:r>
            <a:endParaRPr lang="en-US" altLang="en-US" sz="2800" dirty="0">
              <a:ln>
                <a:solidFill>
                  <a:schemeClr val="bg1"/>
                </a:solidFill>
              </a:ln>
              <a:solidFill>
                <a:srgbClr val="FFC000"/>
              </a:solidFill>
              <a:latin typeface="Arial" panose="020B0604020202020204" pitchFamily="34" charset="0"/>
              <a:cs typeface="Arial" panose="020B0604020202020204" pitchFamily="34" charset="0"/>
            </a:endParaRPr>
          </a:p>
          <a:p>
            <a:pPr marL="342900" indent="-342900" algn="l">
              <a:buBlip>
                <a:blip r:embed="rId3"/>
              </a:buBlip>
            </a:pP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I REJECT </a:t>
            </a: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THE NULL CBM </a:t>
            </a: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HYPOTHESIS</a:t>
            </a:r>
            <a:r>
              <a:rPr lang="en-US" altLang="en-US" sz="2800" dirty="0">
                <a:ln>
                  <a:solidFill>
                    <a:schemeClr val="bg1"/>
                  </a:solidFill>
                </a:ln>
                <a:solidFill>
                  <a:srgbClr val="FFC000"/>
                </a:solidFill>
                <a:latin typeface="Arial" panose="020B0604020202020204" pitchFamily="34" charset="0"/>
                <a:cs typeface="Arial" panose="020B0604020202020204" pitchFamily="34" charset="0"/>
              </a:rPr>
              <a:t>,</a:t>
            </a:r>
            <a:endParaRPr lang="en-US" altLang="en-US" sz="2800" dirty="0" smtClean="0">
              <a:ln>
                <a:solidFill>
                  <a:schemeClr val="bg1"/>
                </a:solidFill>
              </a:ln>
              <a:solidFill>
                <a:srgbClr val="FFC000"/>
              </a:solidFill>
              <a:latin typeface="Arial" panose="020B0604020202020204" pitchFamily="34" charset="0"/>
              <a:cs typeface="Arial" panose="020B0604020202020204" pitchFamily="34" charset="0"/>
            </a:endParaRPr>
          </a:p>
          <a:p>
            <a:pPr marL="342900" indent="-342900" algn="l">
              <a:buBlip>
                <a:blip r:embed="rId3"/>
              </a:buBlip>
            </a:pPr>
            <a:r>
              <a:rPr lang="en-US" altLang="en-US" sz="2800" dirty="0" smtClean="0">
                <a:ln>
                  <a:solidFill>
                    <a:schemeClr val="bg1"/>
                  </a:solidFill>
                </a:ln>
                <a:solidFill>
                  <a:srgbClr val="FFC000"/>
                </a:solidFill>
                <a:latin typeface="Arial" panose="020B0604020202020204" pitchFamily="34" charset="0"/>
                <a:cs typeface="Arial" panose="020B0604020202020204" pitchFamily="34" charset="0"/>
              </a:rPr>
              <a:t>NO DEPLETION.</a:t>
            </a:r>
            <a:endParaRPr lang="en-US" altLang="en-US" sz="2800" dirty="0">
              <a:ln>
                <a:solidFill>
                  <a:schemeClr val="bg1"/>
                </a:solidFill>
              </a:ln>
              <a:solidFill>
                <a:srgbClr val="FFC000"/>
              </a:solidFill>
              <a:latin typeface="Arial" panose="020B0604020202020204" pitchFamily="34" charset="0"/>
              <a:cs typeface="Arial" panose="020B0604020202020204" pitchFamily="34" charset="0"/>
            </a:endParaRPr>
          </a:p>
        </p:txBody>
      </p:sp>
      <p:sp>
        <p:nvSpPr>
          <p:cNvPr id="2" name="TextBox 1"/>
          <p:cNvSpPr txBox="1"/>
          <p:nvPr/>
        </p:nvSpPr>
        <p:spPr>
          <a:xfrm>
            <a:off x="1843482" y="276726"/>
            <a:ext cx="5079211" cy="584775"/>
          </a:xfrm>
          <a:prstGeom prst="rect">
            <a:avLst/>
          </a:prstGeom>
          <a:noFill/>
        </p:spPr>
        <p:txBody>
          <a:bodyPr wrap="none" rtlCol="0">
            <a:spAutoFit/>
          </a:bodyPr>
          <a:lstStyle/>
          <a:p>
            <a:r>
              <a:rPr lang="en-US" sz="3200" dirty="0" smtClean="0">
                <a:ln>
                  <a:solidFill>
                    <a:schemeClr val="bg1"/>
                  </a:solidFill>
                </a:ln>
                <a:solidFill>
                  <a:srgbClr val="FFC000"/>
                </a:solidFill>
              </a:rPr>
              <a:t>CBM NULL HYPOTHESIS</a:t>
            </a:r>
            <a:endParaRPr lang="en-US" sz="3200" dirty="0">
              <a:ln>
                <a:solidFill>
                  <a:schemeClr val="bg1"/>
                </a:solidFill>
              </a:ln>
              <a:solidFill>
                <a:srgbClr val="FFC000"/>
              </a:solidFill>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63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632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6324">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6324">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6324">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6324">
                                            <p:txEl>
                                              <p:pRg st="5" end="5"/>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6324">
                                            <p:txEl>
                                              <p:pRg st="6" end="6"/>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6324">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6324">
                                            <p:txEl>
                                              <p:pRg st="8" end="8"/>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5632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4"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Rectangle 91"/>
          <p:cNvSpPr/>
          <p:nvPr/>
        </p:nvSpPr>
        <p:spPr bwMode="auto">
          <a:xfrm>
            <a:off x="297456" y="187287"/>
            <a:ext cx="8582139" cy="5849957"/>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60418"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2014 </a:t>
            </a:r>
            <a:r>
              <a:rPr lang="en-US" altLang="en-US" sz="2000" dirty="0">
                <a:solidFill>
                  <a:srgbClr val="CCECFF"/>
                </a:solidFill>
              </a:rPr>
              <a:t>April </a:t>
            </a:r>
            <a:r>
              <a:rPr lang="en-US" altLang="en-US" sz="2000" dirty="0" smtClean="0">
                <a:solidFill>
                  <a:srgbClr val="CCECFF"/>
                </a:solidFill>
              </a:rPr>
              <a:t>26, </a:t>
            </a:r>
            <a:r>
              <a:rPr lang="en-US" altLang="en-US" sz="2000" dirty="0">
                <a:solidFill>
                  <a:srgbClr val="CCECFF"/>
                </a:solidFill>
              </a:rPr>
              <a:t>PRR Report and USBOR </a:t>
            </a:r>
            <a:r>
              <a:rPr lang="en-US" altLang="en-US" sz="2000" dirty="0" err="1">
                <a:solidFill>
                  <a:srgbClr val="CCECFF"/>
                </a:solidFill>
              </a:rPr>
              <a:t>Vallecito</a:t>
            </a:r>
            <a:r>
              <a:rPr lang="en-US" altLang="en-US" sz="2000" dirty="0">
                <a:solidFill>
                  <a:srgbClr val="CCECFF"/>
                </a:solidFill>
              </a:rPr>
              <a:t> Precipitation Record</a:t>
            </a:r>
          </a:p>
        </p:txBody>
      </p:sp>
      <p:sp>
        <p:nvSpPr>
          <p:cNvPr id="60419" name="Rectangle 6"/>
          <p:cNvSpPr>
            <a:spLocks noChangeArrowheads="1"/>
          </p:cNvSpPr>
          <p:nvPr/>
        </p:nvSpPr>
        <p:spPr bwMode="auto">
          <a:xfrm>
            <a:off x="282574" y="192088"/>
            <a:ext cx="8572501" cy="58499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
        <p:nvSpPr>
          <p:cNvPr id="3" name="AutoShape 3"/>
          <p:cNvSpPr>
            <a:spLocks noChangeAspect="1" noChangeArrowheads="1" noTextEdit="1"/>
          </p:cNvSpPr>
          <p:nvPr/>
        </p:nvSpPr>
        <p:spPr bwMode="auto">
          <a:xfrm>
            <a:off x="331770" y="0"/>
            <a:ext cx="8539163" cy="584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 name="Rectangle 5"/>
          <p:cNvSpPr>
            <a:spLocks noChangeArrowheads="1"/>
          </p:cNvSpPr>
          <p:nvPr/>
        </p:nvSpPr>
        <p:spPr bwMode="auto">
          <a:xfrm>
            <a:off x="859316" y="706837"/>
            <a:ext cx="7504920" cy="5021934"/>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 name="Freeform 6"/>
          <p:cNvSpPr>
            <a:spLocks noEditPoints="1"/>
          </p:cNvSpPr>
          <p:nvPr/>
        </p:nvSpPr>
        <p:spPr bwMode="auto">
          <a:xfrm>
            <a:off x="850900" y="700088"/>
            <a:ext cx="7513638" cy="5022850"/>
          </a:xfrm>
          <a:custGeom>
            <a:avLst/>
            <a:gdLst>
              <a:gd name="T0" fmla="*/ 0 w 19720"/>
              <a:gd name="T1" fmla="*/ 4 h 13112"/>
              <a:gd name="T2" fmla="*/ 4 w 19720"/>
              <a:gd name="T3" fmla="*/ 0 h 13112"/>
              <a:gd name="T4" fmla="*/ 19716 w 19720"/>
              <a:gd name="T5" fmla="*/ 0 h 13112"/>
              <a:gd name="T6" fmla="*/ 19720 w 19720"/>
              <a:gd name="T7" fmla="*/ 4 h 13112"/>
              <a:gd name="T8" fmla="*/ 19720 w 19720"/>
              <a:gd name="T9" fmla="*/ 13108 h 13112"/>
              <a:gd name="T10" fmla="*/ 19716 w 19720"/>
              <a:gd name="T11" fmla="*/ 13112 h 13112"/>
              <a:gd name="T12" fmla="*/ 4 w 19720"/>
              <a:gd name="T13" fmla="*/ 13112 h 13112"/>
              <a:gd name="T14" fmla="*/ 0 w 19720"/>
              <a:gd name="T15" fmla="*/ 13108 h 13112"/>
              <a:gd name="T16" fmla="*/ 0 w 19720"/>
              <a:gd name="T17" fmla="*/ 4 h 13112"/>
              <a:gd name="T18" fmla="*/ 8 w 19720"/>
              <a:gd name="T19" fmla="*/ 13108 h 13112"/>
              <a:gd name="T20" fmla="*/ 4 w 19720"/>
              <a:gd name="T21" fmla="*/ 13104 h 13112"/>
              <a:gd name="T22" fmla="*/ 19716 w 19720"/>
              <a:gd name="T23" fmla="*/ 13104 h 13112"/>
              <a:gd name="T24" fmla="*/ 19712 w 19720"/>
              <a:gd name="T25" fmla="*/ 13108 h 13112"/>
              <a:gd name="T26" fmla="*/ 19712 w 19720"/>
              <a:gd name="T27" fmla="*/ 4 h 13112"/>
              <a:gd name="T28" fmla="*/ 19716 w 19720"/>
              <a:gd name="T29" fmla="*/ 8 h 13112"/>
              <a:gd name="T30" fmla="*/ 4 w 19720"/>
              <a:gd name="T31" fmla="*/ 8 h 13112"/>
              <a:gd name="T32" fmla="*/ 8 w 19720"/>
              <a:gd name="T33" fmla="*/ 4 h 13112"/>
              <a:gd name="T34" fmla="*/ 8 w 19720"/>
              <a:gd name="T35" fmla="*/ 13108 h 13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720" h="13112">
                <a:moveTo>
                  <a:pt x="0" y="4"/>
                </a:moveTo>
                <a:cubicBezTo>
                  <a:pt x="0" y="2"/>
                  <a:pt x="2" y="0"/>
                  <a:pt x="4" y="0"/>
                </a:cubicBezTo>
                <a:lnTo>
                  <a:pt x="19716" y="0"/>
                </a:lnTo>
                <a:cubicBezTo>
                  <a:pt x="19719" y="0"/>
                  <a:pt x="19720" y="2"/>
                  <a:pt x="19720" y="4"/>
                </a:cubicBezTo>
                <a:lnTo>
                  <a:pt x="19720" y="13108"/>
                </a:lnTo>
                <a:cubicBezTo>
                  <a:pt x="19720" y="13111"/>
                  <a:pt x="19719" y="13112"/>
                  <a:pt x="19716" y="13112"/>
                </a:cubicBezTo>
                <a:lnTo>
                  <a:pt x="4" y="13112"/>
                </a:lnTo>
                <a:cubicBezTo>
                  <a:pt x="2" y="13112"/>
                  <a:pt x="0" y="13111"/>
                  <a:pt x="0" y="13108"/>
                </a:cubicBezTo>
                <a:lnTo>
                  <a:pt x="0" y="4"/>
                </a:lnTo>
                <a:close/>
                <a:moveTo>
                  <a:pt x="8" y="13108"/>
                </a:moveTo>
                <a:lnTo>
                  <a:pt x="4" y="13104"/>
                </a:lnTo>
                <a:lnTo>
                  <a:pt x="19716" y="13104"/>
                </a:lnTo>
                <a:lnTo>
                  <a:pt x="19712" y="13108"/>
                </a:lnTo>
                <a:lnTo>
                  <a:pt x="19712" y="4"/>
                </a:lnTo>
                <a:lnTo>
                  <a:pt x="19716" y="8"/>
                </a:lnTo>
                <a:lnTo>
                  <a:pt x="4" y="8"/>
                </a:lnTo>
                <a:lnTo>
                  <a:pt x="8" y="4"/>
                </a:lnTo>
                <a:lnTo>
                  <a:pt x="8" y="13108"/>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 name="Rectangle 7"/>
          <p:cNvSpPr>
            <a:spLocks noChangeArrowheads="1"/>
          </p:cNvSpPr>
          <p:nvPr/>
        </p:nvSpPr>
        <p:spPr bwMode="auto">
          <a:xfrm>
            <a:off x="8361363" y="701675"/>
            <a:ext cx="3175" cy="501967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7" name="Freeform 8"/>
          <p:cNvSpPr>
            <a:spLocks noEditPoints="1"/>
          </p:cNvSpPr>
          <p:nvPr/>
        </p:nvSpPr>
        <p:spPr bwMode="auto">
          <a:xfrm>
            <a:off x="8340726" y="700088"/>
            <a:ext cx="52388" cy="5022850"/>
          </a:xfrm>
          <a:custGeom>
            <a:avLst/>
            <a:gdLst>
              <a:gd name="T0" fmla="*/ 14 w 33"/>
              <a:gd name="T1" fmla="*/ 3162 h 3164"/>
              <a:gd name="T2" fmla="*/ 0 w 33"/>
              <a:gd name="T3" fmla="*/ 3164 h 3164"/>
              <a:gd name="T4" fmla="*/ 0 w 33"/>
              <a:gd name="T5" fmla="*/ 2951 h 3164"/>
              <a:gd name="T6" fmla="*/ 14 w 33"/>
              <a:gd name="T7" fmla="*/ 2953 h 3164"/>
              <a:gd name="T8" fmla="*/ 0 w 33"/>
              <a:gd name="T9" fmla="*/ 2951 h 3164"/>
              <a:gd name="T10" fmla="*/ 14 w 33"/>
              <a:gd name="T11" fmla="*/ 2741 h 3164"/>
              <a:gd name="T12" fmla="*/ 0 w 33"/>
              <a:gd name="T13" fmla="*/ 2743 h 3164"/>
              <a:gd name="T14" fmla="*/ 0 w 33"/>
              <a:gd name="T15" fmla="*/ 2530 h 3164"/>
              <a:gd name="T16" fmla="*/ 14 w 33"/>
              <a:gd name="T17" fmla="*/ 2532 h 3164"/>
              <a:gd name="T18" fmla="*/ 0 w 33"/>
              <a:gd name="T19" fmla="*/ 2530 h 3164"/>
              <a:gd name="T20" fmla="*/ 14 w 33"/>
              <a:gd name="T21" fmla="*/ 2319 h 3164"/>
              <a:gd name="T22" fmla="*/ 0 w 33"/>
              <a:gd name="T23" fmla="*/ 2321 h 3164"/>
              <a:gd name="T24" fmla="*/ 0 w 33"/>
              <a:gd name="T25" fmla="*/ 2108 h 3164"/>
              <a:gd name="T26" fmla="*/ 14 w 33"/>
              <a:gd name="T27" fmla="*/ 2110 h 3164"/>
              <a:gd name="T28" fmla="*/ 0 w 33"/>
              <a:gd name="T29" fmla="*/ 2108 h 3164"/>
              <a:gd name="T30" fmla="*/ 14 w 33"/>
              <a:gd name="T31" fmla="*/ 1897 h 3164"/>
              <a:gd name="T32" fmla="*/ 0 w 33"/>
              <a:gd name="T33" fmla="*/ 1899 h 3164"/>
              <a:gd name="T34" fmla="*/ 0 w 33"/>
              <a:gd name="T35" fmla="*/ 1687 h 3164"/>
              <a:gd name="T36" fmla="*/ 14 w 33"/>
              <a:gd name="T37" fmla="*/ 1689 h 3164"/>
              <a:gd name="T38" fmla="*/ 0 w 33"/>
              <a:gd name="T39" fmla="*/ 1687 h 3164"/>
              <a:gd name="T40" fmla="*/ 14 w 33"/>
              <a:gd name="T41" fmla="*/ 1476 h 3164"/>
              <a:gd name="T42" fmla="*/ 0 w 33"/>
              <a:gd name="T43" fmla="*/ 1478 h 3164"/>
              <a:gd name="T44" fmla="*/ 0 w 33"/>
              <a:gd name="T45" fmla="*/ 1265 h 3164"/>
              <a:gd name="T46" fmla="*/ 14 w 33"/>
              <a:gd name="T47" fmla="*/ 1267 h 3164"/>
              <a:gd name="T48" fmla="*/ 0 w 33"/>
              <a:gd name="T49" fmla="*/ 1265 h 3164"/>
              <a:gd name="T50" fmla="*/ 14 w 33"/>
              <a:gd name="T51" fmla="*/ 1054 h 3164"/>
              <a:gd name="T52" fmla="*/ 0 w 33"/>
              <a:gd name="T53" fmla="*/ 1056 h 3164"/>
              <a:gd name="T54" fmla="*/ 0 w 33"/>
              <a:gd name="T55" fmla="*/ 843 h 3164"/>
              <a:gd name="T56" fmla="*/ 14 w 33"/>
              <a:gd name="T57" fmla="*/ 845 h 3164"/>
              <a:gd name="T58" fmla="*/ 0 w 33"/>
              <a:gd name="T59" fmla="*/ 843 h 3164"/>
              <a:gd name="T60" fmla="*/ 14 w 33"/>
              <a:gd name="T61" fmla="*/ 633 h 3164"/>
              <a:gd name="T62" fmla="*/ 0 w 33"/>
              <a:gd name="T63" fmla="*/ 635 h 3164"/>
              <a:gd name="T64" fmla="*/ 0 w 33"/>
              <a:gd name="T65" fmla="*/ 422 h 3164"/>
              <a:gd name="T66" fmla="*/ 14 w 33"/>
              <a:gd name="T67" fmla="*/ 424 h 3164"/>
              <a:gd name="T68" fmla="*/ 0 w 33"/>
              <a:gd name="T69" fmla="*/ 422 h 3164"/>
              <a:gd name="T70" fmla="*/ 14 w 33"/>
              <a:gd name="T71" fmla="*/ 211 h 3164"/>
              <a:gd name="T72" fmla="*/ 0 w 33"/>
              <a:gd name="T73" fmla="*/ 213 h 3164"/>
              <a:gd name="T74" fmla="*/ 0 w 33"/>
              <a:gd name="T75" fmla="*/ 0 h 3164"/>
              <a:gd name="T76" fmla="*/ 14 w 33"/>
              <a:gd name="T77" fmla="*/ 2 h 3164"/>
              <a:gd name="T78" fmla="*/ 0 w 33"/>
              <a:gd name="T79" fmla="*/ 0 h 3164"/>
              <a:gd name="T80" fmla="*/ 33 w 33"/>
              <a:gd name="T81" fmla="*/ 3162 h 3164"/>
              <a:gd name="T82" fmla="*/ 14 w 33"/>
              <a:gd name="T83" fmla="*/ 3164 h 3164"/>
              <a:gd name="T84" fmla="*/ 14 w 33"/>
              <a:gd name="T85" fmla="*/ 2108 h 3164"/>
              <a:gd name="T86" fmla="*/ 33 w 33"/>
              <a:gd name="T87" fmla="*/ 2110 h 3164"/>
              <a:gd name="T88" fmla="*/ 14 w 33"/>
              <a:gd name="T89" fmla="*/ 2108 h 3164"/>
              <a:gd name="T90" fmla="*/ 33 w 33"/>
              <a:gd name="T91" fmla="*/ 1054 h 3164"/>
              <a:gd name="T92" fmla="*/ 14 w 33"/>
              <a:gd name="T93" fmla="*/ 1056 h 3164"/>
              <a:gd name="T94" fmla="*/ 14 w 33"/>
              <a:gd name="T95" fmla="*/ 0 h 3164"/>
              <a:gd name="T96" fmla="*/ 33 w 33"/>
              <a:gd name="T97" fmla="*/ 2 h 3164"/>
              <a:gd name="T98" fmla="*/ 14 w 33"/>
              <a:gd name="T99" fmla="*/ 0 h 3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3" h="3164">
                <a:moveTo>
                  <a:pt x="0" y="3162"/>
                </a:moveTo>
                <a:lnTo>
                  <a:pt x="14" y="3162"/>
                </a:lnTo>
                <a:lnTo>
                  <a:pt x="14" y="3164"/>
                </a:lnTo>
                <a:lnTo>
                  <a:pt x="0" y="3164"/>
                </a:lnTo>
                <a:lnTo>
                  <a:pt x="0" y="3162"/>
                </a:lnTo>
                <a:close/>
                <a:moveTo>
                  <a:pt x="0" y="2951"/>
                </a:moveTo>
                <a:lnTo>
                  <a:pt x="14" y="2951"/>
                </a:lnTo>
                <a:lnTo>
                  <a:pt x="14" y="2953"/>
                </a:lnTo>
                <a:lnTo>
                  <a:pt x="0" y="2953"/>
                </a:lnTo>
                <a:lnTo>
                  <a:pt x="0" y="2951"/>
                </a:lnTo>
                <a:close/>
                <a:moveTo>
                  <a:pt x="0" y="2741"/>
                </a:moveTo>
                <a:lnTo>
                  <a:pt x="14" y="2741"/>
                </a:lnTo>
                <a:lnTo>
                  <a:pt x="14" y="2743"/>
                </a:lnTo>
                <a:lnTo>
                  <a:pt x="0" y="2743"/>
                </a:lnTo>
                <a:lnTo>
                  <a:pt x="0" y="2741"/>
                </a:lnTo>
                <a:close/>
                <a:moveTo>
                  <a:pt x="0" y="2530"/>
                </a:moveTo>
                <a:lnTo>
                  <a:pt x="14" y="2530"/>
                </a:lnTo>
                <a:lnTo>
                  <a:pt x="14" y="2532"/>
                </a:lnTo>
                <a:lnTo>
                  <a:pt x="0" y="2532"/>
                </a:lnTo>
                <a:lnTo>
                  <a:pt x="0" y="2530"/>
                </a:lnTo>
                <a:close/>
                <a:moveTo>
                  <a:pt x="0" y="2319"/>
                </a:moveTo>
                <a:lnTo>
                  <a:pt x="14" y="2319"/>
                </a:lnTo>
                <a:lnTo>
                  <a:pt x="14" y="2321"/>
                </a:lnTo>
                <a:lnTo>
                  <a:pt x="0" y="2321"/>
                </a:lnTo>
                <a:lnTo>
                  <a:pt x="0" y="2319"/>
                </a:lnTo>
                <a:close/>
                <a:moveTo>
                  <a:pt x="0" y="2108"/>
                </a:moveTo>
                <a:lnTo>
                  <a:pt x="14" y="2108"/>
                </a:lnTo>
                <a:lnTo>
                  <a:pt x="14" y="2110"/>
                </a:lnTo>
                <a:lnTo>
                  <a:pt x="0" y="2110"/>
                </a:lnTo>
                <a:lnTo>
                  <a:pt x="0" y="2108"/>
                </a:lnTo>
                <a:close/>
                <a:moveTo>
                  <a:pt x="0" y="1897"/>
                </a:moveTo>
                <a:lnTo>
                  <a:pt x="14" y="1897"/>
                </a:lnTo>
                <a:lnTo>
                  <a:pt x="14" y="1899"/>
                </a:lnTo>
                <a:lnTo>
                  <a:pt x="0" y="1899"/>
                </a:lnTo>
                <a:lnTo>
                  <a:pt x="0" y="1897"/>
                </a:lnTo>
                <a:close/>
                <a:moveTo>
                  <a:pt x="0" y="1687"/>
                </a:moveTo>
                <a:lnTo>
                  <a:pt x="14" y="1687"/>
                </a:lnTo>
                <a:lnTo>
                  <a:pt x="14" y="1689"/>
                </a:lnTo>
                <a:lnTo>
                  <a:pt x="0" y="1689"/>
                </a:lnTo>
                <a:lnTo>
                  <a:pt x="0" y="1687"/>
                </a:lnTo>
                <a:close/>
                <a:moveTo>
                  <a:pt x="0" y="1476"/>
                </a:moveTo>
                <a:lnTo>
                  <a:pt x="14" y="1476"/>
                </a:lnTo>
                <a:lnTo>
                  <a:pt x="14" y="1478"/>
                </a:lnTo>
                <a:lnTo>
                  <a:pt x="0" y="1478"/>
                </a:lnTo>
                <a:lnTo>
                  <a:pt x="0" y="1476"/>
                </a:lnTo>
                <a:close/>
                <a:moveTo>
                  <a:pt x="0" y="1265"/>
                </a:moveTo>
                <a:lnTo>
                  <a:pt x="14" y="1265"/>
                </a:lnTo>
                <a:lnTo>
                  <a:pt x="14" y="1267"/>
                </a:lnTo>
                <a:lnTo>
                  <a:pt x="0" y="1267"/>
                </a:lnTo>
                <a:lnTo>
                  <a:pt x="0" y="1265"/>
                </a:lnTo>
                <a:close/>
                <a:moveTo>
                  <a:pt x="0" y="1054"/>
                </a:moveTo>
                <a:lnTo>
                  <a:pt x="14" y="1054"/>
                </a:lnTo>
                <a:lnTo>
                  <a:pt x="14" y="1056"/>
                </a:lnTo>
                <a:lnTo>
                  <a:pt x="0" y="1056"/>
                </a:lnTo>
                <a:lnTo>
                  <a:pt x="0" y="1054"/>
                </a:lnTo>
                <a:close/>
                <a:moveTo>
                  <a:pt x="0" y="843"/>
                </a:moveTo>
                <a:lnTo>
                  <a:pt x="14" y="843"/>
                </a:lnTo>
                <a:lnTo>
                  <a:pt x="14" y="845"/>
                </a:lnTo>
                <a:lnTo>
                  <a:pt x="0" y="845"/>
                </a:lnTo>
                <a:lnTo>
                  <a:pt x="0" y="843"/>
                </a:lnTo>
                <a:close/>
                <a:moveTo>
                  <a:pt x="0" y="633"/>
                </a:moveTo>
                <a:lnTo>
                  <a:pt x="14" y="633"/>
                </a:lnTo>
                <a:lnTo>
                  <a:pt x="14" y="635"/>
                </a:lnTo>
                <a:lnTo>
                  <a:pt x="0" y="635"/>
                </a:lnTo>
                <a:lnTo>
                  <a:pt x="0" y="633"/>
                </a:lnTo>
                <a:close/>
                <a:moveTo>
                  <a:pt x="0" y="422"/>
                </a:moveTo>
                <a:lnTo>
                  <a:pt x="14" y="422"/>
                </a:lnTo>
                <a:lnTo>
                  <a:pt x="14" y="424"/>
                </a:lnTo>
                <a:lnTo>
                  <a:pt x="0" y="424"/>
                </a:lnTo>
                <a:lnTo>
                  <a:pt x="0" y="422"/>
                </a:lnTo>
                <a:close/>
                <a:moveTo>
                  <a:pt x="0" y="211"/>
                </a:moveTo>
                <a:lnTo>
                  <a:pt x="14" y="211"/>
                </a:lnTo>
                <a:lnTo>
                  <a:pt x="14" y="213"/>
                </a:lnTo>
                <a:lnTo>
                  <a:pt x="0" y="213"/>
                </a:lnTo>
                <a:lnTo>
                  <a:pt x="0" y="211"/>
                </a:lnTo>
                <a:close/>
                <a:moveTo>
                  <a:pt x="0" y="0"/>
                </a:moveTo>
                <a:lnTo>
                  <a:pt x="14" y="0"/>
                </a:lnTo>
                <a:lnTo>
                  <a:pt x="14" y="2"/>
                </a:lnTo>
                <a:lnTo>
                  <a:pt x="0" y="2"/>
                </a:lnTo>
                <a:lnTo>
                  <a:pt x="0" y="0"/>
                </a:lnTo>
                <a:close/>
                <a:moveTo>
                  <a:pt x="14" y="3162"/>
                </a:moveTo>
                <a:lnTo>
                  <a:pt x="33" y="3162"/>
                </a:lnTo>
                <a:lnTo>
                  <a:pt x="33" y="3164"/>
                </a:lnTo>
                <a:lnTo>
                  <a:pt x="14" y="3164"/>
                </a:lnTo>
                <a:lnTo>
                  <a:pt x="14" y="3162"/>
                </a:lnTo>
                <a:close/>
                <a:moveTo>
                  <a:pt x="14" y="2108"/>
                </a:moveTo>
                <a:lnTo>
                  <a:pt x="33" y="2108"/>
                </a:lnTo>
                <a:lnTo>
                  <a:pt x="33" y="2110"/>
                </a:lnTo>
                <a:lnTo>
                  <a:pt x="14" y="2110"/>
                </a:lnTo>
                <a:lnTo>
                  <a:pt x="14" y="2108"/>
                </a:lnTo>
                <a:close/>
                <a:moveTo>
                  <a:pt x="14" y="1054"/>
                </a:moveTo>
                <a:lnTo>
                  <a:pt x="33" y="1054"/>
                </a:lnTo>
                <a:lnTo>
                  <a:pt x="33" y="1056"/>
                </a:lnTo>
                <a:lnTo>
                  <a:pt x="14" y="1056"/>
                </a:lnTo>
                <a:lnTo>
                  <a:pt x="14" y="1054"/>
                </a:lnTo>
                <a:close/>
                <a:moveTo>
                  <a:pt x="14" y="0"/>
                </a:moveTo>
                <a:lnTo>
                  <a:pt x="33" y="0"/>
                </a:lnTo>
                <a:lnTo>
                  <a:pt x="33" y="2"/>
                </a:lnTo>
                <a:lnTo>
                  <a:pt x="14" y="2"/>
                </a:lnTo>
                <a:lnTo>
                  <a:pt x="14"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8" name="Rectangle 9"/>
          <p:cNvSpPr>
            <a:spLocks noChangeArrowheads="1"/>
          </p:cNvSpPr>
          <p:nvPr/>
        </p:nvSpPr>
        <p:spPr bwMode="auto">
          <a:xfrm>
            <a:off x="850900" y="701675"/>
            <a:ext cx="3175" cy="501967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10"/>
          <p:cNvSpPr>
            <a:spLocks noEditPoints="1"/>
          </p:cNvSpPr>
          <p:nvPr/>
        </p:nvSpPr>
        <p:spPr bwMode="auto">
          <a:xfrm>
            <a:off x="852488" y="700088"/>
            <a:ext cx="30163" cy="5022850"/>
          </a:xfrm>
          <a:custGeom>
            <a:avLst/>
            <a:gdLst>
              <a:gd name="T0" fmla="*/ 14 w 19"/>
              <a:gd name="T1" fmla="*/ 3164 h 3164"/>
              <a:gd name="T2" fmla="*/ 0 w 19"/>
              <a:gd name="T3" fmla="*/ 2996 h 3164"/>
              <a:gd name="T4" fmla="*/ 0 w 19"/>
              <a:gd name="T5" fmla="*/ 2998 h 3164"/>
              <a:gd name="T6" fmla="*/ 14 w 19"/>
              <a:gd name="T7" fmla="*/ 2830 h 3164"/>
              <a:gd name="T8" fmla="*/ 0 w 19"/>
              <a:gd name="T9" fmla="*/ 2830 h 3164"/>
              <a:gd name="T10" fmla="*/ 14 w 19"/>
              <a:gd name="T11" fmla="*/ 2665 h 3164"/>
              <a:gd name="T12" fmla="*/ 0 w 19"/>
              <a:gd name="T13" fmla="*/ 2497 h 3164"/>
              <a:gd name="T14" fmla="*/ 0 w 19"/>
              <a:gd name="T15" fmla="*/ 2499 h 3164"/>
              <a:gd name="T16" fmla="*/ 14 w 19"/>
              <a:gd name="T17" fmla="*/ 2330 h 3164"/>
              <a:gd name="T18" fmla="*/ 0 w 19"/>
              <a:gd name="T19" fmla="*/ 2330 h 3164"/>
              <a:gd name="T20" fmla="*/ 14 w 19"/>
              <a:gd name="T21" fmla="*/ 2166 h 3164"/>
              <a:gd name="T22" fmla="*/ 0 w 19"/>
              <a:gd name="T23" fmla="*/ 1997 h 3164"/>
              <a:gd name="T24" fmla="*/ 0 w 19"/>
              <a:gd name="T25" fmla="*/ 1999 h 3164"/>
              <a:gd name="T26" fmla="*/ 14 w 19"/>
              <a:gd name="T27" fmla="*/ 1831 h 3164"/>
              <a:gd name="T28" fmla="*/ 0 w 19"/>
              <a:gd name="T29" fmla="*/ 1831 h 3164"/>
              <a:gd name="T30" fmla="*/ 14 w 19"/>
              <a:gd name="T31" fmla="*/ 1667 h 3164"/>
              <a:gd name="T32" fmla="*/ 0 w 19"/>
              <a:gd name="T33" fmla="*/ 1498 h 3164"/>
              <a:gd name="T34" fmla="*/ 0 w 19"/>
              <a:gd name="T35" fmla="*/ 1500 h 3164"/>
              <a:gd name="T36" fmla="*/ 14 w 19"/>
              <a:gd name="T37" fmla="*/ 1332 h 3164"/>
              <a:gd name="T38" fmla="*/ 0 w 19"/>
              <a:gd name="T39" fmla="*/ 1332 h 3164"/>
              <a:gd name="T40" fmla="*/ 14 w 19"/>
              <a:gd name="T41" fmla="*/ 1167 h 3164"/>
              <a:gd name="T42" fmla="*/ 0 w 19"/>
              <a:gd name="T43" fmla="*/ 999 h 3164"/>
              <a:gd name="T44" fmla="*/ 0 w 19"/>
              <a:gd name="T45" fmla="*/ 1001 h 3164"/>
              <a:gd name="T46" fmla="*/ 14 w 19"/>
              <a:gd name="T47" fmla="*/ 832 h 3164"/>
              <a:gd name="T48" fmla="*/ 0 w 19"/>
              <a:gd name="T49" fmla="*/ 832 h 3164"/>
              <a:gd name="T50" fmla="*/ 14 w 19"/>
              <a:gd name="T51" fmla="*/ 668 h 3164"/>
              <a:gd name="T52" fmla="*/ 0 w 19"/>
              <a:gd name="T53" fmla="*/ 500 h 3164"/>
              <a:gd name="T54" fmla="*/ 0 w 19"/>
              <a:gd name="T55" fmla="*/ 502 h 3164"/>
              <a:gd name="T56" fmla="*/ 14 w 19"/>
              <a:gd name="T57" fmla="*/ 333 h 3164"/>
              <a:gd name="T58" fmla="*/ 0 w 19"/>
              <a:gd name="T59" fmla="*/ 333 h 3164"/>
              <a:gd name="T60" fmla="*/ 14 w 19"/>
              <a:gd name="T61" fmla="*/ 169 h 3164"/>
              <a:gd name="T62" fmla="*/ 0 w 19"/>
              <a:gd name="T63" fmla="*/ 0 h 3164"/>
              <a:gd name="T64" fmla="*/ 0 w 19"/>
              <a:gd name="T65" fmla="*/ 2 h 3164"/>
              <a:gd name="T66" fmla="*/ 19 w 19"/>
              <a:gd name="T67" fmla="*/ 3162 h 3164"/>
              <a:gd name="T68" fmla="*/ 0 w 19"/>
              <a:gd name="T69" fmla="*/ 3162 h 3164"/>
              <a:gd name="T70" fmla="*/ 19 w 19"/>
              <a:gd name="T71" fmla="*/ 2832 h 3164"/>
              <a:gd name="T72" fmla="*/ 0 w 19"/>
              <a:gd name="T73" fmla="*/ 2497 h 3164"/>
              <a:gd name="T74" fmla="*/ 0 w 19"/>
              <a:gd name="T75" fmla="*/ 2499 h 3164"/>
              <a:gd name="T76" fmla="*/ 19 w 19"/>
              <a:gd name="T77" fmla="*/ 2164 h 3164"/>
              <a:gd name="T78" fmla="*/ 0 w 19"/>
              <a:gd name="T79" fmla="*/ 2164 h 3164"/>
              <a:gd name="T80" fmla="*/ 19 w 19"/>
              <a:gd name="T81" fmla="*/ 1833 h 3164"/>
              <a:gd name="T82" fmla="*/ 0 w 19"/>
              <a:gd name="T83" fmla="*/ 1498 h 3164"/>
              <a:gd name="T84" fmla="*/ 0 w 19"/>
              <a:gd name="T85" fmla="*/ 1500 h 3164"/>
              <a:gd name="T86" fmla="*/ 19 w 19"/>
              <a:gd name="T87" fmla="*/ 1165 h 3164"/>
              <a:gd name="T88" fmla="*/ 0 w 19"/>
              <a:gd name="T89" fmla="*/ 1165 h 3164"/>
              <a:gd name="T90" fmla="*/ 19 w 19"/>
              <a:gd name="T91" fmla="*/ 834 h 3164"/>
              <a:gd name="T92" fmla="*/ 0 w 19"/>
              <a:gd name="T93" fmla="*/ 500 h 3164"/>
              <a:gd name="T94" fmla="*/ 0 w 19"/>
              <a:gd name="T95" fmla="*/ 502 h 3164"/>
              <a:gd name="T96" fmla="*/ 19 w 19"/>
              <a:gd name="T97" fmla="*/ 167 h 3164"/>
              <a:gd name="T98" fmla="*/ 0 w 19"/>
              <a:gd name="T99" fmla="*/ 167 h 3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 h="3164">
                <a:moveTo>
                  <a:pt x="0" y="3162"/>
                </a:moveTo>
                <a:lnTo>
                  <a:pt x="14" y="3162"/>
                </a:lnTo>
                <a:lnTo>
                  <a:pt x="14" y="3164"/>
                </a:lnTo>
                <a:lnTo>
                  <a:pt x="0" y="3164"/>
                </a:lnTo>
                <a:lnTo>
                  <a:pt x="0" y="3162"/>
                </a:lnTo>
                <a:close/>
                <a:moveTo>
                  <a:pt x="0" y="2996"/>
                </a:moveTo>
                <a:lnTo>
                  <a:pt x="14" y="2996"/>
                </a:lnTo>
                <a:lnTo>
                  <a:pt x="14" y="2998"/>
                </a:lnTo>
                <a:lnTo>
                  <a:pt x="0" y="2998"/>
                </a:lnTo>
                <a:lnTo>
                  <a:pt x="0" y="2996"/>
                </a:lnTo>
                <a:close/>
                <a:moveTo>
                  <a:pt x="0" y="2830"/>
                </a:moveTo>
                <a:lnTo>
                  <a:pt x="14" y="2830"/>
                </a:lnTo>
                <a:lnTo>
                  <a:pt x="14" y="2832"/>
                </a:lnTo>
                <a:lnTo>
                  <a:pt x="0" y="2832"/>
                </a:lnTo>
                <a:lnTo>
                  <a:pt x="0" y="2830"/>
                </a:lnTo>
                <a:close/>
                <a:moveTo>
                  <a:pt x="0" y="2663"/>
                </a:moveTo>
                <a:lnTo>
                  <a:pt x="14" y="2663"/>
                </a:lnTo>
                <a:lnTo>
                  <a:pt x="14" y="2665"/>
                </a:lnTo>
                <a:lnTo>
                  <a:pt x="0" y="2665"/>
                </a:lnTo>
                <a:lnTo>
                  <a:pt x="0" y="2663"/>
                </a:lnTo>
                <a:close/>
                <a:moveTo>
                  <a:pt x="0" y="2497"/>
                </a:moveTo>
                <a:lnTo>
                  <a:pt x="14" y="2497"/>
                </a:lnTo>
                <a:lnTo>
                  <a:pt x="14" y="2499"/>
                </a:lnTo>
                <a:lnTo>
                  <a:pt x="0" y="2499"/>
                </a:lnTo>
                <a:lnTo>
                  <a:pt x="0" y="2497"/>
                </a:lnTo>
                <a:close/>
                <a:moveTo>
                  <a:pt x="0" y="2330"/>
                </a:moveTo>
                <a:lnTo>
                  <a:pt x="14" y="2330"/>
                </a:lnTo>
                <a:lnTo>
                  <a:pt x="14" y="2332"/>
                </a:lnTo>
                <a:lnTo>
                  <a:pt x="0" y="2332"/>
                </a:lnTo>
                <a:lnTo>
                  <a:pt x="0" y="2330"/>
                </a:lnTo>
                <a:close/>
                <a:moveTo>
                  <a:pt x="0" y="2164"/>
                </a:moveTo>
                <a:lnTo>
                  <a:pt x="14" y="2164"/>
                </a:lnTo>
                <a:lnTo>
                  <a:pt x="14" y="2166"/>
                </a:lnTo>
                <a:lnTo>
                  <a:pt x="0" y="2166"/>
                </a:lnTo>
                <a:lnTo>
                  <a:pt x="0" y="2164"/>
                </a:lnTo>
                <a:close/>
                <a:moveTo>
                  <a:pt x="0" y="1997"/>
                </a:moveTo>
                <a:lnTo>
                  <a:pt x="14" y="1997"/>
                </a:lnTo>
                <a:lnTo>
                  <a:pt x="14" y="1999"/>
                </a:lnTo>
                <a:lnTo>
                  <a:pt x="0" y="1999"/>
                </a:lnTo>
                <a:lnTo>
                  <a:pt x="0" y="1997"/>
                </a:lnTo>
                <a:close/>
                <a:moveTo>
                  <a:pt x="0" y="1831"/>
                </a:moveTo>
                <a:lnTo>
                  <a:pt x="14" y="1831"/>
                </a:lnTo>
                <a:lnTo>
                  <a:pt x="14" y="1833"/>
                </a:lnTo>
                <a:lnTo>
                  <a:pt x="0" y="1833"/>
                </a:lnTo>
                <a:lnTo>
                  <a:pt x="0" y="1831"/>
                </a:lnTo>
                <a:close/>
                <a:moveTo>
                  <a:pt x="0" y="1665"/>
                </a:moveTo>
                <a:lnTo>
                  <a:pt x="14" y="1665"/>
                </a:lnTo>
                <a:lnTo>
                  <a:pt x="14" y="1667"/>
                </a:lnTo>
                <a:lnTo>
                  <a:pt x="0" y="1667"/>
                </a:lnTo>
                <a:lnTo>
                  <a:pt x="0" y="1665"/>
                </a:lnTo>
                <a:close/>
                <a:moveTo>
                  <a:pt x="0" y="1498"/>
                </a:moveTo>
                <a:lnTo>
                  <a:pt x="14" y="1498"/>
                </a:lnTo>
                <a:lnTo>
                  <a:pt x="14" y="1500"/>
                </a:lnTo>
                <a:lnTo>
                  <a:pt x="0" y="1500"/>
                </a:lnTo>
                <a:lnTo>
                  <a:pt x="0" y="1498"/>
                </a:lnTo>
                <a:close/>
                <a:moveTo>
                  <a:pt x="0" y="1332"/>
                </a:moveTo>
                <a:lnTo>
                  <a:pt x="14" y="1332"/>
                </a:lnTo>
                <a:lnTo>
                  <a:pt x="14" y="1334"/>
                </a:lnTo>
                <a:lnTo>
                  <a:pt x="0" y="1334"/>
                </a:lnTo>
                <a:lnTo>
                  <a:pt x="0" y="1332"/>
                </a:lnTo>
                <a:close/>
                <a:moveTo>
                  <a:pt x="0" y="1165"/>
                </a:moveTo>
                <a:lnTo>
                  <a:pt x="14" y="1165"/>
                </a:lnTo>
                <a:lnTo>
                  <a:pt x="14" y="1167"/>
                </a:lnTo>
                <a:lnTo>
                  <a:pt x="0" y="1167"/>
                </a:lnTo>
                <a:lnTo>
                  <a:pt x="0" y="1165"/>
                </a:lnTo>
                <a:close/>
                <a:moveTo>
                  <a:pt x="0" y="999"/>
                </a:moveTo>
                <a:lnTo>
                  <a:pt x="14" y="999"/>
                </a:lnTo>
                <a:lnTo>
                  <a:pt x="14" y="1001"/>
                </a:lnTo>
                <a:lnTo>
                  <a:pt x="0" y="1001"/>
                </a:lnTo>
                <a:lnTo>
                  <a:pt x="0" y="999"/>
                </a:lnTo>
                <a:close/>
                <a:moveTo>
                  <a:pt x="0" y="832"/>
                </a:moveTo>
                <a:lnTo>
                  <a:pt x="14" y="832"/>
                </a:lnTo>
                <a:lnTo>
                  <a:pt x="14" y="834"/>
                </a:lnTo>
                <a:lnTo>
                  <a:pt x="0" y="834"/>
                </a:lnTo>
                <a:lnTo>
                  <a:pt x="0" y="832"/>
                </a:lnTo>
                <a:close/>
                <a:moveTo>
                  <a:pt x="0" y="666"/>
                </a:moveTo>
                <a:lnTo>
                  <a:pt x="14" y="666"/>
                </a:lnTo>
                <a:lnTo>
                  <a:pt x="14" y="668"/>
                </a:lnTo>
                <a:lnTo>
                  <a:pt x="0" y="668"/>
                </a:lnTo>
                <a:lnTo>
                  <a:pt x="0" y="666"/>
                </a:lnTo>
                <a:close/>
                <a:moveTo>
                  <a:pt x="0" y="500"/>
                </a:moveTo>
                <a:lnTo>
                  <a:pt x="14" y="500"/>
                </a:lnTo>
                <a:lnTo>
                  <a:pt x="14" y="502"/>
                </a:lnTo>
                <a:lnTo>
                  <a:pt x="0" y="502"/>
                </a:lnTo>
                <a:lnTo>
                  <a:pt x="0" y="500"/>
                </a:lnTo>
                <a:close/>
                <a:moveTo>
                  <a:pt x="0" y="333"/>
                </a:moveTo>
                <a:lnTo>
                  <a:pt x="14" y="333"/>
                </a:lnTo>
                <a:lnTo>
                  <a:pt x="14" y="335"/>
                </a:lnTo>
                <a:lnTo>
                  <a:pt x="0" y="335"/>
                </a:lnTo>
                <a:lnTo>
                  <a:pt x="0" y="333"/>
                </a:lnTo>
                <a:close/>
                <a:moveTo>
                  <a:pt x="0" y="167"/>
                </a:moveTo>
                <a:lnTo>
                  <a:pt x="14" y="167"/>
                </a:lnTo>
                <a:lnTo>
                  <a:pt x="14" y="169"/>
                </a:lnTo>
                <a:lnTo>
                  <a:pt x="0" y="169"/>
                </a:lnTo>
                <a:lnTo>
                  <a:pt x="0" y="167"/>
                </a:lnTo>
                <a:close/>
                <a:moveTo>
                  <a:pt x="0" y="0"/>
                </a:moveTo>
                <a:lnTo>
                  <a:pt x="14" y="0"/>
                </a:lnTo>
                <a:lnTo>
                  <a:pt x="14" y="2"/>
                </a:lnTo>
                <a:lnTo>
                  <a:pt x="0" y="2"/>
                </a:lnTo>
                <a:lnTo>
                  <a:pt x="0" y="0"/>
                </a:lnTo>
                <a:close/>
                <a:moveTo>
                  <a:pt x="0" y="3162"/>
                </a:moveTo>
                <a:lnTo>
                  <a:pt x="19" y="3162"/>
                </a:lnTo>
                <a:lnTo>
                  <a:pt x="19" y="3164"/>
                </a:lnTo>
                <a:lnTo>
                  <a:pt x="0" y="3164"/>
                </a:lnTo>
                <a:lnTo>
                  <a:pt x="0" y="3162"/>
                </a:lnTo>
                <a:close/>
                <a:moveTo>
                  <a:pt x="0" y="2830"/>
                </a:moveTo>
                <a:lnTo>
                  <a:pt x="19" y="2830"/>
                </a:lnTo>
                <a:lnTo>
                  <a:pt x="19" y="2832"/>
                </a:lnTo>
                <a:lnTo>
                  <a:pt x="0" y="2832"/>
                </a:lnTo>
                <a:lnTo>
                  <a:pt x="0" y="2830"/>
                </a:lnTo>
                <a:close/>
                <a:moveTo>
                  <a:pt x="0" y="2497"/>
                </a:moveTo>
                <a:lnTo>
                  <a:pt x="19" y="2497"/>
                </a:lnTo>
                <a:lnTo>
                  <a:pt x="19" y="2499"/>
                </a:lnTo>
                <a:lnTo>
                  <a:pt x="0" y="2499"/>
                </a:lnTo>
                <a:lnTo>
                  <a:pt x="0" y="2497"/>
                </a:lnTo>
                <a:close/>
                <a:moveTo>
                  <a:pt x="0" y="2164"/>
                </a:moveTo>
                <a:lnTo>
                  <a:pt x="19" y="2164"/>
                </a:lnTo>
                <a:lnTo>
                  <a:pt x="19" y="2166"/>
                </a:lnTo>
                <a:lnTo>
                  <a:pt x="0" y="2166"/>
                </a:lnTo>
                <a:lnTo>
                  <a:pt x="0" y="2164"/>
                </a:lnTo>
                <a:close/>
                <a:moveTo>
                  <a:pt x="0" y="1831"/>
                </a:moveTo>
                <a:lnTo>
                  <a:pt x="19" y="1831"/>
                </a:lnTo>
                <a:lnTo>
                  <a:pt x="19" y="1833"/>
                </a:lnTo>
                <a:lnTo>
                  <a:pt x="0" y="1833"/>
                </a:lnTo>
                <a:lnTo>
                  <a:pt x="0" y="1831"/>
                </a:lnTo>
                <a:close/>
                <a:moveTo>
                  <a:pt x="0" y="1498"/>
                </a:moveTo>
                <a:lnTo>
                  <a:pt x="19" y="1498"/>
                </a:lnTo>
                <a:lnTo>
                  <a:pt x="19" y="1500"/>
                </a:lnTo>
                <a:lnTo>
                  <a:pt x="0" y="1500"/>
                </a:lnTo>
                <a:lnTo>
                  <a:pt x="0" y="1498"/>
                </a:lnTo>
                <a:close/>
                <a:moveTo>
                  <a:pt x="0" y="1165"/>
                </a:moveTo>
                <a:lnTo>
                  <a:pt x="19" y="1165"/>
                </a:lnTo>
                <a:lnTo>
                  <a:pt x="19" y="1167"/>
                </a:lnTo>
                <a:lnTo>
                  <a:pt x="0" y="1167"/>
                </a:lnTo>
                <a:lnTo>
                  <a:pt x="0" y="1165"/>
                </a:lnTo>
                <a:close/>
                <a:moveTo>
                  <a:pt x="0" y="832"/>
                </a:moveTo>
                <a:lnTo>
                  <a:pt x="19" y="832"/>
                </a:lnTo>
                <a:lnTo>
                  <a:pt x="19" y="834"/>
                </a:lnTo>
                <a:lnTo>
                  <a:pt x="0" y="834"/>
                </a:lnTo>
                <a:lnTo>
                  <a:pt x="0" y="832"/>
                </a:lnTo>
                <a:close/>
                <a:moveTo>
                  <a:pt x="0" y="500"/>
                </a:moveTo>
                <a:lnTo>
                  <a:pt x="19" y="500"/>
                </a:lnTo>
                <a:lnTo>
                  <a:pt x="19" y="502"/>
                </a:lnTo>
                <a:lnTo>
                  <a:pt x="0" y="502"/>
                </a:lnTo>
                <a:lnTo>
                  <a:pt x="0" y="500"/>
                </a:lnTo>
                <a:close/>
                <a:moveTo>
                  <a:pt x="0" y="167"/>
                </a:moveTo>
                <a:lnTo>
                  <a:pt x="19" y="167"/>
                </a:lnTo>
                <a:lnTo>
                  <a:pt x="19" y="169"/>
                </a:lnTo>
                <a:lnTo>
                  <a:pt x="0" y="169"/>
                </a:lnTo>
                <a:lnTo>
                  <a:pt x="0" y="167"/>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0" name="Rectangle 11"/>
          <p:cNvSpPr>
            <a:spLocks noChangeArrowheads="1"/>
          </p:cNvSpPr>
          <p:nvPr/>
        </p:nvSpPr>
        <p:spPr bwMode="auto">
          <a:xfrm>
            <a:off x="852488" y="5719763"/>
            <a:ext cx="7510463" cy="317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2"/>
          <p:cNvSpPr>
            <a:spLocks noEditPoints="1"/>
          </p:cNvSpPr>
          <p:nvPr/>
        </p:nvSpPr>
        <p:spPr bwMode="auto">
          <a:xfrm>
            <a:off x="850900" y="5697538"/>
            <a:ext cx="7513638" cy="55562"/>
          </a:xfrm>
          <a:custGeom>
            <a:avLst/>
            <a:gdLst>
              <a:gd name="T0" fmla="*/ 2 w 4733"/>
              <a:gd name="T1" fmla="*/ 15 h 35"/>
              <a:gd name="T2" fmla="*/ 0 w 4733"/>
              <a:gd name="T3" fmla="*/ 0 h 35"/>
              <a:gd name="T4" fmla="*/ 398 w 4733"/>
              <a:gd name="T5" fmla="*/ 0 h 35"/>
              <a:gd name="T6" fmla="*/ 396 w 4733"/>
              <a:gd name="T7" fmla="*/ 15 h 35"/>
              <a:gd name="T8" fmla="*/ 398 w 4733"/>
              <a:gd name="T9" fmla="*/ 0 h 35"/>
              <a:gd name="T10" fmla="*/ 793 w 4733"/>
              <a:gd name="T11" fmla="*/ 15 h 35"/>
              <a:gd name="T12" fmla="*/ 791 w 4733"/>
              <a:gd name="T13" fmla="*/ 0 h 35"/>
              <a:gd name="T14" fmla="*/ 1189 w 4733"/>
              <a:gd name="T15" fmla="*/ 0 h 35"/>
              <a:gd name="T16" fmla="*/ 1187 w 4733"/>
              <a:gd name="T17" fmla="*/ 15 h 35"/>
              <a:gd name="T18" fmla="*/ 1189 w 4733"/>
              <a:gd name="T19" fmla="*/ 0 h 35"/>
              <a:gd name="T20" fmla="*/ 1584 w 4733"/>
              <a:gd name="T21" fmla="*/ 15 h 35"/>
              <a:gd name="T22" fmla="*/ 1582 w 4733"/>
              <a:gd name="T23" fmla="*/ 0 h 35"/>
              <a:gd name="T24" fmla="*/ 1979 w 4733"/>
              <a:gd name="T25" fmla="*/ 0 h 35"/>
              <a:gd name="T26" fmla="*/ 1977 w 4733"/>
              <a:gd name="T27" fmla="*/ 15 h 35"/>
              <a:gd name="T28" fmla="*/ 1979 w 4733"/>
              <a:gd name="T29" fmla="*/ 0 h 35"/>
              <a:gd name="T30" fmla="*/ 2374 w 4733"/>
              <a:gd name="T31" fmla="*/ 15 h 35"/>
              <a:gd name="T32" fmla="*/ 2372 w 4733"/>
              <a:gd name="T33" fmla="*/ 0 h 35"/>
              <a:gd name="T34" fmla="*/ 2770 w 4733"/>
              <a:gd name="T35" fmla="*/ 0 h 35"/>
              <a:gd name="T36" fmla="*/ 2768 w 4733"/>
              <a:gd name="T37" fmla="*/ 15 h 35"/>
              <a:gd name="T38" fmla="*/ 2770 w 4733"/>
              <a:gd name="T39" fmla="*/ 0 h 35"/>
              <a:gd name="T40" fmla="*/ 3165 w 4733"/>
              <a:gd name="T41" fmla="*/ 15 h 35"/>
              <a:gd name="T42" fmla="*/ 3163 w 4733"/>
              <a:gd name="T43" fmla="*/ 0 h 35"/>
              <a:gd name="T44" fmla="*/ 3561 w 4733"/>
              <a:gd name="T45" fmla="*/ 0 h 35"/>
              <a:gd name="T46" fmla="*/ 3559 w 4733"/>
              <a:gd name="T47" fmla="*/ 15 h 35"/>
              <a:gd name="T48" fmla="*/ 3561 w 4733"/>
              <a:gd name="T49" fmla="*/ 0 h 35"/>
              <a:gd name="T50" fmla="*/ 3955 w 4733"/>
              <a:gd name="T51" fmla="*/ 15 h 35"/>
              <a:gd name="T52" fmla="*/ 3954 w 4733"/>
              <a:gd name="T53" fmla="*/ 0 h 35"/>
              <a:gd name="T54" fmla="*/ 4351 w 4733"/>
              <a:gd name="T55" fmla="*/ 0 h 35"/>
              <a:gd name="T56" fmla="*/ 4349 w 4733"/>
              <a:gd name="T57" fmla="*/ 15 h 35"/>
              <a:gd name="T58" fmla="*/ 4351 w 4733"/>
              <a:gd name="T59" fmla="*/ 0 h 35"/>
              <a:gd name="T60" fmla="*/ 2 w 4733"/>
              <a:gd name="T61" fmla="*/ 35 h 35"/>
              <a:gd name="T62" fmla="*/ 0 w 4733"/>
              <a:gd name="T63" fmla="*/ 15 h 35"/>
              <a:gd name="T64" fmla="*/ 1185 w 4733"/>
              <a:gd name="T65" fmla="*/ 15 h 35"/>
              <a:gd name="T66" fmla="*/ 1183 w 4733"/>
              <a:gd name="T67" fmla="*/ 35 h 35"/>
              <a:gd name="T68" fmla="*/ 1185 w 4733"/>
              <a:gd name="T69" fmla="*/ 15 h 35"/>
              <a:gd name="T70" fmla="*/ 2368 w 4733"/>
              <a:gd name="T71" fmla="*/ 35 h 35"/>
              <a:gd name="T72" fmla="*/ 2366 w 4733"/>
              <a:gd name="T73" fmla="*/ 15 h 35"/>
              <a:gd name="T74" fmla="*/ 3550 w 4733"/>
              <a:gd name="T75" fmla="*/ 15 h 35"/>
              <a:gd name="T76" fmla="*/ 3548 w 4733"/>
              <a:gd name="T77" fmla="*/ 35 h 35"/>
              <a:gd name="T78" fmla="*/ 3550 w 4733"/>
              <a:gd name="T79" fmla="*/ 15 h 35"/>
              <a:gd name="T80" fmla="*/ 4733 w 4733"/>
              <a:gd name="T81" fmla="*/ 35 h 35"/>
              <a:gd name="T82" fmla="*/ 4731 w 4733"/>
              <a:gd name="T83"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733" h="35">
                <a:moveTo>
                  <a:pt x="2" y="0"/>
                </a:moveTo>
                <a:lnTo>
                  <a:pt x="2" y="15"/>
                </a:lnTo>
                <a:lnTo>
                  <a:pt x="0" y="15"/>
                </a:lnTo>
                <a:lnTo>
                  <a:pt x="0" y="0"/>
                </a:lnTo>
                <a:lnTo>
                  <a:pt x="2" y="0"/>
                </a:lnTo>
                <a:close/>
                <a:moveTo>
                  <a:pt x="398" y="0"/>
                </a:moveTo>
                <a:lnTo>
                  <a:pt x="398" y="15"/>
                </a:lnTo>
                <a:lnTo>
                  <a:pt x="396" y="15"/>
                </a:lnTo>
                <a:lnTo>
                  <a:pt x="396" y="0"/>
                </a:lnTo>
                <a:lnTo>
                  <a:pt x="398" y="0"/>
                </a:lnTo>
                <a:close/>
                <a:moveTo>
                  <a:pt x="793" y="0"/>
                </a:moveTo>
                <a:lnTo>
                  <a:pt x="793" y="15"/>
                </a:lnTo>
                <a:lnTo>
                  <a:pt x="791" y="15"/>
                </a:lnTo>
                <a:lnTo>
                  <a:pt x="791" y="0"/>
                </a:lnTo>
                <a:lnTo>
                  <a:pt x="793" y="0"/>
                </a:lnTo>
                <a:close/>
                <a:moveTo>
                  <a:pt x="1189" y="0"/>
                </a:moveTo>
                <a:lnTo>
                  <a:pt x="1189" y="15"/>
                </a:lnTo>
                <a:lnTo>
                  <a:pt x="1187" y="15"/>
                </a:lnTo>
                <a:lnTo>
                  <a:pt x="1187" y="0"/>
                </a:lnTo>
                <a:lnTo>
                  <a:pt x="1189" y="0"/>
                </a:lnTo>
                <a:close/>
                <a:moveTo>
                  <a:pt x="1584" y="0"/>
                </a:moveTo>
                <a:lnTo>
                  <a:pt x="1584" y="15"/>
                </a:lnTo>
                <a:lnTo>
                  <a:pt x="1582" y="15"/>
                </a:lnTo>
                <a:lnTo>
                  <a:pt x="1582" y="0"/>
                </a:lnTo>
                <a:lnTo>
                  <a:pt x="1584" y="0"/>
                </a:lnTo>
                <a:close/>
                <a:moveTo>
                  <a:pt x="1979" y="0"/>
                </a:moveTo>
                <a:lnTo>
                  <a:pt x="1979" y="15"/>
                </a:lnTo>
                <a:lnTo>
                  <a:pt x="1977" y="15"/>
                </a:lnTo>
                <a:lnTo>
                  <a:pt x="1977" y="0"/>
                </a:lnTo>
                <a:lnTo>
                  <a:pt x="1979" y="0"/>
                </a:lnTo>
                <a:close/>
                <a:moveTo>
                  <a:pt x="2374" y="0"/>
                </a:moveTo>
                <a:lnTo>
                  <a:pt x="2374" y="15"/>
                </a:lnTo>
                <a:lnTo>
                  <a:pt x="2372" y="15"/>
                </a:lnTo>
                <a:lnTo>
                  <a:pt x="2372" y="0"/>
                </a:lnTo>
                <a:lnTo>
                  <a:pt x="2374" y="0"/>
                </a:lnTo>
                <a:close/>
                <a:moveTo>
                  <a:pt x="2770" y="0"/>
                </a:moveTo>
                <a:lnTo>
                  <a:pt x="2770" y="15"/>
                </a:lnTo>
                <a:lnTo>
                  <a:pt x="2768" y="15"/>
                </a:lnTo>
                <a:lnTo>
                  <a:pt x="2768" y="0"/>
                </a:lnTo>
                <a:lnTo>
                  <a:pt x="2770" y="0"/>
                </a:lnTo>
                <a:close/>
                <a:moveTo>
                  <a:pt x="3165" y="0"/>
                </a:moveTo>
                <a:lnTo>
                  <a:pt x="3165" y="15"/>
                </a:lnTo>
                <a:lnTo>
                  <a:pt x="3163" y="15"/>
                </a:lnTo>
                <a:lnTo>
                  <a:pt x="3163" y="0"/>
                </a:lnTo>
                <a:lnTo>
                  <a:pt x="3165" y="0"/>
                </a:lnTo>
                <a:close/>
                <a:moveTo>
                  <a:pt x="3561" y="0"/>
                </a:moveTo>
                <a:lnTo>
                  <a:pt x="3561" y="15"/>
                </a:lnTo>
                <a:lnTo>
                  <a:pt x="3559" y="15"/>
                </a:lnTo>
                <a:lnTo>
                  <a:pt x="3559" y="0"/>
                </a:lnTo>
                <a:lnTo>
                  <a:pt x="3561" y="0"/>
                </a:lnTo>
                <a:close/>
                <a:moveTo>
                  <a:pt x="3955" y="0"/>
                </a:moveTo>
                <a:lnTo>
                  <a:pt x="3955" y="15"/>
                </a:lnTo>
                <a:lnTo>
                  <a:pt x="3954" y="15"/>
                </a:lnTo>
                <a:lnTo>
                  <a:pt x="3954" y="0"/>
                </a:lnTo>
                <a:lnTo>
                  <a:pt x="3955" y="0"/>
                </a:lnTo>
                <a:close/>
                <a:moveTo>
                  <a:pt x="4351" y="0"/>
                </a:moveTo>
                <a:lnTo>
                  <a:pt x="4351" y="15"/>
                </a:lnTo>
                <a:lnTo>
                  <a:pt x="4349" y="15"/>
                </a:lnTo>
                <a:lnTo>
                  <a:pt x="4349" y="0"/>
                </a:lnTo>
                <a:lnTo>
                  <a:pt x="4351" y="0"/>
                </a:lnTo>
                <a:close/>
                <a:moveTo>
                  <a:pt x="2" y="15"/>
                </a:moveTo>
                <a:lnTo>
                  <a:pt x="2" y="35"/>
                </a:lnTo>
                <a:lnTo>
                  <a:pt x="0" y="35"/>
                </a:lnTo>
                <a:lnTo>
                  <a:pt x="0" y="15"/>
                </a:lnTo>
                <a:lnTo>
                  <a:pt x="2" y="15"/>
                </a:lnTo>
                <a:close/>
                <a:moveTo>
                  <a:pt x="1185" y="15"/>
                </a:moveTo>
                <a:lnTo>
                  <a:pt x="1185" y="35"/>
                </a:lnTo>
                <a:lnTo>
                  <a:pt x="1183" y="35"/>
                </a:lnTo>
                <a:lnTo>
                  <a:pt x="1183" y="15"/>
                </a:lnTo>
                <a:lnTo>
                  <a:pt x="1185" y="15"/>
                </a:lnTo>
                <a:close/>
                <a:moveTo>
                  <a:pt x="2368" y="15"/>
                </a:moveTo>
                <a:lnTo>
                  <a:pt x="2368" y="35"/>
                </a:lnTo>
                <a:lnTo>
                  <a:pt x="2366" y="35"/>
                </a:lnTo>
                <a:lnTo>
                  <a:pt x="2366" y="15"/>
                </a:lnTo>
                <a:lnTo>
                  <a:pt x="2368" y="15"/>
                </a:lnTo>
                <a:close/>
                <a:moveTo>
                  <a:pt x="3550" y="15"/>
                </a:moveTo>
                <a:lnTo>
                  <a:pt x="3550" y="35"/>
                </a:lnTo>
                <a:lnTo>
                  <a:pt x="3548" y="35"/>
                </a:lnTo>
                <a:lnTo>
                  <a:pt x="3548" y="15"/>
                </a:lnTo>
                <a:lnTo>
                  <a:pt x="3550" y="15"/>
                </a:lnTo>
                <a:close/>
                <a:moveTo>
                  <a:pt x="4733" y="15"/>
                </a:moveTo>
                <a:lnTo>
                  <a:pt x="4733" y="35"/>
                </a:lnTo>
                <a:lnTo>
                  <a:pt x="4731" y="35"/>
                </a:lnTo>
                <a:lnTo>
                  <a:pt x="4731" y="15"/>
                </a:lnTo>
                <a:lnTo>
                  <a:pt x="4733" y="15"/>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20" name="Rectangle 21"/>
          <p:cNvSpPr>
            <a:spLocks noChangeArrowheads="1"/>
          </p:cNvSpPr>
          <p:nvPr/>
        </p:nvSpPr>
        <p:spPr bwMode="auto">
          <a:xfrm>
            <a:off x="8451851" y="5661025"/>
            <a:ext cx="2730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1" name="Rectangle 22"/>
          <p:cNvSpPr>
            <a:spLocks noChangeArrowheads="1"/>
          </p:cNvSpPr>
          <p:nvPr/>
        </p:nvSpPr>
        <p:spPr bwMode="auto">
          <a:xfrm>
            <a:off x="8451851" y="3987800"/>
            <a:ext cx="2730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2" name="Rectangle 23"/>
          <p:cNvSpPr>
            <a:spLocks noChangeArrowheads="1"/>
          </p:cNvSpPr>
          <p:nvPr/>
        </p:nvSpPr>
        <p:spPr bwMode="auto">
          <a:xfrm>
            <a:off x="8451851" y="2314575"/>
            <a:ext cx="2730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3" name="Rectangle 24"/>
          <p:cNvSpPr>
            <a:spLocks noChangeArrowheads="1"/>
          </p:cNvSpPr>
          <p:nvPr/>
        </p:nvSpPr>
        <p:spPr bwMode="auto">
          <a:xfrm>
            <a:off x="8451851" y="641350"/>
            <a:ext cx="2730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0.21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4" name="Rectangle 25"/>
          <p:cNvSpPr>
            <a:spLocks noChangeArrowheads="1"/>
          </p:cNvSpPr>
          <p:nvPr/>
        </p:nvSpPr>
        <p:spPr bwMode="auto">
          <a:xfrm>
            <a:off x="625475" y="5661025"/>
            <a:ext cx="207963"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5" name="Rectangle 26"/>
          <p:cNvSpPr>
            <a:spLocks noChangeArrowheads="1"/>
          </p:cNvSpPr>
          <p:nvPr/>
        </p:nvSpPr>
        <p:spPr bwMode="auto">
          <a:xfrm>
            <a:off x="625475" y="5132388"/>
            <a:ext cx="207963"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6" name="Rectangle 27"/>
          <p:cNvSpPr>
            <a:spLocks noChangeArrowheads="1"/>
          </p:cNvSpPr>
          <p:nvPr/>
        </p:nvSpPr>
        <p:spPr bwMode="auto">
          <a:xfrm>
            <a:off x="625475" y="4603750"/>
            <a:ext cx="20796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7" name="Rectangle 28"/>
          <p:cNvSpPr>
            <a:spLocks noChangeArrowheads="1"/>
          </p:cNvSpPr>
          <p:nvPr/>
        </p:nvSpPr>
        <p:spPr bwMode="auto">
          <a:xfrm>
            <a:off x="625475" y="4075113"/>
            <a:ext cx="20796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8" name="Rectangle 29"/>
          <p:cNvSpPr>
            <a:spLocks noChangeArrowheads="1"/>
          </p:cNvSpPr>
          <p:nvPr/>
        </p:nvSpPr>
        <p:spPr bwMode="auto">
          <a:xfrm>
            <a:off x="625475" y="3548063"/>
            <a:ext cx="187325"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4.0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9" name="Rectangle 30"/>
          <p:cNvSpPr>
            <a:spLocks noChangeArrowheads="1"/>
          </p:cNvSpPr>
          <p:nvPr/>
        </p:nvSpPr>
        <p:spPr bwMode="auto">
          <a:xfrm>
            <a:off x="625475" y="3021013"/>
            <a:ext cx="187325"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5.0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 name="Rectangle 31"/>
          <p:cNvSpPr>
            <a:spLocks noChangeArrowheads="1"/>
          </p:cNvSpPr>
          <p:nvPr/>
        </p:nvSpPr>
        <p:spPr bwMode="auto">
          <a:xfrm>
            <a:off x="625475" y="2490788"/>
            <a:ext cx="187325"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6.0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1" name="Rectangle 32"/>
          <p:cNvSpPr>
            <a:spLocks noChangeArrowheads="1"/>
          </p:cNvSpPr>
          <p:nvPr/>
        </p:nvSpPr>
        <p:spPr bwMode="auto">
          <a:xfrm>
            <a:off x="625475" y="1962150"/>
            <a:ext cx="207963"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7.0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16" name="Rectangle 33"/>
          <p:cNvSpPr>
            <a:spLocks noChangeArrowheads="1"/>
          </p:cNvSpPr>
          <p:nvPr/>
        </p:nvSpPr>
        <p:spPr bwMode="auto">
          <a:xfrm>
            <a:off x="625475" y="1433513"/>
            <a:ext cx="20796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8.0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17" name="Rectangle 34"/>
          <p:cNvSpPr>
            <a:spLocks noChangeArrowheads="1"/>
          </p:cNvSpPr>
          <p:nvPr/>
        </p:nvSpPr>
        <p:spPr bwMode="auto">
          <a:xfrm>
            <a:off x="625475" y="904875"/>
            <a:ext cx="20796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9.0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20" name="Rectangle 35"/>
          <p:cNvSpPr>
            <a:spLocks noChangeArrowheads="1"/>
          </p:cNvSpPr>
          <p:nvPr/>
        </p:nvSpPr>
        <p:spPr bwMode="auto">
          <a:xfrm>
            <a:off x="568325" y="5783263"/>
            <a:ext cx="619125"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1999-Jan-01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21" name="Rectangle 36"/>
          <p:cNvSpPr>
            <a:spLocks noChangeArrowheads="1"/>
          </p:cNvSpPr>
          <p:nvPr/>
        </p:nvSpPr>
        <p:spPr bwMode="auto">
          <a:xfrm>
            <a:off x="2449513" y="5783263"/>
            <a:ext cx="612775"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1999-Apr-02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22" name="Rectangle 37"/>
          <p:cNvSpPr>
            <a:spLocks noChangeArrowheads="1"/>
          </p:cNvSpPr>
          <p:nvPr/>
        </p:nvSpPr>
        <p:spPr bwMode="auto">
          <a:xfrm>
            <a:off x="4340225" y="5783263"/>
            <a:ext cx="58420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1999-Jul-02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23" name="Rectangle 38"/>
          <p:cNvSpPr>
            <a:spLocks noChangeArrowheads="1"/>
          </p:cNvSpPr>
          <p:nvPr/>
        </p:nvSpPr>
        <p:spPr bwMode="auto">
          <a:xfrm>
            <a:off x="6203951" y="5783263"/>
            <a:ext cx="612775"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1999-Oct-01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24" name="Rectangle 39"/>
          <p:cNvSpPr>
            <a:spLocks noChangeArrowheads="1"/>
          </p:cNvSpPr>
          <p:nvPr/>
        </p:nvSpPr>
        <p:spPr bwMode="auto">
          <a:xfrm>
            <a:off x="8070851" y="5783263"/>
            <a:ext cx="633413"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1999-Dec-31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25" name="Rectangle 40"/>
          <p:cNvSpPr>
            <a:spLocks noChangeArrowheads="1"/>
          </p:cNvSpPr>
          <p:nvPr/>
        </p:nvSpPr>
        <p:spPr bwMode="auto">
          <a:xfrm>
            <a:off x="8628063" y="2520950"/>
            <a:ext cx="214313" cy="1798637"/>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426" name="Rectangle 41"/>
          <p:cNvSpPr>
            <a:spLocks noChangeArrowheads="1"/>
          </p:cNvSpPr>
          <p:nvPr/>
        </p:nvSpPr>
        <p:spPr bwMode="auto">
          <a:xfrm rot="16200000">
            <a:off x="6962776" y="2424113"/>
            <a:ext cx="352425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FF0000"/>
                </a:solidFill>
                <a:effectLst/>
                <a:latin typeface="Arial" pitchFamily="34" charset="0"/>
                <a:cs typeface="Arial" pitchFamily="34" charset="0"/>
              </a:rPr>
              <a:t>Pyramid Gas Flow, CFD</a:t>
            </a:r>
            <a:endParaRPr kumimoji="0" lang="en-US" altLang="en-US" sz="1200" b="0" i="0" u="none" strike="noStrike" cap="none" normalizeH="0" baseline="0" dirty="0" smtClean="0">
              <a:ln>
                <a:noFill/>
              </a:ln>
              <a:solidFill>
                <a:schemeClr val="tx1"/>
              </a:solidFill>
              <a:effectLst/>
              <a:latin typeface="Arial" pitchFamily="34" charset="0"/>
              <a:cs typeface="Arial" pitchFamily="34" charset="0"/>
            </a:endParaRPr>
          </a:p>
        </p:txBody>
      </p:sp>
      <p:sp>
        <p:nvSpPr>
          <p:cNvPr id="60427" name="Rectangle 42"/>
          <p:cNvSpPr>
            <a:spLocks noChangeArrowheads="1"/>
          </p:cNvSpPr>
          <p:nvPr/>
        </p:nvSpPr>
        <p:spPr bwMode="auto">
          <a:xfrm>
            <a:off x="315913" y="2727325"/>
            <a:ext cx="214313" cy="1225550"/>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428" name="Rectangle 43"/>
          <p:cNvSpPr>
            <a:spLocks noChangeArrowheads="1"/>
          </p:cNvSpPr>
          <p:nvPr/>
        </p:nvSpPr>
        <p:spPr bwMode="auto">
          <a:xfrm rot="16200000">
            <a:off x="-963612" y="2443163"/>
            <a:ext cx="2771775"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FFFFFF"/>
                </a:solidFill>
                <a:effectLst/>
                <a:latin typeface="Arial" pitchFamily="34" charset="0"/>
                <a:cs typeface="Arial" pitchFamily="34" charset="0"/>
              </a:rPr>
              <a:t>Precipitation,</a:t>
            </a:r>
            <a:r>
              <a:rPr kumimoji="0" lang="en-US" altLang="en-US" sz="1200" b="1" i="0" u="none" strike="noStrike" cap="none" normalizeH="0" baseline="0" dirty="0" smtClean="0">
                <a:ln>
                  <a:noFill/>
                </a:ln>
                <a:solidFill>
                  <a:srgbClr val="002060"/>
                </a:solidFill>
                <a:effectLst/>
                <a:latin typeface="Arial" pitchFamily="34" charset="0"/>
                <a:cs typeface="Arial" pitchFamily="34" charset="0"/>
              </a:rPr>
              <a:t> in</a:t>
            </a:r>
            <a:endParaRPr kumimoji="0" lang="en-US" altLang="en-US" sz="1200" b="0" i="0" u="none" strike="noStrike" cap="none" normalizeH="0" baseline="0" dirty="0" smtClean="0">
              <a:ln>
                <a:noFill/>
              </a:ln>
              <a:solidFill>
                <a:srgbClr val="002060"/>
              </a:solidFill>
              <a:effectLst/>
              <a:latin typeface="Arial" pitchFamily="34" charset="0"/>
              <a:cs typeface="Arial" pitchFamily="34" charset="0"/>
            </a:endParaRPr>
          </a:p>
        </p:txBody>
      </p:sp>
      <p:sp>
        <p:nvSpPr>
          <p:cNvPr id="60430" name="Rectangle 45"/>
          <p:cNvSpPr>
            <a:spLocks noChangeArrowheads="1"/>
          </p:cNvSpPr>
          <p:nvPr/>
        </p:nvSpPr>
        <p:spPr bwMode="auto">
          <a:xfrm>
            <a:off x="2503488" y="287338"/>
            <a:ext cx="4525963"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Arial" pitchFamily="34" charset="0"/>
                <a:cs typeface="Arial" pitchFamily="34" charset="0"/>
              </a:rPr>
              <a:t>1999 PRECIPITATION AND PYRAMID GAS FLOW,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31" name="Rectangle 46"/>
          <p:cNvSpPr>
            <a:spLocks noChangeArrowheads="1"/>
          </p:cNvSpPr>
          <p:nvPr/>
        </p:nvSpPr>
        <p:spPr bwMode="auto">
          <a:xfrm>
            <a:off x="3630613" y="495300"/>
            <a:ext cx="2159000"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Arial" pitchFamily="34" charset="0"/>
                <a:cs typeface="Arial" pitchFamily="34" charset="0"/>
              </a:rPr>
              <a:t>PINE RIVER RANCHES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32" name="Rectangle 47"/>
          <p:cNvSpPr>
            <a:spLocks noChangeArrowheads="1"/>
          </p:cNvSpPr>
          <p:nvPr/>
        </p:nvSpPr>
        <p:spPr bwMode="auto">
          <a:xfrm>
            <a:off x="925513" y="714375"/>
            <a:ext cx="2055813" cy="719137"/>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433" name="Freeform 48"/>
          <p:cNvSpPr>
            <a:spLocks noEditPoints="1"/>
          </p:cNvSpPr>
          <p:nvPr/>
        </p:nvSpPr>
        <p:spPr bwMode="auto">
          <a:xfrm>
            <a:off x="923925" y="712788"/>
            <a:ext cx="2058988" cy="603546"/>
          </a:xfrm>
          <a:custGeom>
            <a:avLst/>
            <a:gdLst>
              <a:gd name="T0" fmla="*/ 0 w 21616"/>
              <a:gd name="T1" fmla="*/ 16 h 7552"/>
              <a:gd name="T2" fmla="*/ 16 w 21616"/>
              <a:gd name="T3" fmla="*/ 0 h 7552"/>
              <a:gd name="T4" fmla="*/ 21600 w 21616"/>
              <a:gd name="T5" fmla="*/ 0 h 7552"/>
              <a:gd name="T6" fmla="*/ 21616 w 21616"/>
              <a:gd name="T7" fmla="*/ 16 h 7552"/>
              <a:gd name="T8" fmla="*/ 21616 w 21616"/>
              <a:gd name="T9" fmla="*/ 7536 h 7552"/>
              <a:gd name="T10" fmla="*/ 21600 w 21616"/>
              <a:gd name="T11" fmla="*/ 7552 h 7552"/>
              <a:gd name="T12" fmla="*/ 16 w 21616"/>
              <a:gd name="T13" fmla="*/ 7552 h 7552"/>
              <a:gd name="T14" fmla="*/ 0 w 21616"/>
              <a:gd name="T15" fmla="*/ 7536 h 7552"/>
              <a:gd name="T16" fmla="*/ 0 w 21616"/>
              <a:gd name="T17" fmla="*/ 16 h 7552"/>
              <a:gd name="T18" fmla="*/ 32 w 21616"/>
              <a:gd name="T19" fmla="*/ 7536 h 7552"/>
              <a:gd name="T20" fmla="*/ 16 w 21616"/>
              <a:gd name="T21" fmla="*/ 7520 h 7552"/>
              <a:gd name="T22" fmla="*/ 21600 w 21616"/>
              <a:gd name="T23" fmla="*/ 7520 h 7552"/>
              <a:gd name="T24" fmla="*/ 21584 w 21616"/>
              <a:gd name="T25" fmla="*/ 7536 h 7552"/>
              <a:gd name="T26" fmla="*/ 21584 w 21616"/>
              <a:gd name="T27" fmla="*/ 16 h 7552"/>
              <a:gd name="T28" fmla="*/ 21600 w 21616"/>
              <a:gd name="T29" fmla="*/ 32 h 7552"/>
              <a:gd name="T30" fmla="*/ 16 w 21616"/>
              <a:gd name="T31" fmla="*/ 32 h 7552"/>
              <a:gd name="T32" fmla="*/ 32 w 21616"/>
              <a:gd name="T33" fmla="*/ 16 h 7552"/>
              <a:gd name="T34" fmla="*/ 32 w 21616"/>
              <a:gd name="T35" fmla="*/ 7536 h 7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616" h="7552">
                <a:moveTo>
                  <a:pt x="0" y="16"/>
                </a:moveTo>
                <a:cubicBezTo>
                  <a:pt x="0" y="8"/>
                  <a:pt x="8" y="0"/>
                  <a:pt x="16" y="0"/>
                </a:cubicBezTo>
                <a:lnTo>
                  <a:pt x="21600" y="0"/>
                </a:lnTo>
                <a:cubicBezTo>
                  <a:pt x="21609" y="0"/>
                  <a:pt x="21616" y="8"/>
                  <a:pt x="21616" y="16"/>
                </a:cubicBezTo>
                <a:lnTo>
                  <a:pt x="21616" y="7536"/>
                </a:lnTo>
                <a:cubicBezTo>
                  <a:pt x="21616" y="7545"/>
                  <a:pt x="21609" y="7552"/>
                  <a:pt x="21600" y="7552"/>
                </a:cubicBezTo>
                <a:lnTo>
                  <a:pt x="16" y="7552"/>
                </a:lnTo>
                <a:cubicBezTo>
                  <a:pt x="8" y="7552"/>
                  <a:pt x="0" y="7545"/>
                  <a:pt x="0" y="7536"/>
                </a:cubicBezTo>
                <a:lnTo>
                  <a:pt x="0" y="16"/>
                </a:lnTo>
                <a:close/>
                <a:moveTo>
                  <a:pt x="32" y="7536"/>
                </a:moveTo>
                <a:lnTo>
                  <a:pt x="16" y="7520"/>
                </a:lnTo>
                <a:lnTo>
                  <a:pt x="21600" y="7520"/>
                </a:lnTo>
                <a:lnTo>
                  <a:pt x="21584" y="7536"/>
                </a:lnTo>
                <a:lnTo>
                  <a:pt x="21584" y="16"/>
                </a:lnTo>
                <a:lnTo>
                  <a:pt x="21600" y="32"/>
                </a:lnTo>
                <a:lnTo>
                  <a:pt x="16" y="32"/>
                </a:lnTo>
                <a:lnTo>
                  <a:pt x="32" y="16"/>
                </a:lnTo>
                <a:lnTo>
                  <a:pt x="32" y="7536"/>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0434" name="Freeform 49"/>
          <p:cNvSpPr>
            <a:spLocks/>
          </p:cNvSpPr>
          <p:nvPr/>
        </p:nvSpPr>
        <p:spPr bwMode="auto">
          <a:xfrm>
            <a:off x="1141413" y="792163"/>
            <a:ext cx="268288" cy="23812"/>
          </a:xfrm>
          <a:custGeom>
            <a:avLst/>
            <a:gdLst>
              <a:gd name="T0" fmla="*/ 128 w 2816"/>
              <a:gd name="T1" fmla="*/ 0 h 256"/>
              <a:gd name="T2" fmla="*/ 2688 w 2816"/>
              <a:gd name="T3" fmla="*/ 0 h 256"/>
              <a:gd name="T4" fmla="*/ 2816 w 2816"/>
              <a:gd name="T5" fmla="*/ 128 h 256"/>
              <a:gd name="T6" fmla="*/ 2688 w 2816"/>
              <a:gd name="T7" fmla="*/ 256 h 256"/>
              <a:gd name="T8" fmla="*/ 128 w 2816"/>
              <a:gd name="T9" fmla="*/ 256 h 256"/>
              <a:gd name="T10" fmla="*/ 0 w 2816"/>
              <a:gd name="T11" fmla="*/ 128 h 256"/>
              <a:gd name="T12" fmla="*/ 128 w 2816"/>
              <a:gd name="T13" fmla="*/ 0 h 256"/>
            </a:gdLst>
            <a:ahLst/>
            <a:cxnLst>
              <a:cxn ang="0">
                <a:pos x="T0" y="T1"/>
              </a:cxn>
              <a:cxn ang="0">
                <a:pos x="T2" y="T3"/>
              </a:cxn>
              <a:cxn ang="0">
                <a:pos x="T4" y="T5"/>
              </a:cxn>
              <a:cxn ang="0">
                <a:pos x="T6" y="T7"/>
              </a:cxn>
              <a:cxn ang="0">
                <a:pos x="T8" y="T9"/>
              </a:cxn>
              <a:cxn ang="0">
                <a:pos x="T10" y="T11"/>
              </a:cxn>
              <a:cxn ang="0">
                <a:pos x="T12" y="T13"/>
              </a:cxn>
            </a:cxnLst>
            <a:rect l="0" t="0" r="r" b="b"/>
            <a:pathLst>
              <a:path w="2816" h="256">
                <a:moveTo>
                  <a:pt x="128" y="0"/>
                </a:moveTo>
                <a:lnTo>
                  <a:pt x="2688" y="0"/>
                </a:lnTo>
                <a:cubicBezTo>
                  <a:pt x="2759" y="0"/>
                  <a:pt x="2816" y="58"/>
                  <a:pt x="2816" y="128"/>
                </a:cubicBezTo>
                <a:cubicBezTo>
                  <a:pt x="2816" y="199"/>
                  <a:pt x="2759" y="256"/>
                  <a:pt x="2688" y="256"/>
                </a:cubicBezTo>
                <a:lnTo>
                  <a:pt x="128" y="256"/>
                </a:lnTo>
                <a:cubicBezTo>
                  <a:pt x="58" y="256"/>
                  <a:pt x="0" y="199"/>
                  <a:pt x="0" y="128"/>
                </a:cubicBezTo>
                <a:cubicBezTo>
                  <a:pt x="0" y="58"/>
                  <a:pt x="58" y="0"/>
                  <a:pt x="128" y="0"/>
                </a:cubicBezTo>
                <a:close/>
              </a:path>
            </a:pathLst>
          </a:custGeom>
          <a:solidFill>
            <a:srgbClr val="DCE6F2"/>
          </a:solidFill>
          <a:ln w="1588" cap="flat">
            <a:solidFill>
              <a:srgbClr val="DCE6F2"/>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0435" name="Rectangle 50"/>
          <p:cNvSpPr>
            <a:spLocks noChangeArrowheads="1"/>
          </p:cNvSpPr>
          <p:nvPr/>
        </p:nvSpPr>
        <p:spPr bwMode="auto">
          <a:xfrm>
            <a:off x="1425575" y="754063"/>
            <a:ext cx="71755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PRECIPITATION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36" name="Freeform 51"/>
          <p:cNvSpPr>
            <a:spLocks/>
          </p:cNvSpPr>
          <p:nvPr/>
        </p:nvSpPr>
        <p:spPr bwMode="auto">
          <a:xfrm>
            <a:off x="1141413" y="971550"/>
            <a:ext cx="268288" cy="23812"/>
          </a:xfrm>
          <a:custGeom>
            <a:avLst/>
            <a:gdLst>
              <a:gd name="T0" fmla="*/ 128 w 2816"/>
              <a:gd name="T1" fmla="*/ 0 h 256"/>
              <a:gd name="T2" fmla="*/ 2688 w 2816"/>
              <a:gd name="T3" fmla="*/ 0 h 256"/>
              <a:gd name="T4" fmla="*/ 2816 w 2816"/>
              <a:gd name="T5" fmla="*/ 128 h 256"/>
              <a:gd name="T6" fmla="*/ 2688 w 2816"/>
              <a:gd name="T7" fmla="*/ 256 h 256"/>
              <a:gd name="T8" fmla="*/ 128 w 2816"/>
              <a:gd name="T9" fmla="*/ 256 h 256"/>
              <a:gd name="T10" fmla="*/ 0 w 2816"/>
              <a:gd name="T11" fmla="*/ 128 h 256"/>
              <a:gd name="T12" fmla="*/ 128 w 2816"/>
              <a:gd name="T13" fmla="*/ 0 h 256"/>
            </a:gdLst>
            <a:ahLst/>
            <a:cxnLst>
              <a:cxn ang="0">
                <a:pos x="T0" y="T1"/>
              </a:cxn>
              <a:cxn ang="0">
                <a:pos x="T2" y="T3"/>
              </a:cxn>
              <a:cxn ang="0">
                <a:pos x="T4" y="T5"/>
              </a:cxn>
              <a:cxn ang="0">
                <a:pos x="T6" y="T7"/>
              </a:cxn>
              <a:cxn ang="0">
                <a:pos x="T8" y="T9"/>
              </a:cxn>
              <a:cxn ang="0">
                <a:pos x="T10" y="T11"/>
              </a:cxn>
              <a:cxn ang="0">
                <a:pos x="T12" y="T13"/>
              </a:cxn>
            </a:cxnLst>
            <a:rect l="0" t="0" r="r" b="b"/>
            <a:pathLst>
              <a:path w="2816" h="256">
                <a:moveTo>
                  <a:pt x="128" y="0"/>
                </a:moveTo>
                <a:lnTo>
                  <a:pt x="2688" y="0"/>
                </a:lnTo>
                <a:cubicBezTo>
                  <a:pt x="2759" y="0"/>
                  <a:pt x="2816" y="58"/>
                  <a:pt x="2816" y="128"/>
                </a:cubicBezTo>
                <a:cubicBezTo>
                  <a:pt x="2816" y="199"/>
                  <a:pt x="2759" y="256"/>
                  <a:pt x="2688" y="256"/>
                </a:cubicBezTo>
                <a:lnTo>
                  <a:pt x="128" y="256"/>
                </a:lnTo>
                <a:cubicBezTo>
                  <a:pt x="58" y="256"/>
                  <a:pt x="0" y="199"/>
                  <a:pt x="0" y="128"/>
                </a:cubicBezTo>
                <a:cubicBezTo>
                  <a:pt x="0" y="58"/>
                  <a:pt x="58" y="0"/>
                  <a:pt x="128" y="0"/>
                </a:cubicBezTo>
                <a:close/>
              </a:path>
            </a:pathLst>
          </a:custGeom>
          <a:solidFill>
            <a:srgbClr val="1F497D"/>
          </a:solidFill>
          <a:ln w="1588" cap="flat">
            <a:solidFill>
              <a:srgbClr val="1F497D"/>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0437" name="Rectangle 52"/>
          <p:cNvSpPr>
            <a:spLocks noChangeArrowheads="1"/>
          </p:cNvSpPr>
          <p:nvPr/>
        </p:nvSpPr>
        <p:spPr bwMode="auto">
          <a:xfrm>
            <a:off x="1425575" y="933450"/>
            <a:ext cx="11779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MONTHLY PRECIPITATION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38" name="Freeform 53"/>
          <p:cNvSpPr>
            <a:spLocks/>
          </p:cNvSpPr>
          <p:nvPr/>
        </p:nvSpPr>
        <p:spPr bwMode="auto">
          <a:xfrm>
            <a:off x="1141413" y="1152525"/>
            <a:ext cx="268288" cy="23812"/>
          </a:xfrm>
          <a:custGeom>
            <a:avLst/>
            <a:gdLst>
              <a:gd name="T0" fmla="*/ 128 w 2816"/>
              <a:gd name="T1" fmla="*/ 0 h 256"/>
              <a:gd name="T2" fmla="*/ 2688 w 2816"/>
              <a:gd name="T3" fmla="*/ 0 h 256"/>
              <a:gd name="T4" fmla="*/ 2816 w 2816"/>
              <a:gd name="T5" fmla="*/ 128 h 256"/>
              <a:gd name="T6" fmla="*/ 2688 w 2816"/>
              <a:gd name="T7" fmla="*/ 256 h 256"/>
              <a:gd name="T8" fmla="*/ 128 w 2816"/>
              <a:gd name="T9" fmla="*/ 256 h 256"/>
              <a:gd name="T10" fmla="*/ 0 w 2816"/>
              <a:gd name="T11" fmla="*/ 128 h 256"/>
              <a:gd name="T12" fmla="*/ 128 w 2816"/>
              <a:gd name="T13" fmla="*/ 0 h 256"/>
            </a:gdLst>
            <a:ahLst/>
            <a:cxnLst>
              <a:cxn ang="0">
                <a:pos x="T0" y="T1"/>
              </a:cxn>
              <a:cxn ang="0">
                <a:pos x="T2" y="T3"/>
              </a:cxn>
              <a:cxn ang="0">
                <a:pos x="T4" y="T5"/>
              </a:cxn>
              <a:cxn ang="0">
                <a:pos x="T6" y="T7"/>
              </a:cxn>
              <a:cxn ang="0">
                <a:pos x="T8" y="T9"/>
              </a:cxn>
              <a:cxn ang="0">
                <a:pos x="T10" y="T11"/>
              </a:cxn>
              <a:cxn ang="0">
                <a:pos x="T12" y="T13"/>
              </a:cxn>
            </a:cxnLst>
            <a:rect l="0" t="0" r="r" b="b"/>
            <a:pathLst>
              <a:path w="2816" h="256">
                <a:moveTo>
                  <a:pt x="128" y="0"/>
                </a:moveTo>
                <a:lnTo>
                  <a:pt x="2688" y="0"/>
                </a:lnTo>
                <a:cubicBezTo>
                  <a:pt x="2759" y="0"/>
                  <a:pt x="2816" y="58"/>
                  <a:pt x="2816" y="128"/>
                </a:cubicBezTo>
                <a:cubicBezTo>
                  <a:pt x="2816" y="199"/>
                  <a:pt x="2759" y="256"/>
                  <a:pt x="2688" y="256"/>
                </a:cubicBezTo>
                <a:lnTo>
                  <a:pt x="128" y="256"/>
                </a:lnTo>
                <a:cubicBezTo>
                  <a:pt x="58" y="256"/>
                  <a:pt x="0" y="199"/>
                  <a:pt x="0" y="128"/>
                </a:cubicBezTo>
                <a:cubicBezTo>
                  <a:pt x="0" y="58"/>
                  <a:pt x="58" y="0"/>
                  <a:pt x="128" y="0"/>
                </a:cubicBezTo>
                <a:close/>
              </a:path>
            </a:pathLst>
          </a:custGeom>
          <a:solidFill>
            <a:srgbClr val="FF0000"/>
          </a:solidFill>
          <a:ln w="1588" cap="flat">
            <a:solidFill>
              <a:srgbClr val="FF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0439" name="Rectangle 54"/>
          <p:cNvSpPr>
            <a:spLocks noChangeArrowheads="1"/>
          </p:cNvSpPr>
          <p:nvPr/>
        </p:nvSpPr>
        <p:spPr bwMode="auto">
          <a:xfrm>
            <a:off x="1425575" y="1114425"/>
            <a:ext cx="512763"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GAS FLOW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67" name="Group 66"/>
          <p:cNvGrpSpPr/>
          <p:nvPr/>
        </p:nvGrpSpPr>
        <p:grpSpPr>
          <a:xfrm>
            <a:off x="835025" y="836613"/>
            <a:ext cx="7548564" cy="4903787"/>
            <a:chOff x="835025" y="836613"/>
            <a:chExt cx="7548564" cy="4903787"/>
          </a:xfrm>
        </p:grpSpPr>
        <p:grpSp>
          <p:nvGrpSpPr>
            <p:cNvPr id="3097" name="Group 3096"/>
            <p:cNvGrpSpPr/>
            <p:nvPr/>
          </p:nvGrpSpPr>
          <p:grpSpPr>
            <a:xfrm>
              <a:off x="4538663" y="3851275"/>
              <a:ext cx="2014538" cy="615950"/>
              <a:chOff x="4538663" y="3851275"/>
              <a:chExt cx="2014538" cy="615950"/>
            </a:xfrm>
          </p:grpSpPr>
          <p:sp>
            <p:nvSpPr>
              <p:cNvPr id="3090" name="Rectangle 80"/>
              <p:cNvSpPr>
                <a:spLocks noChangeArrowheads="1"/>
              </p:cNvSpPr>
              <p:nvPr/>
            </p:nvSpPr>
            <p:spPr bwMode="auto">
              <a:xfrm>
                <a:off x="4968876" y="3851275"/>
                <a:ext cx="11223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1F497D"/>
                    </a:solidFill>
                    <a:effectLst/>
                    <a:latin typeface="Arial" pitchFamily="34" charset="0"/>
                    <a:cs typeface="Arial" pitchFamily="34" charset="0"/>
                  </a:rPr>
                  <a:t>17.71 in HIGHEST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91" name="Rectangle 81"/>
              <p:cNvSpPr>
                <a:spLocks noChangeArrowheads="1"/>
              </p:cNvSpPr>
              <p:nvPr/>
            </p:nvSpPr>
            <p:spPr bwMode="auto">
              <a:xfrm>
                <a:off x="4538663" y="3998913"/>
                <a:ext cx="20145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1F497D"/>
                    </a:solidFill>
                    <a:effectLst/>
                    <a:latin typeface="Arial" pitchFamily="34" charset="0"/>
                    <a:cs typeface="Arial" pitchFamily="34" charset="0"/>
                  </a:rPr>
                  <a:t>JUL, AUG, SEP  PRECIPITATION</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92" name="Rectangle 82"/>
              <p:cNvSpPr>
                <a:spLocks noChangeArrowheads="1"/>
              </p:cNvSpPr>
              <p:nvPr/>
            </p:nvSpPr>
            <p:spPr bwMode="auto">
              <a:xfrm>
                <a:off x="5176838" y="4144963"/>
                <a:ext cx="82232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1F497D"/>
                    </a:solidFill>
                    <a:effectLst/>
                    <a:latin typeface="Arial" pitchFamily="34" charset="0"/>
                    <a:cs typeface="Arial" pitchFamily="34" charset="0"/>
                  </a:rPr>
                  <a:t>IN 71 YEAR</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93" name="Rectangle 83"/>
              <p:cNvSpPr>
                <a:spLocks noChangeArrowheads="1"/>
              </p:cNvSpPr>
              <p:nvPr/>
            </p:nvSpPr>
            <p:spPr bwMode="auto">
              <a:xfrm>
                <a:off x="5245101" y="4292600"/>
                <a:ext cx="61118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1F497D"/>
                    </a:solidFill>
                    <a:effectLst/>
                    <a:latin typeface="Arial" pitchFamily="34" charset="0"/>
                    <a:cs typeface="Arial" pitchFamily="34" charset="0"/>
                  </a:rPr>
                  <a:t>RECORD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18" name="Group 17"/>
            <p:cNvGrpSpPr/>
            <p:nvPr/>
          </p:nvGrpSpPr>
          <p:grpSpPr>
            <a:xfrm>
              <a:off x="835025" y="836613"/>
              <a:ext cx="7548564" cy="4903787"/>
              <a:chOff x="835025" y="836613"/>
              <a:chExt cx="7548564" cy="4903787"/>
            </a:xfrm>
          </p:grpSpPr>
          <p:grpSp>
            <p:nvGrpSpPr>
              <p:cNvPr id="3094" name="Group 3093"/>
              <p:cNvGrpSpPr/>
              <p:nvPr/>
            </p:nvGrpSpPr>
            <p:grpSpPr>
              <a:xfrm>
                <a:off x="835025" y="836613"/>
                <a:ext cx="7548564" cy="4903787"/>
                <a:chOff x="835025" y="836613"/>
                <a:chExt cx="7548564" cy="4903787"/>
              </a:xfrm>
            </p:grpSpPr>
            <p:sp>
              <p:nvSpPr>
                <p:cNvPr id="14" name="Freeform 15"/>
                <p:cNvSpPr>
                  <a:spLocks noEditPoints="1"/>
                </p:cNvSpPr>
                <p:nvPr/>
              </p:nvSpPr>
              <p:spPr bwMode="auto">
                <a:xfrm>
                  <a:off x="835025" y="3228975"/>
                  <a:ext cx="4184650" cy="2497137"/>
                </a:xfrm>
                <a:custGeom>
                  <a:avLst/>
                  <a:gdLst>
                    <a:gd name="T0" fmla="*/ 748 w 21968"/>
                    <a:gd name="T1" fmla="*/ 12832 h 13032"/>
                    <a:gd name="T2" fmla="*/ 1508 w 21968"/>
                    <a:gd name="T3" fmla="*/ 12832 h 13032"/>
                    <a:gd name="T4" fmla="*/ 2268 w 21968"/>
                    <a:gd name="T5" fmla="*/ 12832 h 13032"/>
                    <a:gd name="T6" fmla="*/ 3020 w 21968"/>
                    <a:gd name="T7" fmla="*/ 12832 h 13032"/>
                    <a:gd name="T8" fmla="*/ 3564 w 21968"/>
                    <a:gd name="T9" fmla="*/ 9432 h 13032"/>
                    <a:gd name="T10" fmla="*/ 4324 w 21968"/>
                    <a:gd name="T11" fmla="*/ 9432 h 13032"/>
                    <a:gd name="T12" fmla="*/ 5084 w 21968"/>
                    <a:gd name="T13" fmla="*/ 9432 h 13032"/>
                    <a:gd name="T14" fmla="*/ 5836 w 21968"/>
                    <a:gd name="T15" fmla="*/ 9432 h 13032"/>
                    <a:gd name="T16" fmla="*/ 6592 w 21968"/>
                    <a:gd name="T17" fmla="*/ 11294 h 13032"/>
                    <a:gd name="T18" fmla="*/ 7140 w 21968"/>
                    <a:gd name="T19" fmla="*/ 11200 h 13032"/>
                    <a:gd name="T20" fmla="*/ 7900 w 21968"/>
                    <a:gd name="T21" fmla="*/ 11200 h 13032"/>
                    <a:gd name="T22" fmla="*/ 8652 w 21968"/>
                    <a:gd name="T23" fmla="*/ 11200 h 13032"/>
                    <a:gd name="T24" fmla="*/ 9412 w 21968"/>
                    <a:gd name="T25" fmla="*/ 11200 h 13032"/>
                    <a:gd name="T26" fmla="*/ 9956 w 21968"/>
                    <a:gd name="T27" fmla="*/ 2016 h 13032"/>
                    <a:gd name="T28" fmla="*/ 10716 w 21968"/>
                    <a:gd name="T29" fmla="*/ 2016 h 13032"/>
                    <a:gd name="T30" fmla="*/ 11464 w 21968"/>
                    <a:gd name="T31" fmla="*/ 2116 h 13032"/>
                    <a:gd name="T32" fmla="*/ 10716 w 21968"/>
                    <a:gd name="T33" fmla="*/ 2216 h 13032"/>
                    <a:gd name="T34" fmla="*/ 9956 w 21968"/>
                    <a:gd name="T35" fmla="*/ 2216 h 13032"/>
                    <a:gd name="T36" fmla="*/ 9412 w 21968"/>
                    <a:gd name="T37" fmla="*/ 11400 h 13032"/>
                    <a:gd name="T38" fmla="*/ 8652 w 21968"/>
                    <a:gd name="T39" fmla="*/ 11400 h 13032"/>
                    <a:gd name="T40" fmla="*/ 7900 w 21968"/>
                    <a:gd name="T41" fmla="*/ 11400 h 13032"/>
                    <a:gd name="T42" fmla="*/ 7140 w 21968"/>
                    <a:gd name="T43" fmla="*/ 11400 h 13032"/>
                    <a:gd name="T44" fmla="*/ 6393 w 21968"/>
                    <a:gd name="T45" fmla="*/ 11307 h 13032"/>
                    <a:gd name="T46" fmla="*/ 5836 w 21968"/>
                    <a:gd name="T47" fmla="*/ 9632 h 13032"/>
                    <a:gd name="T48" fmla="*/ 5084 w 21968"/>
                    <a:gd name="T49" fmla="*/ 9632 h 13032"/>
                    <a:gd name="T50" fmla="*/ 4324 w 21968"/>
                    <a:gd name="T51" fmla="*/ 9632 h 13032"/>
                    <a:gd name="T52" fmla="*/ 3564 w 21968"/>
                    <a:gd name="T53" fmla="*/ 9632 h 13032"/>
                    <a:gd name="T54" fmla="*/ 3020 w 21968"/>
                    <a:gd name="T55" fmla="*/ 13032 h 13032"/>
                    <a:gd name="T56" fmla="*/ 2268 w 21968"/>
                    <a:gd name="T57" fmla="*/ 13032 h 13032"/>
                    <a:gd name="T58" fmla="*/ 1508 w 21968"/>
                    <a:gd name="T59" fmla="*/ 13032 h 13032"/>
                    <a:gd name="T60" fmla="*/ 748 w 21968"/>
                    <a:gd name="T61" fmla="*/ 13032 h 13032"/>
                    <a:gd name="T62" fmla="*/ 0 w 21968"/>
                    <a:gd name="T63" fmla="*/ 12932 h 13032"/>
                    <a:gd name="T64" fmla="*/ 12012 w 21968"/>
                    <a:gd name="T65" fmla="*/ 2016 h 13032"/>
                    <a:gd name="T66" fmla="*/ 12772 w 21968"/>
                    <a:gd name="T67" fmla="*/ 2016 h 13032"/>
                    <a:gd name="T68" fmla="*/ 13308 w 21968"/>
                    <a:gd name="T69" fmla="*/ 7312 h 13032"/>
                    <a:gd name="T70" fmla="*/ 14068 w 21968"/>
                    <a:gd name="T71" fmla="*/ 7312 h 13032"/>
                    <a:gd name="T72" fmla="*/ 14828 w 21968"/>
                    <a:gd name="T73" fmla="*/ 7312 h 13032"/>
                    <a:gd name="T74" fmla="*/ 15588 w 21968"/>
                    <a:gd name="T75" fmla="*/ 7312 h 13032"/>
                    <a:gd name="T76" fmla="*/ 16340 w 21968"/>
                    <a:gd name="T77" fmla="*/ 7312 h 13032"/>
                    <a:gd name="T78" fmla="*/ 16884 w 21968"/>
                    <a:gd name="T79" fmla="*/ 6984 h 13032"/>
                    <a:gd name="T80" fmla="*/ 17644 w 21968"/>
                    <a:gd name="T81" fmla="*/ 6984 h 13032"/>
                    <a:gd name="T82" fmla="*/ 18404 w 21968"/>
                    <a:gd name="T83" fmla="*/ 6984 h 13032"/>
                    <a:gd name="T84" fmla="*/ 19156 w 21968"/>
                    <a:gd name="T85" fmla="*/ 6984 h 13032"/>
                    <a:gd name="T86" fmla="*/ 19700 w 21968"/>
                    <a:gd name="T87" fmla="*/ 0 h 13032"/>
                    <a:gd name="T88" fmla="*/ 20460 w 21968"/>
                    <a:gd name="T89" fmla="*/ 0 h 13032"/>
                    <a:gd name="T90" fmla="*/ 21220 w 21968"/>
                    <a:gd name="T91" fmla="*/ 0 h 13032"/>
                    <a:gd name="T92" fmla="*/ 21968 w 21968"/>
                    <a:gd name="T93" fmla="*/ 100 h 13032"/>
                    <a:gd name="T94" fmla="*/ 21220 w 21968"/>
                    <a:gd name="T95" fmla="*/ 200 h 13032"/>
                    <a:gd name="T96" fmla="*/ 20460 w 21968"/>
                    <a:gd name="T97" fmla="*/ 200 h 13032"/>
                    <a:gd name="T98" fmla="*/ 19700 w 21968"/>
                    <a:gd name="T99" fmla="*/ 200 h 13032"/>
                    <a:gd name="T100" fmla="*/ 19156 w 21968"/>
                    <a:gd name="T101" fmla="*/ 7184 h 13032"/>
                    <a:gd name="T102" fmla="*/ 18404 w 21968"/>
                    <a:gd name="T103" fmla="*/ 7184 h 13032"/>
                    <a:gd name="T104" fmla="*/ 17644 w 21968"/>
                    <a:gd name="T105" fmla="*/ 7184 h 13032"/>
                    <a:gd name="T106" fmla="*/ 16884 w 21968"/>
                    <a:gd name="T107" fmla="*/ 7184 h 13032"/>
                    <a:gd name="T108" fmla="*/ 16340 w 21968"/>
                    <a:gd name="T109" fmla="*/ 7512 h 13032"/>
                    <a:gd name="T110" fmla="*/ 15588 w 21968"/>
                    <a:gd name="T111" fmla="*/ 7512 h 13032"/>
                    <a:gd name="T112" fmla="*/ 14828 w 21968"/>
                    <a:gd name="T113" fmla="*/ 7512 h 13032"/>
                    <a:gd name="T114" fmla="*/ 14068 w 21968"/>
                    <a:gd name="T115" fmla="*/ 7512 h 13032"/>
                    <a:gd name="T116" fmla="*/ 13308 w 21968"/>
                    <a:gd name="T117" fmla="*/ 7512 h 13032"/>
                    <a:gd name="T118" fmla="*/ 12772 w 21968"/>
                    <a:gd name="T119" fmla="*/ 2216 h 13032"/>
                    <a:gd name="T120" fmla="*/ 12012 w 21968"/>
                    <a:gd name="T121" fmla="*/ 2216 h 13032"/>
                    <a:gd name="T122" fmla="*/ 11468 w 21968"/>
                    <a:gd name="T123" fmla="*/ 2016 h 13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968" h="13032">
                      <a:moveTo>
                        <a:pt x="100" y="12832"/>
                      </a:moveTo>
                      <a:lnTo>
                        <a:pt x="204" y="12832"/>
                      </a:lnTo>
                      <a:lnTo>
                        <a:pt x="316" y="12832"/>
                      </a:lnTo>
                      <a:lnTo>
                        <a:pt x="420" y="12832"/>
                      </a:lnTo>
                      <a:lnTo>
                        <a:pt x="532" y="12832"/>
                      </a:lnTo>
                      <a:lnTo>
                        <a:pt x="636" y="12832"/>
                      </a:lnTo>
                      <a:lnTo>
                        <a:pt x="748" y="12832"/>
                      </a:lnTo>
                      <a:lnTo>
                        <a:pt x="860" y="12832"/>
                      </a:lnTo>
                      <a:lnTo>
                        <a:pt x="964" y="12832"/>
                      </a:lnTo>
                      <a:lnTo>
                        <a:pt x="1076" y="12832"/>
                      </a:lnTo>
                      <a:lnTo>
                        <a:pt x="1180" y="12832"/>
                      </a:lnTo>
                      <a:lnTo>
                        <a:pt x="1292" y="12832"/>
                      </a:lnTo>
                      <a:lnTo>
                        <a:pt x="1396" y="12832"/>
                      </a:lnTo>
                      <a:lnTo>
                        <a:pt x="1508" y="12832"/>
                      </a:lnTo>
                      <a:lnTo>
                        <a:pt x="1612" y="12832"/>
                      </a:lnTo>
                      <a:lnTo>
                        <a:pt x="1724" y="12832"/>
                      </a:lnTo>
                      <a:lnTo>
                        <a:pt x="1828" y="12832"/>
                      </a:lnTo>
                      <a:lnTo>
                        <a:pt x="1940" y="12832"/>
                      </a:lnTo>
                      <a:lnTo>
                        <a:pt x="2044" y="12832"/>
                      </a:lnTo>
                      <a:lnTo>
                        <a:pt x="2156" y="12832"/>
                      </a:lnTo>
                      <a:lnTo>
                        <a:pt x="2268" y="12832"/>
                      </a:lnTo>
                      <a:lnTo>
                        <a:pt x="2372" y="12832"/>
                      </a:lnTo>
                      <a:lnTo>
                        <a:pt x="2484" y="12832"/>
                      </a:lnTo>
                      <a:lnTo>
                        <a:pt x="2588" y="12832"/>
                      </a:lnTo>
                      <a:lnTo>
                        <a:pt x="2700" y="12832"/>
                      </a:lnTo>
                      <a:lnTo>
                        <a:pt x="2804" y="12832"/>
                      </a:lnTo>
                      <a:lnTo>
                        <a:pt x="2916" y="12832"/>
                      </a:lnTo>
                      <a:lnTo>
                        <a:pt x="3020" y="12832"/>
                      </a:lnTo>
                      <a:lnTo>
                        <a:pt x="3132" y="12832"/>
                      </a:lnTo>
                      <a:lnTo>
                        <a:pt x="3236" y="12832"/>
                      </a:lnTo>
                      <a:lnTo>
                        <a:pt x="3348" y="12832"/>
                      </a:lnTo>
                      <a:lnTo>
                        <a:pt x="3249" y="12929"/>
                      </a:lnTo>
                      <a:lnTo>
                        <a:pt x="3353" y="9529"/>
                      </a:lnTo>
                      <a:cubicBezTo>
                        <a:pt x="3354" y="9475"/>
                        <a:pt x="3398" y="9432"/>
                        <a:pt x="3452" y="9432"/>
                      </a:cubicBezTo>
                      <a:lnTo>
                        <a:pt x="3564" y="9432"/>
                      </a:lnTo>
                      <a:lnTo>
                        <a:pt x="3676" y="9432"/>
                      </a:lnTo>
                      <a:lnTo>
                        <a:pt x="3780" y="9432"/>
                      </a:lnTo>
                      <a:lnTo>
                        <a:pt x="3892" y="9432"/>
                      </a:lnTo>
                      <a:lnTo>
                        <a:pt x="3996" y="9432"/>
                      </a:lnTo>
                      <a:lnTo>
                        <a:pt x="4108" y="9432"/>
                      </a:lnTo>
                      <a:lnTo>
                        <a:pt x="4212" y="9432"/>
                      </a:lnTo>
                      <a:lnTo>
                        <a:pt x="4324" y="9432"/>
                      </a:lnTo>
                      <a:lnTo>
                        <a:pt x="4428" y="9432"/>
                      </a:lnTo>
                      <a:lnTo>
                        <a:pt x="4540" y="9432"/>
                      </a:lnTo>
                      <a:lnTo>
                        <a:pt x="4644" y="9432"/>
                      </a:lnTo>
                      <a:lnTo>
                        <a:pt x="4756" y="9432"/>
                      </a:lnTo>
                      <a:lnTo>
                        <a:pt x="4860" y="9432"/>
                      </a:lnTo>
                      <a:lnTo>
                        <a:pt x="4972" y="9432"/>
                      </a:lnTo>
                      <a:lnTo>
                        <a:pt x="5084" y="9432"/>
                      </a:lnTo>
                      <a:lnTo>
                        <a:pt x="5188" y="9432"/>
                      </a:lnTo>
                      <a:lnTo>
                        <a:pt x="5300" y="9432"/>
                      </a:lnTo>
                      <a:lnTo>
                        <a:pt x="5404" y="9432"/>
                      </a:lnTo>
                      <a:lnTo>
                        <a:pt x="5516" y="9432"/>
                      </a:lnTo>
                      <a:lnTo>
                        <a:pt x="5620" y="9432"/>
                      </a:lnTo>
                      <a:lnTo>
                        <a:pt x="5732" y="9432"/>
                      </a:lnTo>
                      <a:lnTo>
                        <a:pt x="5836" y="9432"/>
                      </a:lnTo>
                      <a:lnTo>
                        <a:pt x="5948" y="9432"/>
                      </a:lnTo>
                      <a:lnTo>
                        <a:pt x="6052" y="9432"/>
                      </a:lnTo>
                      <a:lnTo>
                        <a:pt x="6164" y="9432"/>
                      </a:lnTo>
                      <a:lnTo>
                        <a:pt x="6268" y="9432"/>
                      </a:lnTo>
                      <a:lnTo>
                        <a:pt x="6380" y="9432"/>
                      </a:lnTo>
                      <a:cubicBezTo>
                        <a:pt x="6433" y="9432"/>
                        <a:pt x="6477" y="9473"/>
                        <a:pt x="6480" y="9526"/>
                      </a:cubicBezTo>
                      <a:lnTo>
                        <a:pt x="6592" y="11294"/>
                      </a:lnTo>
                      <a:lnTo>
                        <a:pt x="6492" y="11200"/>
                      </a:lnTo>
                      <a:lnTo>
                        <a:pt x="6596" y="11200"/>
                      </a:lnTo>
                      <a:lnTo>
                        <a:pt x="6708" y="11200"/>
                      </a:lnTo>
                      <a:lnTo>
                        <a:pt x="6812" y="11200"/>
                      </a:lnTo>
                      <a:lnTo>
                        <a:pt x="6924" y="11200"/>
                      </a:lnTo>
                      <a:lnTo>
                        <a:pt x="7028" y="11200"/>
                      </a:lnTo>
                      <a:lnTo>
                        <a:pt x="7140" y="11200"/>
                      </a:lnTo>
                      <a:lnTo>
                        <a:pt x="7244" y="11200"/>
                      </a:lnTo>
                      <a:lnTo>
                        <a:pt x="7356" y="11200"/>
                      </a:lnTo>
                      <a:lnTo>
                        <a:pt x="7460" y="11200"/>
                      </a:lnTo>
                      <a:lnTo>
                        <a:pt x="7572" y="11200"/>
                      </a:lnTo>
                      <a:lnTo>
                        <a:pt x="7676" y="11200"/>
                      </a:lnTo>
                      <a:lnTo>
                        <a:pt x="7788" y="11200"/>
                      </a:lnTo>
                      <a:lnTo>
                        <a:pt x="7900" y="11200"/>
                      </a:lnTo>
                      <a:lnTo>
                        <a:pt x="8004" y="11200"/>
                      </a:lnTo>
                      <a:lnTo>
                        <a:pt x="8116" y="11200"/>
                      </a:lnTo>
                      <a:lnTo>
                        <a:pt x="8220" y="11200"/>
                      </a:lnTo>
                      <a:lnTo>
                        <a:pt x="8332" y="11200"/>
                      </a:lnTo>
                      <a:lnTo>
                        <a:pt x="8436" y="11200"/>
                      </a:lnTo>
                      <a:lnTo>
                        <a:pt x="8548" y="11200"/>
                      </a:lnTo>
                      <a:lnTo>
                        <a:pt x="8652" y="11200"/>
                      </a:lnTo>
                      <a:lnTo>
                        <a:pt x="8764" y="11200"/>
                      </a:lnTo>
                      <a:lnTo>
                        <a:pt x="8868" y="11200"/>
                      </a:lnTo>
                      <a:lnTo>
                        <a:pt x="8980" y="11200"/>
                      </a:lnTo>
                      <a:lnTo>
                        <a:pt x="9084" y="11200"/>
                      </a:lnTo>
                      <a:lnTo>
                        <a:pt x="9196" y="11200"/>
                      </a:lnTo>
                      <a:lnTo>
                        <a:pt x="9308" y="11200"/>
                      </a:lnTo>
                      <a:lnTo>
                        <a:pt x="9412" y="11200"/>
                      </a:lnTo>
                      <a:lnTo>
                        <a:pt x="9524" y="11200"/>
                      </a:lnTo>
                      <a:lnTo>
                        <a:pt x="9628" y="11200"/>
                      </a:lnTo>
                      <a:lnTo>
                        <a:pt x="9740" y="11200"/>
                      </a:lnTo>
                      <a:lnTo>
                        <a:pt x="9640" y="11299"/>
                      </a:lnTo>
                      <a:lnTo>
                        <a:pt x="9744" y="2115"/>
                      </a:lnTo>
                      <a:cubicBezTo>
                        <a:pt x="9745" y="2061"/>
                        <a:pt x="9790" y="2016"/>
                        <a:pt x="9844" y="2016"/>
                      </a:cubicBezTo>
                      <a:lnTo>
                        <a:pt x="9956" y="2016"/>
                      </a:lnTo>
                      <a:lnTo>
                        <a:pt x="10060" y="2016"/>
                      </a:lnTo>
                      <a:lnTo>
                        <a:pt x="10172" y="2016"/>
                      </a:lnTo>
                      <a:lnTo>
                        <a:pt x="10276" y="2016"/>
                      </a:lnTo>
                      <a:lnTo>
                        <a:pt x="10388" y="2016"/>
                      </a:lnTo>
                      <a:lnTo>
                        <a:pt x="10492" y="2016"/>
                      </a:lnTo>
                      <a:lnTo>
                        <a:pt x="10604" y="2016"/>
                      </a:lnTo>
                      <a:lnTo>
                        <a:pt x="10716" y="2016"/>
                      </a:lnTo>
                      <a:lnTo>
                        <a:pt x="10820" y="2016"/>
                      </a:lnTo>
                      <a:lnTo>
                        <a:pt x="10932" y="2016"/>
                      </a:lnTo>
                      <a:lnTo>
                        <a:pt x="11036" y="2016"/>
                      </a:lnTo>
                      <a:lnTo>
                        <a:pt x="11148" y="2016"/>
                      </a:lnTo>
                      <a:lnTo>
                        <a:pt x="11252" y="2016"/>
                      </a:lnTo>
                      <a:lnTo>
                        <a:pt x="11364" y="2016"/>
                      </a:lnTo>
                      <a:cubicBezTo>
                        <a:pt x="11420" y="2016"/>
                        <a:pt x="11464" y="2061"/>
                        <a:pt x="11464" y="2116"/>
                      </a:cubicBezTo>
                      <a:cubicBezTo>
                        <a:pt x="11464" y="2172"/>
                        <a:pt x="11420" y="2216"/>
                        <a:pt x="11364" y="2216"/>
                      </a:cubicBezTo>
                      <a:lnTo>
                        <a:pt x="11252" y="2216"/>
                      </a:lnTo>
                      <a:lnTo>
                        <a:pt x="11148" y="2216"/>
                      </a:lnTo>
                      <a:lnTo>
                        <a:pt x="11036" y="2216"/>
                      </a:lnTo>
                      <a:lnTo>
                        <a:pt x="10932" y="2216"/>
                      </a:lnTo>
                      <a:lnTo>
                        <a:pt x="10820" y="2216"/>
                      </a:lnTo>
                      <a:lnTo>
                        <a:pt x="10716" y="2216"/>
                      </a:lnTo>
                      <a:lnTo>
                        <a:pt x="10604" y="2216"/>
                      </a:lnTo>
                      <a:lnTo>
                        <a:pt x="10492" y="2216"/>
                      </a:lnTo>
                      <a:lnTo>
                        <a:pt x="10388" y="2216"/>
                      </a:lnTo>
                      <a:lnTo>
                        <a:pt x="10276" y="2216"/>
                      </a:lnTo>
                      <a:lnTo>
                        <a:pt x="10172" y="2216"/>
                      </a:lnTo>
                      <a:lnTo>
                        <a:pt x="10060" y="2216"/>
                      </a:lnTo>
                      <a:lnTo>
                        <a:pt x="9956" y="2216"/>
                      </a:lnTo>
                      <a:lnTo>
                        <a:pt x="9844" y="2216"/>
                      </a:lnTo>
                      <a:lnTo>
                        <a:pt x="9944" y="2118"/>
                      </a:lnTo>
                      <a:lnTo>
                        <a:pt x="9840" y="11302"/>
                      </a:lnTo>
                      <a:cubicBezTo>
                        <a:pt x="9840" y="11356"/>
                        <a:pt x="9795" y="11400"/>
                        <a:pt x="9740" y="11400"/>
                      </a:cubicBezTo>
                      <a:lnTo>
                        <a:pt x="9628" y="11400"/>
                      </a:lnTo>
                      <a:lnTo>
                        <a:pt x="9524" y="11400"/>
                      </a:lnTo>
                      <a:lnTo>
                        <a:pt x="9412" y="11400"/>
                      </a:lnTo>
                      <a:lnTo>
                        <a:pt x="9308" y="11400"/>
                      </a:lnTo>
                      <a:lnTo>
                        <a:pt x="9196" y="11400"/>
                      </a:lnTo>
                      <a:lnTo>
                        <a:pt x="9084" y="11400"/>
                      </a:lnTo>
                      <a:lnTo>
                        <a:pt x="8980" y="11400"/>
                      </a:lnTo>
                      <a:lnTo>
                        <a:pt x="8868" y="11400"/>
                      </a:lnTo>
                      <a:lnTo>
                        <a:pt x="8764" y="11400"/>
                      </a:lnTo>
                      <a:lnTo>
                        <a:pt x="8652" y="11400"/>
                      </a:lnTo>
                      <a:lnTo>
                        <a:pt x="8548" y="11400"/>
                      </a:lnTo>
                      <a:lnTo>
                        <a:pt x="8436" y="11400"/>
                      </a:lnTo>
                      <a:lnTo>
                        <a:pt x="8332" y="11400"/>
                      </a:lnTo>
                      <a:lnTo>
                        <a:pt x="8220" y="11400"/>
                      </a:lnTo>
                      <a:lnTo>
                        <a:pt x="8116" y="11400"/>
                      </a:lnTo>
                      <a:lnTo>
                        <a:pt x="8004" y="11400"/>
                      </a:lnTo>
                      <a:lnTo>
                        <a:pt x="7900" y="11400"/>
                      </a:lnTo>
                      <a:lnTo>
                        <a:pt x="7788" y="11400"/>
                      </a:lnTo>
                      <a:lnTo>
                        <a:pt x="7676" y="11400"/>
                      </a:lnTo>
                      <a:lnTo>
                        <a:pt x="7572" y="11400"/>
                      </a:lnTo>
                      <a:lnTo>
                        <a:pt x="7460" y="11400"/>
                      </a:lnTo>
                      <a:lnTo>
                        <a:pt x="7356" y="11400"/>
                      </a:lnTo>
                      <a:lnTo>
                        <a:pt x="7244" y="11400"/>
                      </a:lnTo>
                      <a:lnTo>
                        <a:pt x="7140" y="11400"/>
                      </a:lnTo>
                      <a:lnTo>
                        <a:pt x="7028" y="11400"/>
                      </a:lnTo>
                      <a:lnTo>
                        <a:pt x="6924" y="11400"/>
                      </a:lnTo>
                      <a:lnTo>
                        <a:pt x="6812" y="11400"/>
                      </a:lnTo>
                      <a:lnTo>
                        <a:pt x="6708" y="11400"/>
                      </a:lnTo>
                      <a:lnTo>
                        <a:pt x="6596" y="11400"/>
                      </a:lnTo>
                      <a:lnTo>
                        <a:pt x="6492" y="11400"/>
                      </a:lnTo>
                      <a:cubicBezTo>
                        <a:pt x="6440" y="11400"/>
                        <a:pt x="6396" y="11359"/>
                        <a:pt x="6393" y="11307"/>
                      </a:cubicBezTo>
                      <a:lnTo>
                        <a:pt x="6281" y="9539"/>
                      </a:lnTo>
                      <a:lnTo>
                        <a:pt x="6380" y="9632"/>
                      </a:lnTo>
                      <a:lnTo>
                        <a:pt x="6268" y="9632"/>
                      </a:lnTo>
                      <a:lnTo>
                        <a:pt x="6164" y="9632"/>
                      </a:lnTo>
                      <a:lnTo>
                        <a:pt x="6052" y="9632"/>
                      </a:lnTo>
                      <a:lnTo>
                        <a:pt x="5948" y="9632"/>
                      </a:lnTo>
                      <a:lnTo>
                        <a:pt x="5836" y="9632"/>
                      </a:lnTo>
                      <a:lnTo>
                        <a:pt x="5732" y="9632"/>
                      </a:lnTo>
                      <a:lnTo>
                        <a:pt x="5620" y="9632"/>
                      </a:lnTo>
                      <a:lnTo>
                        <a:pt x="5516" y="9632"/>
                      </a:lnTo>
                      <a:lnTo>
                        <a:pt x="5404" y="9632"/>
                      </a:lnTo>
                      <a:lnTo>
                        <a:pt x="5300" y="9632"/>
                      </a:lnTo>
                      <a:lnTo>
                        <a:pt x="5188" y="9632"/>
                      </a:lnTo>
                      <a:lnTo>
                        <a:pt x="5084" y="9632"/>
                      </a:lnTo>
                      <a:lnTo>
                        <a:pt x="4972" y="9632"/>
                      </a:lnTo>
                      <a:lnTo>
                        <a:pt x="4860" y="9632"/>
                      </a:lnTo>
                      <a:lnTo>
                        <a:pt x="4756" y="9632"/>
                      </a:lnTo>
                      <a:lnTo>
                        <a:pt x="4644" y="9632"/>
                      </a:lnTo>
                      <a:lnTo>
                        <a:pt x="4540" y="9632"/>
                      </a:lnTo>
                      <a:lnTo>
                        <a:pt x="4428" y="9632"/>
                      </a:lnTo>
                      <a:lnTo>
                        <a:pt x="4324" y="9632"/>
                      </a:lnTo>
                      <a:lnTo>
                        <a:pt x="4212" y="9632"/>
                      </a:lnTo>
                      <a:lnTo>
                        <a:pt x="4108" y="9632"/>
                      </a:lnTo>
                      <a:lnTo>
                        <a:pt x="3996" y="9632"/>
                      </a:lnTo>
                      <a:lnTo>
                        <a:pt x="3892" y="9632"/>
                      </a:lnTo>
                      <a:lnTo>
                        <a:pt x="3780" y="9632"/>
                      </a:lnTo>
                      <a:lnTo>
                        <a:pt x="3676" y="9632"/>
                      </a:lnTo>
                      <a:lnTo>
                        <a:pt x="3564" y="9632"/>
                      </a:lnTo>
                      <a:lnTo>
                        <a:pt x="3452" y="9632"/>
                      </a:lnTo>
                      <a:lnTo>
                        <a:pt x="3552" y="9536"/>
                      </a:lnTo>
                      <a:lnTo>
                        <a:pt x="3448" y="12936"/>
                      </a:lnTo>
                      <a:cubicBezTo>
                        <a:pt x="3447" y="12990"/>
                        <a:pt x="3403" y="13032"/>
                        <a:pt x="3348" y="13032"/>
                      </a:cubicBezTo>
                      <a:lnTo>
                        <a:pt x="3236" y="13032"/>
                      </a:lnTo>
                      <a:lnTo>
                        <a:pt x="3132" y="13032"/>
                      </a:lnTo>
                      <a:lnTo>
                        <a:pt x="3020" y="13032"/>
                      </a:lnTo>
                      <a:lnTo>
                        <a:pt x="2916" y="13032"/>
                      </a:lnTo>
                      <a:lnTo>
                        <a:pt x="2804" y="13032"/>
                      </a:lnTo>
                      <a:lnTo>
                        <a:pt x="2700" y="13032"/>
                      </a:lnTo>
                      <a:lnTo>
                        <a:pt x="2588" y="13032"/>
                      </a:lnTo>
                      <a:lnTo>
                        <a:pt x="2484" y="13032"/>
                      </a:lnTo>
                      <a:lnTo>
                        <a:pt x="2372" y="13032"/>
                      </a:lnTo>
                      <a:lnTo>
                        <a:pt x="2268" y="13032"/>
                      </a:lnTo>
                      <a:lnTo>
                        <a:pt x="2156" y="13032"/>
                      </a:lnTo>
                      <a:lnTo>
                        <a:pt x="2044" y="13032"/>
                      </a:lnTo>
                      <a:lnTo>
                        <a:pt x="1940" y="13032"/>
                      </a:lnTo>
                      <a:lnTo>
                        <a:pt x="1828" y="13032"/>
                      </a:lnTo>
                      <a:lnTo>
                        <a:pt x="1724" y="13032"/>
                      </a:lnTo>
                      <a:lnTo>
                        <a:pt x="1612" y="13032"/>
                      </a:lnTo>
                      <a:lnTo>
                        <a:pt x="1508" y="13032"/>
                      </a:lnTo>
                      <a:lnTo>
                        <a:pt x="1396" y="13032"/>
                      </a:lnTo>
                      <a:lnTo>
                        <a:pt x="1292" y="13032"/>
                      </a:lnTo>
                      <a:lnTo>
                        <a:pt x="1180" y="13032"/>
                      </a:lnTo>
                      <a:lnTo>
                        <a:pt x="1076" y="13032"/>
                      </a:lnTo>
                      <a:lnTo>
                        <a:pt x="964" y="13032"/>
                      </a:lnTo>
                      <a:lnTo>
                        <a:pt x="860" y="13032"/>
                      </a:lnTo>
                      <a:lnTo>
                        <a:pt x="748" y="13032"/>
                      </a:lnTo>
                      <a:lnTo>
                        <a:pt x="636" y="13032"/>
                      </a:lnTo>
                      <a:lnTo>
                        <a:pt x="532" y="13032"/>
                      </a:lnTo>
                      <a:lnTo>
                        <a:pt x="420" y="13032"/>
                      </a:lnTo>
                      <a:lnTo>
                        <a:pt x="316" y="13032"/>
                      </a:lnTo>
                      <a:lnTo>
                        <a:pt x="204" y="13032"/>
                      </a:lnTo>
                      <a:lnTo>
                        <a:pt x="100" y="13032"/>
                      </a:lnTo>
                      <a:cubicBezTo>
                        <a:pt x="45" y="13032"/>
                        <a:pt x="0" y="12988"/>
                        <a:pt x="0" y="12932"/>
                      </a:cubicBezTo>
                      <a:cubicBezTo>
                        <a:pt x="0" y="12877"/>
                        <a:pt x="45" y="12832"/>
                        <a:pt x="100" y="12832"/>
                      </a:cubicBezTo>
                      <a:close/>
                      <a:moveTo>
                        <a:pt x="11468" y="2016"/>
                      </a:moveTo>
                      <a:lnTo>
                        <a:pt x="11580" y="2016"/>
                      </a:lnTo>
                      <a:lnTo>
                        <a:pt x="11684" y="2016"/>
                      </a:lnTo>
                      <a:lnTo>
                        <a:pt x="11796" y="2016"/>
                      </a:lnTo>
                      <a:lnTo>
                        <a:pt x="11900" y="2016"/>
                      </a:lnTo>
                      <a:lnTo>
                        <a:pt x="12012" y="2016"/>
                      </a:lnTo>
                      <a:lnTo>
                        <a:pt x="12124" y="2016"/>
                      </a:lnTo>
                      <a:lnTo>
                        <a:pt x="12228" y="2016"/>
                      </a:lnTo>
                      <a:lnTo>
                        <a:pt x="12340" y="2016"/>
                      </a:lnTo>
                      <a:lnTo>
                        <a:pt x="12444" y="2016"/>
                      </a:lnTo>
                      <a:lnTo>
                        <a:pt x="12556" y="2016"/>
                      </a:lnTo>
                      <a:lnTo>
                        <a:pt x="12660" y="2016"/>
                      </a:lnTo>
                      <a:lnTo>
                        <a:pt x="12772" y="2016"/>
                      </a:lnTo>
                      <a:lnTo>
                        <a:pt x="12876" y="2016"/>
                      </a:lnTo>
                      <a:lnTo>
                        <a:pt x="12988" y="2016"/>
                      </a:lnTo>
                      <a:cubicBezTo>
                        <a:pt x="13043" y="2016"/>
                        <a:pt x="13087" y="2060"/>
                        <a:pt x="13088" y="2115"/>
                      </a:cubicBezTo>
                      <a:lnTo>
                        <a:pt x="13192" y="7411"/>
                      </a:lnTo>
                      <a:lnTo>
                        <a:pt x="13092" y="7312"/>
                      </a:lnTo>
                      <a:lnTo>
                        <a:pt x="13204" y="7312"/>
                      </a:lnTo>
                      <a:lnTo>
                        <a:pt x="13308" y="7312"/>
                      </a:lnTo>
                      <a:lnTo>
                        <a:pt x="13420" y="7312"/>
                      </a:lnTo>
                      <a:lnTo>
                        <a:pt x="13524" y="7312"/>
                      </a:lnTo>
                      <a:lnTo>
                        <a:pt x="13636" y="7312"/>
                      </a:lnTo>
                      <a:lnTo>
                        <a:pt x="13748" y="7312"/>
                      </a:lnTo>
                      <a:lnTo>
                        <a:pt x="13852" y="7312"/>
                      </a:lnTo>
                      <a:lnTo>
                        <a:pt x="13964" y="7312"/>
                      </a:lnTo>
                      <a:lnTo>
                        <a:pt x="14068" y="7312"/>
                      </a:lnTo>
                      <a:lnTo>
                        <a:pt x="14180" y="7312"/>
                      </a:lnTo>
                      <a:lnTo>
                        <a:pt x="14284" y="7312"/>
                      </a:lnTo>
                      <a:lnTo>
                        <a:pt x="14396" y="7312"/>
                      </a:lnTo>
                      <a:lnTo>
                        <a:pt x="14500" y="7312"/>
                      </a:lnTo>
                      <a:lnTo>
                        <a:pt x="14612" y="7312"/>
                      </a:lnTo>
                      <a:lnTo>
                        <a:pt x="14716" y="7312"/>
                      </a:lnTo>
                      <a:lnTo>
                        <a:pt x="14828" y="7312"/>
                      </a:lnTo>
                      <a:lnTo>
                        <a:pt x="14932" y="7312"/>
                      </a:lnTo>
                      <a:lnTo>
                        <a:pt x="15044" y="7312"/>
                      </a:lnTo>
                      <a:lnTo>
                        <a:pt x="15156" y="7312"/>
                      </a:lnTo>
                      <a:lnTo>
                        <a:pt x="15260" y="7312"/>
                      </a:lnTo>
                      <a:lnTo>
                        <a:pt x="15372" y="7312"/>
                      </a:lnTo>
                      <a:lnTo>
                        <a:pt x="15476" y="7312"/>
                      </a:lnTo>
                      <a:lnTo>
                        <a:pt x="15588" y="7312"/>
                      </a:lnTo>
                      <a:lnTo>
                        <a:pt x="15692" y="7312"/>
                      </a:lnTo>
                      <a:lnTo>
                        <a:pt x="15804" y="7312"/>
                      </a:lnTo>
                      <a:lnTo>
                        <a:pt x="15908" y="7312"/>
                      </a:lnTo>
                      <a:lnTo>
                        <a:pt x="16020" y="7312"/>
                      </a:lnTo>
                      <a:lnTo>
                        <a:pt x="16124" y="7312"/>
                      </a:lnTo>
                      <a:lnTo>
                        <a:pt x="16236" y="7312"/>
                      </a:lnTo>
                      <a:lnTo>
                        <a:pt x="16340" y="7312"/>
                      </a:lnTo>
                      <a:lnTo>
                        <a:pt x="16246" y="7380"/>
                      </a:lnTo>
                      <a:lnTo>
                        <a:pt x="16358" y="7052"/>
                      </a:lnTo>
                      <a:cubicBezTo>
                        <a:pt x="16372" y="7012"/>
                        <a:pt x="16410" y="6984"/>
                        <a:pt x="16452" y="6984"/>
                      </a:cubicBezTo>
                      <a:lnTo>
                        <a:pt x="16564" y="6984"/>
                      </a:lnTo>
                      <a:lnTo>
                        <a:pt x="16668" y="6984"/>
                      </a:lnTo>
                      <a:lnTo>
                        <a:pt x="16780" y="6984"/>
                      </a:lnTo>
                      <a:lnTo>
                        <a:pt x="16884" y="6984"/>
                      </a:lnTo>
                      <a:lnTo>
                        <a:pt x="16996" y="6984"/>
                      </a:lnTo>
                      <a:lnTo>
                        <a:pt x="17100" y="6984"/>
                      </a:lnTo>
                      <a:lnTo>
                        <a:pt x="17212" y="6984"/>
                      </a:lnTo>
                      <a:lnTo>
                        <a:pt x="17316" y="6984"/>
                      </a:lnTo>
                      <a:lnTo>
                        <a:pt x="17428" y="6984"/>
                      </a:lnTo>
                      <a:lnTo>
                        <a:pt x="17532" y="6984"/>
                      </a:lnTo>
                      <a:lnTo>
                        <a:pt x="17644" y="6984"/>
                      </a:lnTo>
                      <a:lnTo>
                        <a:pt x="17748" y="6984"/>
                      </a:lnTo>
                      <a:lnTo>
                        <a:pt x="17860" y="6984"/>
                      </a:lnTo>
                      <a:lnTo>
                        <a:pt x="17972" y="6984"/>
                      </a:lnTo>
                      <a:lnTo>
                        <a:pt x="18076" y="6984"/>
                      </a:lnTo>
                      <a:lnTo>
                        <a:pt x="18188" y="6984"/>
                      </a:lnTo>
                      <a:lnTo>
                        <a:pt x="18292" y="6984"/>
                      </a:lnTo>
                      <a:lnTo>
                        <a:pt x="18404" y="6984"/>
                      </a:lnTo>
                      <a:lnTo>
                        <a:pt x="18508" y="6984"/>
                      </a:lnTo>
                      <a:lnTo>
                        <a:pt x="18620" y="6984"/>
                      </a:lnTo>
                      <a:lnTo>
                        <a:pt x="18724" y="6984"/>
                      </a:lnTo>
                      <a:lnTo>
                        <a:pt x="18836" y="6984"/>
                      </a:lnTo>
                      <a:lnTo>
                        <a:pt x="18940" y="6984"/>
                      </a:lnTo>
                      <a:lnTo>
                        <a:pt x="19052" y="6984"/>
                      </a:lnTo>
                      <a:lnTo>
                        <a:pt x="19156" y="6984"/>
                      </a:lnTo>
                      <a:lnTo>
                        <a:pt x="19268" y="6984"/>
                      </a:lnTo>
                      <a:lnTo>
                        <a:pt x="19380" y="6984"/>
                      </a:lnTo>
                      <a:lnTo>
                        <a:pt x="19484" y="6984"/>
                      </a:lnTo>
                      <a:lnTo>
                        <a:pt x="19596" y="6984"/>
                      </a:lnTo>
                      <a:lnTo>
                        <a:pt x="19496" y="7083"/>
                      </a:lnTo>
                      <a:lnTo>
                        <a:pt x="19600" y="99"/>
                      </a:lnTo>
                      <a:cubicBezTo>
                        <a:pt x="19601" y="44"/>
                        <a:pt x="19646" y="0"/>
                        <a:pt x="19700" y="0"/>
                      </a:cubicBezTo>
                      <a:lnTo>
                        <a:pt x="19812" y="0"/>
                      </a:lnTo>
                      <a:lnTo>
                        <a:pt x="19916" y="0"/>
                      </a:lnTo>
                      <a:lnTo>
                        <a:pt x="20028" y="0"/>
                      </a:lnTo>
                      <a:lnTo>
                        <a:pt x="20132" y="0"/>
                      </a:lnTo>
                      <a:lnTo>
                        <a:pt x="20244" y="0"/>
                      </a:lnTo>
                      <a:lnTo>
                        <a:pt x="20348" y="0"/>
                      </a:lnTo>
                      <a:lnTo>
                        <a:pt x="20460" y="0"/>
                      </a:lnTo>
                      <a:lnTo>
                        <a:pt x="20564" y="0"/>
                      </a:lnTo>
                      <a:lnTo>
                        <a:pt x="20676" y="0"/>
                      </a:lnTo>
                      <a:lnTo>
                        <a:pt x="20788" y="0"/>
                      </a:lnTo>
                      <a:lnTo>
                        <a:pt x="20892" y="0"/>
                      </a:lnTo>
                      <a:lnTo>
                        <a:pt x="21004" y="0"/>
                      </a:lnTo>
                      <a:lnTo>
                        <a:pt x="21108" y="0"/>
                      </a:lnTo>
                      <a:lnTo>
                        <a:pt x="21220" y="0"/>
                      </a:lnTo>
                      <a:lnTo>
                        <a:pt x="21324" y="0"/>
                      </a:lnTo>
                      <a:lnTo>
                        <a:pt x="21436" y="0"/>
                      </a:lnTo>
                      <a:lnTo>
                        <a:pt x="21540" y="0"/>
                      </a:lnTo>
                      <a:lnTo>
                        <a:pt x="21652" y="0"/>
                      </a:lnTo>
                      <a:lnTo>
                        <a:pt x="21756" y="0"/>
                      </a:lnTo>
                      <a:lnTo>
                        <a:pt x="21868" y="0"/>
                      </a:lnTo>
                      <a:cubicBezTo>
                        <a:pt x="21924" y="0"/>
                        <a:pt x="21968" y="45"/>
                        <a:pt x="21968" y="100"/>
                      </a:cubicBezTo>
                      <a:cubicBezTo>
                        <a:pt x="21968" y="156"/>
                        <a:pt x="21924" y="200"/>
                        <a:pt x="21868" y="200"/>
                      </a:cubicBezTo>
                      <a:lnTo>
                        <a:pt x="21756" y="200"/>
                      </a:lnTo>
                      <a:lnTo>
                        <a:pt x="21652" y="200"/>
                      </a:lnTo>
                      <a:lnTo>
                        <a:pt x="21540" y="200"/>
                      </a:lnTo>
                      <a:lnTo>
                        <a:pt x="21436" y="200"/>
                      </a:lnTo>
                      <a:lnTo>
                        <a:pt x="21324" y="200"/>
                      </a:lnTo>
                      <a:lnTo>
                        <a:pt x="21220" y="200"/>
                      </a:lnTo>
                      <a:lnTo>
                        <a:pt x="21108" y="200"/>
                      </a:lnTo>
                      <a:lnTo>
                        <a:pt x="21004" y="200"/>
                      </a:lnTo>
                      <a:lnTo>
                        <a:pt x="20892" y="200"/>
                      </a:lnTo>
                      <a:lnTo>
                        <a:pt x="20788" y="200"/>
                      </a:lnTo>
                      <a:lnTo>
                        <a:pt x="20676" y="200"/>
                      </a:lnTo>
                      <a:lnTo>
                        <a:pt x="20564" y="200"/>
                      </a:lnTo>
                      <a:lnTo>
                        <a:pt x="20460" y="200"/>
                      </a:lnTo>
                      <a:lnTo>
                        <a:pt x="20348" y="200"/>
                      </a:lnTo>
                      <a:lnTo>
                        <a:pt x="20244" y="200"/>
                      </a:lnTo>
                      <a:lnTo>
                        <a:pt x="20132" y="200"/>
                      </a:lnTo>
                      <a:lnTo>
                        <a:pt x="20028" y="200"/>
                      </a:lnTo>
                      <a:lnTo>
                        <a:pt x="19916" y="200"/>
                      </a:lnTo>
                      <a:lnTo>
                        <a:pt x="19812" y="200"/>
                      </a:lnTo>
                      <a:lnTo>
                        <a:pt x="19700" y="200"/>
                      </a:lnTo>
                      <a:lnTo>
                        <a:pt x="19800" y="102"/>
                      </a:lnTo>
                      <a:lnTo>
                        <a:pt x="19696" y="7086"/>
                      </a:lnTo>
                      <a:cubicBezTo>
                        <a:pt x="19696" y="7141"/>
                        <a:pt x="19651" y="7184"/>
                        <a:pt x="19596" y="7184"/>
                      </a:cubicBezTo>
                      <a:lnTo>
                        <a:pt x="19484" y="7184"/>
                      </a:lnTo>
                      <a:lnTo>
                        <a:pt x="19380" y="7184"/>
                      </a:lnTo>
                      <a:lnTo>
                        <a:pt x="19268" y="7184"/>
                      </a:lnTo>
                      <a:lnTo>
                        <a:pt x="19156" y="7184"/>
                      </a:lnTo>
                      <a:lnTo>
                        <a:pt x="19052" y="7184"/>
                      </a:lnTo>
                      <a:lnTo>
                        <a:pt x="18940" y="7184"/>
                      </a:lnTo>
                      <a:lnTo>
                        <a:pt x="18836" y="7184"/>
                      </a:lnTo>
                      <a:lnTo>
                        <a:pt x="18724" y="7184"/>
                      </a:lnTo>
                      <a:lnTo>
                        <a:pt x="18620" y="7184"/>
                      </a:lnTo>
                      <a:lnTo>
                        <a:pt x="18508" y="7184"/>
                      </a:lnTo>
                      <a:lnTo>
                        <a:pt x="18404" y="7184"/>
                      </a:lnTo>
                      <a:lnTo>
                        <a:pt x="18292" y="7184"/>
                      </a:lnTo>
                      <a:lnTo>
                        <a:pt x="18188" y="7184"/>
                      </a:lnTo>
                      <a:lnTo>
                        <a:pt x="18076" y="7184"/>
                      </a:lnTo>
                      <a:lnTo>
                        <a:pt x="17972" y="7184"/>
                      </a:lnTo>
                      <a:lnTo>
                        <a:pt x="17860" y="7184"/>
                      </a:lnTo>
                      <a:lnTo>
                        <a:pt x="17748" y="7184"/>
                      </a:lnTo>
                      <a:lnTo>
                        <a:pt x="17644" y="7184"/>
                      </a:lnTo>
                      <a:lnTo>
                        <a:pt x="17532" y="7184"/>
                      </a:lnTo>
                      <a:lnTo>
                        <a:pt x="17428" y="7184"/>
                      </a:lnTo>
                      <a:lnTo>
                        <a:pt x="17316" y="7184"/>
                      </a:lnTo>
                      <a:lnTo>
                        <a:pt x="17212" y="7184"/>
                      </a:lnTo>
                      <a:lnTo>
                        <a:pt x="17100" y="7184"/>
                      </a:lnTo>
                      <a:lnTo>
                        <a:pt x="16996" y="7184"/>
                      </a:lnTo>
                      <a:lnTo>
                        <a:pt x="16884" y="7184"/>
                      </a:lnTo>
                      <a:lnTo>
                        <a:pt x="16780" y="7184"/>
                      </a:lnTo>
                      <a:lnTo>
                        <a:pt x="16668" y="7184"/>
                      </a:lnTo>
                      <a:lnTo>
                        <a:pt x="16564" y="7184"/>
                      </a:lnTo>
                      <a:lnTo>
                        <a:pt x="16452" y="7184"/>
                      </a:lnTo>
                      <a:lnTo>
                        <a:pt x="16547" y="7117"/>
                      </a:lnTo>
                      <a:lnTo>
                        <a:pt x="16435" y="7445"/>
                      </a:lnTo>
                      <a:cubicBezTo>
                        <a:pt x="16421" y="7485"/>
                        <a:pt x="16383" y="7512"/>
                        <a:pt x="16340" y="7512"/>
                      </a:cubicBezTo>
                      <a:lnTo>
                        <a:pt x="16236" y="7512"/>
                      </a:lnTo>
                      <a:lnTo>
                        <a:pt x="16124" y="7512"/>
                      </a:lnTo>
                      <a:lnTo>
                        <a:pt x="16020" y="7512"/>
                      </a:lnTo>
                      <a:lnTo>
                        <a:pt x="15908" y="7512"/>
                      </a:lnTo>
                      <a:lnTo>
                        <a:pt x="15804" y="7512"/>
                      </a:lnTo>
                      <a:lnTo>
                        <a:pt x="15692" y="7512"/>
                      </a:lnTo>
                      <a:lnTo>
                        <a:pt x="15588" y="7512"/>
                      </a:lnTo>
                      <a:lnTo>
                        <a:pt x="15476" y="7512"/>
                      </a:lnTo>
                      <a:lnTo>
                        <a:pt x="15372" y="7512"/>
                      </a:lnTo>
                      <a:lnTo>
                        <a:pt x="15260" y="7512"/>
                      </a:lnTo>
                      <a:lnTo>
                        <a:pt x="15156" y="7512"/>
                      </a:lnTo>
                      <a:lnTo>
                        <a:pt x="15044" y="7512"/>
                      </a:lnTo>
                      <a:lnTo>
                        <a:pt x="14932" y="7512"/>
                      </a:lnTo>
                      <a:lnTo>
                        <a:pt x="14828" y="7512"/>
                      </a:lnTo>
                      <a:lnTo>
                        <a:pt x="14716" y="7512"/>
                      </a:lnTo>
                      <a:lnTo>
                        <a:pt x="14612" y="7512"/>
                      </a:lnTo>
                      <a:lnTo>
                        <a:pt x="14500" y="7512"/>
                      </a:lnTo>
                      <a:lnTo>
                        <a:pt x="14396" y="7512"/>
                      </a:lnTo>
                      <a:lnTo>
                        <a:pt x="14284" y="7512"/>
                      </a:lnTo>
                      <a:lnTo>
                        <a:pt x="14180" y="7512"/>
                      </a:lnTo>
                      <a:lnTo>
                        <a:pt x="14068" y="7512"/>
                      </a:lnTo>
                      <a:lnTo>
                        <a:pt x="13964" y="7512"/>
                      </a:lnTo>
                      <a:lnTo>
                        <a:pt x="13852" y="7512"/>
                      </a:lnTo>
                      <a:lnTo>
                        <a:pt x="13748" y="7512"/>
                      </a:lnTo>
                      <a:lnTo>
                        <a:pt x="13636" y="7512"/>
                      </a:lnTo>
                      <a:lnTo>
                        <a:pt x="13524" y="7512"/>
                      </a:lnTo>
                      <a:lnTo>
                        <a:pt x="13420" y="7512"/>
                      </a:lnTo>
                      <a:lnTo>
                        <a:pt x="13308" y="7512"/>
                      </a:lnTo>
                      <a:lnTo>
                        <a:pt x="13204" y="7512"/>
                      </a:lnTo>
                      <a:lnTo>
                        <a:pt x="13092" y="7512"/>
                      </a:lnTo>
                      <a:cubicBezTo>
                        <a:pt x="13038" y="7512"/>
                        <a:pt x="12994" y="7469"/>
                        <a:pt x="12992" y="7414"/>
                      </a:cubicBezTo>
                      <a:lnTo>
                        <a:pt x="12888" y="2118"/>
                      </a:lnTo>
                      <a:lnTo>
                        <a:pt x="12988" y="2216"/>
                      </a:lnTo>
                      <a:lnTo>
                        <a:pt x="12876" y="2216"/>
                      </a:lnTo>
                      <a:lnTo>
                        <a:pt x="12772" y="2216"/>
                      </a:lnTo>
                      <a:lnTo>
                        <a:pt x="12660" y="2216"/>
                      </a:lnTo>
                      <a:lnTo>
                        <a:pt x="12556" y="2216"/>
                      </a:lnTo>
                      <a:lnTo>
                        <a:pt x="12444" y="2216"/>
                      </a:lnTo>
                      <a:lnTo>
                        <a:pt x="12340" y="2216"/>
                      </a:lnTo>
                      <a:lnTo>
                        <a:pt x="12228" y="2216"/>
                      </a:lnTo>
                      <a:lnTo>
                        <a:pt x="12124" y="2216"/>
                      </a:lnTo>
                      <a:lnTo>
                        <a:pt x="12012" y="2216"/>
                      </a:lnTo>
                      <a:lnTo>
                        <a:pt x="11900" y="2216"/>
                      </a:lnTo>
                      <a:lnTo>
                        <a:pt x="11796" y="2216"/>
                      </a:lnTo>
                      <a:lnTo>
                        <a:pt x="11684" y="2216"/>
                      </a:lnTo>
                      <a:lnTo>
                        <a:pt x="11580" y="2216"/>
                      </a:lnTo>
                      <a:lnTo>
                        <a:pt x="11468" y="2216"/>
                      </a:lnTo>
                      <a:cubicBezTo>
                        <a:pt x="11413" y="2216"/>
                        <a:pt x="11368" y="2172"/>
                        <a:pt x="11368" y="2116"/>
                      </a:cubicBezTo>
                      <a:cubicBezTo>
                        <a:pt x="11368" y="2061"/>
                        <a:pt x="11413" y="2016"/>
                        <a:pt x="11468" y="2016"/>
                      </a:cubicBezTo>
                      <a:close/>
                    </a:path>
                  </a:pathLst>
                </a:custGeom>
                <a:solidFill>
                  <a:srgbClr val="1F497D"/>
                </a:solidFill>
                <a:ln w="1588" cap="flat">
                  <a:solidFill>
                    <a:srgbClr val="1F497D"/>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5" name="Freeform 16"/>
                <p:cNvSpPr>
                  <a:spLocks noEditPoints="1"/>
                </p:cNvSpPr>
                <p:nvPr/>
              </p:nvSpPr>
              <p:spPr bwMode="auto">
                <a:xfrm>
                  <a:off x="4981576" y="836613"/>
                  <a:ext cx="3402013" cy="4903787"/>
                </a:xfrm>
                <a:custGeom>
                  <a:avLst/>
                  <a:gdLst>
                    <a:gd name="T0" fmla="*/ 322 w 8928"/>
                    <a:gd name="T1" fmla="*/ 6248 h 12804"/>
                    <a:gd name="T2" fmla="*/ 540 w 8928"/>
                    <a:gd name="T3" fmla="*/ 6298 h 12804"/>
                    <a:gd name="T4" fmla="*/ 862 w 8928"/>
                    <a:gd name="T5" fmla="*/ 0 h 12804"/>
                    <a:gd name="T6" fmla="*/ 1186 w 8928"/>
                    <a:gd name="T7" fmla="*/ 0 h 12804"/>
                    <a:gd name="T8" fmla="*/ 1510 w 8928"/>
                    <a:gd name="T9" fmla="*/ 0 h 12804"/>
                    <a:gd name="T10" fmla="*/ 1838 w 8928"/>
                    <a:gd name="T11" fmla="*/ 0 h 12804"/>
                    <a:gd name="T12" fmla="*/ 2162 w 8928"/>
                    <a:gd name="T13" fmla="*/ 0 h 12804"/>
                    <a:gd name="T14" fmla="*/ 2378 w 8928"/>
                    <a:gd name="T15" fmla="*/ 7436 h 12804"/>
                    <a:gd name="T16" fmla="*/ 2702 w 8928"/>
                    <a:gd name="T17" fmla="*/ 7436 h 12804"/>
                    <a:gd name="T18" fmla="*/ 3026 w 8928"/>
                    <a:gd name="T19" fmla="*/ 7436 h 12804"/>
                    <a:gd name="T20" fmla="*/ 3354 w 8928"/>
                    <a:gd name="T21" fmla="*/ 7436 h 12804"/>
                    <a:gd name="T22" fmla="*/ 3678 w 8928"/>
                    <a:gd name="T23" fmla="*/ 7436 h 12804"/>
                    <a:gd name="T24" fmla="*/ 4000 w 8928"/>
                    <a:gd name="T25" fmla="*/ 12754 h 12804"/>
                    <a:gd name="T26" fmla="*/ 4218 w 8928"/>
                    <a:gd name="T27" fmla="*/ 12704 h 12804"/>
                    <a:gd name="T28" fmla="*/ 4546 w 8928"/>
                    <a:gd name="T29" fmla="*/ 12704 h 12804"/>
                    <a:gd name="T30" fmla="*/ 4654 w 8928"/>
                    <a:gd name="T31" fmla="*/ 12804 h 12804"/>
                    <a:gd name="T32" fmla="*/ 4326 w 8928"/>
                    <a:gd name="T33" fmla="*/ 12804 h 12804"/>
                    <a:gd name="T34" fmla="*/ 4002 w 8928"/>
                    <a:gd name="T35" fmla="*/ 12804 h 12804"/>
                    <a:gd name="T36" fmla="*/ 3786 w 8928"/>
                    <a:gd name="T37" fmla="*/ 7536 h 12804"/>
                    <a:gd name="T38" fmla="*/ 3462 w 8928"/>
                    <a:gd name="T39" fmla="*/ 7536 h 12804"/>
                    <a:gd name="T40" fmla="*/ 3138 w 8928"/>
                    <a:gd name="T41" fmla="*/ 7536 h 12804"/>
                    <a:gd name="T42" fmla="*/ 2810 w 8928"/>
                    <a:gd name="T43" fmla="*/ 7536 h 12804"/>
                    <a:gd name="T44" fmla="*/ 2486 w 8928"/>
                    <a:gd name="T45" fmla="*/ 7536 h 12804"/>
                    <a:gd name="T46" fmla="*/ 2270 w 8928"/>
                    <a:gd name="T47" fmla="*/ 100 h 12804"/>
                    <a:gd name="T48" fmla="*/ 1946 w 8928"/>
                    <a:gd name="T49" fmla="*/ 100 h 12804"/>
                    <a:gd name="T50" fmla="*/ 1618 w 8928"/>
                    <a:gd name="T51" fmla="*/ 100 h 12804"/>
                    <a:gd name="T52" fmla="*/ 1294 w 8928"/>
                    <a:gd name="T53" fmla="*/ 100 h 12804"/>
                    <a:gd name="T54" fmla="*/ 970 w 8928"/>
                    <a:gd name="T55" fmla="*/ 100 h 12804"/>
                    <a:gd name="T56" fmla="*/ 646 w 8928"/>
                    <a:gd name="T57" fmla="*/ 100 h 12804"/>
                    <a:gd name="T58" fmla="*/ 430 w 8928"/>
                    <a:gd name="T59" fmla="*/ 6348 h 12804"/>
                    <a:gd name="T60" fmla="*/ 102 w 8928"/>
                    <a:gd name="T61" fmla="*/ 6348 h 12804"/>
                    <a:gd name="T62" fmla="*/ 4870 w 8928"/>
                    <a:gd name="T63" fmla="*/ 12704 h 12804"/>
                    <a:gd name="T64" fmla="*/ 5194 w 8928"/>
                    <a:gd name="T65" fmla="*/ 12704 h 12804"/>
                    <a:gd name="T66" fmla="*/ 5518 w 8928"/>
                    <a:gd name="T67" fmla="*/ 12704 h 12804"/>
                    <a:gd name="T68" fmla="*/ 5734 w 8928"/>
                    <a:gd name="T69" fmla="*/ 12512 h 12804"/>
                    <a:gd name="T70" fmla="*/ 6062 w 8928"/>
                    <a:gd name="T71" fmla="*/ 12512 h 12804"/>
                    <a:gd name="T72" fmla="*/ 6386 w 8928"/>
                    <a:gd name="T73" fmla="*/ 12512 h 12804"/>
                    <a:gd name="T74" fmla="*/ 6710 w 8928"/>
                    <a:gd name="T75" fmla="*/ 12512 h 12804"/>
                    <a:gd name="T76" fmla="*/ 7034 w 8928"/>
                    <a:gd name="T77" fmla="*/ 12512 h 12804"/>
                    <a:gd name="T78" fmla="*/ 7250 w 8928"/>
                    <a:gd name="T79" fmla="*/ 12456 h 12804"/>
                    <a:gd name="T80" fmla="*/ 7578 w 8928"/>
                    <a:gd name="T81" fmla="*/ 12456 h 12804"/>
                    <a:gd name="T82" fmla="*/ 7902 w 8928"/>
                    <a:gd name="T83" fmla="*/ 12456 h 12804"/>
                    <a:gd name="T84" fmla="*/ 8226 w 8928"/>
                    <a:gd name="T85" fmla="*/ 12456 h 12804"/>
                    <a:gd name="T86" fmla="*/ 8550 w 8928"/>
                    <a:gd name="T87" fmla="*/ 12456 h 12804"/>
                    <a:gd name="T88" fmla="*/ 8878 w 8928"/>
                    <a:gd name="T89" fmla="*/ 12456 h 12804"/>
                    <a:gd name="T90" fmla="*/ 8658 w 8928"/>
                    <a:gd name="T91" fmla="*/ 12556 h 12804"/>
                    <a:gd name="T92" fmla="*/ 8334 w 8928"/>
                    <a:gd name="T93" fmla="*/ 12556 h 12804"/>
                    <a:gd name="T94" fmla="*/ 8010 w 8928"/>
                    <a:gd name="T95" fmla="*/ 12556 h 12804"/>
                    <a:gd name="T96" fmla="*/ 7686 w 8928"/>
                    <a:gd name="T97" fmla="*/ 12556 h 12804"/>
                    <a:gd name="T98" fmla="*/ 7358 w 8928"/>
                    <a:gd name="T99" fmla="*/ 12556 h 12804"/>
                    <a:gd name="T100" fmla="*/ 7142 w 8928"/>
                    <a:gd name="T101" fmla="*/ 12612 h 12804"/>
                    <a:gd name="T102" fmla="*/ 6818 w 8928"/>
                    <a:gd name="T103" fmla="*/ 12612 h 12804"/>
                    <a:gd name="T104" fmla="*/ 6494 w 8928"/>
                    <a:gd name="T105" fmla="*/ 12612 h 12804"/>
                    <a:gd name="T106" fmla="*/ 6170 w 8928"/>
                    <a:gd name="T107" fmla="*/ 12612 h 12804"/>
                    <a:gd name="T108" fmla="*/ 5842 w 8928"/>
                    <a:gd name="T109" fmla="*/ 12612 h 12804"/>
                    <a:gd name="T110" fmla="*/ 5623 w 8928"/>
                    <a:gd name="T111" fmla="*/ 12768 h 12804"/>
                    <a:gd name="T112" fmla="*/ 5302 w 8928"/>
                    <a:gd name="T113" fmla="*/ 12804 h 12804"/>
                    <a:gd name="T114" fmla="*/ 4978 w 8928"/>
                    <a:gd name="T115" fmla="*/ 12804 h 12804"/>
                    <a:gd name="T116" fmla="*/ 4762 w 8928"/>
                    <a:gd name="T117" fmla="*/ 12704 h 12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928" h="12804">
                      <a:moveTo>
                        <a:pt x="50" y="6248"/>
                      </a:moveTo>
                      <a:lnTo>
                        <a:pt x="102" y="6248"/>
                      </a:lnTo>
                      <a:lnTo>
                        <a:pt x="158" y="6248"/>
                      </a:lnTo>
                      <a:lnTo>
                        <a:pt x="214" y="6248"/>
                      </a:lnTo>
                      <a:lnTo>
                        <a:pt x="266" y="6248"/>
                      </a:lnTo>
                      <a:lnTo>
                        <a:pt x="322" y="6248"/>
                      </a:lnTo>
                      <a:lnTo>
                        <a:pt x="374" y="6248"/>
                      </a:lnTo>
                      <a:lnTo>
                        <a:pt x="430" y="6248"/>
                      </a:lnTo>
                      <a:lnTo>
                        <a:pt x="482" y="6248"/>
                      </a:lnTo>
                      <a:lnTo>
                        <a:pt x="538" y="6248"/>
                      </a:lnTo>
                      <a:lnTo>
                        <a:pt x="590" y="6248"/>
                      </a:lnTo>
                      <a:lnTo>
                        <a:pt x="540" y="6298"/>
                      </a:lnTo>
                      <a:lnTo>
                        <a:pt x="596" y="50"/>
                      </a:lnTo>
                      <a:cubicBezTo>
                        <a:pt x="597" y="23"/>
                        <a:pt x="619" y="0"/>
                        <a:pt x="646" y="0"/>
                      </a:cubicBezTo>
                      <a:lnTo>
                        <a:pt x="698" y="0"/>
                      </a:lnTo>
                      <a:lnTo>
                        <a:pt x="754" y="0"/>
                      </a:lnTo>
                      <a:lnTo>
                        <a:pt x="806" y="0"/>
                      </a:lnTo>
                      <a:lnTo>
                        <a:pt x="862" y="0"/>
                      </a:lnTo>
                      <a:lnTo>
                        <a:pt x="918" y="0"/>
                      </a:lnTo>
                      <a:lnTo>
                        <a:pt x="970" y="0"/>
                      </a:lnTo>
                      <a:lnTo>
                        <a:pt x="1026" y="0"/>
                      </a:lnTo>
                      <a:lnTo>
                        <a:pt x="1078" y="0"/>
                      </a:lnTo>
                      <a:lnTo>
                        <a:pt x="1134" y="0"/>
                      </a:lnTo>
                      <a:lnTo>
                        <a:pt x="1186" y="0"/>
                      </a:lnTo>
                      <a:lnTo>
                        <a:pt x="1242" y="0"/>
                      </a:lnTo>
                      <a:lnTo>
                        <a:pt x="1294" y="0"/>
                      </a:lnTo>
                      <a:lnTo>
                        <a:pt x="1350" y="0"/>
                      </a:lnTo>
                      <a:lnTo>
                        <a:pt x="1402" y="0"/>
                      </a:lnTo>
                      <a:lnTo>
                        <a:pt x="1458" y="0"/>
                      </a:lnTo>
                      <a:lnTo>
                        <a:pt x="1510" y="0"/>
                      </a:lnTo>
                      <a:lnTo>
                        <a:pt x="1566" y="0"/>
                      </a:lnTo>
                      <a:lnTo>
                        <a:pt x="1618" y="0"/>
                      </a:lnTo>
                      <a:lnTo>
                        <a:pt x="1674" y="0"/>
                      </a:lnTo>
                      <a:lnTo>
                        <a:pt x="1730" y="0"/>
                      </a:lnTo>
                      <a:lnTo>
                        <a:pt x="1782" y="0"/>
                      </a:lnTo>
                      <a:lnTo>
                        <a:pt x="1838" y="0"/>
                      </a:lnTo>
                      <a:lnTo>
                        <a:pt x="1890" y="0"/>
                      </a:lnTo>
                      <a:lnTo>
                        <a:pt x="1946" y="0"/>
                      </a:lnTo>
                      <a:lnTo>
                        <a:pt x="1998" y="0"/>
                      </a:lnTo>
                      <a:lnTo>
                        <a:pt x="2054" y="0"/>
                      </a:lnTo>
                      <a:lnTo>
                        <a:pt x="2106" y="0"/>
                      </a:lnTo>
                      <a:lnTo>
                        <a:pt x="2162" y="0"/>
                      </a:lnTo>
                      <a:lnTo>
                        <a:pt x="2214" y="0"/>
                      </a:lnTo>
                      <a:lnTo>
                        <a:pt x="2270" y="0"/>
                      </a:lnTo>
                      <a:cubicBezTo>
                        <a:pt x="2298" y="0"/>
                        <a:pt x="2320" y="23"/>
                        <a:pt x="2320" y="50"/>
                      </a:cubicBezTo>
                      <a:lnTo>
                        <a:pt x="2372" y="7486"/>
                      </a:lnTo>
                      <a:lnTo>
                        <a:pt x="2322" y="7436"/>
                      </a:lnTo>
                      <a:lnTo>
                        <a:pt x="2378" y="7436"/>
                      </a:lnTo>
                      <a:lnTo>
                        <a:pt x="2434" y="7436"/>
                      </a:lnTo>
                      <a:lnTo>
                        <a:pt x="2486" y="7436"/>
                      </a:lnTo>
                      <a:lnTo>
                        <a:pt x="2542" y="7436"/>
                      </a:lnTo>
                      <a:lnTo>
                        <a:pt x="2594" y="7436"/>
                      </a:lnTo>
                      <a:lnTo>
                        <a:pt x="2650" y="7436"/>
                      </a:lnTo>
                      <a:lnTo>
                        <a:pt x="2702" y="7436"/>
                      </a:lnTo>
                      <a:lnTo>
                        <a:pt x="2758" y="7436"/>
                      </a:lnTo>
                      <a:lnTo>
                        <a:pt x="2810" y="7436"/>
                      </a:lnTo>
                      <a:lnTo>
                        <a:pt x="2866" y="7436"/>
                      </a:lnTo>
                      <a:lnTo>
                        <a:pt x="2918" y="7436"/>
                      </a:lnTo>
                      <a:lnTo>
                        <a:pt x="2974" y="7436"/>
                      </a:lnTo>
                      <a:lnTo>
                        <a:pt x="3026" y="7436"/>
                      </a:lnTo>
                      <a:lnTo>
                        <a:pt x="3082" y="7436"/>
                      </a:lnTo>
                      <a:lnTo>
                        <a:pt x="3138" y="7436"/>
                      </a:lnTo>
                      <a:lnTo>
                        <a:pt x="3190" y="7436"/>
                      </a:lnTo>
                      <a:lnTo>
                        <a:pt x="3246" y="7436"/>
                      </a:lnTo>
                      <a:lnTo>
                        <a:pt x="3298" y="7436"/>
                      </a:lnTo>
                      <a:lnTo>
                        <a:pt x="3354" y="7436"/>
                      </a:lnTo>
                      <a:lnTo>
                        <a:pt x="3406" y="7436"/>
                      </a:lnTo>
                      <a:lnTo>
                        <a:pt x="3462" y="7436"/>
                      </a:lnTo>
                      <a:lnTo>
                        <a:pt x="3514" y="7436"/>
                      </a:lnTo>
                      <a:lnTo>
                        <a:pt x="3570" y="7436"/>
                      </a:lnTo>
                      <a:lnTo>
                        <a:pt x="3622" y="7436"/>
                      </a:lnTo>
                      <a:lnTo>
                        <a:pt x="3678" y="7436"/>
                      </a:lnTo>
                      <a:lnTo>
                        <a:pt x="3730" y="7436"/>
                      </a:lnTo>
                      <a:lnTo>
                        <a:pt x="3786" y="7436"/>
                      </a:lnTo>
                      <a:lnTo>
                        <a:pt x="3842" y="7436"/>
                      </a:lnTo>
                      <a:lnTo>
                        <a:pt x="3894" y="7436"/>
                      </a:lnTo>
                      <a:cubicBezTo>
                        <a:pt x="3922" y="7436"/>
                        <a:pt x="3944" y="7459"/>
                        <a:pt x="3944" y="7486"/>
                      </a:cubicBezTo>
                      <a:lnTo>
                        <a:pt x="4000" y="12754"/>
                      </a:lnTo>
                      <a:lnTo>
                        <a:pt x="3950" y="12704"/>
                      </a:lnTo>
                      <a:lnTo>
                        <a:pt x="4002" y="12704"/>
                      </a:lnTo>
                      <a:lnTo>
                        <a:pt x="4058" y="12704"/>
                      </a:lnTo>
                      <a:lnTo>
                        <a:pt x="4110" y="12704"/>
                      </a:lnTo>
                      <a:lnTo>
                        <a:pt x="4166" y="12704"/>
                      </a:lnTo>
                      <a:lnTo>
                        <a:pt x="4218" y="12704"/>
                      </a:lnTo>
                      <a:lnTo>
                        <a:pt x="4274" y="12704"/>
                      </a:lnTo>
                      <a:lnTo>
                        <a:pt x="4326" y="12704"/>
                      </a:lnTo>
                      <a:lnTo>
                        <a:pt x="4382" y="12704"/>
                      </a:lnTo>
                      <a:lnTo>
                        <a:pt x="4434" y="12704"/>
                      </a:lnTo>
                      <a:lnTo>
                        <a:pt x="4490" y="12704"/>
                      </a:lnTo>
                      <a:lnTo>
                        <a:pt x="4546" y="12704"/>
                      </a:lnTo>
                      <a:lnTo>
                        <a:pt x="4598" y="12704"/>
                      </a:lnTo>
                      <a:lnTo>
                        <a:pt x="4654" y="12704"/>
                      </a:lnTo>
                      <a:lnTo>
                        <a:pt x="4706" y="12704"/>
                      </a:lnTo>
                      <a:cubicBezTo>
                        <a:pt x="4734" y="12704"/>
                        <a:pt x="4756" y="12727"/>
                        <a:pt x="4756" y="12754"/>
                      </a:cubicBezTo>
                      <a:cubicBezTo>
                        <a:pt x="4756" y="12782"/>
                        <a:pt x="4734" y="12804"/>
                        <a:pt x="4706" y="12804"/>
                      </a:cubicBezTo>
                      <a:lnTo>
                        <a:pt x="4654" y="12804"/>
                      </a:lnTo>
                      <a:lnTo>
                        <a:pt x="4598" y="12804"/>
                      </a:lnTo>
                      <a:lnTo>
                        <a:pt x="4546" y="12804"/>
                      </a:lnTo>
                      <a:lnTo>
                        <a:pt x="4490" y="12804"/>
                      </a:lnTo>
                      <a:lnTo>
                        <a:pt x="4434" y="12804"/>
                      </a:lnTo>
                      <a:lnTo>
                        <a:pt x="4382" y="12804"/>
                      </a:lnTo>
                      <a:lnTo>
                        <a:pt x="4326" y="12804"/>
                      </a:lnTo>
                      <a:lnTo>
                        <a:pt x="4274" y="12804"/>
                      </a:lnTo>
                      <a:lnTo>
                        <a:pt x="4218" y="12804"/>
                      </a:lnTo>
                      <a:lnTo>
                        <a:pt x="4166" y="12804"/>
                      </a:lnTo>
                      <a:lnTo>
                        <a:pt x="4110" y="12804"/>
                      </a:lnTo>
                      <a:lnTo>
                        <a:pt x="4058" y="12804"/>
                      </a:lnTo>
                      <a:lnTo>
                        <a:pt x="4002" y="12804"/>
                      </a:lnTo>
                      <a:lnTo>
                        <a:pt x="3950" y="12804"/>
                      </a:lnTo>
                      <a:cubicBezTo>
                        <a:pt x="3923" y="12804"/>
                        <a:pt x="3901" y="12782"/>
                        <a:pt x="3900" y="12755"/>
                      </a:cubicBezTo>
                      <a:lnTo>
                        <a:pt x="3844" y="7487"/>
                      </a:lnTo>
                      <a:lnTo>
                        <a:pt x="3894" y="7536"/>
                      </a:lnTo>
                      <a:lnTo>
                        <a:pt x="3842" y="7536"/>
                      </a:lnTo>
                      <a:lnTo>
                        <a:pt x="3786" y="7536"/>
                      </a:lnTo>
                      <a:lnTo>
                        <a:pt x="3730" y="7536"/>
                      </a:lnTo>
                      <a:lnTo>
                        <a:pt x="3678" y="7536"/>
                      </a:lnTo>
                      <a:lnTo>
                        <a:pt x="3622" y="7536"/>
                      </a:lnTo>
                      <a:lnTo>
                        <a:pt x="3570" y="7536"/>
                      </a:lnTo>
                      <a:lnTo>
                        <a:pt x="3514" y="7536"/>
                      </a:lnTo>
                      <a:lnTo>
                        <a:pt x="3462" y="7536"/>
                      </a:lnTo>
                      <a:lnTo>
                        <a:pt x="3406" y="7536"/>
                      </a:lnTo>
                      <a:lnTo>
                        <a:pt x="3354" y="7536"/>
                      </a:lnTo>
                      <a:lnTo>
                        <a:pt x="3298" y="7536"/>
                      </a:lnTo>
                      <a:lnTo>
                        <a:pt x="3246" y="7536"/>
                      </a:lnTo>
                      <a:lnTo>
                        <a:pt x="3190" y="7536"/>
                      </a:lnTo>
                      <a:lnTo>
                        <a:pt x="3138" y="7536"/>
                      </a:lnTo>
                      <a:lnTo>
                        <a:pt x="3082" y="7536"/>
                      </a:lnTo>
                      <a:lnTo>
                        <a:pt x="3026" y="7536"/>
                      </a:lnTo>
                      <a:lnTo>
                        <a:pt x="2974" y="7536"/>
                      </a:lnTo>
                      <a:lnTo>
                        <a:pt x="2918" y="7536"/>
                      </a:lnTo>
                      <a:lnTo>
                        <a:pt x="2866" y="7536"/>
                      </a:lnTo>
                      <a:lnTo>
                        <a:pt x="2810" y="7536"/>
                      </a:lnTo>
                      <a:lnTo>
                        <a:pt x="2758" y="7536"/>
                      </a:lnTo>
                      <a:lnTo>
                        <a:pt x="2702" y="7536"/>
                      </a:lnTo>
                      <a:lnTo>
                        <a:pt x="2650" y="7536"/>
                      </a:lnTo>
                      <a:lnTo>
                        <a:pt x="2594" y="7536"/>
                      </a:lnTo>
                      <a:lnTo>
                        <a:pt x="2542" y="7536"/>
                      </a:lnTo>
                      <a:lnTo>
                        <a:pt x="2486" y="7536"/>
                      </a:lnTo>
                      <a:lnTo>
                        <a:pt x="2434" y="7536"/>
                      </a:lnTo>
                      <a:lnTo>
                        <a:pt x="2378" y="7536"/>
                      </a:lnTo>
                      <a:lnTo>
                        <a:pt x="2322" y="7536"/>
                      </a:lnTo>
                      <a:cubicBezTo>
                        <a:pt x="2295" y="7536"/>
                        <a:pt x="2273" y="7514"/>
                        <a:pt x="2272" y="7487"/>
                      </a:cubicBezTo>
                      <a:lnTo>
                        <a:pt x="2220" y="51"/>
                      </a:lnTo>
                      <a:lnTo>
                        <a:pt x="2270" y="100"/>
                      </a:lnTo>
                      <a:lnTo>
                        <a:pt x="2214" y="100"/>
                      </a:lnTo>
                      <a:lnTo>
                        <a:pt x="2162" y="100"/>
                      </a:lnTo>
                      <a:lnTo>
                        <a:pt x="2106" y="100"/>
                      </a:lnTo>
                      <a:lnTo>
                        <a:pt x="2054" y="100"/>
                      </a:lnTo>
                      <a:lnTo>
                        <a:pt x="1998" y="100"/>
                      </a:lnTo>
                      <a:lnTo>
                        <a:pt x="1946" y="100"/>
                      </a:lnTo>
                      <a:lnTo>
                        <a:pt x="1890" y="100"/>
                      </a:lnTo>
                      <a:lnTo>
                        <a:pt x="1838" y="100"/>
                      </a:lnTo>
                      <a:lnTo>
                        <a:pt x="1782" y="100"/>
                      </a:lnTo>
                      <a:lnTo>
                        <a:pt x="1730" y="100"/>
                      </a:lnTo>
                      <a:lnTo>
                        <a:pt x="1674" y="100"/>
                      </a:lnTo>
                      <a:lnTo>
                        <a:pt x="1618" y="100"/>
                      </a:lnTo>
                      <a:lnTo>
                        <a:pt x="1566" y="100"/>
                      </a:lnTo>
                      <a:lnTo>
                        <a:pt x="1510" y="100"/>
                      </a:lnTo>
                      <a:lnTo>
                        <a:pt x="1458" y="100"/>
                      </a:lnTo>
                      <a:lnTo>
                        <a:pt x="1402" y="100"/>
                      </a:lnTo>
                      <a:lnTo>
                        <a:pt x="1350" y="100"/>
                      </a:lnTo>
                      <a:lnTo>
                        <a:pt x="1294" y="100"/>
                      </a:lnTo>
                      <a:lnTo>
                        <a:pt x="1242" y="100"/>
                      </a:lnTo>
                      <a:lnTo>
                        <a:pt x="1186" y="100"/>
                      </a:lnTo>
                      <a:lnTo>
                        <a:pt x="1134" y="100"/>
                      </a:lnTo>
                      <a:lnTo>
                        <a:pt x="1078" y="100"/>
                      </a:lnTo>
                      <a:lnTo>
                        <a:pt x="1026" y="100"/>
                      </a:lnTo>
                      <a:lnTo>
                        <a:pt x="970" y="100"/>
                      </a:lnTo>
                      <a:lnTo>
                        <a:pt x="918" y="100"/>
                      </a:lnTo>
                      <a:lnTo>
                        <a:pt x="862" y="100"/>
                      </a:lnTo>
                      <a:lnTo>
                        <a:pt x="806" y="100"/>
                      </a:lnTo>
                      <a:lnTo>
                        <a:pt x="754" y="100"/>
                      </a:lnTo>
                      <a:lnTo>
                        <a:pt x="698" y="100"/>
                      </a:lnTo>
                      <a:lnTo>
                        <a:pt x="646" y="100"/>
                      </a:lnTo>
                      <a:lnTo>
                        <a:pt x="696" y="51"/>
                      </a:lnTo>
                      <a:lnTo>
                        <a:pt x="640" y="6299"/>
                      </a:lnTo>
                      <a:cubicBezTo>
                        <a:pt x="640" y="6326"/>
                        <a:pt x="618" y="6348"/>
                        <a:pt x="590" y="6348"/>
                      </a:cubicBezTo>
                      <a:lnTo>
                        <a:pt x="538" y="6348"/>
                      </a:lnTo>
                      <a:lnTo>
                        <a:pt x="482" y="6348"/>
                      </a:lnTo>
                      <a:lnTo>
                        <a:pt x="430" y="6348"/>
                      </a:lnTo>
                      <a:lnTo>
                        <a:pt x="374" y="6348"/>
                      </a:lnTo>
                      <a:lnTo>
                        <a:pt x="322" y="6348"/>
                      </a:lnTo>
                      <a:lnTo>
                        <a:pt x="266" y="6348"/>
                      </a:lnTo>
                      <a:lnTo>
                        <a:pt x="214" y="6348"/>
                      </a:lnTo>
                      <a:lnTo>
                        <a:pt x="158" y="6348"/>
                      </a:lnTo>
                      <a:lnTo>
                        <a:pt x="102" y="6348"/>
                      </a:lnTo>
                      <a:lnTo>
                        <a:pt x="50" y="6348"/>
                      </a:lnTo>
                      <a:cubicBezTo>
                        <a:pt x="23" y="6348"/>
                        <a:pt x="0" y="6326"/>
                        <a:pt x="0" y="6298"/>
                      </a:cubicBezTo>
                      <a:cubicBezTo>
                        <a:pt x="0" y="6271"/>
                        <a:pt x="23" y="6248"/>
                        <a:pt x="50" y="6248"/>
                      </a:cubicBezTo>
                      <a:close/>
                      <a:moveTo>
                        <a:pt x="4762" y="12704"/>
                      </a:moveTo>
                      <a:lnTo>
                        <a:pt x="4814" y="12704"/>
                      </a:lnTo>
                      <a:lnTo>
                        <a:pt x="4870" y="12704"/>
                      </a:lnTo>
                      <a:lnTo>
                        <a:pt x="4922" y="12704"/>
                      </a:lnTo>
                      <a:lnTo>
                        <a:pt x="4978" y="12704"/>
                      </a:lnTo>
                      <a:lnTo>
                        <a:pt x="5030" y="12704"/>
                      </a:lnTo>
                      <a:lnTo>
                        <a:pt x="5086" y="12704"/>
                      </a:lnTo>
                      <a:lnTo>
                        <a:pt x="5138" y="12704"/>
                      </a:lnTo>
                      <a:lnTo>
                        <a:pt x="5194" y="12704"/>
                      </a:lnTo>
                      <a:lnTo>
                        <a:pt x="5250" y="12704"/>
                      </a:lnTo>
                      <a:lnTo>
                        <a:pt x="5302" y="12704"/>
                      </a:lnTo>
                      <a:lnTo>
                        <a:pt x="5358" y="12704"/>
                      </a:lnTo>
                      <a:lnTo>
                        <a:pt x="5410" y="12704"/>
                      </a:lnTo>
                      <a:lnTo>
                        <a:pt x="5466" y="12704"/>
                      </a:lnTo>
                      <a:lnTo>
                        <a:pt x="5518" y="12704"/>
                      </a:lnTo>
                      <a:lnTo>
                        <a:pt x="5574" y="12704"/>
                      </a:lnTo>
                      <a:lnTo>
                        <a:pt x="5526" y="12741"/>
                      </a:lnTo>
                      <a:lnTo>
                        <a:pt x="5578" y="12549"/>
                      </a:lnTo>
                      <a:cubicBezTo>
                        <a:pt x="5584" y="12528"/>
                        <a:pt x="5604" y="12512"/>
                        <a:pt x="5626" y="12512"/>
                      </a:cubicBezTo>
                      <a:lnTo>
                        <a:pt x="5682" y="12512"/>
                      </a:lnTo>
                      <a:lnTo>
                        <a:pt x="5734" y="12512"/>
                      </a:lnTo>
                      <a:lnTo>
                        <a:pt x="5790" y="12512"/>
                      </a:lnTo>
                      <a:lnTo>
                        <a:pt x="5842" y="12512"/>
                      </a:lnTo>
                      <a:lnTo>
                        <a:pt x="5898" y="12512"/>
                      </a:lnTo>
                      <a:lnTo>
                        <a:pt x="5954" y="12512"/>
                      </a:lnTo>
                      <a:lnTo>
                        <a:pt x="6006" y="12512"/>
                      </a:lnTo>
                      <a:lnTo>
                        <a:pt x="6062" y="12512"/>
                      </a:lnTo>
                      <a:lnTo>
                        <a:pt x="6114" y="12512"/>
                      </a:lnTo>
                      <a:lnTo>
                        <a:pt x="6170" y="12512"/>
                      </a:lnTo>
                      <a:lnTo>
                        <a:pt x="6222" y="12512"/>
                      </a:lnTo>
                      <a:lnTo>
                        <a:pt x="6278" y="12512"/>
                      </a:lnTo>
                      <a:lnTo>
                        <a:pt x="6330" y="12512"/>
                      </a:lnTo>
                      <a:lnTo>
                        <a:pt x="6386" y="12512"/>
                      </a:lnTo>
                      <a:lnTo>
                        <a:pt x="6438" y="12512"/>
                      </a:lnTo>
                      <a:lnTo>
                        <a:pt x="6494" y="12512"/>
                      </a:lnTo>
                      <a:lnTo>
                        <a:pt x="6546" y="12512"/>
                      </a:lnTo>
                      <a:lnTo>
                        <a:pt x="6602" y="12512"/>
                      </a:lnTo>
                      <a:lnTo>
                        <a:pt x="6658" y="12512"/>
                      </a:lnTo>
                      <a:lnTo>
                        <a:pt x="6710" y="12512"/>
                      </a:lnTo>
                      <a:lnTo>
                        <a:pt x="6766" y="12512"/>
                      </a:lnTo>
                      <a:lnTo>
                        <a:pt x="6818" y="12512"/>
                      </a:lnTo>
                      <a:lnTo>
                        <a:pt x="6874" y="12512"/>
                      </a:lnTo>
                      <a:lnTo>
                        <a:pt x="6926" y="12512"/>
                      </a:lnTo>
                      <a:lnTo>
                        <a:pt x="6982" y="12512"/>
                      </a:lnTo>
                      <a:lnTo>
                        <a:pt x="7034" y="12512"/>
                      </a:lnTo>
                      <a:lnTo>
                        <a:pt x="7090" y="12512"/>
                      </a:lnTo>
                      <a:lnTo>
                        <a:pt x="7142" y="12512"/>
                      </a:lnTo>
                      <a:lnTo>
                        <a:pt x="7198" y="12512"/>
                      </a:lnTo>
                      <a:lnTo>
                        <a:pt x="7162" y="12528"/>
                      </a:lnTo>
                      <a:lnTo>
                        <a:pt x="7214" y="12472"/>
                      </a:lnTo>
                      <a:cubicBezTo>
                        <a:pt x="7223" y="12462"/>
                        <a:pt x="7237" y="12456"/>
                        <a:pt x="7250" y="12456"/>
                      </a:cubicBezTo>
                      <a:lnTo>
                        <a:pt x="7306" y="12456"/>
                      </a:lnTo>
                      <a:lnTo>
                        <a:pt x="7358" y="12456"/>
                      </a:lnTo>
                      <a:lnTo>
                        <a:pt x="7414" y="12456"/>
                      </a:lnTo>
                      <a:lnTo>
                        <a:pt x="7470" y="12456"/>
                      </a:lnTo>
                      <a:lnTo>
                        <a:pt x="7522" y="12456"/>
                      </a:lnTo>
                      <a:lnTo>
                        <a:pt x="7578" y="12456"/>
                      </a:lnTo>
                      <a:lnTo>
                        <a:pt x="7630" y="12456"/>
                      </a:lnTo>
                      <a:lnTo>
                        <a:pt x="7686" y="12456"/>
                      </a:lnTo>
                      <a:lnTo>
                        <a:pt x="7738" y="12456"/>
                      </a:lnTo>
                      <a:lnTo>
                        <a:pt x="7794" y="12456"/>
                      </a:lnTo>
                      <a:lnTo>
                        <a:pt x="7846" y="12456"/>
                      </a:lnTo>
                      <a:lnTo>
                        <a:pt x="7902" y="12456"/>
                      </a:lnTo>
                      <a:lnTo>
                        <a:pt x="7954" y="12456"/>
                      </a:lnTo>
                      <a:lnTo>
                        <a:pt x="8010" y="12456"/>
                      </a:lnTo>
                      <a:lnTo>
                        <a:pt x="8062" y="12456"/>
                      </a:lnTo>
                      <a:lnTo>
                        <a:pt x="8118" y="12456"/>
                      </a:lnTo>
                      <a:lnTo>
                        <a:pt x="8174" y="12456"/>
                      </a:lnTo>
                      <a:lnTo>
                        <a:pt x="8226" y="12456"/>
                      </a:lnTo>
                      <a:lnTo>
                        <a:pt x="8282" y="12456"/>
                      </a:lnTo>
                      <a:lnTo>
                        <a:pt x="8334" y="12456"/>
                      </a:lnTo>
                      <a:lnTo>
                        <a:pt x="8390" y="12456"/>
                      </a:lnTo>
                      <a:lnTo>
                        <a:pt x="8442" y="12456"/>
                      </a:lnTo>
                      <a:lnTo>
                        <a:pt x="8498" y="12456"/>
                      </a:lnTo>
                      <a:lnTo>
                        <a:pt x="8550" y="12456"/>
                      </a:lnTo>
                      <a:lnTo>
                        <a:pt x="8606" y="12456"/>
                      </a:lnTo>
                      <a:lnTo>
                        <a:pt x="8658" y="12456"/>
                      </a:lnTo>
                      <a:lnTo>
                        <a:pt x="8714" y="12456"/>
                      </a:lnTo>
                      <a:lnTo>
                        <a:pt x="8766" y="12456"/>
                      </a:lnTo>
                      <a:lnTo>
                        <a:pt x="8822" y="12456"/>
                      </a:lnTo>
                      <a:lnTo>
                        <a:pt x="8878" y="12456"/>
                      </a:lnTo>
                      <a:cubicBezTo>
                        <a:pt x="8906" y="12456"/>
                        <a:pt x="8928" y="12479"/>
                        <a:pt x="8928" y="12506"/>
                      </a:cubicBezTo>
                      <a:cubicBezTo>
                        <a:pt x="8928" y="12534"/>
                        <a:pt x="8906" y="12556"/>
                        <a:pt x="8878" y="12556"/>
                      </a:cubicBezTo>
                      <a:lnTo>
                        <a:pt x="8822" y="12556"/>
                      </a:lnTo>
                      <a:lnTo>
                        <a:pt x="8766" y="12556"/>
                      </a:lnTo>
                      <a:lnTo>
                        <a:pt x="8714" y="12556"/>
                      </a:lnTo>
                      <a:lnTo>
                        <a:pt x="8658" y="12556"/>
                      </a:lnTo>
                      <a:lnTo>
                        <a:pt x="8606" y="12556"/>
                      </a:lnTo>
                      <a:lnTo>
                        <a:pt x="8550" y="12556"/>
                      </a:lnTo>
                      <a:lnTo>
                        <a:pt x="8498" y="12556"/>
                      </a:lnTo>
                      <a:lnTo>
                        <a:pt x="8442" y="12556"/>
                      </a:lnTo>
                      <a:lnTo>
                        <a:pt x="8390" y="12556"/>
                      </a:lnTo>
                      <a:lnTo>
                        <a:pt x="8334" y="12556"/>
                      </a:lnTo>
                      <a:lnTo>
                        <a:pt x="8282" y="12556"/>
                      </a:lnTo>
                      <a:lnTo>
                        <a:pt x="8226" y="12556"/>
                      </a:lnTo>
                      <a:lnTo>
                        <a:pt x="8174" y="12556"/>
                      </a:lnTo>
                      <a:lnTo>
                        <a:pt x="8118" y="12556"/>
                      </a:lnTo>
                      <a:lnTo>
                        <a:pt x="8062" y="12556"/>
                      </a:lnTo>
                      <a:lnTo>
                        <a:pt x="8010" y="12556"/>
                      </a:lnTo>
                      <a:lnTo>
                        <a:pt x="7954" y="12556"/>
                      </a:lnTo>
                      <a:lnTo>
                        <a:pt x="7902" y="12556"/>
                      </a:lnTo>
                      <a:lnTo>
                        <a:pt x="7846" y="12556"/>
                      </a:lnTo>
                      <a:lnTo>
                        <a:pt x="7794" y="12556"/>
                      </a:lnTo>
                      <a:lnTo>
                        <a:pt x="7738" y="12556"/>
                      </a:lnTo>
                      <a:lnTo>
                        <a:pt x="7686" y="12556"/>
                      </a:lnTo>
                      <a:lnTo>
                        <a:pt x="7630" y="12556"/>
                      </a:lnTo>
                      <a:lnTo>
                        <a:pt x="7578" y="12556"/>
                      </a:lnTo>
                      <a:lnTo>
                        <a:pt x="7522" y="12556"/>
                      </a:lnTo>
                      <a:lnTo>
                        <a:pt x="7470" y="12556"/>
                      </a:lnTo>
                      <a:lnTo>
                        <a:pt x="7414" y="12556"/>
                      </a:lnTo>
                      <a:lnTo>
                        <a:pt x="7358" y="12556"/>
                      </a:lnTo>
                      <a:lnTo>
                        <a:pt x="7306" y="12556"/>
                      </a:lnTo>
                      <a:lnTo>
                        <a:pt x="7250" y="12556"/>
                      </a:lnTo>
                      <a:lnTo>
                        <a:pt x="7287" y="12540"/>
                      </a:lnTo>
                      <a:lnTo>
                        <a:pt x="7235" y="12596"/>
                      </a:lnTo>
                      <a:cubicBezTo>
                        <a:pt x="7226" y="12607"/>
                        <a:pt x="7212" y="12612"/>
                        <a:pt x="7198" y="12612"/>
                      </a:cubicBezTo>
                      <a:lnTo>
                        <a:pt x="7142" y="12612"/>
                      </a:lnTo>
                      <a:lnTo>
                        <a:pt x="7090" y="12612"/>
                      </a:lnTo>
                      <a:lnTo>
                        <a:pt x="7034" y="12612"/>
                      </a:lnTo>
                      <a:lnTo>
                        <a:pt x="6982" y="12612"/>
                      </a:lnTo>
                      <a:lnTo>
                        <a:pt x="6926" y="12612"/>
                      </a:lnTo>
                      <a:lnTo>
                        <a:pt x="6874" y="12612"/>
                      </a:lnTo>
                      <a:lnTo>
                        <a:pt x="6818" y="12612"/>
                      </a:lnTo>
                      <a:lnTo>
                        <a:pt x="6766" y="12612"/>
                      </a:lnTo>
                      <a:lnTo>
                        <a:pt x="6710" y="12612"/>
                      </a:lnTo>
                      <a:lnTo>
                        <a:pt x="6658" y="12612"/>
                      </a:lnTo>
                      <a:lnTo>
                        <a:pt x="6602" y="12612"/>
                      </a:lnTo>
                      <a:lnTo>
                        <a:pt x="6546" y="12612"/>
                      </a:lnTo>
                      <a:lnTo>
                        <a:pt x="6494" y="12612"/>
                      </a:lnTo>
                      <a:lnTo>
                        <a:pt x="6438" y="12612"/>
                      </a:lnTo>
                      <a:lnTo>
                        <a:pt x="6386" y="12612"/>
                      </a:lnTo>
                      <a:lnTo>
                        <a:pt x="6330" y="12612"/>
                      </a:lnTo>
                      <a:lnTo>
                        <a:pt x="6278" y="12612"/>
                      </a:lnTo>
                      <a:lnTo>
                        <a:pt x="6222" y="12612"/>
                      </a:lnTo>
                      <a:lnTo>
                        <a:pt x="6170" y="12612"/>
                      </a:lnTo>
                      <a:lnTo>
                        <a:pt x="6114" y="12612"/>
                      </a:lnTo>
                      <a:lnTo>
                        <a:pt x="6062" y="12612"/>
                      </a:lnTo>
                      <a:lnTo>
                        <a:pt x="6006" y="12612"/>
                      </a:lnTo>
                      <a:lnTo>
                        <a:pt x="5954" y="12612"/>
                      </a:lnTo>
                      <a:lnTo>
                        <a:pt x="5898" y="12612"/>
                      </a:lnTo>
                      <a:lnTo>
                        <a:pt x="5842" y="12612"/>
                      </a:lnTo>
                      <a:lnTo>
                        <a:pt x="5790" y="12612"/>
                      </a:lnTo>
                      <a:lnTo>
                        <a:pt x="5734" y="12612"/>
                      </a:lnTo>
                      <a:lnTo>
                        <a:pt x="5682" y="12612"/>
                      </a:lnTo>
                      <a:lnTo>
                        <a:pt x="5626" y="12612"/>
                      </a:lnTo>
                      <a:lnTo>
                        <a:pt x="5675" y="12576"/>
                      </a:lnTo>
                      <a:lnTo>
                        <a:pt x="5623" y="12768"/>
                      </a:lnTo>
                      <a:cubicBezTo>
                        <a:pt x="5617" y="12789"/>
                        <a:pt x="5597" y="12804"/>
                        <a:pt x="5574" y="12804"/>
                      </a:cubicBezTo>
                      <a:lnTo>
                        <a:pt x="5518" y="12804"/>
                      </a:lnTo>
                      <a:lnTo>
                        <a:pt x="5466" y="12804"/>
                      </a:lnTo>
                      <a:lnTo>
                        <a:pt x="5410" y="12804"/>
                      </a:lnTo>
                      <a:lnTo>
                        <a:pt x="5358" y="12804"/>
                      </a:lnTo>
                      <a:lnTo>
                        <a:pt x="5302" y="12804"/>
                      </a:lnTo>
                      <a:lnTo>
                        <a:pt x="5250" y="12804"/>
                      </a:lnTo>
                      <a:lnTo>
                        <a:pt x="5194" y="12804"/>
                      </a:lnTo>
                      <a:lnTo>
                        <a:pt x="5138" y="12804"/>
                      </a:lnTo>
                      <a:lnTo>
                        <a:pt x="5086" y="12804"/>
                      </a:lnTo>
                      <a:lnTo>
                        <a:pt x="5030" y="12804"/>
                      </a:lnTo>
                      <a:lnTo>
                        <a:pt x="4978" y="12804"/>
                      </a:lnTo>
                      <a:lnTo>
                        <a:pt x="4922" y="12804"/>
                      </a:lnTo>
                      <a:lnTo>
                        <a:pt x="4870" y="12804"/>
                      </a:lnTo>
                      <a:lnTo>
                        <a:pt x="4814" y="12804"/>
                      </a:lnTo>
                      <a:lnTo>
                        <a:pt x="4762" y="12804"/>
                      </a:lnTo>
                      <a:cubicBezTo>
                        <a:pt x="4735" y="12804"/>
                        <a:pt x="4712" y="12782"/>
                        <a:pt x="4712" y="12754"/>
                      </a:cubicBezTo>
                      <a:cubicBezTo>
                        <a:pt x="4712" y="12727"/>
                        <a:pt x="4735" y="12704"/>
                        <a:pt x="4762" y="12704"/>
                      </a:cubicBezTo>
                      <a:close/>
                    </a:path>
                  </a:pathLst>
                </a:custGeom>
                <a:solidFill>
                  <a:srgbClr val="1F497D"/>
                </a:solidFill>
                <a:ln w="1588" cap="flat">
                  <a:solidFill>
                    <a:srgbClr val="1F497D"/>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Freeform 1"/>
              <p:cNvSpPr/>
              <p:nvPr/>
            </p:nvSpPr>
            <p:spPr bwMode="auto">
              <a:xfrm>
                <a:off x="856414" y="4687973"/>
                <a:ext cx="7507001" cy="1048214"/>
              </a:xfrm>
              <a:custGeom>
                <a:avLst/>
                <a:gdLst>
                  <a:gd name="connsiteX0" fmla="*/ 0 w 4803945"/>
                  <a:gd name="connsiteY0" fmla="*/ 1021451 h 1043754"/>
                  <a:gd name="connsiteX1" fmla="*/ 673533 w 4803945"/>
                  <a:gd name="connsiteY1" fmla="*/ 1021451 h 1043754"/>
                  <a:gd name="connsiteX2" fmla="*/ 695836 w 4803945"/>
                  <a:gd name="connsiteY2" fmla="*/ 637849 h 1043754"/>
                  <a:gd name="connsiteX3" fmla="*/ 731520 w 4803945"/>
                  <a:gd name="connsiteY3" fmla="*/ 1025912 h 1043754"/>
                  <a:gd name="connsiteX4" fmla="*/ 798427 w 4803945"/>
                  <a:gd name="connsiteY4" fmla="*/ 1025912 h 1043754"/>
                  <a:gd name="connsiteX5" fmla="*/ 816269 w 4803945"/>
                  <a:gd name="connsiteY5" fmla="*/ 954544 h 1043754"/>
                  <a:gd name="connsiteX6" fmla="*/ 847492 w 4803945"/>
                  <a:gd name="connsiteY6" fmla="*/ 1034833 h 1043754"/>
                  <a:gd name="connsiteX7" fmla="*/ 1302462 w 4803945"/>
                  <a:gd name="connsiteY7" fmla="*/ 1034833 h 1043754"/>
                  <a:gd name="connsiteX8" fmla="*/ 1333686 w 4803945"/>
                  <a:gd name="connsiteY8" fmla="*/ 985767 h 1043754"/>
                  <a:gd name="connsiteX9" fmla="*/ 1360448 w 4803945"/>
                  <a:gd name="connsiteY9" fmla="*/ 1034833 h 1043754"/>
                  <a:gd name="connsiteX10" fmla="*/ 1521026 w 4803945"/>
                  <a:gd name="connsiteY10" fmla="*/ 1034833 h 1043754"/>
                  <a:gd name="connsiteX11" fmla="*/ 1534407 w 4803945"/>
                  <a:gd name="connsiteY11" fmla="*/ 1021451 h 1043754"/>
                  <a:gd name="connsiteX12" fmla="*/ 1570091 w 4803945"/>
                  <a:gd name="connsiteY12" fmla="*/ 1034833 h 1043754"/>
                  <a:gd name="connsiteX13" fmla="*/ 1810958 w 4803945"/>
                  <a:gd name="connsiteY13" fmla="*/ 1034833 h 1043754"/>
                  <a:gd name="connsiteX14" fmla="*/ 1846642 w 4803945"/>
                  <a:gd name="connsiteY14" fmla="*/ 646770 h 1043754"/>
                  <a:gd name="connsiteX15" fmla="*/ 1877865 w 4803945"/>
                  <a:gd name="connsiteY15" fmla="*/ 597705 h 1043754"/>
                  <a:gd name="connsiteX16" fmla="*/ 1886786 w 4803945"/>
                  <a:gd name="connsiteY16" fmla="*/ 847492 h 1043754"/>
                  <a:gd name="connsiteX17" fmla="*/ 1909088 w 4803945"/>
                  <a:gd name="connsiteY17" fmla="*/ 909939 h 1043754"/>
                  <a:gd name="connsiteX18" fmla="*/ 1935851 w 4803945"/>
                  <a:gd name="connsiteY18" fmla="*/ 1034833 h 1043754"/>
                  <a:gd name="connsiteX19" fmla="*/ 2239165 w 4803945"/>
                  <a:gd name="connsiteY19" fmla="*/ 1034833 h 1043754"/>
                  <a:gd name="connsiteX20" fmla="*/ 2257006 w 4803945"/>
                  <a:gd name="connsiteY20" fmla="*/ 887637 h 1043754"/>
                  <a:gd name="connsiteX21" fmla="*/ 2297151 w 4803945"/>
                  <a:gd name="connsiteY21" fmla="*/ 1025912 h 1043754"/>
                  <a:gd name="connsiteX22" fmla="*/ 2323914 w 4803945"/>
                  <a:gd name="connsiteY22" fmla="*/ 682454 h 1043754"/>
                  <a:gd name="connsiteX23" fmla="*/ 2346216 w 4803945"/>
                  <a:gd name="connsiteY23" fmla="*/ 972386 h 1043754"/>
                  <a:gd name="connsiteX24" fmla="*/ 2350677 w 4803945"/>
                  <a:gd name="connsiteY24" fmla="*/ 1012530 h 1043754"/>
                  <a:gd name="connsiteX25" fmla="*/ 2350677 w 4803945"/>
                  <a:gd name="connsiteY25" fmla="*/ 1012530 h 1043754"/>
                  <a:gd name="connsiteX26" fmla="*/ 2399742 w 4803945"/>
                  <a:gd name="connsiteY26" fmla="*/ 1034833 h 1043754"/>
                  <a:gd name="connsiteX27" fmla="*/ 2417584 w 4803945"/>
                  <a:gd name="connsiteY27" fmla="*/ 954544 h 1043754"/>
                  <a:gd name="connsiteX28" fmla="*/ 2430966 w 4803945"/>
                  <a:gd name="connsiteY28" fmla="*/ 744901 h 1043754"/>
                  <a:gd name="connsiteX29" fmla="*/ 2453268 w 4803945"/>
                  <a:gd name="connsiteY29" fmla="*/ 1039293 h 1043754"/>
                  <a:gd name="connsiteX30" fmla="*/ 2462189 w 4803945"/>
                  <a:gd name="connsiteY30" fmla="*/ 789506 h 1043754"/>
                  <a:gd name="connsiteX31" fmla="*/ 2497873 w 4803945"/>
                  <a:gd name="connsiteY31" fmla="*/ 1025912 h 1043754"/>
                  <a:gd name="connsiteX32" fmla="*/ 2515715 w 4803945"/>
                  <a:gd name="connsiteY32" fmla="*/ 762743 h 1043754"/>
                  <a:gd name="connsiteX33" fmla="*/ 2546938 w 4803945"/>
                  <a:gd name="connsiteY33" fmla="*/ 1025912 h 1043754"/>
                  <a:gd name="connsiteX34" fmla="*/ 2877014 w 4803945"/>
                  <a:gd name="connsiteY34" fmla="*/ 1025912 h 1043754"/>
                  <a:gd name="connsiteX35" fmla="*/ 2921619 w 4803945"/>
                  <a:gd name="connsiteY35" fmla="*/ 892097 h 1043754"/>
                  <a:gd name="connsiteX36" fmla="*/ 2939461 w 4803945"/>
                  <a:gd name="connsiteY36" fmla="*/ 865334 h 1043754"/>
                  <a:gd name="connsiteX37" fmla="*/ 2975145 w 4803945"/>
                  <a:gd name="connsiteY37" fmla="*/ 1039293 h 1043754"/>
                  <a:gd name="connsiteX38" fmla="*/ 3010829 w 4803945"/>
                  <a:gd name="connsiteY38" fmla="*/ 954544 h 1043754"/>
                  <a:gd name="connsiteX39" fmla="*/ 3024210 w 4803945"/>
                  <a:gd name="connsiteY39" fmla="*/ 1030372 h 1043754"/>
                  <a:gd name="connsiteX40" fmla="*/ 3024210 w 4803945"/>
                  <a:gd name="connsiteY40" fmla="*/ 1030372 h 1043754"/>
                  <a:gd name="connsiteX41" fmla="*/ 3073276 w 4803945"/>
                  <a:gd name="connsiteY41" fmla="*/ 1034833 h 1043754"/>
                  <a:gd name="connsiteX42" fmla="*/ 3095578 w 4803945"/>
                  <a:gd name="connsiteY42" fmla="*/ 1034833 h 1043754"/>
                  <a:gd name="connsiteX43" fmla="*/ 3122341 w 4803945"/>
                  <a:gd name="connsiteY43" fmla="*/ 1012530 h 1043754"/>
                  <a:gd name="connsiteX44" fmla="*/ 3135723 w 4803945"/>
                  <a:gd name="connsiteY44" fmla="*/ 1043754 h 1043754"/>
                  <a:gd name="connsiteX45" fmla="*/ 3135723 w 4803945"/>
                  <a:gd name="connsiteY45" fmla="*/ 1043754 h 1043754"/>
                  <a:gd name="connsiteX46" fmla="*/ 3198169 w 4803945"/>
                  <a:gd name="connsiteY46" fmla="*/ 883176 h 1043754"/>
                  <a:gd name="connsiteX47" fmla="*/ 3216011 w 4803945"/>
                  <a:gd name="connsiteY47" fmla="*/ 1034833 h 1043754"/>
                  <a:gd name="connsiteX48" fmla="*/ 3358747 w 4803945"/>
                  <a:gd name="connsiteY48" fmla="*/ 1034833 h 1043754"/>
                  <a:gd name="connsiteX49" fmla="*/ 3376589 w 4803945"/>
                  <a:gd name="connsiteY49" fmla="*/ 905479 h 1043754"/>
                  <a:gd name="connsiteX50" fmla="*/ 3398891 w 4803945"/>
                  <a:gd name="connsiteY50" fmla="*/ 981307 h 1043754"/>
                  <a:gd name="connsiteX51" fmla="*/ 3421194 w 4803945"/>
                  <a:gd name="connsiteY51" fmla="*/ 633389 h 1043754"/>
                  <a:gd name="connsiteX52" fmla="*/ 3447957 w 4803945"/>
                  <a:gd name="connsiteY52" fmla="*/ 976847 h 1043754"/>
                  <a:gd name="connsiteX53" fmla="*/ 3474720 w 4803945"/>
                  <a:gd name="connsiteY53" fmla="*/ 1034833 h 1043754"/>
                  <a:gd name="connsiteX54" fmla="*/ 3523785 w 4803945"/>
                  <a:gd name="connsiteY54" fmla="*/ 869795 h 1043754"/>
                  <a:gd name="connsiteX55" fmla="*/ 3550548 w 4803945"/>
                  <a:gd name="connsiteY55" fmla="*/ 1034833 h 1043754"/>
                  <a:gd name="connsiteX56" fmla="*/ 3742349 w 4803945"/>
                  <a:gd name="connsiteY56" fmla="*/ 1034833 h 1043754"/>
                  <a:gd name="connsiteX57" fmla="*/ 3764651 w 4803945"/>
                  <a:gd name="connsiteY57" fmla="*/ 932242 h 1043754"/>
                  <a:gd name="connsiteX58" fmla="*/ 3800335 w 4803945"/>
                  <a:gd name="connsiteY58" fmla="*/ 1039293 h 1043754"/>
                  <a:gd name="connsiteX59" fmla="*/ 3840480 w 4803945"/>
                  <a:gd name="connsiteY59" fmla="*/ 695836 h 1043754"/>
                  <a:gd name="connsiteX60" fmla="*/ 3858322 w 4803945"/>
                  <a:gd name="connsiteY60" fmla="*/ 1025912 h 1043754"/>
                  <a:gd name="connsiteX61" fmla="*/ 3885085 w 4803945"/>
                  <a:gd name="connsiteY61" fmla="*/ 909939 h 1043754"/>
                  <a:gd name="connsiteX62" fmla="*/ 3911847 w 4803945"/>
                  <a:gd name="connsiteY62" fmla="*/ 887637 h 1043754"/>
                  <a:gd name="connsiteX63" fmla="*/ 3947531 w 4803945"/>
                  <a:gd name="connsiteY63" fmla="*/ 1034833 h 1043754"/>
                  <a:gd name="connsiteX64" fmla="*/ 3974294 w 4803945"/>
                  <a:gd name="connsiteY64" fmla="*/ 1034833 h 1043754"/>
                  <a:gd name="connsiteX65" fmla="*/ 3996597 w 4803945"/>
                  <a:gd name="connsiteY65" fmla="*/ 811808 h 1043754"/>
                  <a:gd name="connsiteX66" fmla="*/ 4041202 w 4803945"/>
                  <a:gd name="connsiteY66" fmla="*/ 1034833 h 1043754"/>
                  <a:gd name="connsiteX67" fmla="*/ 4063504 w 4803945"/>
                  <a:gd name="connsiteY67" fmla="*/ 1034833 h 1043754"/>
                  <a:gd name="connsiteX68" fmla="*/ 4076886 w 4803945"/>
                  <a:gd name="connsiteY68" fmla="*/ 860874 h 1043754"/>
                  <a:gd name="connsiteX69" fmla="*/ 4076886 w 4803945"/>
                  <a:gd name="connsiteY69" fmla="*/ 860874 h 1043754"/>
                  <a:gd name="connsiteX70" fmla="*/ 4134872 w 4803945"/>
                  <a:gd name="connsiteY70" fmla="*/ 695836 h 1043754"/>
                  <a:gd name="connsiteX71" fmla="*/ 4157174 w 4803945"/>
                  <a:gd name="connsiteY71" fmla="*/ 994688 h 1043754"/>
                  <a:gd name="connsiteX72" fmla="*/ 4188398 w 4803945"/>
                  <a:gd name="connsiteY72" fmla="*/ 950084 h 1043754"/>
                  <a:gd name="connsiteX73" fmla="*/ 4210700 w 4803945"/>
                  <a:gd name="connsiteY73" fmla="*/ 1039293 h 1043754"/>
                  <a:gd name="connsiteX74" fmla="*/ 4286528 w 4803945"/>
                  <a:gd name="connsiteY74" fmla="*/ 1039293 h 1043754"/>
                  <a:gd name="connsiteX75" fmla="*/ 4304370 w 4803945"/>
                  <a:gd name="connsiteY75" fmla="*/ 869795 h 1043754"/>
                  <a:gd name="connsiteX76" fmla="*/ 4340054 w 4803945"/>
                  <a:gd name="connsiteY76" fmla="*/ 1043754 h 1043754"/>
                  <a:gd name="connsiteX77" fmla="*/ 4348975 w 4803945"/>
                  <a:gd name="connsiteY77" fmla="*/ 865334 h 1043754"/>
                  <a:gd name="connsiteX78" fmla="*/ 4375738 w 4803945"/>
                  <a:gd name="connsiteY78" fmla="*/ 963465 h 1043754"/>
                  <a:gd name="connsiteX79" fmla="*/ 4384659 w 4803945"/>
                  <a:gd name="connsiteY79" fmla="*/ 731520 h 1043754"/>
                  <a:gd name="connsiteX80" fmla="*/ 4420343 w 4803945"/>
                  <a:gd name="connsiteY80" fmla="*/ 767204 h 1043754"/>
                  <a:gd name="connsiteX81" fmla="*/ 4456027 w 4803945"/>
                  <a:gd name="connsiteY81" fmla="*/ 544179 h 1043754"/>
                  <a:gd name="connsiteX82" fmla="*/ 4469408 w 4803945"/>
                  <a:gd name="connsiteY82" fmla="*/ 990228 h 1043754"/>
                  <a:gd name="connsiteX83" fmla="*/ 4509553 w 4803945"/>
                  <a:gd name="connsiteY83" fmla="*/ 1039293 h 1043754"/>
                  <a:gd name="connsiteX84" fmla="*/ 4536316 w 4803945"/>
                  <a:gd name="connsiteY84" fmla="*/ 959005 h 1043754"/>
                  <a:gd name="connsiteX85" fmla="*/ 4563079 w 4803945"/>
                  <a:gd name="connsiteY85" fmla="*/ 0 h 1043754"/>
                  <a:gd name="connsiteX86" fmla="*/ 4585381 w 4803945"/>
                  <a:gd name="connsiteY86" fmla="*/ 972386 h 1043754"/>
                  <a:gd name="connsiteX87" fmla="*/ 4607684 w 4803945"/>
                  <a:gd name="connsiteY87" fmla="*/ 1039293 h 1043754"/>
                  <a:gd name="connsiteX88" fmla="*/ 4643367 w 4803945"/>
                  <a:gd name="connsiteY88" fmla="*/ 637849 h 1043754"/>
                  <a:gd name="connsiteX89" fmla="*/ 4661209 w 4803945"/>
                  <a:gd name="connsiteY89" fmla="*/ 1039293 h 1043754"/>
                  <a:gd name="connsiteX90" fmla="*/ 4679051 w 4803945"/>
                  <a:gd name="connsiteY90" fmla="*/ 905479 h 1043754"/>
                  <a:gd name="connsiteX91" fmla="*/ 4705814 w 4803945"/>
                  <a:gd name="connsiteY91" fmla="*/ 1030372 h 1043754"/>
                  <a:gd name="connsiteX92" fmla="*/ 4714735 w 4803945"/>
                  <a:gd name="connsiteY92" fmla="*/ 744901 h 1043754"/>
                  <a:gd name="connsiteX93" fmla="*/ 4741498 w 4803945"/>
                  <a:gd name="connsiteY93" fmla="*/ 959005 h 1043754"/>
                  <a:gd name="connsiteX94" fmla="*/ 4754880 w 4803945"/>
                  <a:gd name="connsiteY94" fmla="*/ 677994 h 1043754"/>
                  <a:gd name="connsiteX95" fmla="*/ 4781643 w 4803945"/>
                  <a:gd name="connsiteY95" fmla="*/ 878716 h 1043754"/>
                  <a:gd name="connsiteX96" fmla="*/ 4803945 w 4803945"/>
                  <a:gd name="connsiteY96" fmla="*/ 762743 h 1043754"/>
                  <a:gd name="connsiteX97" fmla="*/ 4790564 w 4803945"/>
                  <a:gd name="connsiteY97" fmla="*/ 240866 h 1043754"/>
                  <a:gd name="connsiteX98" fmla="*/ 4786103 w 4803945"/>
                  <a:gd name="connsiteY98" fmla="*/ 240866 h 1043754"/>
                  <a:gd name="connsiteX99" fmla="*/ 4786103 w 4803945"/>
                  <a:gd name="connsiteY99" fmla="*/ 240866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790564 w 7507001"/>
                  <a:gd name="connsiteY97" fmla="*/ 240866 h 1043754"/>
                  <a:gd name="connsiteX98" fmla="*/ 4786103 w 7507001"/>
                  <a:gd name="connsiteY98" fmla="*/ 240866 h 1043754"/>
                  <a:gd name="connsiteX99" fmla="*/ 7507001 w 7507001"/>
                  <a:gd name="connsiteY99"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790564 w 7507001"/>
                  <a:gd name="connsiteY97" fmla="*/ 240866 h 1043754"/>
                  <a:gd name="connsiteX98" fmla="*/ 4786103 w 7507001"/>
                  <a:gd name="connsiteY98" fmla="*/ 240866 h 1043754"/>
                  <a:gd name="connsiteX99" fmla="*/ 4786103 w 7507001"/>
                  <a:gd name="connsiteY99" fmla="*/ 231945 h 1043754"/>
                  <a:gd name="connsiteX100" fmla="*/ 7507001 w 7507001"/>
                  <a:gd name="connsiteY100"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5035890 w 7507001"/>
                  <a:gd name="connsiteY97" fmla="*/ 517416 h 1043754"/>
                  <a:gd name="connsiteX98" fmla="*/ 4786103 w 7507001"/>
                  <a:gd name="connsiteY98" fmla="*/ 240866 h 1043754"/>
                  <a:gd name="connsiteX99" fmla="*/ 4786103 w 7507001"/>
                  <a:gd name="connsiteY99" fmla="*/ 231945 h 1043754"/>
                  <a:gd name="connsiteX100" fmla="*/ 7507001 w 7507001"/>
                  <a:gd name="connsiteY100"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5035890 w 7507001"/>
                  <a:gd name="connsiteY97" fmla="*/ 517416 h 1043754"/>
                  <a:gd name="connsiteX98" fmla="*/ 4786103 w 7507001"/>
                  <a:gd name="connsiteY98" fmla="*/ 240866 h 1043754"/>
                  <a:gd name="connsiteX99" fmla="*/ 4786103 w 7507001"/>
                  <a:gd name="connsiteY99" fmla="*/ 231945 h 1043754"/>
                  <a:gd name="connsiteX100" fmla="*/ 6079645 w 7507001"/>
                  <a:gd name="connsiteY100" fmla="*/ 218564 h 1043754"/>
                  <a:gd name="connsiteX101" fmla="*/ 7507001 w 7507001"/>
                  <a:gd name="connsiteY101"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5035890 w 7507001"/>
                  <a:gd name="connsiteY97" fmla="*/ 517416 h 1043754"/>
                  <a:gd name="connsiteX98" fmla="*/ 4786103 w 7507001"/>
                  <a:gd name="connsiteY98" fmla="*/ 240866 h 1043754"/>
                  <a:gd name="connsiteX99" fmla="*/ 4786103 w 7507001"/>
                  <a:gd name="connsiteY99" fmla="*/ 231945 h 1043754"/>
                  <a:gd name="connsiteX100" fmla="*/ 5785252 w 7507001"/>
                  <a:gd name="connsiteY100" fmla="*/ 330076 h 1043754"/>
                  <a:gd name="connsiteX101" fmla="*/ 6079645 w 7507001"/>
                  <a:gd name="connsiteY101" fmla="*/ 218564 h 1043754"/>
                  <a:gd name="connsiteX102" fmla="*/ 7507001 w 7507001"/>
                  <a:gd name="connsiteY102"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5035890 w 7507001"/>
                  <a:gd name="connsiteY97" fmla="*/ 517416 h 1043754"/>
                  <a:gd name="connsiteX98" fmla="*/ 4786103 w 7507001"/>
                  <a:gd name="connsiteY98" fmla="*/ 240866 h 1043754"/>
                  <a:gd name="connsiteX99" fmla="*/ 5490860 w 7507001"/>
                  <a:gd name="connsiteY99" fmla="*/ 115972 h 1043754"/>
                  <a:gd name="connsiteX100" fmla="*/ 5785252 w 7507001"/>
                  <a:gd name="connsiteY100" fmla="*/ 330076 h 1043754"/>
                  <a:gd name="connsiteX101" fmla="*/ 6079645 w 7507001"/>
                  <a:gd name="connsiteY101" fmla="*/ 218564 h 1043754"/>
                  <a:gd name="connsiteX102" fmla="*/ 7507001 w 7507001"/>
                  <a:gd name="connsiteY102"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786103 w 7507001"/>
                  <a:gd name="connsiteY98" fmla="*/ 240866 h 1043754"/>
                  <a:gd name="connsiteX99" fmla="*/ 5490860 w 7507001"/>
                  <a:gd name="connsiteY99" fmla="*/ 115972 h 1043754"/>
                  <a:gd name="connsiteX100" fmla="*/ 5785252 w 7507001"/>
                  <a:gd name="connsiteY100" fmla="*/ 330076 h 1043754"/>
                  <a:gd name="connsiteX101" fmla="*/ 6079645 w 7507001"/>
                  <a:gd name="connsiteY101" fmla="*/ 218564 h 1043754"/>
                  <a:gd name="connsiteX102" fmla="*/ 7507001 w 7507001"/>
                  <a:gd name="connsiteY102"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786103 w 7507001"/>
                  <a:gd name="connsiteY98" fmla="*/ 240866 h 1043754"/>
                  <a:gd name="connsiteX99" fmla="*/ 5490860 w 7507001"/>
                  <a:gd name="connsiteY99" fmla="*/ 115972 h 1043754"/>
                  <a:gd name="connsiteX100" fmla="*/ 5785252 w 7507001"/>
                  <a:gd name="connsiteY100" fmla="*/ 330076 h 1043754"/>
                  <a:gd name="connsiteX101" fmla="*/ 6079645 w 7507001"/>
                  <a:gd name="connsiteY101" fmla="*/ 218564 h 1043754"/>
                  <a:gd name="connsiteX102" fmla="*/ 7507001 w 7507001"/>
                  <a:gd name="connsiteY102" fmla="*/ 1034833 h 1043754"/>
                  <a:gd name="connsiteX0" fmla="*/ 0 w 7507001"/>
                  <a:gd name="connsiteY0" fmla="*/ 1021451 h 1112251"/>
                  <a:gd name="connsiteX1" fmla="*/ 673533 w 7507001"/>
                  <a:gd name="connsiteY1" fmla="*/ 1021451 h 1112251"/>
                  <a:gd name="connsiteX2" fmla="*/ 695836 w 7507001"/>
                  <a:gd name="connsiteY2" fmla="*/ 637849 h 1112251"/>
                  <a:gd name="connsiteX3" fmla="*/ 731520 w 7507001"/>
                  <a:gd name="connsiteY3" fmla="*/ 1025912 h 1112251"/>
                  <a:gd name="connsiteX4" fmla="*/ 798427 w 7507001"/>
                  <a:gd name="connsiteY4" fmla="*/ 1025912 h 1112251"/>
                  <a:gd name="connsiteX5" fmla="*/ 816269 w 7507001"/>
                  <a:gd name="connsiteY5" fmla="*/ 954544 h 1112251"/>
                  <a:gd name="connsiteX6" fmla="*/ 847492 w 7507001"/>
                  <a:gd name="connsiteY6" fmla="*/ 1034833 h 1112251"/>
                  <a:gd name="connsiteX7" fmla="*/ 1302462 w 7507001"/>
                  <a:gd name="connsiteY7" fmla="*/ 1034833 h 1112251"/>
                  <a:gd name="connsiteX8" fmla="*/ 1333686 w 7507001"/>
                  <a:gd name="connsiteY8" fmla="*/ 985767 h 1112251"/>
                  <a:gd name="connsiteX9" fmla="*/ 1360448 w 7507001"/>
                  <a:gd name="connsiteY9" fmla="*/ 1034833 h 1112251"/>
                  <a:gd name="connsiteX10" fmla="*/ 1521026 w 7507001"/>
                  <a:gd name="connsiteY10" fmla="*/ 1034833 h 1112251"/>
                  <a:gd name="connsiteX11" fmla="*/ 1534407 w 7507001"/>
                  <a:gd name="connsiteY11" fmla="*/ 1021451 h 1112251"/>
                  <a:gd name="connsiteX12" fmla="*/ 1570091 w 7507001"/>
                  <a:gd name="connsiteY12" fmla="*/ 1034833 h 1112251"/>
                  <a:gd name="connsiteX13" fmla="*/ 1810958 w 7507001"/>
                  <a:gd name="connsiteY13" fmla="*/ 1034833 h 1112251"/>
                  <a:gd name="connsiteX14" fmla="*/ 1846642 w 7507001"/>
                  <a:gd name="connsiteY14" fmla="*/ 646770 h 1112251"/>
                  <a:gd name="connsiteX15" fmla="*/ 1877865 w 7507001"/>
                  <a:gd name="connsiteY15" fmla="*/ 597705 h 1112251"/>
                  <a:gd name="connsiteX16" fmla="*/ 1886786 w 7507001"/>
                  <a:gd name="connsiteY16" fmla="*/ 847492 h 1112251"/>
                  <a:gd name="connsiteX17" fmla="*/ 1909088 w 7507001"/>
                  <a:gd name="connsiteY17" fmla="*/ 909939 h 1112251"/>
                  <a:gd name="connsiteX18" fmla="*/ 1935851 w 7507001"/>
                  <a:gd name="connsiteY18" fmla="*/ 1034833 h 1112251"/>
                  <a:gd name="connsiteX19" fmla="*/ 2239165 w 7507001"/>
                  <a:gd name="connsiteY19" fmla="*/ 1034833 h 1112251"/>
                  <a:gd name="connsiteX20" fmla="*/ 2257006 w 7507001"/>
                  <a:gd name="connsiteY20" fmla="*/ 887637 h 1112251"/>
                  <a:gd name="connsiteX21" fmla="*/ 2297151 w 7507001"/>
                  <a:gd name="connsiteY21" fmla="*/ 1025912 h 1112251"/>
                  <a:gd name="connsiteX22" fmla="*/ 2323914 w 7507001"/>
                  <a:gd name="connsiteY22" fmla="*/ 682454 h 1112251"/>
                  <a:gd name="connsiteX23" fmla="*/ 2346216 w 7507001"/>
                  <a:gd name="connsiteY23" fmla="*/ 972386 h 1112251"/>
                  <a:gd name="connsiteX24" fmla="*/ 2350677 w 7507001"/>
                  <a:gd name="connsiteY24" fmla="*/ 1012530 h 1112251"/>
                  <a:gd name="connsiteX25" fmla="*/ 2350677 w 7507001"/>
                  <a:gd name="connsiteY25" fmla="*/ 1012530 h 1112251"/>
                  <a:gd name="connsiteX26" fmla="*/ 2399742 w 7507001"/>
                  <a:gd name="connsiteY26" fmla="*/ 1034833 h 1112251"/>
                  <a:gd name="connsiteX27" fmla="*/ 2417584 w 7507001"/>
                  <a:gd name="connsiteY27" fmla="*/ 954544 h 1112251"/>
                  <a:gd name="connsiteX28" fmla="*/ 2430966 w 7507001"/>
                  <a:gd name="connsiteY28" fmla="*/ 744901 h 1112251"/>
                  <a:gd name="connsiteX29" fmla="*/ 2453268 w 7507001"/>
                  <a:gd name="connsiteY29" fmla="*/ 1039293 h 1112251"/>
                  <a:gd name="connsiteX30" fmla="*/ 2462189 w 7507001"/>
                  <a:gd name="connsiteY30" fmla="*/ 789506 h 1112251"/>
                  <a:gd name="connsiteX31" fmla="*/ 2497873 w 7507001"/>
                  <a:gd name="connsiteY31" fmla="*/ 1025912 h 1112251"/>
                  <a:gd name="connsiteX32" fmla="*/ 2515715 w 7507001"/>
                  <a:gd name="connsiteY32" fmla="*/ 762743 h 1112251"/>
                  <a:gd name="connsiteX33" fmla="*/ 2546938 w 7507001"/>
                  <a:gd name="connsiteY33" fmla="*/ 1025912 h 1112251"/>
                  <a:gd name="connsiteX34" fmla="*/ 2877014 w 7507001"/>
                  <a:gd name="connsiteY34" fmla="*/ 1025912 h 1112251"/>
                  <a:gd name="connsiteX35" fmla="*/ 2921619 w 7507001"/>
                  <a:gd name="connsiteY35" fmla="*/ 892097 h 1112251"/>
                  <a:gd name="connsiteX36" fmla="*/ 2939461 w 7507001"/>
                  <a:gd name="connsiteY36" fmla="*/ 865334 h 1112251"/>
                  <a:gd name="connsiteX37" fmla="*/ 2975145 w 7507001"/>
                  <a:gd name="connsiteY37" fmla="*/ 1039293 h 1112251"/>
                  <a:gd name="connsiteX38" fmla="*/ 3010829 w 7507001"/>
                  <a:gd name="connsiteY38" fmla="*/ 954544 h 1112251"/>
                  <a:gd name="connsiteX39" fmla="*/ 3024210 w 7507001"/>
                  <a:gd name="connsiteY39" fmla="*/ 1030372 h 1112251"/>
                  <a:gd name="connsiteX40" fmla="*/ 3024210 w 7507001"/>
                  <a:gd name="connsiteY40" fmla="*/ 1030372 h 1112251"/>
                  <a:gd name="connsiteX41" fmla="*/ 3073276 w 7507001"/>
                  <a:gd name="connsiteY41" fmla="*/ 1034833 h 1112251"/>
                  <a:gd name="connsiteX42" fmla="*/ 3095578 w 7507001"/>
                  <a:gd name="connsiteY42" fmla="*/ 1034833 h 1112251"/>
                  <a:gd name="connsiteX43" fmla="*/ 3122341 w 7507001"/>
                  <a:gd name="connsiteY43" fmla="*/ 1012530 h 1112251"/>
                  <a:gd name="connsiteX44" fmla="*/ 3135723 w 7507001"/>
                  <a:gd name="connsiteY44" fmla="*/ 1043754 h 1112251"/>
                  <a:gd name="connsiteX45" fmla="*/ 3135723 w 7507001"/>
                  <a:gd name="connsiteY45" fmla="*/ 1043754 h 1112251"/>
                  <a:gd name="connsiteX46" fmla="*/ 3198169 w 7507001"/>
                  <a:gd name="connsiteY46" fmla="*/ 883176 h 1112251"/>
                  <a:gd name="connsiteX47" fmla="*/ 3216011 w 7507001"/>
                  <a:gd name="connsiteY47" fmla="*/ 1034833 h 1112251"/>
                  <a:gd name="connsiteX48" fmla="*/ 3358747 w 7507001"/>
                  <a:gd name="connsiteY48" fmla="*/ 1034833 h 1112251"/>
                  <a:gd name="connsiteX49" fmla="*/ 3376589 w 7507001"/>
                  <a:gd name="connsiteY49" fmla="*/ 905479 h 1112251"/>
                  <a:gd name="connsiteX50" fmla="*/ 3398891 w 7507001"/>
                  <a:gd name="connsiteY50" fmla="*/ 981307 h 1112251"/>
                  <a:gd name="connsiteX51" fmla="*/ 3421194 w 7507001"/>
                  <a:gd name="connsiteY51" fmla="*/ 633389 h 1112251"/>
                  <a:gd name="connsiteX52" fmla="*/ 3447957 w 7507001"/>
                  <a:gd name="connsiteY52" fmla="*/ 976847 h 1112251"/>
                  <a:gd name="connsiteX53" fmla="*/ 3474720 w 7507001"/>
                  <a:gd name="connsiteY53" fmla="*/ 1034833 h 1112251"/>
                  <a:gd name="connsiteX54" fmla="*/ 3523785 w 7507001"/>
                  <a:gd name="connsiteY54" fmla="*/ 869795 h 1112251"/>
                  <a:gd name="connsiteX55" fmla="*/ 3550548 w 7507001"/>
                  <a:gd name="connsiteY55" fmla="*/ 1034833 h 1112251"/>
                  <a:gd name="connsiteX56" fmla="*/ 3742349 w 7507001"/>
                  <a:gd name="connsiteY56" fmla="*/ 1034833 h 1112251"/>
                  <a:gd name="connsiteX57" fmla="*/ 3764651 w 7507001"/>
                  <a:gd name="connsiteY57" fmla="*/ 932242 h 1112251"/>
                  <a:gd name="connsiteX58" fmla="*/ 3800335 w 7507001"/>
                  <a:gd name="connsiteY58" fmla="*/ 1039293 h 1112251"/>
                  <a:gd name="connsiteX59" fmla="*/ 3840480 w 7507001"/>
                  <a:gd name="connsiteY59" fmla="*/ 695836 h 1112251"/>
                  <a:gd name="connsiteX60" fmla="*/ 3858322 w 7507001"/>
                  <a:gd name="connsiteY60" fmla="*/ 1025912 h 1112251"/>
                  <a:gd name="connsiteX61" fmla="*/ 3885085 w 7507001"/>
                  <a:gd name="connsiteY61" fmla="*/ 909939 h 1112251"/>
                  <a:gd name="connsiteX62" fmla="*/ 3911847 w 7507001"/>
                  <a:gd name="connsiteY62" fmla="*/ 887637 h 1112251"/>
                  <a:gd name="connsiteX63" fmla="*/ 3947531 w 7507001"/>
                  <a:gd name="connsiteY63" fmla="*/ 1034833 h 1112251"/>
                  <a:gd name="connsiteX64" fmla="*/ 3974294 w 7507001"/>
                  <a:gd name="connsiteY64" fmla="*/ 1034833 h 1112251"/>
                  <a:gd name="connsiteX65" fmla="*/ 3996597 w 7507001"/>
                  <a:gd name="connsiteY65" fmla="*/ 811808 h 1112251"/>
                  <a:gd name="connsiteX66" fmla="*/ 4041202 w 7507001"/>
                  <a:gd name="connsiteY66" fmla="*/ 1034833 h 1112251"/>
                  <a:gd name="connsiteX67" fmla="*/ 4063504 w 7507001"/>
                  <a:gd name="connsiteY67" fmla="*/ 1034833 h 1112251"/>
                  <a:gd name="connsiteX68" fmla="*/ 4076886 w 7507001"/>
                  <a:gd name="connsiteY68" fmla="*/ 860874 h 1112251"/>
                  <a:gd name="connsiteX69" fmla="*/ 4076886 w 7507001"/>
                  <a:gd name="connsiteY69" fmla="*/ 860874 h 1112251"/>
                  <a:gd name="connsiteX70" fmla="*/ 4134872 w 7507001"/>
                  <a:gd name="connsiteY70" fmla="*/ 695836 h 1112251"/>
                  <a:gd name="connsiteX71" fmla="*/ 4157174 w 7507001"/>
                  <a:gd name="connsiteY71" fmla="*/ 994688 h 1112251"/>
                  <a:gd name="connsiteX72" fmla="*/ 4188398 w 7507001"/>
                  <a:gd name="connsiteY72" fmla="*/ 950084 h 1112251"/>
                  <a:gd name="connsiteX73" fmla="*/ 4210700 w 7507001"/>
                  <a:gd name="connsiteY73" fmla="*/ 1039293 h 1112251"/>
                  <a:gd name="connsiteX74" fmla="*/ 4286528 w 7507001"/>
                  <a:gd name="connsiteY74" fmla="*/ 1039293 h 1112251"/>
                  <a:gd name="connsiteX75" fmla="*/ 4304370 w 7507001"/>
                  <a:gd name="connsiteY75" fmla="*/ 869795 h 1112251"/>
                  <a:gd name="connsiteX76" fmla="*/ 4340054 w 7507001"/>
                  <a:gd name="connsiteY76" fmla="*/ 1043754 h 1112251"/>
                  <a:gd name="connsiteX77" fmla="*/ 4348975 w 7507001"/>
                  <a:gd name="connsiteY77" fmla="*/ 865334 h 1112251"/>
                  <a:gd name="connsiteX78" fmla="*/ 4375738 w 7507001"/>
                  <a:gd name="connsiteY78" fmla="*/ 963465 h 1112251"/>
                  <a:gd name="connsiteX79" fmla="*/ 4384659 w 7507001"/>
                  <a:gd name="connsiteY79" fmla="*/ 731520 h 1112251"/>
                  <a:gd name="connsiteX80" fmla="*/ 4420343 w 7507001"/>
                  <a:gd name="connsiteY80" fmla="*/ 767204 h 1112251"/>
                  <a:gd name="connsiteX81" fmla="*/ 4456027 w 7507001"/>
                  <a:gd name="connsiteY81" fmla="*/ 544179 h 1112251"/>
                  <a:gd name="connsiteX82" fmla="*/ 4469408 w 7507001"/>
                  <a:gd name="connsiteY82" fmla="*/ 990228 h 1112251"/>
                  <a:gd name="connsiteX83" fmla="*/ 4509553 w 7507001"/>
                  <a:gd name="connsiteY83" fmla="*/ 1039293 h 1112251"/>
                  <a:gd name="connsiteX84" fmla="*/ 4536316 w 7507001"/>
                  <a:gd name="connsiteY84" fmla="*/ 959005 h 1112251"/>
                  <a:gd name="connsiteX85" fmla="*/ 4563079 w 7507001"/>
                  <a:gd name="connsiteY85" fmla="*/ 0 h 1112251"/>
                  <a:gd name="connsiteX86" fmla="*/ 4585381 w 7507001"/>
                  <a:gd name="connsiteY86" fmla="*/ 972386 h 1112251"/>
                  <a:gd name="connsiteX87" fmla="*/ 4607684 w 7507001"/>
                  <a:gd name="connsiteY87" fmla="*/ 1039293 h 1112251"/>
                  <a:gd name="connsiteX88" fmla="*/ 4643367 w 7507001"/>
                  <a:gd name="connsiteY88" fmla="*/ 637849 h 1112251"/>
                  <a:gd name="connsiteX89" fmla="*/ 4661209 w 7507001"/>
                  <a:gd name="connsiteY89" fmla="*/ 1039293 h 1112251"/>
                  <a:gd name="connsiteX90" fmla="*/ 4679051 w 7507001"/>
                  <a:gd name="connsiteY90" fmla="*/ 905479 h 1112251"/>
                  <a:gd name="connsiteX91" fmla="*/ 4705814 w 7507001"/>
                  <a:gd name="connsiteY91" fmla="*/ 1030372 h 1112251"/>
                  <a:gd name="connsiteX92" fmla="*/ 4714735 w 7507001"/>
                  <a:gd name="connsiteY92" fmla="*/ 744901 h 1112251"/>
                  <a:gd name="connsiteX93" fmla="*/ 4741498 w 7507001"/>
                  <a:gd name="connsiteY93" fmla="*/ 959005 h 1112251"/>
                  <a:gd name="connsiteX94" fmla="*/ 4754880 w 7507001"/>
                  <a:gd name="connsiteY94" fmla="*/ 677994 h 1112251"/>
                  <a:gd name="connsiteX95" fmla="*/ 4781643 w 7507001"/>
                  <a:gd name="connsiteY95" fmla="*/ 878716 h 1112251"/>
                  <a:gd name="connsiteX96" fmla="*/ 4803945 w 7507001"/>
                  <a:gd name="connsiteY96" fmla="*/ 762743 h 1112251"/>
                  <a:gd name="connsiteX97" fmla="*/ 4830708 w 7507001"/>
                  <a:gd name="connsiteY97" fmla="*/ 1021451 h 1112251"/>
                  <a:gd name="connsiteX98" fmla="*/ 4893155 w 7507001"/>
                  <a:gd name="connsiteY98" fmla="*/ 1039293 h 1112251"/>
                  <a:gd name="connsiteX99" fmla="*/ 5490860 w 7507001"/>
                  <a:gd name="connsiteY99" fmla="*/ 115972 h 1112251"/>
                  <a:gd name="connsiteX100" fmla="*/ 5785252 w 7507001"/>
                  <a:gd name="connsiteY100" fmla="*/ 330076 h 1112251"/>
                  <a:gd name="connsiteX101" fmla="*/ 6079645 w 7507001"/>
                  <a:gd name="connsiteY101" fmla="*/ 218564 h 1112251"/>
                  <a:gd name="connsiteX102" fmla="*/ 7507001 w 7507001"/>
                  <a:gd name="connsiteY102" fmla="*/ 1034833 h 1112251"/>
                  <a:gd name="connsiteX0" fmla="*/ 0 w 7507001"/>
                  <a:gd name="connsiteY0" fmla="*/ 1021451 h 1112251"/>
                  <a:gd name="connsiteX1" fmla="*/ 673533 w 7507001"/>
                  <a:gd name="connsiteY1" fmla="*/ 1021451 h 1112251"/>
                  <a:gd name="connsiteX2" fmla="*/ 695836 w 7507001"/>
                  <a:gd name="connsiteY2" fmla="*/ 637849 h 1112251"/>
                  <a:gd name="connsiteX3" fmla="*/ 731520 w 7507001"/>
                  <a:gd name="connsiteY3" fmla="*/ 1025912 h 1112251"/>
                  <a:gd name="connsiteX4" fmla="*/ 798427 w 7507001"/>
                  <a:gd name="connsiteY4" fmla="*/ 1025912 h 1112251"/>
                  <a:gd name="connsiteX5" fmla="*/ 816269 w 7507001"/>
                  <a:gd name="connsiteY5" fmla="*/ 954544 h 1112251"/>
                  <a:gd name="connsiteX6" fmla="*/ 847492 w 7507001"/>
                  <a:gd name="connsiteY6" fmla="*/ 1034833 h 1112251"/>
                  <a:gd name="connsiteX7" fmla="*/ 1302462 w 7507001"/>
                  <a:gd name="connsiteY7" fmla="*/ 1034833 h 1112251"/>
                  <a:gd name="connsiteX8" fmla="*/ 1333686 w 7507001"/>
                  <a:gd name="connsiteY8" fmla="*/ 985767 h 1112251"/>
                  <a:gd name="connsiteX9" fmla="*/ 1360448 w 7507001"/>
                  <a:gd name="connsiteY9" fmla="*/ 1034833 h 1112251"/>
                  <a:gd name="connsiteX10" fmla="*/ 1521026 w 7507001"/>
                  <a:gd name="connsiteY10" fmla="*/ 1034833 h 1112251"/>
                  <a:gd name="connsiteX11" fmla="*/ 1534407 w 7507001"/>
                  <a:gd name="connsiteY11" fmla="*/ 1021451 h 1112251"/>
                  <a:gd name="connsiteX12" fmla="*/ 1570091 w 7507001"/>
                  <a:gd name="connsiteY12" fmla="*/ 1034833 h 1112251"/>
                  <a:gd name="connsiteX13" fmla="*/ 1810958 w 7507001"/>
                  <a:gd name="connsiteY13" fmla="*/ 1034833 h 1112251"/>
                  <a:gd name="connsiteX14" fmla="*/ 1846642 w 7507001"/>
                  <a:gd name="connsiteY14" fmla="*/ 646770 h 1112251"/>
                  <a:gd name="connsiteX15" fmla="*/ 1877865 w 7507001"/>
                  <a:gd name="connsiteY15" fmla="*/ 597705 h 1112251"/>
                  <a:gd name="connsiteX16" fmla="*/ 1886786 w 7507001"/>
                  <a:gd name="connsiteY16" fmla="*/ 847492 h 1112251"/>
                  <a:gd name="connsiteX17" fmla="*/ 1909088 w 7507001"/>
                  <a:gd name="connsiteY17" fmla="*/ 909939 h 1112251"/>
                  <a:gd name="connsiteX18" fmla="*/ 1935851 w 7507001"/>
                  <a:gd name="connsiteY18" fmla="*/ 1034833 h 1112251"/>
                  <a:gd name="connsiteX19" fmla="*/ 2239165 w 7507001"/>
                  <a:gd name="connsiteY19" fmla="*/ 1034833 h 1112251"/>
                  <a:gd name="connsiteX20" fmla="*/ 2257006 w 7507001"/>
                  <a:gd name="connsiteY20" fmla="*/ 887637 h 1112251"/>
                  <a:gd name="connsiteX21" fmla="*/ 2297151 w 7507001"/>
                  <a:gd name="connsiteY21" fmla="*/ 1025912 h 1112251"/>
                  <a:gd name="connsiteX22" fmla="*/ 2323914 w 7507001"/>
                  <a:gd name="connsiteY22" fmla="*/ 682454 h 1112251"/>
                  <a:gd name="connsiteX23" fmla="*/ 2346216 w 7507001"/>
                  <a:gd name="connsiteY23" fmla="*/ 972386 h 1112251"/>
                  <a:gd name="connsiteX24" fmla="*/ 2350677 w 7507001"/>
                  <a:gd name="connsiteY24" fmla="*/ 1012530 h 1112251"/>
                  <a:gd name="connsiteX25" fmla="*/ 2350677 w 7507001"/>
                  <a:gd name="connsiteY25" fmla="*/ 1012530 h 1112251"/>
                  <a:gd name="connsiteX26" fmla="*/ 2399742 w 7507001"/>
                  <a:gd name="connsiteY26" fmla="*/ 1034833 h 1112251"/>
                  <a:gd name="connsiteX27" fmla="*/ 2417584 w 7507001"/>
                  <a:gd name="connsiteY27" fmla="*/ 954544 h 1112251"/>
                  <a:gd name="connsiteX28" fmla="*/ 2430966 w 7507001"/>
                  <a:gd name="connsiteY28" fmla="*/ 744901 h 1112251"/>
                  <a:gd name="connsiteX29" fmla="*/ 2453268 w 7507001"/>
                  <a:gd name="connsiteY29" fmla="*/ 1039293 h 1112251"/>
                  <a:gd name="connsiteX30" fmla="*/ 2462189 w 7507001"/>
                  <a:gd name="connsiteY30" fmla="*/ 789506 h 1112251"/>
                  <a:gd name="connsiteX31" fmla="*/ 2497873 w 7507001"/>
                  <a:gd name="connsiteY31" fmla="*/ 1025912 h 1112251"/>
                  <a:gd name="connsiteX32" fmla="*/ 2515715 w 7507001"/>
                  <a:gd name="connsiteY32" fmla="*/ 762743 h 1112251"/>
                  <a:gd name="connsiteX33" fmla="*/ 2546938 w 7507001"/>
                  <a:gd name="connsiteY33" fmla="*/ 1025912 h 1112251"/>
                  <a:gd name="connsiteX34" fmla="*/ 2877014 w 7507001"/>
                  <a:gd name="connsiteY34" fmla="*/ 1025912 h 1112251"/>
                  <a:gd name="connsiteX35" fmla="*/ 2921619 w 7507001"/>
                  <a:gd name="connsiteY35" fmla="*/ 892097 h 1112251"/>
                  <a:gd name="connsiteX36" fmla="*/ 2939461 w 7507001"/>
                  <a:gd name="connsiteY36" fmla="*/ 865334 h 1112251"/>
                  <a:gd name="connsiteX37" fmla="*/ 2975145 w 7507001"/>
                  <a:gd name="connsiteY37" fmla="*/ 1039293 h 1112251"/>
                  <a:gd name="connsiteX38" fmla="*/ 3010829 w 7507001"/>
                  <a:gd name="connsiteY38" fmla="*/ 954544 h 1112251"/>
                  <a:gd name="connsiteX39" fmla="*/ 3024210 w 7507001"/>
                  <a:gd name="connsiteY39" fmla="*/ 1030372 h 1112251"/>
                  <a:gd name="connsiteX40" fmla="*/ 3024210 w 7507001"/>
                  <a:gd name="connsiteY40" fmla="*/ 1030372 h 1112251"/>
                  <a:gd name="connsiteX41" fmla="*/ 3073276 w 7507001"/>
                  <a:gd name="connsiteY41" fmla="*/ 1034833 h 1112251"/>
                  <a:gd name="connsiteX42" fmla="*/ 3095578 w 7507001"/>
                  <a:gd name="connsiteY42" fmla="*/ 1034833 h 1112251"/>
                  <a:gd name="connsiteX43" fmla="*/ 3122341 w 7507001"/>
                  <a:gd name="connsiteY43" fmla="*/ 1012530 h 1112251"/>
                  <a:gd name="connsiteX44" fmla="*/ 3135723 w 7507001"/>
                  <a:gd name="connsiteY44" fmla="*/ 1043754 h 1112251"/>
                  <a:gd name="connsiteX45" fmla="*/ 3135723 w 7507001"/>
                  <a:gd name="connsiteY45" fmla="*/ 1043754 h 1112251"/>
                  <a:gd name="connsiteX46" fmla="*/ 3198169 w 7507001"/>
                  <a:gd name="connsiteY46" fmla="*/ 883176 h 1112251"/>
                  <a:gd name="connsiteX47" fmla="*/ 3216011 w 7507001"/>
                  <a:gd name="connsiteY47" fmla="*/ 1034833 h 1112251"/>
                  <a:gd name="connsiteX48" fmla="*/ 3358747 w 7507001"/>
                  <a:gd name="connsiteY48" fmla="*/ 1034833 h 1112251"/>
                  <a:gd name="connsiteX49" fmla="*/ 3376589 w 7507001"/>
                  <a:gd name="connsiteY49" fmla="*/ 905479 h 1112251"/>
                  <a:gd name="connsiteX50" fmla="*/ 3398891 w 7507001"/>
                  <a:gd name="connsiteY50" fmla="*/ 981307 h 1112251"/>
                  <a:gd name="connsiteX51" fmla="*/ 3421194 w 7507001"/>
                  <a:gd name="connsiteY51" fmla="*/ 633389 h 1112251"/>
                  <a:gd name="connsiteX52" fmla="*/ 3447957 w 7507001"/>
                  <a:gd name="connsiteY52" fmla="*/ 976847 h 1112251"/>
                  <a:gd name="connsiteX53" fmla="*/ 3474720 w 7507001"/>
                  <a:gd name="connsiteY53" fmla="*/ 1034833 h 1112251"/>
                  <a:gd name="connsiteX54" fmla="*/ 3523785 w 7507001"/>
                  <a:gd name="connsiteY54" fmla="*/ 869795 h 1112251"/>
                  <a:gd name="connsiteX55" fmla="*/ 3550548 w 7507001"/>
                  <a:gd name="connsiteY55" fmla="*/ 1034833 h 1112251"/>
                  <a:gd name="connsiteX56" fmla="*/ 3742349 w 7507001"/>
                  <a:gd name="connsiteY56" fmla="*/ 1034833 h 1112251"/>
                  <a:gd name="connsiteX57" fmla="*/ 3764651 w 7507001"/>
                  <a:gd name="connsiteY57" fmla="*/ 932242 h 1112251"/>
                  <a:gd name="connsiteX58" fmla="*/ 3800335 w 7507001"/>
                  <a:gd name="connsiteY58" fmla="*/ 1039293 h 1112251"/>
                  <a:gd name="connsiteX59" fmla="*/ 3840480 w 7507001"/>
                  <a:gd name="connsiteY59" fmla="*/ 695836 h 1112251"/>
                  <a:gd name="connsiteX60" fmla="*/ 3858322 w 7507001"/>
                  <a:gd name="connsiteY60" fmla="*/ 1025912 h 1112251"/>
                  <a:gd name="connsiteX61" fmla="*/ 3885085 w 7507001"/>
                  <a:gd name="connsiteY61" fmla="*/ 909939 h 1112251"/>
                  <a:gd name="connsiteX62" fmla="*/ 3911847 w 7507001"/>
                  <a:gd name="connsiteY62" fmla="*/ 887637 h 1112251"/>
                  <a:gd name="connsiteX63" fmla="*/ 3947531 w 7507001"/>
                  <a:gd name="connsiteY63" fmla="*/ 1034833 h 1112251"/>
                  <a:gd name="connsiteX64" fmla="*/ 3974294 w 7507001"/>
                  <a:gd name="connsiteY64" fmla="*/ 1034833 h 1112251"/>
                  <a:gd name="connsiteX65" fmla="*/ 3996597 w 7507001"/>
                  <a:gd name="connsiteY65" fmla="*/ 811808 h 1112251"/>
                  <a:gd name="connsiteX66" fmla="*/ 4041202 w 7507001"/>
                  <a:gd name="connsiteY66" fmla="*/ 1034833 h 1112251"/>
                  <a:gd name="connsiteX67" fmla="*/ 4063504 w 7507001"/>
                  <a:gd name="connsiteY67" fmla="*/ 1034833 h 1112251"/>
                  <a:gd name="connsiteX68" fmla="*/ 4076886 w 7507001"/>
                  <a:gd name="connsiteY68" fmla="*/ 860874 h 1112251"/>
                  <a:gd name="connsiteX69" fmla="*/ 4076886 w 7507001"/>
                  <a:gd name="connsiteY69" fmla="*/ 860874 h 1112251"/>
                  <a:gd name="connsiteX70" fmla="*/ 4134872 w 7507001"/>
                  <a:gd name="connsiteY70" fmla="*/ 695836 h 1112251"/>
                  <a:gd name="connsiteX71" fmla="*/ 4157174 w 7507001"/>
                  <a:gd name="connsiteY71" fmla="*/ 994688 h 1112251"/>
                  <a:gd name="connsiteX72" fmla="*/ 4188398 w 7507001"/>
                  <a:gd name="connsiteY72" fmla="*/ 950084 h 1112251"/>
                  <a:gd name="connsiteX73" fmla="*/ 4210700 w 7507001"/>
                  <a:gd name="connsiteY73" fmla="*/ 1039293 h 1112251"/>
                  <a:gd name="connsiteX74" fmla="*/ 4286528 w 7507001"/>
                  <a:gd name="connsiteY74" fmla="*/ 1039293 h 1112251"/>
                  <a:gd name="connsiteX75" fmla="*/ 4304370 w 7507001"/>
                  <a:gd name="connsiteY75" fmla="*/ 869795 h 1112251"/>
                  <a:gd name="connsiteX76" fmla="*/ 4340054 w 7507001"/>
                  <a:gd name="connsiteY76" fmla="*/ 1043754 h 1112251"/>
                  <a:gd name="connsiteX77" fmla="*/ 4348975 w 7507001"/>
                  <a:gd name="connsiteY77" fmla="*/ 865334 h 1112251"/>
                  <a:gd name="connsiteX78" fmla="*/ 4375738 w 7507001"/>
                  <a:gd name="connsiteY78" fmla="*/ 963465 h 1112251"/>
                  <a:gd name="connsiteX79" fmla="*/ 4384659 w 7507001"/>
                  <a:gd name="connsiteY79" fmla="*/ 731520 h 1112251"/>
                  <a:gd name="connsiteX80" fmla="*/ 4420343 w 7507001"/>
                  <a:gd name="connsiteY80" fmla="*/ 767204 h 1112251"/>
                  <a:gd name="connsiteX81" fmla="*/ 4456027 w 7507001"/>
                  <a:gd name="connsiteY81" fmla="*/ 544179 h 1112251"/>
                  <a:gd name="connsiteX82" fmla="*/ 4469408 w 7507001"/>
                  <a:gd name="connsiteY82" fmla="*/ 990228 h 1112251"/>
                  <a:gd name="connsiteX83" fmla="*/ 4509553 w 7507001"/>
                  <a:gd name="connsiteY83" fmla="*/ 1039293 h 1112251"/>
                  <a:gd name="connsiteX84" fmla="*/ 4536316 w 7507001"/>
                  <a:gd name="connsiteY84" fmla="*/ 959005 h 1112251"/>
                  <a:gd name="connsiteX85" fmla="*/ 4563079 w 7507001"/>
                  <a:gd name="connsiteY85" fmla="*/ 0 h 1112251"/>
                  <a:gd name="connsiteX86" fmla="*/ 4585381 w 7507001"/>
                  <a:gd name="connsiteY86" fmla="*/ 972386 h 1112251"/>
                  <a:gd name="connsiteX87" fmla="*/ 4607684 w 7507001"/>
                  <a:gd name="connsiteY87" fmla="*/ 1039293 h 1112251"/>
                  <a:gd name="connsiteX88" fmla="*/ 4643367 w 7507001"/>
                  <a:gd name="connsiteY88" fmla="*/ 637849 h 1112251"/>
                  <a:gd name="connsiteX89" fmla="*/ 4661209 w 7507001"/>
                  <a:gd name="connsiteY89" fmla="*/ 1039293 h 1112251"/>
                  <a:gd name="connsiteX90" fmla="*/ 4679051 w 7507001"/>
                  <a:gd name="connsiteY90" fmla="*/ 905479 h 1112251"/>
                  <a:gd name="connsiteX91" fmla="*/ 4705814 w 7507001"/>
                  <a:gd name="connsiteY91" fmla="*/ 1030372 h 1112251"/>
                  <a:gd name="connsiteX92" fmla="*/ 4714735 w 7507001"/>
                  <a:gd name="connsiteY92" fmla="*/ 744901 h 1112251"/>
                  <a:gd name="connsiteX93" fmla="*/ 4741498 w 7507001"/>
                  <a:gd name="connsiteY93" fmla="*/ 959005 h 1112251"/>
                  <a:gd name="connsiteX94" fmla="*/ 4754880 w 7507001"/>
                  <a:gd name="connsiteY94" fmla="*/ 677994 h 1112251"/>
                  <a:gd name="connsiteX95" fmla="*/ 4781643 w 7507001"/>
                  <a:gd name="connsiteY95" fmla="*/ 878716 h 1112251"/>
                  <a:gd name="connsiteX96" fmla="*/ 4803945 w 7507001"/>
                  <a:gd name="connsiteY96" fmla="*/ 762743 h 1112251"/>
                  <a:gd name="connsiteX97" fmla="*/ 4830708 w 7507001"/>
                  <a:gd name="connsiteY97" fmla="*/ 1021451 h 1112251"/>
                  <a:gd name="connsiteX98" fmla="*/ 4893155 w 7507001"/>
                  <a:gd name="connsiteY98" fmla="*/ 1039293 h 1112251"/>
                  <a:gd name="connsiteX99" fmla="*/ 5490860 w 7507001"/>
                  <a:gd name="connsiteY99" fmla="*/ 115972 h 1112251"/>
                  <a:gd name="connsiteX100" fmla="*/ 5785252 w 7507001"/>
                  <a:gd name="connsiteY100" fmla="*/ 330076 h 1112251"/>
                  <a:gd name="connsiteX101" fmla="*/ 6079645 w 7507001"/>
                  <a:gd name="connsiteY101" fmla="*/ 218564 h 1112251"/>
                  <a:gd name="connsiteX102" fmla="*/ 7507001 w 7507001"/>
                  <a:gd name="connsiteY102" fmla="*/ 1034833 h 1112251"/>
                  <a:gd name="connsiteX0" fmla="*/ 0 w 7507001"/>
                  <a:gd name="connsiteY0" fmla="*/ 1021451 h 1112251"/>
                  <a:gd name="connsiteX1" fmla="*/ 673533 w 7507001"/>
                  <a:gd name="connsiteY1" fmla="*/ 1021451 h 1112251"/>
                  <a:gd name="connsiteX2" fmla="*/ 695836 w 7507001"/>
                  <a:gd name="connsiteY2" fmla="*/ 637849 h 1112251"/>
                  <a:gd name="connsiteX3" fmla="*/ 731520 w 7507001"/>
                  <a:gd name="connsiteY3" fmla="*/ 1025912 h 1112251"/>
                  <a:gd name="connsiteX4" fmla="*/ 798427 w 7507001"/>
                  <a:gd name="connsiteY4" fmla="*/ 1025912 h 1112251"/>
                  <a:gd name="connsiteX5" fmla="*/ 816269 w 7507001"/>
                  <a:gd name="connsiteY5" fmla="*/ 954544 h 1112251"/>
                  <a:gd name="connsiteX6" fmla="*/ 847492 w 7507001"/>
                  <a:gd name="connsiteY6" fmla="*/ 1034833 h 1112251"/>
                  <a:gd name="connsiteX7" fmla="*/ 1302462 w 7507001"/>
                  <a:gd name="connsiteY7" fmla="*/ 1034833 h 1112251"/>
                  <a:gd name="connsiteX8" fmla="*/ 1333686 w 7507001"/>
                  <a:gd name="connsiteY8" fmla="*/ 985767 h 1112251"/>
                  <a:gd name="connsiteX9" fmla="*/ 1360448 w 7507001"/>
                  <a:gd name="connsiteY9" fmla="*/ 1034833 h 1112251"/>
                  <a:gd name="connsiteX10" fmla="*/ 1521026 w 7507001"/>
                  <a:gd name="connsiteY10" fmla="*/ 1034833 h 1112251"/>
                  <a:gd name="connsiteX11" fmla="*/ 1534407 w 7507001"/>
                  <a:gd name="connsiteY11" fmla="*/ 1021451 h 1112251"/>
                  <a:gd name="connsiteX12" fmla="*/ 1570091 w 7507001"/>
                  <a:gd name="connsiteY12" fmla="*/ 1034833 h 1112251"/>
                  <a:gd name="connsiteX13" fmla="*/ 1810958 w 7507001"/>
                  <a:gd name="connsiteY13" fmla="*/ 1034833 h 1112251"/>
                  <a:gd name="connsiteX14" fmla="*/ 1846642 w 7507001"/>
                  <a:gd name="connsiteY14" fmla="*/ 646770 h 1112251"/>
                  <a:gd name="connsiteX15" fmla="*/ 1877865 w 7507001"/>
                  <a:gd name="connsiteY15" fmla="*/ 597705 h 1112251"/>
                  <a:gd name="connsiteX16" fmla="*/ 1886786 w 7507001"/>
                  <a:gd name="connsiteY16" fmla="*/ 847492 h 1112251"/>
                  <a:gd name="connsiteX17" fmla="*/ 1909088 w 7507001"/>
                  <a:gd name="connsiteY17" fmla="*/ 909939 h 1112251"/>
                  <a:gd name="connsiteX18" fmla="*/ 1935851 w 7507001"/>
                  <a:gd name="connsiteY18" fmla="*/ 1034833 h 1112251"/>
                  <a:gd name="connsiteX19" fmla="*/ 2239165 w 7507001"/>
                  <a:gd name="connsiteY19" fmla="*/ 1034833 h 1112251"/>
                  <a:gd name="connsiteX20" fmla="*/ 2257006 w 7507001"/>
                  <a:gd name="connsiteY20" fmla="*/ 887637 h 1112251"/>
                  <a:gd name="connsiteX21" fmla="*/ 2297151 w 7507001"/>
                  <a:gd name="connsiteY21" fmla="*/ 1025912 h 1112251"/>
                  <a:gd name="connsiteX22" fmla="*/ 2323914 w 7507001"/>
                  <a:gd name="connsiteY22" fmla="*/ 682454 h 1112251"/>
                  <a:gd name="connsiteX23" fmla="*/ 2346216 w 7507001"/>
                  <a:gd name="connsiteY23" fmla="*/ 972386 h 1112251"/>
                  <a:gd name="connsiteX24" fmla="*/ 2350677 w 7507001"/>
                  <a:gd name="connsiteY24" fmla="*/ 1012530 h 1112251"/>
                  <a:gd name="connsiteX25" fmla="*/ 2350677 w 7507001"/>
                  <a:gd name="connsiteY25" fmla="*/ 1012530 h 1112251"/>
                  <a:gd name="connsiteX26" fmla="*/ 2399742 w 7507001"/>
                  <a:gd name="connsiteY26" fmla="*/ 1034833 h 1112251"/>
                  <a:gd name="connsiteX27" fmla="*/ 2417584 w 7507001"/>
                  <a:gd name="connsiteY27" fmla="*/ 954544 h 1112251"/>
                  <a:gd name="connsiteX28" fmla="*/ 2430966 w 7507001"/>
                  <a:gd name="connsiteY28" fmla="*/ 744901 h 1112251"/>
                  <a:gd name="connsiteX29" fmla="*/ 2453268 w 7507001"/>
                  <a:gd name="connsiteY29" fmla="*/ 1039293 h 1112251"/>
                  <a:gd name="connsiteX30" fmla="*/ 2462189 w 7507001"/>
                  <a:gd name="connsiteY30" fmla="*/ 789506 h 1112251"/>
                  <a:gd name="connsiteX31" fmla="*/ 2497873 w 7507001"/>
                  <a:gd name="connsiteY31" fmla="*/ 1025912 h 1112251"/>
                  <a:gd name="connsiteX32" fmla="*/ 2515715 w 7507001"/>
                  <a:gd name="connsiteY32" fmla="*/ 762743 h 1112251"/>
                  <a:gd name="connsiteX33" fmla="*/ 2546938 w 7507001"/>
                  <a:gd name="connsiteY33" fmla="*/ 1025912 h 1112251"/>
                  <a:gd name="connsiteX34" fmla="*/ 2877014 w 7507001"/>
                  <a:gd name="connsiteY34" fmla="*/ 1025912 h 1112251"/>
                  <a:gd name="connsiteX35" fmla="*/ 2921619 w 7507001"/>
                  <a:gd name="connsiteY35" fmla="*/ 892097 h 1112251"/>
                  <a:gd name="connsiteX36" fmla="*/ 2939461 w 7507001"/>
                  <a:gd name="connsiteY36" fmla="*/ 865334 h 1112251"/>
                  <a:gd name="connsiteX37" fmla="*/ 2975145 w 7507001"/>
                  <a:gd name="connsiteY37" fmla="*/ 1039293 h 1112251"/>
                  <a:gd name="connsiteX38" fmla="*/ 3010829 w 7507001"/>
                  <a:gd name="connsiteY38" fmla="*/ 954544 h 1112251"/>
                  <a:gd name="connsiteX39" fmla="*/ 3024210 w 7507001"/>
                  <a:gd name="connsiteY39" fmla="*/ 1030372 h 1112251"/>
                  <a:gd name="connsiteX40" fmla="*/ 3024210 w 7507001"/>
                  <a:gd name="connsiteY40" fmla="*/ 1030372 h 1112251"/>
                  <a:gd name="connsiteX41" fmla="*/ 3073276 w 7507001"/>
                  <a:gd name="connsiteY41" fmla="*/ 1034833 h 1112251"/>
                  <a:gd name="connsiteX42" fmla="*/ 3095578 w 7507001"/>
                  <a:gd name="connsiteY42" fmla="*/ 1034833 h 1112251"/>
                  <a:gd name="connsiteX43" fmla="*/ 3122341 w 7507001"/>
                  <a:gd name="connsiteY43" fmla="*/ 1012530 h 1112251"/>
                  <a:gd name="connsiteX44" fmla="*/ 3135723 w 7507001"/>
                  <a:gd name="connsiteY44" fmla="*/ 1043754 h 1112251"/>
                  <a:gd name="connsiteX45" fmla="*/ 3135723 w 7507001"/>
                  <a:gd name="connsiteY45" fmla="*/ 1043754 h 1112251"/>
                  <a:gd name="connsiteX46" fmla="*/ 3198169 w 7507001"/>
                  <a:gd name="connsiteY46" fmla="*/ 883176 h 1112251"/>
                  <a:gd name="connsiteX47" fmla="*/ 3216011 w 7507001"/>
                  <a:gd name="connsiteY47" fmla="*/ 1034833 h 1112251"/>
                  <a:gd name="connsiteX48" fmla="*/ 3358747 w 7507001"/>
                  <a:gd name="connsiteY48" fmla="*/ 1034833 h 1112251"/>
                  <a:gd name="connsiteX49" fmla="*/ 3376589 w 7507001"/>
                  <a:gd name="connsiteY49" fmla="*/ 905479 h 1112251"/>
                  <a:gd name="connsiteX50" fmla="*/ 3398891 w 7507001"/>
                  <a:gd name="connsiteY50" fmla="*/ 981307 h 1112251"/>
                  <a:gd name="connsiteX51" fmla="*/ 3421194 w 7507001"/>
                  <a:gd name="connsiteY51" fmla="*/ 633389 h 1112251"/>
                  <a:gd name="connsiteX52" fmla="*/ 3447957 w 7507001"/>
                  <a:gd name="connsiteY52" fmla="*/ 976847 h 1112251"/>
                  <a:gd name="connsiteX53" fmla="*/ 3474720 w 7507001"/>
                  <a:gd name="connsiteY53" fmla="*/ 1034833 h 1112251"/>
                  <a:gd name="connsiteX54" fmla="*/ 3523785 w 7507001"/>
                  <a:gd name="connsiteY54" fmla="*/ 869795 h 1112251"/>
                  <a:gd name="connsiteX55" fmla="*/ 3550548 w 7507001"/>
                  <a:gd name="connsiteY55" fmla="*/ 1034833 h 1112251"/>
                  <a:gd name="connsiteX56" fmla="*/ 3742349 w 7507001"/>
                  <a:gd name="connsiteY56" fmla="*/ 1034833 h 1112251"/>
                  <a:gd name="connsiteX57" fmla="*/ 3764651 w 7507001"/>
                  <a:gd name="connsiteY57" fmla="*/ 932242 h 1112251"/>
                  <a:gd name="connsiteX58" fmla="*/ 3800335 w 7507001"/>
                  <a:gd name="connsiteY58" fmla="*/ 1039293 h 1112251"/>
                  <a:gd name="connsiteX59" fmla="*/ 3840480 w 7507001"/>
                  <a:gd name="connsiteY59" fmla="*/ 695836 h 1112251"/>
                  <a:gd name="connsiteX60" fmla="*/ 3858322 w 7507001"/>
                  <a:gd name="connsiteY60" fmla="*/ 1025912 h 1112251"/>
                  <a:gd name="connsiteX61" fmla="*/ 3885085 w 7507001"/>
                  <a:gd name="connsiteY61" fmla="*/ 909939 h 1112251"/>
                  <a:gd name="connsiteX62" fmla="*/ 3911847 w 7507001"/>
                  <a:gd name="connsiteY62" fmla="*/ 887637 h 1112251"/>
                  <a:gd name="connsiteX63" fmla="*/ 3947531 w 7507001"/>
                  <a:gd name="connsiteY63" fmla="*/ 1034833 h 1112251"/>
                  <a:gd name="connsiteX64" fmla="*/ 3974294 w 7507001"/>
                  <a:gd name="connsiteY64" fmla="*/ 1034833 h 1112251"/>
                  <a:gd name="connsiteX65" fmla="*/ 3996597 w 7507001"/>
                  <a:gd name="connsiteY65" fmla="*/ 811808 h 1112251"/>
                  <a:gd name="connsiteX66" fmla="*/ 4041202 w 7507001"/>
                  <a:gd name="connsiteY66" fmla="*/ 1034833 h 1112251"/>
                  <a:gd name="connsiteX67" fmla="*/ 4063504 w 7507001"/>
                  <a:gd name="connsiteY67" fmla="*/ 1034833 h 1112251"/>
                  <a:gd name="connsiteX68" fmla="*/ 4076886 w 7507001"/>
                  <a:gd name="connsiteY68" fmla="*/ 860874 h 1112251"/>
                  <a:gd name="connsiteX69" fmla="*/ 4076886 w 7507001"/>
                  <a:gd name="connsiteY69" fmla="*/ 860874 h 1112251"/>
                  <a:gd name="connsiteX70" fmla="*/ 4134872 w 7507001"/>
                  <a:gd name="connsiteY70" fmla="*/ 695836 h 1112251"/>
                  <a:gd name="connsiteX71" fmla="*/ 4157174 w 7507001"/>
                  <a:gd name="connsiteY71" fmla="*/ 994688 h 1112251"/>
                  <a:gd name="connsiteX72" fmla="*/ 4188398 w 7507001"/>
                  <a:gd name="connsiteY72" fmla="*/ 950084 h 1112251"/>
                  <a:gd name="connsiteX73" fmla="*/ 4210700 w 7507001"/>
                  <a:gd name="connsiteY73" fmla="*/ 1039293 h 1112251"/>
                  <a:gd name="connsiteX74" fmla="*/ 4286528 w 7507001"/>
                  <a:gd name="connsiteY74" fmla="*/ 1039293 h 1112251"/>
                  <a:gd name="connsiteX75" fmla="*/ 4304370 w 7507001"/>
                  <a:gd name="connsiteY75" fmla="*/ 869795 h 1112251"/>
                  <a:gd name="connsiteX76" fmla="*/ 4340054 w 7507001"/>
                  <a:gd name="connsiteY76" fmla="*/ 1043754 h 1112251"/>
                  <a:gd name="connsiteX77" fmla="*/ 4348975 w 7507001"/>
                  <a:gd name="connsiteY77" fmla="*/ 865334 h 1112251"/>
                  <a:gd name="connsiteX78" fmla="*/ 4375738 w 7507001"/>
                  <a:gd name="connsiteY78" fmla="*/ 963465 h 1112251"/>
                  <a:gd name="connsiteX79" fmla="*/ 4384659 w 7507001"/>
                  <a:gd name="connsiteY79" fmla="*/ 731520 h 1112251"/>
                  <a:gd name="connsiteX80" fmla="*/ 4420343 w 7507001"/>
                  <a:gd name="connsiteY80" fmla="*/ 767204 h 1112251"/>
                  <a:gd name="connsiteX81" fmla="*/ 4456027 w 7507001"/>
                  <a:gd name="connsiteY81" fmla="*/ 544179 h 1112251"/>
                  <a:gd name="connsiteX82" fmla="*/ 4469408 w 7507001"/>
                  <a:gd name="connsiteY82" fmla="*/ 990228 h 1112251"/>
                  <a:gd name="connsiteX83" fmla="*/ 4509553 w 7507001"/>
                  <a:gd name="connsiteY83" fmla="*/ 1039293 h 1112251"/>
                  <a:gd name="connsiteX84" fmla="*/ 4536316 w 7507001"/>
                  <a:gd name="connsiteY84" fmla="*/ 959005 h 1112251"/>
                  <a:gd name="connsiteX85" fmla="*/ 4563079 w 7507001"/>
                  <a:gd name="connsiteY85" fmla="*/ 0 h 1112251"/>
                  <a:gd name="connsiteX86" fmla="*/ 4585381 w 7507001"/>
                  <a:gd name="connsiteY86" fmla="*/ 972386 h 1112251"/>
                  <a:gd name="connsiteX87" fmla="*/ 4607684 w 7507001"/>
                  <a:gd name="connsiteY87" fmla="*/ 1039293 h 1112251"/>
                  <a:gd name="connsiteX88" fmla="*/ 4643367 w 7507001"/>
                  <a:gd name="connsiteY88" fmla="*/ 637849 h 1112251"/>
                  <a:gd name="connsiteX89" fmla="*/ 4661209 w 7507001"/>
                  <a:gd name="connsiteY89" fmla="*/ 1039293 h 1112251"/>
                  <a:gd name="connsiteX90" fmla="*/ 4679051 w 7507001"/>
                  <a:gd name="connsiteY90" fmla="*/ 905479 h 1112251"/>
                  <a:gd name="connsiteX91" fmla="*/ 4705814 w 7507001"/>
                  <a:gd name="connsiteY91" fmla="*/ 1030372 h 1112251"/>
                  <a:gd name="connsiteX92" fmla="*/ 4714735 w 7507001"/>
                  <a:gd name="connsiteY92" fmla="*/ 744901 h 1112251"/>
                  <a:gd name="connsiteX93" fmla="*/ 4741498 w 7507001"/>
                  <a:gd name="connsiteY93" fmla="*/ 959005 h 1112251"/>
                  <a:gd name="connsiteX94" fmla="*/ 4754880 w 7507001"/>
                  <a:gd name="connsiteY94" fmla="*/ 677994 h 1112251"/>
                  <a:gd name="connsiteX95" fmla="*/ 4781643 w 7507001"/>
                  <a:gd name="connsiteY95" fmla="*/ 878716 h 1112251"/>
                  <a:gd name="connsiteX96" fmla="*/ 4803945 w 7507001"/>
                  <a:gd name="connsiteY96" fmla="*/ 762743 h 1112251"/>
                  <a:gd name="connsiteX97" fmla="*/ 4830708 w 7507001"/>
                  <a:gd name="connsiteY97" fmla="*/ 1021451 h 1112251"/>
                  <a:gd name="connsiteX98" fmla="*/ 4893155 w 7507001"/>
                  <a:gd name="connsiteY98" fmla="*/ 1039293 h 1112251"/>
                  <a:gd name="connsiteX99" fmla="*/ 5490860 w 7507001"/>
                  <a:gd name="connsiteY99" fmla="*/ 115972 h 1112251"/>
                  <a:gd name="connsiteX100" fmla="*/ 5785252 w 7507001"/>
                  <a:gd name="connsiteY100" fmla="*/ 330076 h 1112251"/>
                  <a:gd name="connsiteX101" fmla="*/ 6079645 w 7507001"/>
                  <a:gd name="connsiteY101" fmla="*/ 218564 h 1112251"/>
                  <a:gd name="connsiteX102" fmla="*/ 7507001 w 7507001"/>
                  <a:gd name="connsiteY102" fmla="*/ 1034833 h 1112251"/>
                  <a:gd name="connsiteX0" fmla="*/ 0 w 7507001"/>
                  <a:gd name="connsiteY0" fmla="*/ 1021451 h 1112251"/>
                  <a:gd name="connsiteX1" fmla="*/ 673533 w 7507001"/>
                  <a:gd name="connsiteY1" fmla="*/ 1021451 h 1112251"/>
                  <a:gd name="connsiteX2" fmla="*/ 695836 w 7507001"/>
                  <a:gd name="connsiteY2" fmla="*/ 637849 h 1112251"/>
                  <a:gd name="connsiteX3" fmla="*/ 731520 w 7507001"/>
                  <a:gd name="connsiteY3" fmla="*/ 1025912 h 1112251"/>
                  <a:gd name="connsiteX4" fmla="*/ 798427 w 7507001"/>
                  <a:gd name="connsiteY4" fmla="*/ 1025912 h 1112251"/>
                  <a:gd name="connsiteX5" fmla="*/ 816269 w 7507001"/>
                  <a:gd name="connsiteY5" fmla="*/ 954544 h 1112251"/>
                  <a:gd name="connsiteX6" fmla="*/ 847492 w 7507001"/>
                  <a:gd name="connsiteY6" fmla="*/ 1034833 h 1112251"/>
                  <a:gd name="connsiteX7" fmla="*/ 1302462 w 7507001"/>
                  <a:gd name="connsiteY7" fmla="*/ 1034833 h 1112251"/>
                  <a:gd name="connsiteX8" fmla="*/ 1333686 w 7507001"/>
                  <a:gd name="connsiteY8" fmla="*/ 985767 h 1112251"/>
                  <a:gd name="connsiteX9" fmla="*/ 1360448 w 7507001"/>
                  <a:gd name="connsiteY9" fmla="*/ 1034833 h 1112251"/>
                  <a:gd name="connsiteX10" fmla="*/ 1521026 w 7507001"/>
                  <a:gd name="connsiteY10" fmla="*/ 1034833 h 1112251"/>
                  <a:gd name="connsiteX11" fmla="*/ 1534407 w 7507001"/>
                  <a:gd name="connsiteY11" fmla="*/ 1021451 h 1112251"/>
                  <a:gd name="connsiteX12" fmla="*/ 1570091 w 7507001"/>
                  <a:gd name="connsiteY12" fmla="*/ 1034833 h 1112251"/>
                  <a:gd name="connsiteX13" fmla="*/ 1810958 w 7507001"/>
                  <a:gd name="connsiteY13" fmla="*/ 1034833 h 1112251"/>
                  <a:gd name="connsiteX14" fmla="*/ 1846642 w 7507001"/>
                  <a:gd name="connsiteY14" fmla="*/ 646770 h 1112251"/>
                  <a:gd name="connsiteX15" fmla="*/ 1877865 w 7507001"/>
                  <a:gd name="connsiteY15" fmla="*/ 597705 h 1112251"/>
                  <a:gd name="connsiteX16" fmla="*/ 1886786 w 7507001"/>
                  <a:gd name="connsiteY16" fmla="*/ 847492 h 1112251"/>
                  <a:gd name="connsiteX17" fmla="*/ 1909088 w 7507001"/>
                  <a:gd name="connsiteY17" fmla="*/ 909939 h 1112251"/>
                  <a:gd name="connsiteX18" fmla="*/ 1935851 w 7507001"/>
                  <a:gd name="connsiteY18" fmla="*/ 1034833 h 1112251"/>
                  <a:gd name="connsiteX19" fmla="*/ 2239165 w 7507001"/>
                  <a:gd name="connsiteY19" fmla="*/ 1034833 h 1112251"/>
                  <a:gd name="connsiteX20" fmla="*/ 2257006 w 7507001"/>
                  <a:gd name="connsiteY20" fmla="*/ 887637 h 1112251"/>
                  <a:gd name="connsiteX21" fmla="*/ 2297151 w 7507001"/>
                  <a:gd name="connsiteY21" fmla="*/ 1025912 h 1112251"/>
                  <a:gd name="connsiteX22" fmla="*/ 2323914 w 7507001"/>
                  <a:gd name="connsiteY22" fmla="*/ 682454 h 1112251"/>
                  <a:gd name="connsiteX23" fmla="*/ 2346216 w 7507001"/>
                  <a:gd name="connsiteY23" fmla="*/ 972386 h 1112251"/>
                  <a:gd name="connsiteX24" fmla="*/ 2350677 w 7507001"/>
                  <a:gd name="connsiteY24" fmla="*/ 1012530 h 1112251"/>
                  <a:gd name="connsiteX25" fmla="*/ 2350677 w 7507001"/>
                  <a:gd name="connsiteY25" fmla="*/ 1012530 h 1112251"/>
                  <a:gd name="connsiteX26" fmla="*/ 2399742 w 7507001"/>
                  <a:gd name="connsiteY26" fmla="*/ 1034833 h 1112251"/>
                  <a:gd name="connsiteX27" fmla="*/ 2417584 w 7507001"/>
                  <a:gd name="connsiteY27" fmla="*/ 954544 h 1112251"/>
                  <a:gd name="connsiteX28" fmla="*/ 2430966 w 7507001"/>
                  <a:gd name="connsiteY28" fmla="*/ 744901 h 1112251"/>
                  <a:gd name="connsiteX29" fmla="*/ 2453268 w 7507001"/>
                  <a:gd name="connsiteY29" fmla="*/ 1039293 h 1112251"/>
                  <a:gd name="connsiteX30" fmla="*/ 2462189 w 7507001"/>
                  <a:gd name="connsiteY30" fmla="*/ 789506 h 1112251"/>
                  <a:gd name="connsiteX31" fmla="*/ 2497873 w 7507001"/>
                  <a:gd name="connsiteY31" fmla="*/ 1025912 h 1112251"/>
                  <a:gd name="connsiteX32" fmla="*/ 2515715 w 7507001"/>
                  <a:gd name="connsiteY32" fmla="*/ 762743 h 1112251"/>
                  <a:gd name="connsiteX33" fmla="*/ 2546938 w 7507001"/>
                  <a:gd name="connsiteY33" fmla="*/ 1025912 h 1112251"/>
                  <a:gd name="connsiteX34" fmla="*/ 2877014 w 7507001"/>
                  <a:gd name="connsiteY34" fmla="*/ 1025912 h 1112251"/>
                  <a:gd name="connsiteX35" fmla="*/ 2921619 w 7507001"/>
                  <a:gd name="connsiteY35" fmla="*/ 892097 h 1112251"/>
                  <a:gd name="connsiteX36" fmla="*/ 2939461 w 7507001"/>
                  <a:gd name="connsiteY36" fmla="*/ 865334 h 1112251"/>
                  <a:gd name="connsiteX37" fmla="*/ 2975145 w 7507001"/>
                  <a:gd name="connsiteY37" fmla="*/ 1039293 h 1112251"/>
                  <a:gd name="connsiteX38" fmla="*/ 3010829 w 7507001"/>
                  <a:gd name="connsiteY38" fmla="*/ 954544 h 1112251"/>
                  <a:gd name="connsiteX39" fmla="*/ 3024210 w 7507001"/>
                  <a:gd name="connsiteY39" fmla="*/ 1030372 h 1112251"/>
                  <a:gd name="connsiteX40" fmla="*/ 3024210 w 7507001"/>
                  <a:gd name="connsiteY40" fmla="*/ 1030372 h 1112251"/>
                  <a:gd name="connsiteX41" fmla="*/ 3073276 w 7507001"/>
                  <a:gd name="connsiteY41" fmla="*/ 1034833 h 1112251"/>
                  <a:gd name="connsiteX42" fmla="*/ 3095578 w 7507001"/>
                  <a:gd name="connsiteY42" fmla="*/ 1034833 h 1112251"/>
                  <a:gd name="connsiteX43" fmla="*/ 3122341 w 7507001"/>
                  <a:gd name="connsiteY43" fmla="*/ 1012530 h 1112251"/>
                  <a:gd name="connsiteX44" fmla="*/ 3135723 w 7507001"/>
                  <a:gd name="connsiteY44" fmla="*/ 1043754 h 1112251"/>
                  <a:gd name="connsiteX45" fmla="*/ 3135723 w 7507001"/>
                  <a:gd name="connsiteY45" fmla="*/ 1043754 h 1112251"/>
                  <a:gd name="connsiteX46" fmla="*/ 3198169 w 7507001"/>
                  <a:gd name="connsiteY46" fmla="*/ 883176 h 1112251"/>
                  <a:gd name="connsiteX47" fmla="*/ 3216011 w 7507001"/>
                  <a:gd name="connsiteY47" fmla="*/ 1034833 h 1112251"/>
                  <a:gd name="connsiteX48" fmla="*/ 3358747 w 7507001"/>
                  <a:gd name="connsiteY48" fmla="*/ 1034833 h 1112251"/>
                  <a:gd name="connsiteX49" fmla="*/ 3376589 w 7507001"/>
                  <a:gd name="connsiteY49" fmla="*/ 905479 h 1112251"/>
                  <a:gd name="connsiteX50" fmla="*/ 3398891 w 7507001"/>
                  <a:gd name="connsiteY50" fmla="*/ 981307 h 1112251"/>
                  <a:gd name="connsiteX51" fmla="*/ 3421194 w 7507001"/>
                  <a:gd name="connsiteY51" fmla="*/ 633389 h 1112251"/>
                  <a:gd name="connsiteX52" fmla="*/ 3447957 w 7507001"/>
                  <a:gd name="connsiteY52" fmla="*/ 976847 h 1112251"/>
                  <a:gd name="connsiteX53" fmla="*/ 3474720 w 7507001"/>
                  <a:gd name="connsiteY53" fmla="*/ 1034833 h 1112251"/>
                  <a:gd name="connsiteX54" fmla="*/ 3523785 w 7507001"/>
                  <a:gd name="connsiteY54" fmla="*/ 869795 h 1112251"/>
                  <a:gd name="connsiteX55" fmla="*/ 3550548 w 7507001"/>
                  <a:gd name="connsiteY55" fmla="*/ 1034833 h 1112251"/>
                  <a:gd name="connsiteX56" fmla="*/ 3742349 w 7507001"/>
                  <a:gd name="connsiteY56" fmla="*/ 1034833 h 1112251"/>
                  <a:gd name="connsiteX57" fmla="*/ 3764651 w 7507001"/>
                  <a:gd name="connsiteY57" fmla="*/ 932242 h 1112251"/>
                  <a:gd name="connsiteX58" fmla="*/ 3800335 w 7507001"/>
                  <a:gd name="connsiteY58" fmla="*/ 1039293 h 1112251"/>
                  <a:gd name="connsiteX59" fmla="*/ 3840480 w 7507001"/>
                  <a:gd name="connsiteY59" fmla="*/ 695836 h 1112251"/>
                  <a:gd name="connsiteX60" fmla="*/ 3858322 w 7507001"/>
                  <a:gd name="connsiteY60" fmla="*/ 1025912 h 1112251"/>
                  <a:gd name="connsiteX61" fmla="*/ 3885085 w 7507001"/>
                  <a:gd name="connsiteY61" fmla="*/ 909939 h 1112251"/>
                  <a:gd name="connsiteX62" fmla="*/ 3911847 w 7507001"/>
                  <a:gd name="connsiteY62" fmla="*/ 887637 h 1112251"/>
                  <a:gd name="connsiteX63" fmla="*/ 3947531 w 7507001"/>
                  <a:gd name="connsiteY63" fmla="*/ 1034833 h 1112251"/>
                  <a:gd name="connsiteX64" fmla="*/ 3974294 w 7507001"/>
                  <a:gd name="connsiteY64" fmla="*/ 1034833 h 1112251"/>
                  <a:gd name="connsiteX65" fmla="*/ 3996597 w 7507001"/>
                  <a:gd name="connsiteY65" fmla="*/ 811808 h 1112251"/>
                  <a:gd name="connsiteX66" fmla="*/ 4041202 w 7507001"/>
                  <a:gd name="connsiteY66" fmla="*/ 1034833 h 1112251"/>
                  <a:gd name="connsiteX67" fmla="*/ 4063504 w 7507001"/>
                  <a:gd name="connsiteY67" fmla="*/ 1034833 h 1112251"/>
                  <a:gd name="connsiteX68" fmla="*/ 4076886 w 7507001"/>
                  <a:gd name="connsiteY68" fmla="*/ 860874 h 1112251"/>
                  <a:gd name="connsiteX69" fmla="*/ 4076886 w 7507001"/>
                  <a:gd name="connsiteY69" fmla="*/ 860874 h 1112251"/>
                  <a:gd name="connsiteX70" fmla="*/ 4134872 w 7507001"/>
                  <a:gd name="connsiteY70" fmla="*/ 695836 h 1112251"/>
                  <a:gd name="connsiteX71" fmla="*/ 4157174 w 7507001"/>
                  <a:gd name="connsiteY71" fmla="*/ 994688 h 1112251"/>
                  <a:gd name="connsiteX72" fmla="*/ 4188398 w 7507001"/>
                  <a:gd name="connsiteY72" fmla="*/ 950084 h 1112251"/>
                  <a:gd name="connsiteX73" fmla="*/ 4210700 w 7507001"/>
                  <a:gd name="connsiteY73" fmla="*/ 1039293 h 1112251"/>
                  <a:gd name="connsiteX74" fmla="*/ 4286528 w 7507001"/>
                  <a:gd name="connsiteY74" fmla="*/ 1039293 h 1112251"/>
                  <a:gd name="connsiteX75" fmla="*/ 4304370 w 7507001"/>
                  <a:gd name="connsiteY75" fmla="*/ 869795 h 1112251"/>
                  <a:gd name="connsiteX76" fmla="*/ 4340054 w 7507001"/>
                  <a:gd name="connsiteY76" fmla="*/ 1043754 h 1112251"/>
                  <a:gd name="connsiteX77" fmla="*/ 4348975 w 7507001"/>
                  <a:gd name="connsiteY77" fmla="*/ 865334 h 1112251"/>
                  <a:gd name="connsiteX78" fmla="*/ 4375738 w 7507001"/>
                  <a:gd name="connsiteY78" fmla="*/ 963465 h 1112251"/>
                  <a:gd name="connsiteX79" fmla="*/ 4384659 w 7507001"/>
                  <a:gd name="connsiteY79" fmla="*/ 731520 h 1112251"/>
                  <a:gd name="connsiteX80" fmla="*/ 4420343 w 7507001"/>
                  <a:gd name="connsiteY80" fmla="*/ 767204 h 1112251"/>
                  <a:gd name="connsiteX81" fmla="*/ 4456027 w 7507001"/>
                  <a:gd name="connsiteY81" fmla="*/ 544179 h 1112251"/>
                  <a:gd name="connsiteX82" fmla="*/ 4469408 w 7507001"/>
                  <a:gd name="connsiteY82" fmla="*/ 990228 h 1112251"/>
                  <a:gd name="connsiteX83" fmla="*/ 4509553 w 7507001"/>
                  <a:gd name="connsiteY83" fmla="*/ 1039293 h 1112251"/>
                  <a:gd name="connsiteX84" fmla="*/ 4536316 w 7507001"/>
                  <a:gd name="connsiteY84" fmla="*/ 959005 h 1112251"/>
                  <a:gd name="connsiteX85" fmla="*/ 4563079 w 7507001"/>
                  <a:gd name="connsiteY85" fmla="*/ 0 h 1112251"/>
                  <a:gd name="connsiteX86" fmla="*/ 4585381 w 7507001"/>
                  <a:gd name="connsiteY86" fmla="*/ 972386 h 1112251"/>
                  <a:gd name="connsiteX87" fmla="*/ 4607684 w 7507001"/>
                  <a:gd name="connsiteY87" fmla="*/ 1039293 h 1112251"/>
                  <a:gd name="connsiteX88" fmla="*/ 4643367 w 7507001"/>
                  <a:gd name="connsiteY88" fmla="*/ 637849 h 1112251"/>
                  <a:gd name="connsiteX89" fmla="*/ 4661209 w 7507001"/>
                  <a:gd name="connsiteY89" fmla="*/ 1039293 h 1112251"/>
                  <a:gd name="connsiteX90" fmla="*/ 4679051 w 7507001"/>
                  <a:gd name="connsiteY90" fmla="*/ 905479 h 1112251"/>
                  <a:gd name="connsiteX91" fmla="*/ 4705814 w 7507001"/>
                  <a:gd name="connsiteY91" fmla="*/ 1030372 h 1112251"/>
                  <a:gd name="connsiteX92" fmla="*/ 4714735 w 7507001"/>
                  <a:gd name="connsiteY92" fmla="*/ 744901 h 1112251"/>
                  <a:gd name="connsiteX93" fmla="*/ 4741498 w 7507001"/>
                  <a:gd name="connsiteY93" fmla="*/ 959005 h 1112251"/>
                  <a:gd name="connsiteX94" fmla="*/ 4754880 w 7507001"/>
                  <a:gd name="connsiteY94" fmla="*/ 677994 h 1112251"/>
                  <a:gd name="connsiteX95" fmla="*/ 4781643 w 7507001"/>
                  <a:gd name="connsiteY95" fmla="*/ 878716 h 1112251"/>
                  <a:gd name="connsiteX96" fmla="*/ 4803945 w 7507001"/>
                  <a:gd name="connsiteY96" fmla="*/ 762743 h 1112251"/>
                  <a:gd name="connsiteX97" fmla="*/ 4830708 w 7507001"/>
                  <a:gd name="connsiteY97" fmla="*/ 1021451 h 1112251"/>
                  <a:gd name="connsiteX98" fmla="*/ 4893155 w 7507001"/>
                  <a:gd name="connsiteY98" fmla="*/ 1039293 h 1112251"/>
                  <a:gd name="connsiteX99" fmla="*/ 5490860 w 7507001"/>
                  <a:gd name="connsiteY99" fmla="*/ 115972 h 1112251"/>
                  <a:gd name="connsiteX100" fmla="*/ 5785252 w 7507001"/>
                  <a:gd name="connsiteY100" fmla="*/ 330076 h 1112251"/>
                  <a:gd name="connsiteX101" fmla="*/ 6079645 w 7507001"/>
                  <a:gd name="connsiteY101" fmla="*/ 218564 h 1112251"/>
                  <a:gd name="connsiteX102" fmla="*/ 7507001 w 7507001"/>
                  <a:gd name="connsiteY102" fmla="*/ 1034833 h 1112251"/>
                  <a:gd name="connsiteX0" fmla="*/ 0 w 7507001"/>
                  <a:gd name="connsiteY0" fmla="*/ 1021451 h 1112251"/>
                  <a:gd name="connsiteX1" fmla="*/ 673533 w 7507001"/>
                  <a:gd name="connsiteY1" fmla="*/ 1021451 h 1112251"/>
                  <a:gd name="connsiteX2" fmla="*/ 695836 w 7507001"/>
                  <a:gd name="connsiteY2" fmla="*/ 637849 h 1112251"/>
                  <a:gd name="connsiteX3" fmla="*/ 731520 w 7507001"/>
                  <a:gd name="connsiteY3" fmla="*/ 1025912 h 1112251"/>
                  <a:gd name="connsiteX4" fmla="*/ 798427 w 7507001"/>
                  <a:gd name="connsiteY4" fmla="*/ 1025912 h 1112251"/>
                  <a:gd name="connsiteX5" fmla="*/ 816269 w 7507001"/>
                  <a:gd name="connsiteY5" fmla="*/ 954544 h 1112251"/>
                  <a:gd name="connsiteX6" fmla="*/ 847492 w 7507001"/>
                  <a:gd name="connsiteY6" fmla="*/ 1034833 h 1112251"/>
                  <a:gd name="connsiteX7" fmla="*/ 1302462 w 7507001"/>
                  <a:gd name="connsiteY7" fmla="*/ 1034833 h 1112251"/>
                  <a:gd name="connsiteX8" fmla="*/ 1333686 w 7507001"/>
                  <a:gd name="connsiteY8" fmla="*/ 985767 h 1112251"/>
                  <a:gd name="connsiteX9" fmla="*/ 1360448 w 7507001"/>
                  <a:gd name="connsiteY9" fmla="*/ 1034833 h 1112251"/>
                  <a:gd name="connsiteX10" fmla="*/ 1521026 w 7507001"/>
                  <a:gd name="connsiteY10" fmla="*/ 1034833 h 1112251"/>
                  <a:gd name="connsiteX11" fmla="*/ 1534407 w 7507001"/>
                  <a:gd name="connsiteY11" fmla="*/ 1021451 h 1112251"/>
                  <a:gd name="connsiteX12" fmla="*/ 1570091 w 7507001"/>
                  <a:gd name="connsiteY12" fmla="*/ 1034833 h 1112251"/>
                  <a:gd name="connsiteX13" fmla="*/ 1810958 w 7507001"/>
                  <a:gd name="connsiteY13" fmla="*/ 1034833 h 1112251"/>
                  <a:gd name="connsiteX14" fmla="*/ 1846642 w 7507001"/>
                  <a:gd name="connsiteY14" fmla="*/ 646770 h 1112251"/>
                  <a:gd name="connsiteX15" fmla="*/ 1877865 w 7507001"/>
                  <a:gd name="connsiteY15" fmla="*/ 597705 h 1112251"/>
                  <a:gd name="connsiteX16" fmla="*/ 1886786 w 7507001"/>
                  <a:gd name="connsiteY16" fmla="*/ 847492 h 1112251"/>
                  <a:gd name="connsiteX17" fmla="*/ 1909088 w 7507001"/>
                  <a:gd name="connsiteY17" fmla="*/ 909939 h 1112251"/>
                  <a:gd name="connsiteX18" fmla="*/ 1935851 w 7507001"/>
                  <a:gd name="connsiteY18" fmla="*/ 1034833 h 1112251"/>
                  <a:gd name="connsiteX19" fmla="*/ 2239165 w 7507001"/>
                  <a:gd name="connsiteY19" fmla="*/ 1034833 h 1112251"/>
                  <a:gd name="connsiteX20" fmla="*/ 2257006 w 7507001"/>
                  <a:gd name="connsiteY20" fmla="*/ 887637 h 1112251"/>
                  <a:gd name="connsiteX21" fmla="*/ 2297151 w 7507001"/>
                  <a:gd name="connsiteY21" fmla="*/ 1025912 h 1112251"/>
                  <a:gd name="connsiteX22" fmla="*/ 2323914 w 7507001"/>
                  <a:gd name="connsiteY22" fmla="*/ 682454 h 1112251"/>
                  <a:gd name="connsiteX23" fmla="*/ 2346216 w 7507001"/>
                  <a:gd name="connsiteY23" fmla="*/ 972386 h 1112251"/>
                  <a:gd name="connsiteX24" fmla="*/ 2350677 w 7507001"/>
                  <a:gd name="connsiteY24" fmla="*/ 1012530 h 1112251"/>
                  <a:gd name="connsiteX25" fmla="*/ 2350677 w 7507001"/>
                  <a:gd name="connsiteY25" fmla="*/ 1012530 h 1112251"/>
                  <a:gd name="connsiteX26" fmla="*/ 2399742 w 7507001"/>
                  <a:gd name="connsiteY26" fmla="*/ 1034833 h 1112251"/>
                  <a:gd name="connsiteX27" fmla="*/ 2417584 w 7507001"/>
                  <a:gd name="connsiteY27" fmla="*/ 954544 h 1112251"/>
                  <a:gd name="connsiteX28" fmla="*/ 2430966 w 7507001"/>
                  <a:gd name="connsiteY28" fmla="*/ 744901 h 1112251"/>
                  <a:gd name="connsiteX29" fmla="*/ 2453268 w 7507001"/>
                  <a:gd name="connsiteY29" fmla="*/ 1039293 h 1112251"/>
                  <a:gd name="connsiteX30" fmla="*/ 2462189 w 7507001"/>
                  <a:gd name="connsiteY30" fmla="*/ 789506 h 1112251"/>
                  <a:gd name="connsiteX31" fmla="*/ 2497873 w 7507001"/>
                  <a:gd name="connsiteY31" fmla="*/ 1025912 h 1112251"/>
                  <a:gd name="connsiteX32" fmla="*/ 2515715 w 7507001"/>
                  <a:gd name="connsiteY32" fmla="*/ 762743 h 1112251"/>
                  <a:gd name="connsiteX33" fmla="*/ 2546938 w 7507001"/>
                  <a:gd name="connsiteY33" fmla="*/ 1025912 h 1112251"/>
                  <a:gd name="connsiteX34" fmla="*/ 2877014 w 7507001"/>
                  <a:gd name="connsiteY34" fmla="*/ 1025912 h 1112251"/>
                  <a:gd name="connsiteX35" fmla="*/ 2921619 w 7507001"/>
                  <a:gd name="connsiteY35" fmla="*/ 892097 h 1112251"/>
                  <a:gd name="connsiteX36" fmla="*/ 2939461 w 7507001"/>
                  <a:gd name="connsiteY36" fmla="*/ 865334 h 1112251"/>
                  <a:gd name="connsiteX37" fmla="*/ 2975145 w 7507001"/>
                  <a:gd name="connsiteY37" fmla="*/ 1039293 h 1112251"/>
                  <a:gd name="connsiteX38" fmla="*/ 3010829 w 7507001"/>
                  <a:gd name="connsiteY38" fmla="*/ 954544 h 1112251"/>
                  <a:gd name="connsiteX39" fmla="*/ 3024210 w 7507001"/>
                  <a:gd name="connsiteY39" fmla="*/ 1030372 h 1112251"/>
                  <a:gd name="connsiteX40" fmla="*/ 3024210 w 7507001"/>
                  <a:gd name="connsiteY40" fmla="*/ 1030372 h 1112251"/>
                  <a:gd name="connsiteX41" fmla="*/ 3073276 w 7507001"/>
                  <a:gd name="connsiteY41" fmla="*/ 1034833 h 1112251"/>
                  <a:gd name="connsiteX42" fmla="*/ 3095578 w 7507001"/>
                  <a:gd name="connsiteY42" fmla="*/ 1034833 h 1112251"/>
                  <a:gd name="connsiteX43" fmla="*/ 3122341 w 7507001"/>
                  <a:gd name="connsiteY43" fmla="*/ 1012530 h 1112251"/>
                  <a:gd name="connsiteX44" fmla="*/ 3135723 w 7507001"/>
                  <a:gd name="connsiteY44" fmla="*/ 1043754 h 1112251"/>
                  <a:gd name="connsiteX45" fmla="*/ 3135723 w 7507001"/>
                  <a:gd name="connsiteY45" fmla="*/ 1043754 h 1112251"/>
                  <a:gd name="connsiteX46" fmla="*/ 3198169 w 7507001"/>
                  <a:gd name="connsiteY46" fmla="*/ 883176 h 1112251"/>
                  <a:gd name="connsiteX47" fmla="*/ 3216011 w 7507001"/>
                  <a:gd name="connsiteY47" fmla="*/ 1034833 h 1112251"/>
                  <a:gd name="connsiteX48" fmla="*/ 3358747 w 7507001"/>
                  <a:gd name="connsiteY48" fmla="*/ 1034833 h 1112251"/>
                  <a:gd name="connsiteX49" fmla="*/ 3376589 w 7507001"/>
                  <a:gd name="connsiteY49" fmla="*/ 905479 h 1112251"/>
                  <a:gd name="connsiteX50" fmla="*/ 3398891 w 7507001"/>
                  <a:gd name="connsiteY50" fmla="*/ 981307 h 1112251"/>
                  <a:gd name="connsiteX51" fmla="*/ 3421194 w 7507001"/>
                  <a:gd name="connsiteY51" fmla="*/ 633389 h 1112251"/>
                  <a:gd name="connsiteX52" fmla="*/ 3447957 w 7507001"/>
                  <a:gd name="connsiteY52" fmla="*/ 976847 h 1112251"/>
                  <a:gd name="connsiteX53" fmla="*/ 3474720 w 7507001"/>
                  <a:gd name="connsiteY53" fmla="*/ 1034833 h 1112251"/>
                  <a:gd name="connsiteX54" fmla="*/ 3523785 w 7507001"/>
                  <a:gd name="connsiteY54" fmla="*/ 869795 h 1112251"/>
                  <a:gd name="connsiteX55" fmla="*/ 3550548 w 7507001"/>
                  <a:gd name="connsiteY55" fmla="*/ 1034833 h 1112251"/>
                  <a:gd name="connsiteX56" fmla="*/ 3742349 w 7507001"/>
                  <a:gd name="connsiteY56" fmla="*/ 1034833 h 1112251"/>
                  <a:gd name="connsiteX57" fmla="*/ 3764651 w 7507001"/>
                  <a:gd name="connsiteY57" fmla="*/ 932242 h 1112251"/>
                  <a:gd name="connsiteX58" fmla="*/ 3800335 w 7507001"/>
                  <a:gd name="connsiteY58" fmla="*/ 1039293 h 1112251"/>
                  <a:gd name="connsiteX59" fmla="*/ 3840480 w 7507001"/>
                  <a:gd name="connsiteY59" fmla="*/ 695836 h 1112251"/>
                  <a:gd name="connsiteX60" fmla="*/ 3858322 w 7507001"/>
                  <a:gd name="connsiteY60" fmla="*/ 1025912 h 1112251"/>
                  <a:gd name="connsiteX61" fmla="*/ 3885085 w 7507001"/>
                  <a:gd name="connsiteY61" fmla="*/ 909939 h 1112251"/>
                  <a:gd name="connsiteX62" fmla="*/ 3911847 w 7507001"/>
                  <a:gd name="connsiteY62" fmla="*/ 887637 h 1112251"/>
                  <a:gd name="connsiteX63" fmla="*/ 3947531 w 7507001"/>
                  <a:gd name="connsiteY63" fmla="*/ 1034833 h 1112251"/>
                  <a:gd name="connsiteX64" fmla="*/ 3974294 w 7507001"/>
                  <a:gd name="connsiteY64" fmla="*/ 1034833 h 1112251"/>
                  <a:gd name="connsiteX65" fmla="*/ 3996597 w 7507001"/>
                  <a:gd name="connsiteY65" fmla="*/ 811808 h 1112251"/>
                  <a:gd name="connsiteX66" fmla="*/ 4041202 w 7507001"/>
                  <a:gd name="connsiteY66" fmla="*/ 1034833 h 1112251"/>
                  <a:gd name="connsiteX67" fmla="*/ 4063504 w 7507001"/>
                  <a:gd name="connsiteY67" fmla="*/ 1034833 h 1112251"/>
                  <a:gd name="connsiteX68" fmla="*/ 4076886 w 7507001"/>
                  <a:gd name="connsiteY68" fmla="*/ 860874 h 1112251"/>
                  <a:gd name="connsiteX69" fmla="*/ 4076886 w 7507001"/>
                  <a:gd name="connsiteY69" fmla="*/ 860874 h 1112251"/>
                  <a:gd name="connsiteX70" fmla="*/ 4134872 w 7507001"/>
                  <a:gd name="connsiteY70" fmla="*/ 695836 h 1112251"/>
                  <a:gd name="connsiteX71" fmla="*/ 4157174 w 7507001"/>
                  <a:gd name="connsiteY71" fmla="*/ 994688 h 1112251"/>
                  <a:gd name="connsiteX72" fmla="*/ 4188398 w 7507001"/>
                  <a:gd name="connsiteY72" fmla="*/ 950084 h 1112251"/>
                  <a:gd name="connsiteX73" fmla="*/ 4210700 w 7507001"/>
                  <a:gd name="connsiteY73" fmla="*/ 1039293 h 1112251"/>
                  <a:gd name="connsiteX74" fmla="*/ 4286528 w 7507001"/>
                  <a:gd name="connsiteY74" fmla="*/ 1039293 h 1112251"/>
                  <a:gd name="connsiteX75" fmla="*/ 4304370 w 7507001"/>
                  <a:gd name="connsiteY75" fmla="*/ 869795 h 1112251"/>
                  <a:gd name="connsiteX76" fmla="*/ 4340054 w 7507001"/>
                  <a:gd name="connsiteY76" fmla="*/ 1043754 h 1112251"/>
                  <a:gd name="connsiteX77" fmla="*/ 4348975 w 7507001"/>
                  <a:gd name="connsiteY77" fmla="*/ 865334 h 1112251"/>
                  <a:gd name="connsiteX78" fmla="*/ 4375738 w 7507001"/>
                  <a:gd name="connsiteY78" fmla="*/ 963465 h 1112251"/>
                  <a:gd name="connsiteX79" fmla="*/ 4384659 w 7507001"/>
                  <a:gd name="connsiteY79" fmla="*/ 731520 h 1112251"/>
                  <a:gd name="connsiteX80" fmla="*/ 4420343 w 7507001"/>
                  <a:gd name="connsiteY80" fmla="*/ 767204 h 1112251"/>
                  <a:gd name="connsiteX81" fmla="*/ 4456027 w 7507001"/>
                  <a:gd name="connsiteY81" fmla="*/ 544179 h 1112251"/>
                  <a:gd name="connsiteX82" fmla="*/ 4469408 w 7507001"/>
                  <a:gd name="connsiteY82" fmla="*/ 990228 h 1112251"/>
                  <a:gd name="connsiteX83" fmla="*/ 4509553 w 7507001"/>
                  <a:gd name="connsiteY83" fmla="*/ 1039293 h 1112251"/>
                  <a:gd name="connsiteX84" fmla="*/ 4536316 w 7507001"/>
                  <a:gd name="connsiteY84" fmla="*/ 959005 h 1112251"/>
                  <a:gd name="connsiteX85" fmla="*/ 4563079 w 7507001"/>
                  <a:gd name="connsiteY85" fmla="*/ 0 h 1112251"/>
                  <a:gd name="connsiteX86" fmla="*/ 4585381 w 7507001"/>
                  <a:gd name="connsiteY86" fmla="*/ 972386 h 1112251"/>
                  <a:gd name="connsiteX87" fmla="*/ 4607684 w 7507001"/>
                  <a:gd name="connsiteY87" fmla="*/ 1039293 h 1112251"/>
                  <a:gd name="connsiteX88" fmla="*/ 4643367 w 7507001"/>
                  <a:gd name="connsiteY88" fmla="*/ 637849 h 1112251"/>
                  <a:gd name="connsiteX89" fmla="*/ 4661209 w 7507001"/>
                  <a:gd name="connsiteY89" fmla="*/ 1039293 h 1112251"/>
                  <a:gd name="connsiteX90" fmla="*/ 4679051 w 7507001"/>
                  <a:gd name="connsiteY90" fmla="*/ 905479 h 1112251"/>
                  <a:gd name="connsiteX91" fmla="*/ 4705814 w 7507001"/>
                  <a:gd name="connsiteY91" fmla="*/ 1030372 h 1112251"/>
                  <a:gd name="connsiteX92" fmla="*/ 4714735 w 7507001"/>
                  <a:gd name="connsiteY92" fmla="*/ 744901 h 1112251"/>
                  <a:gd name="connsiteX93" fmla="*/ 4741498 w 7507001"/>
                  <a:gd name="connsiteY93" fmla="*/ 959005 h 1112251"/>
                  <a:gd name="connsiteX94" fmla="*/ 4754880 w 7507001"/>
                  <a:gd name="connsiteY94" fmla="*/ 677994 h 1112251"/>
                  <a:gd name="connsiteX95" fmla="*/ 4781643 w 7507001"/>
                  <a:gd name="connsiteY95" fmla="*/ 878716 h 1112251"/>
                  <a:gd name="connsiteX96" fmla="*/ 4803945 w 7507001"/>
                  <a:gd name="connsiteY96" fmla="*/ 762743 h 1112251"/>
                  <a:gd name="connsiteX97" fmla="*/ 4830708 w 7507001"/>
                  <a:gd name="connsiteY97" fmla="*/ 1021451 h 1112251"/>
                  <a:gd name="connsiteX98" fmla="*/ 4893155 w 7507001"/>
                  <a:gd name="connsiteY98" fmla="*/ 1039293 h 1112251"/>
                  <a:gd name="connsiteX99" fmla="*/ 5490860 w 7507001"/>
                  <a:gd name="connsiteY99" fmla="*/ 115972 h 1112251"/>
                  <a:gd name="connsiteX100" fmla="*/ 5785252 w 7507001"/>
                  <a:gd name="connsiteY100" fmla="*/ 330076 h 1112251"/>
                  <a:gd name="connsiteX101" fmla="*/ 6079645 w 7507001"/>
                  <a:gd name="connsiteY101" fmla="*/ 218564 h 1112251"/>
                  <a:gd name="connsiteX102" fmla="*/ 7507001 w 7507001"/>
                  <a:gd name="connsiteY102" fmla="*/ 1034833 h 1112251"/>
                  <a:gd name="connsiteX0" fmla="*/ 0 w 7507001"/>
                  <a:gd name="connsiteY0" fmla="*/ 1021451 h 1112251"/>
                  <a:gd name="connsiteX1" fmla="*/ 673533 w 7507001"/>
                  <a:gd name="connsiteY1" fmla="*/ 1021451 h 1112251"/>
                  <a:gd name="connsiteX2" fmla="*/ 695836 w 7507001"/>
                  <a:gd name="connsiteY2" fmla="*/ 637849 h 1112251"/>
                  <a:gd name="connsiteX3" fmla="*/ 731520 w 7507001"/>
                  <a:gd name="connsiteY3" fmla="*/ 1025912 h 1112251"/>
                  <a:gd name="connsiteX4" fmla="*/ 798427 w 7507001"/>
                  <a:gd name="connsiteY4" fmla="*/ 1025912 h 1112251"/>
                  <a:gd name="connsiteX5" fmla="*/ 816269 w 7507001"/>
                  <a:gd name="connsiteY5" fmla="*/ 954544 h 1112251"/>
                  <a:gd name="connsiteX6" fmla="*/ 847492 w 7507001"/>
                  <a:gd name="connsiteY6" fmla="*/ 1034833 h 1112251"/>
                  <a:gd name="connsiteX7" fmla="*/ 1302462 w 7507001"/>
                  <a:gd name="connsiteY7" fmla="*/ 1034833 h 1112251"/>
                  <a:gd name="connsiteX8" fmla="*/ 1333686 w 7507001"/>
                  <a:gd name="connsiteY8" fmla="*/ 985767 h 1112251"/>
                  <a:gd name="connsiteX9" fmla="*/ 1360448 w 7507001"/>
                  <a:gd name="connsiteY9" fmla="*/ 1034833 h 1112251"/>
                  <a:gd name="connsiteX10" fmla="*/ 1521026 w 7507001"/>
                  <a:gd name="connsiteY10" fmla="*/ 1034833 h 1112251"/>
                  <a:gd name="connsiteX11" fmla="*/ 1534407 w 7507001"/>
                  <a:gd name="connsiteY11" fmla="*/ 1021451 h 1112251"/>
                  <a:gd name="connsiteX12" fmla="*/ 1570091 w 7507001"/>
                  <a:gd name="connsiteY12" fmla="*/ 1034833 h 1112251"/>
                  <a:gd name="connsiteX13" fmla="*/ 1810958 w 7507001"/>
                  <a:gd name="connsiteY13" fmla="*/ 1034833 h 1112251"/>
                  <a:gd name="connsiteX14" fmla="*/ 1846642 w 7507001"/>
                  <a:gd name="connsiteY14" fmla="*/ 646770 h 1112251"/>
                  <a:gd name="connsiteX15" fmla="*/ 1877865 w 7507001"/>
                  <a:gd name="connsiteY15" fmla="*/ 597705 h 1112251"/>
                  <a:gd name="connsiteX16" fmla="*/ 1886786 w 7507001"/>
                  <a:gd name="connsiteY16" fmla="*/ 847492 h 1112251"/>
                  <a:gd name="connsiteX17" fmla="*/ 1909088 w 7507001"/>
                  <a:gd name="connsiteY17" fmla="*/ 909939 h 1112251"/>
                  <a:gd name="connsiteX18" fmla="*/ 1935851 w 7507001"/>
                  <a:gd name="connsiteY18" fmla="*/ 1034833 h 1112251"/>
                  <a:gd name="connsiteX19" fmla="*/ 2239165 w 7507001"/>
                  <a:gd name="connsiteY19" fmla="*/ 1034833 h 1112251"/>
                  <a:gd name="connsiteX20" fmla="*/ 2257006 w 7507001"/>
                  <a:gd name="connsiteY20" fmla="*/ 887637 h 1112251"/>
                  <a:gd name="connsiteX21" fmla="*/ 2297151 w 7507001"/>
                  <a:gd name="connsiteY21" fmla="*/ 1025912 h 1112251"/>
                  <a:gd name="connsiteX22" fmla="*/ 2323914 w 7507001"/>
                  <a:gd name="connsiteY22" fmla="*/ 682454 h 1112251"/>
                  <a:gd name="connsiteX23" fmla="*/ 2346216 w 7507001"/>
                  <a:gd name="connsiteY23" fmla="*/ 972386 h 1112251"/>
                  <a:gd name="connsiteX24" fmla="*/ 2350677 w 7507001"/>
                  <a:gd name="connsiteY24" fmla="*/ 1012530 h 1112251"/>
                  <a:gd name="connsiteX25" fmla="*/ 2350677 w 7507001"/>
                  <a:gd name="connsiteY25" fmla="*/ 1012530 h 1112251"/>
                  <a:gd name="connsiteX26" fmla="*/ 2399742 w 7507001"/>
                  <a:gd name="connsiteY26" fmla="*/ 1034833 h 1112251"/>
                  <a:gd name="connsiteX27" fmla="*/ 2417584 w 7507001"/>
                  <a:gd name="connsiteY27" fmla="*/ 954544 h 1112251"/>
                  <a:gd name="connsiteX28" fmla="*/ 2430966 w 7507001"/>
                  <a:gd name="connsiteY28" fmla="*/ 744901 h 1112251"/>
                  <a:gd name="connsiteX29" fmla="*/ 2453268 w 7507001"/>
                  <a:gd name="connsiteY29" fmla="*/ 1039293 h 1112251"/>
                  <a:gd name="connsiteX30" fmla="*/ 2462189 w 7507001"/>
                  <a:gd name="connsiteY30" fmla="*/ 789506 h 1112251"/>
                  <a:gd name="connsiteX31" fmla="*/ 2497873 w 7507001"/>
                  <a:gd name="connsiteY31" fmla="*/ 1025912 h 1112251"/>
                  <a:gd name="connsiteX32" fmla="*/ 2515715 w 7507001"/>
                  <a:gd name="connsiteY32" fmla="*/ 762743 h 1112251"/>
                  <a:gd name="connsiteX33" fmla="*/ 2546938 w 7507001"/>
                  <a:gd name="connsiteY33" fmla="*/ 1025912 h 1112251"/>
                  <a:gd name="connsiteX34" fmla="*/ 2877014 w 7507001"/>
                  <a:gd name="connsiteY34" fmla="*/ 1025912 h 1112251"/>
                  <a:gd name="connsiteX35" fmla="*/ 2921619 w 7507001"/>
                  <a:gd name="connsiteY35" fmla="*/ 892097 h 1112251"/>
                  <a:gd name="connsiteX36" fmla="*/ 2939461 w 7507001"/>
                  <a:gd name="connsiteY36" fmla="*/ 865334 h 1112251"/>
                  <a:gd name="connsiteX37" fmla="*/ 2975145 w 7507001"/>
                  <a:gd name="connsiteY37" fmla="*/ 1039293 h 1112251"/>
                  <a:gd name="connsiteX38" fmla="*/ 3010829 w 7507001"/>
                  <a:gd name="connsiteY38" fmla="*/ 954544 h 1112251"/>
                  <a:gd name="connsiteX39" fmla="*/ 3024210 w 7507001"/>
                  <a:gd name="connsiteY39" fmla="*/ 1030372 h 1112251"/>
                  <a:gd name="connsiteX40" fmla="*/ 3024210 w 7507001"/>
                  <a:gd name="connsiteY40" fmla="*/ 1030372 h 1112251"/>
                  <a:gd name="connsiteX41" fmla="*/ 3073276 w 7507001"/>
                  <a:gd name="connsiteY41" fmla="*/ 1034833 h 1112251"/>
                  <a:gd name="connsiteX42" fmla="*/ 3095578 w 7507001"/>
                  <a:gd name="connsiteY42" fmla="*/ 1034833 h 1112251"/>
                  <a:gd name="connsiteX43" fmla="*/ 3122341 w 7507001"/>
                  <a:gd name="connsiteY43" fmla="*/ 1012530 h 1112251"/>
                  <a:gd name="connsiteX44" fmla="*/ 3135723 w 7507001"/>
                  <a:gd name="connsiteY44" fmla="*/ 1043754 h 1112251"/>
                  <a:gd name="connsiteX45" fmla="*/ 3135723 w 7507001"/>
                  <a:gd name="connsiteY45" fmla="*/ 1043754 h 1112251"/>
                  <a:gd name="connsiteX46" fmla="*/ 3198169 w 7507001"/>
                  <a:gd name="connsiteY46" fmla="*/ 883176 h 1112251"/>
                  <a:gd name="connsiteX47" fmla="*/ 3216011 w 7507001"/>
                  <a:gd name="connsiteY47" fmla="*/ 1034833 h 1112251"/>
                  <a:gd name="connsiteX48" fmla="*/ 3358747 w 7507001"/>
                  <a:gd name="connsiteY48" fmla="*/ 1034833 h 1112251"/>
                  <a:gd name="connsiteX49" fmla="*/ 3376589 w 7507001"/>
                  <a:gd name="connsiteY49" fmla="*/ 905479 h 1112251"/>
                  <a:gd name="connsiteX50" fmla="*/ 3398891 w 7507001"/>
                  <a:gd name="connsiteY50" fmla="*/ 981307 h 1112251"/>
                  <a:gd name="connsiteX51" fmla="*/ 3421194 w 7507001"/>
                  <a:gd name="connsiteY51" fmla="*/ 633389 h 1112251"/>
                  <a:gd name="connsiteX52" fmla="*/ 3447957 w 7507001"/>
                  <a:gd name="connsiteY52" fmla="*/ 976847 h 1112251"/>
                  <a:gd name="connsiteX53" fmla="*/ 3474720 w 7507001"/>
                  <a:gd name="connsiteY53" fmla="*/ 1034833 h 1112251"/>
                  <a:gd name="connsiteX54" fmla="*/ 3523785 w 7507001"/>
                  <a:gd name="connsiteY54" fmla="*/ 869795 h 1112251"/>
                  <a:gd name="connsiteX55" fmla="*/ 3550548 w 7507001"/>
                  <a:gd name="connsiteY55" fmla="*/ 1034833 h 1112251"/>
                  <a:gd name="connsiteX56" fmla="*/ 3742349 w 7507001"/>
                  <a:gd name="connsiteY56" fmla="*/ 1034833 h 1112251"/>
                  <a:gd name="connsiteX57" fmla="*/ 3764651 w 7507001"/>
                  <a:gd name="connsiteY57" fmla="*/ 932242 h 1112251"/>
                  <a:gd name="connsiteX58" fmla="*/ 3800335 w 7507001"/>
                  <a:gd name="connsiteY58" fmla="*/ 1039293 h 1112251"/>
                  <a:gd name="connsiteX59" fmla="*/ 3840480 w 7507001"/>
                  <a:gd name="connsiteY59" fmla="*/ 695836 h 1112251"/>
                  <a:gd name="connsiteX60" fmla="*/ 3858322 w 7507001"/>
                  <a:gd name="connsiteY60" fmla="*/ 1025912 h 1112251"/>
                  <a:gd name="connsiteX61" fmla="*/ 3885085 w 7507001"/>
                  <a:gd name="connsiteY61" fmla="*/ 909939 h 1112251"/>
                  <a:gd name="connsiteX62" fmla="*/ 3911847 w 7507001"/>
                  <a:gd name="connsiteY62" fmla="*/ 887637 h 1112251"/>
                  <a:gd name="connsiteX63" fmla="*/ 3947531 w 7507001"/>
                  <a:gd name="connsiteY63" fmla="*/ 1034833 h 1112251"/>
                  <a:gd name="connsiteX64" fmla="*/ 3974294 w 7507001"/>
                  <a:gd name="connsiteY64" fmla="*/ 1034833 h 1112251"/>
                  <a:gd name="connsiteX65" fmla="*/ 3996597 w 7507001"/>
                  <a:gd name="connsiteY65" fmla="*/ 811808 h 1112251"/>
                  <a:gd name="connsiteX66" fmla="*/ 4041202 w 7507001"/>
                  <a:gd name="connsiteY66" fmla="*/ 1034833 h 1112251"/>
                  <a:gd name="connsiteX67" fmla="*/ 4063504 w 7507001"/>
                  <a:gd name="connsiteY67" fmla="*/ 1034833 h 1112251"/>
                  <a:gd name="connsiteX68" fmla="*/ 4076886 w 7507001"/>
                  <a:gd name="connsiteY68" fmla="*/ 860874 h 1112251"/>
                  <a:gd name="connsiteX69" fmla="*/ 4076886 w 7507001"/>
                  <a:gd name="connsiteY69" fmla="*/ 860874 h 1112251"/>
                  <a:gd name="connsiteX70" fmla="*/ 4134872 w 7507001"/>
                  <a:gd name="connsiteY70" fmla="*/ 695836 h 1112251"/>
                  <a:gd name="connsiteX71" fmla="*/ 4157174 w 7507001"/>
                  <a:gd name="connsiteY71" fmla="*/ 994688 h 1112251"/>
                  <a:gd name="connsiteX72" fmla="*/ 4188398 w 7507001"/>
                  <a:gd name="connsiteY72" fmla="*/ 950084 h 1112251"/>
                  <a:gd name="connsiteX73" fmla="*/ 4210700 w 7507001"/>
                  <a:gd name="connsiteY73" fmla="*/ 1039293 h 1112251"/>
                  <a:gd name="connsiteX74" fmla="*/ 4286528 w 7507001"/>
                  <a:gd name="connsiteY74" fmla="*/ 1039293 h 1112251"/>
                  <a:gd name="connsiteX75" fmla="*/ 4304370 w 7507001"/>
                  <a:gd name="connsiteY75" fmla="*/ 869795 h 1112251"/>
                  <a:gd name="connsiteX76" fmla="*/ 4340054 w 7507001"/>
                  <a:gd name="connsiteY76" fmla="*/ 1043754 h 1112251"/>
                  <a:gd name="connsiteX77" fmla="*/ 4348975 w 7507001"/>
                  <a:gd name="connsiteY77" fmla="*/ 865334 h 1112251"/>
                  <a:gd name="connsiteX78" fmla="*/ 4375738 w 7507001"/>
                  <a:gd name="connsiteY78" fmla="*/ 963465 h 1112251"/>
                  <a:gd name="connsiteX79" fmla="*/ 4384659 w 7507001"/>
                  <a:gd name="connsiteY79" fmla="*/ 731520 h 1112251"/>
                  <a:gd name="connsiteX80" fmla="*/ 4420343 w 7507001"/>
                  <a:gd name="connsiteY80" fmla="*/ 767204 h 1112251"/>
                  <a:gd name="connsiteX81" fmla="*/ 4456027 w 7507001"/>
                  <a:gd name="connsiteY81" fmla="*/ 544179 h 1112251"/>
                  <a:gd name="connsiteX82" fmla="*/ 4469408 w 7507001"/>
                  <a:gd name="connsiteY82" fmla="*/ 990228 h 1112251"/>
                  <a:gd name="connsiteX83" fmla="*/ 4509553 w 7507001"/>
                  <a:gd name="connsiteY83" fmla="*/ 1039293 h 1112251"/>
                  <a:gd name="connsiteX84" fmla="*/ 4536316 w 7507001"/>
                  <a:gd name="connsiteY84" fmla="*/ 959005 h 1112251"/>
                  <a:gd name="connsiteX85" fmla="*/ 4563079 w 7507001"/>
                  <a:gd name="connsiteY85" fmla="*/ 0 h 1112251"/>
                  <a:gd name="connsiteX86" fmla="*/ 4585381 w 7507001"/>
                  <a:gd name="connsiteY86" fmla="*/ 972386 h 1112251"/>
                  <a:gd name="connsiteX87" fmla="*/ 4607684 w 7507001"/>
                  <a:gd name="connsiteY87" fmla="*/ 1039293 h 1112251"/>
                  <a:gd name="connsiteX88" fmla="*/ 4643367 w 7507001"/>
                  <a:gd name="connsiteY88" fmla="*/ 637849 h 1112251"/>
                  <a:gd name="connsiteX89" fmla="*/ 4661209 w 7507001"/>
                  <a:gd name="connsiteY89" fmla="*/ 1039293 h 1112251"/>
                  <a:gd name="connsiteX90" fmla="*/ 4679051 w 7507001"/>
                  <a:gd name="connsiteY90" fmla="*/ 905479 h 1112251"/>
                  <a:gd name="connsiteX91" fmla="*/ 4705814 w 7507001"/>
                  <a:gd name="connsiteY91" fmla="*/ 1030372 h 1112251"/>
                  <a:gd name="connsiteX92" fmla="*/ 4714735 w 7507001"/>
                  <a:gd name="connsiteY92" fmla="*/ 744901 h 1112251"/>
                  <a:gd name="connsiteX93" fmla="*/ 4741498 w 7507001"/>
                  <a:gd name="connsiteY93" fmla="*/ 959005 h 1112251"/>
                  <a:gd name="connsiteX94" fmla="*/ 4754880 w 7507001"/>
                  <a:gd name="connsiteY94" fmla="*/ 677994 h 1112251"/>
                  <a:gd name="connsiteX95" fmla="*/ 4781643 w 7507001"/>
                  <a:gd name="connsiteY95" fmla="*/ 878716 h 1112251"/>
                  <a:gd name="connsiteX96" fmla="*/ 4803945 w 7507001"/>
                  <a:gd name="connsiteY96" fmla="*/ 762743 h 1112251"/>
                  <a:gd name="connsiteX97" fmla="*/ 4830708 w 7507001"/>
                  <a:gd name="connsiteY97" fmla="*/ 1021451 h 1112251"/>
                  <a:gd name="connsiteX98" fmla="*/ 4893155 w 7507001"/>
                  <a:gd name="connsiteY98" fmla="*/ 1039293 h 1112251"/>
                  <a:gd name="connsiteX99" fmla="*/ 5490860 w 7507001"/>
                  <a:gd name="connsiteY99" fmla="*/ 115972 h 1112251"/>
                  <a:gd name="connsiteX100" fmla="*/ 5785252 w 7507001"/>
                  <a:gd name="connsiteY100" fmla="*/ 330076 h 1112251"/>
                  <a:gd name="connsiteX101" fmla="*/ 6079645 w 7507001"/>
                  <a:gd name="connsiteY101" fmla="*/ 218564 h 1112251"/>
                  <a:gd name="connsiteX102" fmla="*/ 7507001 w 7507001"/>
                  <a:gd name="connsiteY102" fmla="*/ 1034833 h 1112251"/>
                  <a:gd name="connsiteX0" fmla="*/ 0 w 7507001"/>
                  <a:gd name="connsiteY0" fmla="*/ 1021451 h 1097785"/>
                  <a:gd name="connsiteX1" fmla="*/ 673533 w 7507001"/>
                  <a:gd name="connsiteY1" fmla="*/ 1021451 h 1097785"/>
                  <a:gd name="connsiteX2" fmla="*/ 695836 w 7507001"/>
                  <a:gd name="connsiteY2" fmla="*/ 637849 h 1097785"/>
                  <a:gd name="connsiteX3" fmla="*/ 731520 w 7507001"/>
                  <a:gd name="connsiteY3" fmla="*/ 1025912 h 1097785"/>
                  <a:gd name="connsiteX4" fmla="*/ 798427 w 7507001"/>
                  <a:gd name="connsiteY4" fmla="*/ 1025912 h 1097785"/>
                  <a:gd name="connsiteX5" fmla="*/ 816269 w 7507001"/>
                  <a:gd name="connsiteY5" fmla="*/ 954544 h 1097785"/>
                  <a:gd name="connsiteX6" fmla="*/ 847492 w 7507001"/>
                  <a:gd name="connsiteY6" fmla="*/ 1034833 h 1097785"/>
                  <a:gd name="connsiteX7" fmla="*/ 1302462 w 7507001"/>
                  <a:gd name="connsiteY7" fmla="*/ 1034833 h 1097785"/>
                  <a:gd name="connsiteX8" fmla="*/ 1333686 w 7507001"/>
                  <a:gd name="connsiteY8" fmla="*/ 985767 h 1097785"/>
                  <a:gd name="connsiteX9" fmla="*/ 1360448 w 7507001"/>
                  <a:gd name="connsiteY9" fmla="*/ 1034833 h 1097785"/>
                  <a:gd name="connsiteX10" fmla="*/ 1521026 w 7507001"/>
                  <a:gd name="connsiteY10" fmla="*/ 1034833 h 1097785"/>
                  <a:gd name="connsiteX11" fmla="*/ 1534407 w 7507001"/>
                  <a:gd name="connsiteY11" fmla="*/ 1021451 h 1097785"/>
                  <a:gd name="connsiteX12" fmla="*/ 1570091 w 7507001"/>
                  <a:gd name="connsiteY12" fmla="*/ 1034833 h 1097785"/>
                  <a:gd name="connsiteX13" fmla="*/ 1810958 w 7507001"/>
                  <a:gd name="connsiteY13" fmla="*/ 1034833 h 1097785"/>
                  <a:gd name="connsiteX14" fmla="*/ 1846642 w 7507001"/>
                  <a:gd name="connsiteY14" fmla="*/ 646770 h 1097785"/>
                  <a:gd name="connsiteX15" fmla="*/ 1877865 w 7507001"/>
                  <a:gd name="connsiteY15" fmla="*/ 597705 h 1097785"/>
                  <a:gd name="connsiteX16" fmla="*/ 1886786 w 7507001"/>
                  <a:gd name="connsiteY16" fmla="*/ 847492 h 1097785"/>
                  <a:gd name="connsiteX17" fmla="*/ 1909088 w 7507001"/>
                  <a:gd name="connsiteY17" fmla="*/ 909939 h 1097785"/>
                  <a:gd name="connsiteX18" fmla="*/ 1935851 w 7507001"/>
                  <a:gd name="connsiteY18" fmla="*/ 1034833 h 1097785"/>
                  <a:gd name="connsiteX19" fmla="*/ 2239165 w 7507001"/>
                  <a:gd name="connsiteY19" fmla="*/ 1034833 h 1097785"/>
                  <a:gd name="connsiteX20" fmla="*/ 2257006 w 7507001"/>
                  <a:gd name="connsiteY20" fmla="*/ 887637 h 1097785"/>
                  <a:gd name="connsiteX21" fmla="*/ 2297151 w 7507001"/>
                  <a:gd name="connsiteY21" fmla="*/ 1025912 h 1097785"/>
                  <a:gd name="connsiteX22" fmla="*/ 2323914 w 7507001"/>
                  <a:gd name="connsiteY22" fmla="*/ 682454 h 1097785"/>
                  <a:gd name="connsiteX23" fmla="*/ 2346216 w 7507001"/>
                  <a:gd name="connsiteY23" fmla="*/ 972386 h 1097785"/>
                  <a:gd name="connsiteX24" fmla="*/ 2350677 w 7507001"/>
                  <a:gd name="connsiteY24" fmla="*/ 1012530 h 1097785"/>
                  <a:gd name="connsiteX25" fmla="*/ 2350677 w 7507001"/>
                  <a:gd name="connsiteY25" fmla="*/ 1012530 h 1097785"/>
                  <a:gd name="connsiteX26" fmla="*/ 2399742 w 7507001"/>
                  <a:gd name="connsiteY26" fmla="*/ 1034833 h 1097785"/>
                  <a:gd name="connsiteX27" fmla="*/ 2417584 w 7507001"/>
                  <a:gd name="connsiteY27" fmla="*/ 954544 h 1097785"/>
                  <a:gd name="connsiteX28" fmla="*/ 2430966 w 7507001"/>
                  <a:gd name="connsiteY28" fmla="*/ 744901 h 1097785"/>
                  <a:gd name="connsiteX29" fmla="*/ 2453268 w 7507001"/>
                  <a:gd name="connsiteY29" fmla="*/ 1039293 h 1097785"/>
                  <a:gd name="connsiteX30" fmla="*/ 2462189 w 7507001"/>
                  <a:gd name="connsiteY30" fmla="*/ 789506 h 1097785"/>
                  <a:gd name="connsiteX31" fmla="*/ 2497873 w 7507001"/>
                  <a:gd name="connsiteY31" fmla="*/ 1025912 h 1097785"/>
                  <a:gd name="connsiteX32" fmla="*/ 2515715 w 7507001"/>
                  <a:gd name="connsiteY32" fmla="*/ 762743 h 1097785"/>
                  <a:gd name="connsiteX33" fmla="*/ 2546938 w 7507001"/>
                  <a:gd name="connsiteY33" fmla="*/ 1025912 h 1097785"/>
                  <a:gd name="connsiteX34" fmla="*/ 2877014 w 7507001"/>
                  <a:gd name="connsiteY34" fmla="*/ 1025912 h 1097785"/>
                  <a:gd name="connsiteX35" fmla="*/ 2921619 w 7507001"/>
                  <a:gd name="connsiteY35" fmla="*/ 892097 h 1097785"/>
                  <a:gd name="connsiteX36" fmla="*/ 2939461 w 7507001"/>
                  <a:gd name="connsiteY36" fmla="*/ 865334 h 1097785"/>
                  <a:gd name="connsiteX37" fmla="*/ 2975145 w 7507001"/>
                  <a:gd name="connsiteY37" fmla="*/ 1039293 h 1097785"/>
                  <a:gd name="connsiteX38" fmla="*/ 3010829 w 7507001"/>
                  <a:gd name="connsiteY38" fmla="*/ 954544 h 1097785"/>
                  <a:gd name="connsiteX39" fmla="*/ 3024210 w 7507001"/>
                  <a:gd name="connsiteY39" fmla="*/ 1030372 h 1097785"/>
                  <a:gd name="connsiteX40" fmla="*/ 3024210 w 7507001"/>
                  <a:gd name="connsiteY40" fmla="*/ 1030372 h 1097785"/>
                  <a:gd name="connsiteX41" fmla="*/ 3073276 w 7507001"/>
                  <a:gd name="connsiteY41" fmla="*/ 1034833 h 1097785"/>
                  <a:gd name="connsiteX42" fmla="*/ 3095578 w 7507001"/>
                  <a:gd name="connsiteY42" fmla="*/ 1034833 h 1097785"/>
                  <a:gd name="connsiteX43" fmla="*/ 3122341 w 7507001"/>
                  <a:gd name="connsiteY43" fmla="*/ 1012530 h 1097785"/>
                  <a:gd name="connsiteX44" fmla="*/ 3135723 w 7507001"/>
                  <a:gd name="connsiteY44" fmla="*/ 1043754 h 1097785"/>
                  <a:gd name="connsiteX45" fmla="*/ 3135723 w 7507001"/>
                  <a:gd name="connsiteY45" fmla="*/ 1043754 h 1097785"/>
                  <a:gd name="connsiteX46" fmla="*/ 3198169 w 7507001"/>
                  <a:gd name="connsiteY46" fmla="*/ 883176 h 1097785"/>
                  <a:gd name="connsiteX47" fmla="*/ 3216011 w 7507001"/>
                  <a:gd name="connsiteY47" fmla="*/ 1034833 h 1097785"/>
                  <a:gd name="connsiteX48" fmla="*/ 3358747 w 7507001"/>
                  <a:gd name="connsiteY48" fmla="*/ 1034833 h 1097785"/>
                  <a:gd name="connsiteX49" fmla="*/ 3376589 w 7507001"/>
                  <a:gd name="connsiteY49" fmla="*/ 905479 h 1097785"/>
                  <a:gd name="connsiteX50" fmla="*/ 3398891 w 7507001"/>
                  <a:gd name="connsiteY50" fmla="*/ 981307 h 1097785"/>
                  <a:gd name="connsiteX51" fmla="*/ 3421194 w 7507001"/>
                  <a:gd name="connsiteY51" fmla="*/ 633389 h 1097785"/>
                  <a:gd name="connsiteX52" fmla="*/ 3447957 w 7507001"/>
                  <a:gd name="connsiteY52" fmla="*/ 976847 h 1097785"/>
                  <a:gd name="connsiteX53" fmla="*/ 3474720 w 7507001"/>
                  <a:gd name="connsiteY53" fmla="*/ 1034833 h 1097785"/>
                  <a:gd name="connsiteX54" fmla="*/ 3523785 w 7507001"/>
                  <a:gd name="connsiteY54" fmla="*/ 869795 h 1097785"/>
                  <a:gd name="connsiteX55" fmla="*/ 3550548 w 7507001"/>
                  <a:gd name="connsiteY55" fmla="*/ 1034833 h 1097785"/>
                  <a:gd name="connsiteX56" fmla="*/ 3742349 w 7507001"/>
                  <a:gd name="connsiteY56" fmla="*/ 1034833 h 1097785"/>
                  <a:gd name="connsiteX57" fmla="*/ 3764651 w 7507001"/>
                  <a:gd name="connsiteY57" fmla="*/ 932242 h 1097785"/>
                  <a:gd name="connsiteX58" fmla="*/ 3800335 w 7507001"/>
                  <a:gd name="connsiteY58" fmla="*/ 1039293 h 1097785"/>
                  <a:gd name="connsiteX59" fmla="*/ 3840480 w 7507001"/>
                  <a:gd name="connsiteY59" fmla="*/ 695836 h 1097785"/>
                  <a:gd name="connsiteX60" fmla="*/ 3858322 w 7507001"/>
                  <a:gd name="connsiteY60" fmla="*/ 1025912 h 1097785"/>
                  <a:gd name="connsiteX61" fmla="*/ 3885085 w 7507001"/>
                  <a:gd name="connsiteY61" fmla="*/ 909939 h 1097785"/>
                  <a:gd name="connsiteX62" fmla="*/ 3911847 w 7507001"/>
                  <a:gd name="connsiteY62" fmla="*/ 887637 h 1097785"/>
                  <a:gd name="connsiteX63" fmla="*/ 3947531 w 7507001"/>
                  <a:gd name="connsiteY63" fmla="*/ 1034833 h 1097785"/>
                  <a:gd name="connsiteX64" fmla="*/ 3974294 w 7507001"/>
                  <a:gd name="connsiteY64" fmla="*/ 1034833 h 1097785"/>
                  <a:gd name="connsiteX65" fmla="*/ 3996597 w 7507001"/>
                  <a:gd name="connsiteY65" fmla="*/ 811808 h 1097785"/>
                  <a:gd name="connsiteX66" fmla="*/ 4041202 w 7507001"/>
                  <a:gd name="connsiteY66" fmla="*/ 1034833 h 1097785"/>
                  <a:gd name="connsiteX67" fmla="*/ 4063504 w 7507001"/>
                  <a:gd name="connsiteY67" fmla="*/ 1034833 h 1097785"/>
                  <a:gd name="connsiteX68" fmla="*/ 4076886 w 7507001"/>
                  <a:gd name="connsiteY68" fmla="*/ 860874 h 1097785"/>
                  <a:gd name="connsiteX69" fmla="*/ 4076886 w 7507001"/>
                  <a:gd name="connsiteY69" fmla="*/ 860874 h 1097785"/>
                  <a:gd name="connsiteX70" fmla="*/ 4134872 w 7507001"/>
                  <a:gd name="connsiteY70" fmla="*/ 695836 h 1097785"/>
                  <a:gd name="connsiteX71" fmla="*/ 4157174 w 7507001"/>
                  <a:gd name="connsiteY71" fmla="*/ 994688 h 1097785"/>
                  <a:gd name="connsiteX72" fmla="*/ 4188398 w 7507001"/>
                  <a:gd name="connsiteY72" fmla="*/ 950084 h 1097785"/>
                  <a:gd name="connsiteX73" fmla="*/ 4210700 w 7507001"/>
                  <a:gd name="connsiteY73" fmla="*/ 1039293 h 1097785"/>
                  <a:gd name="connsiteX74" fmla="*/ 4286528 w 7507001"/>
                  <a:gd name="connsiteY74" fmla="*/ 1039293 h 1097785"/>
                  <a:gd name="connsiteX75" fmla="*/ 4304370 w 7507001"/>
                  <a:gd name="connsiteY75" fmla="*/ 869795 h 1097785"/>
                  <a:gd name="connsiteX76" fmla="*/ 4340054 w 7507001"/>
                  <a:gd name="connsiteY76" fmla="*/ 1043754 h 1097785"/>
                  <a:gd name="connsiteX77" fmla="*/ 4348975 w 7507001"/>
                  <a:gd name="connsiteY77" fmla="*/ 865334 h 1097785"/>
                  <a:gd name="connsiteX78" fmla="*/ 4375738 w 7507001"/>
                  <a:gd name="connsiteY78" fmla="*/ 963465 h 1097785"/>
                  <a:gd name="connsiteX79" fmla="*/ 4384659 w 7507001"/>
                  <a:gd name="connsiteY79" fmla="*/ 731520 h 1097785"/>
                  <a:gd name="connsiteX80" fmla="*/ 4420343 w 7507001"/>
                  <a:gd name="connsiteY80" fmla="*/ 767204 h 1097785"/>
                  <a:gd name="connsiteX81" fmla="*/ 4456027 w 7507001"/>
                  <a:gd name="connsiteY81" fmla="*/ 544179 h 1097785"/>
                  <a:gd name="connsiteX82" fmla="*/ 4469408 w 7507001"/>
                  <a:gd name="connsiteY82" fmla="*/ 990228 h 1097785"/>
                  <a:gd name="connsiteX83" fmla="*/ 4509553 w 7507001"/>
                  <a:gd name="connsiteY83" fmla="*/ 1039293 h 1097785"/>
                  <a:gd name="connsiteX84" fmla="*/ 4536316 w 7507001"/>
                  <a:gd name="connsiteY84" fmla="*/ 959005 h 1097785"/>
                  <a:gd name="connsiteX85" fmla="*/ 4563079 w 7507001"/>
                  <a:gd name="connsiteY85" fmla="*/ 0 h 1097785"/>
                  <a:gd name="connsiteX86" fmla="*/ 4585381 w 7507001"/>
                  <a:gd name="connsiteY86" fmla="*/ 972386 h 1097785"/>
                  <a:gd name="connsiteX87" fmla="*/ 4607684 w 7507001"/>
                  <a:gd name="connsiteY87" fmla="*/ 1039293 h 1097785"/>
                  <a:gd name="connsiteX88" fmla="*/ 4643367 w 7507001"/>
                  <a:gd name="connsiteY88" fmla="*/ 637849 h 1097785"/>
                  <a:gd name="connsiteX89" fmla="*/ 4661209 w 7507001"/>
                  <a:gd name="connsiteY89" fmla="*/ 1039293 h 1097785"/>
                  <a:gd name="connsiteX90" fmla="*/ 4679051 w 7507001"/>
                  <a:gd name="connsiteY90" fmla="*/ 905479 h 1097785"/>
                  <a:gd name="connsiteX91" fmla="*/ 4705814 w 7507001"/>
                  <a:gd name="connsiteY91" fmla="*/ 1030372 h 1097785"/>
                  <a:gd name="connsiteX92" fmla="*/ 4714735 w 7507001"/>
                  <a:gd name="connsiteY92" fmla="*/ 744901 h 1097785"/>
                  <a:gd name="connsiteX93" fmla="*/ 4741498 w 7507001"/>
                  <a:gd name="connsiteY93" fmla="*/ 959005 h 1097785"/>
                  <a:gd name="connsiteX94" fmla="*/ 4754880 w 7507001"/>
                  <a:gd name="connsiteY94" fmla="*/ 677994 h 1097785"/>
                  <a:gd name="connsiteX95" fmla="*/ 4781643 w 7507001"/>
                  <a:gd name="connsiteY95" fmla="*/ 878716 h 1097785"/>
                  <a:gd name="connsiteX96" fmla="*/ 4803945 w 7507001"/>
                  <a:gd name="connsiteY96" fmla="*/ 762743 h 1097785"/>
                  <a:gd name="connsiteX97" fmla="*/ 4830708 w 7507001"/>
                  <a:gd name="connsiteY97" fmla="*/ 1021451 h 1097785"/>
                  <a:gd name="connsiteX98" fmla="*/ 4893155 w 7507001"/>
                  <a:gd name="connsiteY98" fmla="*/ 1039293 h 1097785"/>
                  <a:gd name="connsiteX99" fmla="*/ 5035890 w 7507001"/>
                  <a:gd name="connsiteY99" fmla="*/ 312234 h 1097785"/>
                  <a:gd name="connsiteX100" fmla="*/ 5785252 w 7507001"/>
                  <a:gd name="connsiteY100" fmla="*/ 330076 h 1097785"/>
                  <a:gd name="connsiteX101" fmla="*/ 6079645 w 7507001"/>
                  <a:gd name="connsiteY101" fmla="*/ 218564 h 1097785"/>
                  <a:gd name="connsiteX102" fmla="*/ 7507001 w 7507001"/>
                  <a:gd name="connsiteY102" fmla="*/ 1034833 h 1097785"/>
                  <a:gd name="connsiteX0" fmla="*/ 0 w 7507001"/>
                  <a:gd name="connsiteY0" fmla="*/ 1021451 h 1097785"/>
                  <a:gd name="connsiteX1" fmla="*/ 673533 w 7507001"/>
                  <a:gd name="connsiteY1" fmla="*/ 1021451 h 1097785"/>
                  <a:gd name="connsiteX2" fmla="*/ 695836 w 7507001"/>
                  <a:gd name="connsiteY2" fmla="*/ 637849 h 1097785"/>
                  <a:gd name="connsiteX3" fmla="*/ 731520 w 7507001"/>
                  <a:gd name="connsiteY3" fmla="*/ 1025912 h 1097785"/>
                  <a:gd name="connsiteX4" fmla="*/ 798427 w 7507001"/>
                  <a:gd name="connsiteY4" fmla="*/ 1025912 h 1097785"/>
                  <a:gd name="connsiteX5" fmla="*/ 816269 w 7507001"/>
                  <a:gd name="connsiteY5" fmla="*/ 954544 h 1097785"/>
                  <a:gd name="connsiteX6" fmla="*/ 847492 w 7507001"/>
                  <a:gd name="connsiteY6" fmla="*/ 1034833 h 1097785"/>
                  <a:gd name="connsiteX7" fmla="*/ 1302462 w 7507001"/>
                  <a:gd name="connsiteY7" fmla="*/ 1034833 h 1097785"/>
                  <a:gd name="connsiteX8" fmla="*/ 1333686 w 7507001"/>
                  <a:gd name="connsiteY8" fmla="*/ 985767 h 1097785"/>
                  <a:gd name="connsiteX9" fmla="*/ 1360448 w 7507001"/>
                  <a:gd name="connsiteY9" fmla="*/ 1034833 h 1097785"/>
                  <a:gd name="connsiteX10" fmla="*/ 1521026 w 7507001"/>
                  <a:gd name="connsiteY10" fmla="*/ 1034833 h 1097785"/>
                  <a:gd name="connsiteX11" fmla="*/ 1534407 w 7507001"/>
                  <a:gd name="connsiteY11" fmla="*/ 1021451 h 1097785"/>
                  <a:gd name="connsiteX12" fmla="*/ 1570091 w 7507001"/>
                  <a:gd name="connsiteY12" fmla="*/ 1034833 h 1097785"/>
                  <a:gd name="connsiteX13" fmla="*/ 1810958 w 7507001"/>
                  <a:gd name="connsiteY13" fmla="*/ 1034833 h 1097785"/>
                  <a:gd name="connsiteX14" fmla="*/ 1846642 w 7507001"/>
                  <a:gd name="connsiteY14" fmla="*/ 646770 h 1097785"/>
                  <a:gd name="connsiteX15" fmla="*/ 1877865 w 7507001"/>
                  <a:gd name="connsiteY15" fmla="*/ 597705 h 1097785"/>
                  <a:gd name="connsiteX16" fmla="*/ 1886786 w 7507001"/>
                  <a:gd name="connsiteY16" fmla="*/ 847492 h 1097785"/>
                  <a:gd name="connsiteX17" fmla="*/ 1909088 w 7507001"/>
                  <a:gd name="connsiteY17" fmla="*/ 909939 h 1097785"/>
                  <a:gd name="connsiteX18" fmla="*/ 1935851 w 7507001"/>
                  <a:gd name="connsiteY18" fmla="*/ 1034833 h 1097785"/>
                  <a:gd name="connsiteX19" fmla="*/ 2239165 w 7507001"/>
                  <a:gd name="connsiteY19" fmla="*/ 1034833 h 1097785"/>
                  <a:gd name="connsiteX20" fmla="*/ 2257006 w 7507001"/>
                  <a:gd name="connsiteY20" fmla="*/ 887637 h 1097785"/>
                  <a:gd name="connsiteX21" fmla="*/ 2297151 w 7507001"/>
                  <a:gd name="connsiteY21" fmla="*/ 1025912 h 1097785"/>
                  <a:gd name="connsiteX22" fmla="*/ 2323914 w 7507001"/>
                  <a:gd name="connsiteY22" fmla="*/ 682454 h 1097785"/>
                  <a:gd name="connsiteX23" fmla="*/ 2346216 w 7507001"/>
                  <a:gd name="connsiteY23" fmla="*/ 972386 h 1097785"/>
                  <a:gd name="connsiteX24" fmla="*/ 2350677 w 7507001"/>
                  <a:gd name="connsiteY24" fmla="*/ 1012530 h 1097785"/>
                  <a:gd name="connsiteX25" fmla="*/ 2350677 w 7507001"/>
                  <a:gd name="connsiteY25" fmla="*/ 1012530 h 1097785"/>
                  <a:gd name="connsiteX26" fmla="*/ 2399742 w 7507001"/>
                  <a:gd name="connsiteY26" fmla="*/ 1034833 h 1097785"/>
                  <a:gd name="connsiteX27" fmla="*/ 2417584 w 7507001"/>
                  <a:gd name="connsiteY27" fmla="*/ 954544 h 1097785"/>
                  <a:gd name="connsiteX28" fmla="*/ 2430966 w 7507001"/>
                  <a:gd name="connsiteY28" fmla="*/ 744901 h 1097785"/>
                  <a:gd name="connsiteX29" fmla="*/ 2453268 w 7507001"/>
                  <a:gd name="connsiteY29" fmla="*/ 1039293 h 1097785"/>
                  <a:gd name="connsiteX30" fmla="*/ 2462189 w 7507001"/>
                  <a:gd name="connsiteY30" fmla="*/ 789506 h 1097785"/>
                  <a:gd name="connsiteX31" fmla="*/ 2497873 w 7507001"/>
                  <a:gd name="connsiteY31" fmla="*/ 1025912 h 1097785"/>
                  <a:gd name="connsiteX32" fmla="*/ 2515715 w 7507001"/>
                  <a:gd name="connsiteY32" fmla="*/ 762743 h 1097785"/>
                  <a:gd name="connsiteX33" fmla="*/ 2546938 w 7507001"/>
                  <a:gd name="connsiteY33" fmla="*/ 1025912 h 1097785"/>
                  <a:gd name="connsiteX34" fmla="*/ 2877014 w 7507001"/>
                  <a:gd name="connsiteY34" fmla="*/ 1025912 h 1097785"/>
                  <a:gd name="connsiteX35" fmla="*/ 2921619 w 7507001"/>
                  <a:gd name="connsiteY35" fmla="*/ 892097 h 1097785"/>
                  <a:gd name="connsiteX36" fmla="*/ 2939461 w 7507001"/>
                  <a:gd name="connsiteY36" fmla="*/ 865334 h 1097785"/>
                  <a:gd name="connsiteX37" fmla="*/ 2975145 w 7507001"/>
                  <a:gd name="connsiteY37" fmla="*/ 1039293 h 1097785"/>
                  <a:gd name="connsiteX38" fmla="*/ 3010829 w 7507001"/>
                  <a:gd name="connsiteY38" fmla="*/ 954544 h 1097785"/>
                  <a:gd name="connsiteX39" fmla="*/ 3024210 w 7507001"/>
                  <a:gd name="connsiteY39" fmla="*/ 1030372 h 1097785"/>
                  <a:gd name="connsiteX40" fmla="*/ 3024210 w 7507001"/>
                  <a:gd name="connsiteY40" fmla="*/ 1030372 h 1097785"/>
                  <a:gd name="connsiteX41" fmla="*/ 3073276 w 7507001"/>
                  <a:gd name="connsiteY41" fmla="*/ 1034833 h 1097785"/>
                  <a:gd name="connsiteX42" fmla="*/ 3095578 w 7507001"/>
                  <a:gd name="connsiteY42" fmla="*/ 1034833 h 1097785"/>
                  <a:gd name="connsiteX43" fmla="*/ 3122341 w 7507001"/>
                  <a:gd name="connsiteY43" fmla="*/ 1012530 h 1097785"/>
                  <a:gd name="connsiteX44" fmla="*/ 3135723 w 7507001"/>
                  <a:gd name="connsiteY44" fmla="*/ 1043754 h 1097785"/>
                  <a:gd name="connsiteX45" fmla="*/ 3135723 w 7507001"/>
                  <a:gd name="connsiteY45" fmla="*/ 1043754 h 1097785"/>
                  <a:gd name="connsiteX46" fmla="*/ 3198169 w 7507001"/>
                  <a:gd name="connsiteY46" fmla="*/ 883176 h 1097785"/>
                  <a:gd name="connsiteX47" fmla="*/ 3216011 w 7507001"/>
                  <a:gd name="connsiteY47" fmla="*/ 1034833 h 1097785"/>
                  <a:gd name="connsiteX48" fmla="*/ 3358747 w 7507001"/>
                  <a:gd name="connsiteY48" fmla="*/ 1034833 h 1097785"/>
                  <a:gd name="connsiteX49" fmla="*/ 3376589 w 7507001"/>
                  <a:gd name="connsiteY49" fmla="*/ 905479 h 1097785"/>
                  <a:gd name="connsiteX50" fmla="*/ 3398891 w 7507001"/>
                  <a:gd name="connsiteY50" fmla="*/ 981307 h 1097785"/>
                  <a:gd name="connsiteX51" fmla="*/ 3421194 w 7507001"/>
                  <a:gd name="connsiteY51" fmla="*/ 633389 h 1097785"/>
                  <a:gd name="connsiteX52" fmla="*/ 3447957 w 7507001"/>
                  <a:gd name="connsiteY52" fmla="*/ 976847 h 1097785"/>
                  <a:gd name="connsiteX53" fmla="*/ 3474720 w 7507001"/>
                  <a:gd name="connsiteY53" fmla="*/ 1034833 h 1097785"/>
                  <a:gd name="connsiteX54" fmla="*/ 3523785 w 7507001"/>
                  <a:gd name="connsiteY54" fmla="*/ 869795 h 1097785"/>
                  <a:gd name="connsiteX55" fmla="*/ 3550548 w 7507001"/>
                  <a:gd name="connsiteY55" fmla="*/ 1034833 h 1097785"/>
                  <a:gd name="connsiteX56" fmla="*/ 3742349 w 7507001"/>
                  <a:gd name="connsiteY56" fmla="*/ 1034833 h 1097785"/>
                  <a:gd name="connsiteX57" fmla="*/ 3764651 w 7507001"/>
                  <a:gd name="connsiteY57" fmla="*/ 932242 h 1097785"/>
                  <a:gd name="connsiteX58" fmla="*/ 3800335 w 7507001"/>
                  <a:gd name="connsiteY58" fmla="*/ 1039293 h 1097785"/>
                  <a:gd name="connsiteX59" fmla="*/ 3840480 w 7507001"/>
                  <a:gd name="connsiteY59" fmla="*/ 695836 h 1097785"/>
                  <a:gd name="connsiteX60" fmla="*/ 3858322 w 7507001"/>
                  <a:gd name="connsiteY60" fmla="*/ 1025912 h 1097785"/>
                  <a:gd name="connsiteX61" fmla="*/ 3885085 w 7507001"/>
                  <a:gd name="connsiteY61" fmla="*/ 909939 h 1097785"/>
                  <a:gd name="connsiteX62" fmla="*/ 3911847 w 7507001"/>
                  <a:gd name="connsiteY62" fmla="*/ 887637 h 1097785"/>
                  <a:gd name="connsiteX63" fmla="*/ 3947531 w 7507001"/>
                  <a:gd name="connsiteY63" fmla="*/ 1034833 h 1097785"/>
                  <a:gd name="connsiteX64" fmla="*/ 3974294 w 7507001"/>
                  <a:gd name="connsiteY64" fmla="*/ 1034833 h 1097785"/>
                  <a:gd name="connsiteX65" fmla="*/ 3996597 w 7507001"/>
                  <a:gd name="connsiteY65" fmla="*/ 811808 h 1097785"/>
                  <a:gd name="connsiteX66" fmla="*/ 4041202 w 7507001"/>
                  <a:gd name="connsiteY66" fmla="*/ 1034833 h 1097785"/>
                  <a:gd name="connsiteX67" fmla="*/ 4063504 w 7507001"/>
                  <a:gd name="connsiteY67" fmla="*/ 1034833 h 1097785"/>
                  <a:gd name="connsiteX68" fmla="*/ 4076886 w 7507001"/>
                  <a:gd name="connsiteY68" fmla="*/ 860874 h 1097785"/>
                  <a:gd name="connsiteX69" fmla="*/ 4076886 w 7507001"/>
                  <a:gd name="connsiteY69" fmla="*/ 860874 h 1097785"/>
                  <a:gd name="connsiteX70" fmla="*/ 4134872 w 7507001"/>
                  <a:gd name="connsiteY70" fmla="*/ 695836 h 1097785"/>
                  <a:gd name="connsiteX71" fmla="*/ 4157174 w 7507001"/>
                  <a:gd name="connsiteY71" fmla="*/ 994688 h 1097785"/>
                  <a:gd name="connsiteX72" fmla="*/ 4188398 w 7507001"/>
                  <a:gd name="connsiteY72" fmla="*/ 950084 h 1097785"/>
                  <a:gd name="connsiteX73" fmla="*/ 4210700 w 7507001"/>
                  <a:gd name="connsiteY73" fmla="*/ 1039293 h 1097785"/>
                  <a:gd name="connsiteX74" fmla="*/ 4286528 w 7507001"/>
                  <a:gd name="connsiteY74" fmla="*/ 1039293 h 1097785"/>
                  <a:gd name="connsiteX75" fmla="*/ 4304370 w 7507001"/>
                  <a:gd name="connsiteY75" fmla="*/ 869795 h 1097785"/>
                  <a:gd name="connsiteX76" fmla="*/ 4340054 w 7507001"/>
                  <a:gd name="connsiteY76" fmla="*/ 1043754 h 1097785"/>
                  <a:gd name="connsiteX77" fmla="*/ 4348975 w 7507001"/>
                  <a:gd name="connsiteY77" fmla="*/ 865334 h 1097785"/>
                  <a:gd name="connsiteX78" fmla="*/ 4375738 w 7507001"/>
                  <a:gd name="connsiteY78" fmla="*/ 963465 h 1097785"/>
                  <a:gd name="connsiteX79" fmla="*/ 4384659 w 7507001"/>
                  <a:gd name="connsiteY79" fmla="*/ 731520 h 1097785"/>
                  <a:gd name="connsiteX80" fmla="*/ 4420343 w 7507001"/>
                  <a:gd name="connsiteY80" fmla="*/ 767204 h 1097785"/>
                  <a:gd name="connsiteX81" fmla="*/ 4456027 w 7507001"/>
                  <a:gd name="connsiteY81" fmla="*/ 544179 h 1097785"/>
                  <a:gd name="connsiteX82" fmla="*/ 4469408 w 7507001"/>
                  <a:gd name="connsiteY82" fmla="*/ 990228 h 1097785"/>
                  <a:gd name="connsiteX83" fmla="*/ 4509553 w 7507001"/>
                  <a:gd name="connsiteY83" fmla="*/ 1039293 h 1097785"/>
                  <a:gd name="connsiteX84" fmla="*/ 4536316 w 7507001"/>
                  <a:gd name="connsiteY84" fmla="*/ 959005 h 1097785"/>
                  <a:gd name="connsiteX85" fmla="*/ 4563079 w 7507001"/>
                  <a:gd name="connsiteY85" fmla="*/ 0 h 1097785"/>
                  <a:gd name="connsiteX86" fmla="*/ 4585381 w 7507001"/>
                  <a:gd name="connsiteY86" fmla="*/ 972386 h 1097785"/>
                  <a:gd name="connsiteX87" fmla="*/ 4607684 w 7507001"/>
                  <a:gd name="connsiteY87" fmla="*/ 1039293 h 1097785"/>
                  <a:gd name="connsiteX88" fmla="*/ 4643367 w 7507001"/>
                  <a:gd name="connsiteY88" fmla="*/ 637849 h 1097785"/>
                  <a:gd name="connsiteX89" fmla="*/ 4661209 w 7507001"/>
                  <a:gd name="connsiteY89" fmla="*/ 1039293 h 1097785"/>
                  <a:gd name="connsiteX90" fmla="*/ 4679051 w 7507001"/>
                  <a:gd name="connsiteY90" fmla="*/ 905479 h 1097785"/>
                  <a:gd name="connsiteX91" fmla="*/ 4705814 w 7507001"/>
                  <a:gd name="connsiteY91" fmla="*/ 1030372 h 1097785"/>
                  <a:gd name="connsiteX92" fmla="*/ 4714735 w 7507001"/>
                  <a:gd name="connsiteY92" fmla="*/ 744901 h 1097785"/>
                  <a:gd name="connsiteX93" fmla="*/ 4741498 w 7507001"/>
                  <a:gd name="connsiteY93" fmla="*/ 959005 h 1097785"/>
                  <a:gd name="connsiteX94" fmla="*/ 4754880 w 7507001"/>
                  <a:gd name="connsiteY94" fmla="*/ 677994 h 1097785"/>
                  <a:gd name="connsiteX95" fmla="*/ 4781643 w 7507001"/>
                  <a:gd name="connsiteY95" fmla="*/ 878716 h 1097785"/>
                  <a:gd name="connsiteX96" fmla="*/ 4803945 w 7507001"/>
                  <a:gd name="connsiteY96" fmla="*/ 762743 h 1097785"/>
                  <a:gd name="connsiteX97" fmla="*/ 4830708 w 7507001"/>
                  <a:gd name="connsiteY97" fmla="*/ 1021451 h 1097785"/>
                  <a:gd name="connsiteX98" fmla="*/ 4893155 w 7507001"/>
                  <a:gd name="connsiteY98" fmla="*/ 1039293 h 1097785"/>
                  <a:gd name="connsiteX99" fmla="*/ 5035890 w 7507001"/>
                  <a:gd name="connsiteY99" fmla="*/ 312234 h 1097785"/>
                  <a:gd name="connsiteX100" fmla="*/ 5174166 w 7507001"/>
                  <a:gd name="connsiteY100" fmla="*/ 316694 h 1097785"/>
                  <a:gd name="connsiteX101" fmla="*/ 5785252 w 7507001"/>
                  <a:gd name="connsiteY101" fmla="*/ 330076 h 1097785"/>
                  <a:gd name="connsiteX102" fmla="*/ 6079645 w 7507001"/>
                  <a:gd name="connsiteY102" fmla="*/ 218564 h 1097785"/>
                  <a:gd name="connsiteX103" fmla="*/ 7507001 w 7507001"/>
                  <a:gd name="connsiteY103" fmla="*/ 1034833 h 1097785"/>
                  <a:gd name="connsiteX0" fmla="*/ 0 w 7507001"/>
                  <a:gd name="connsiteY0" fmla="*/ 1021451 h 1097785"/>
                  <a:gd name="connsiteX1" fmla="*/ 673533 w 7507001"/>
                  <a:gd name="connsiteY1" fmla="*/ 1021451 h 1097785"/>
                  <a:gd name="connsiteX2" fmla="*/ 695836 w 7507001"/>
                  <a:gd name="connsiteY2" fmla="*/ 637849 h 1097785"/>
                  <a:gd name="connsiteX3" fmla="*/ 731520 w 7507001"/>
                  <a:gd name="connsiteY3" fmla="*/ 1025912 h 1097785"/>
                  <a:gd name="connsiteX4" fmla="*/ 798427 w 7507001"/>
                  <a:gd name="connsiteY4" fmla="*/ 1025912 h 1097785"/>
                  <a:gd name="connsiteX5" fmla="*/ 816269 w 7507001"/>
                  <a:gd name="connsiteY5" fmla="*/ 954544 h 1097785"/>
                  <a:gd name="connsiteX6" fmla="*/ 847492 w 7507001"/>
                  <a:gd name="connsiteY6" fmla="*/ 1034833 h 1097785"/>
                  <a:gd name="connsiteX7" fmla="*/ 1302462 w 7507001"/>
                  <a:gd name="connsiteY7" fmla="*/ 1034833 h 1097785"/>
                  <a:gd name="connsiteX8" fmla="*/ 1333686 w 7507001"/>
                  <a:gd name="connsiteY8" fmla="*/ 985767 h 1097785"/>
                  <a:gd name="connsiteX9" fmla="*/ 1360448 w 7507001"/>
                  <a:gd name="connsiteY9" fmla="*/ 1034833 h 1097785"/>
                  <a:gd name="connsiteX10" fmla="*/ 1521026 w 7507001"/>
                  <a:gd name="connsiteY10" fmla="*/ 1034833 h 1097785"/>
                  <a:gd name="connsiteX11" fmla="*/ 1534407 w 7507001"/>
                  <a:gd name="connsiteY11" fmla="*/ 1021451 h 1097785"/>
                  <a:gd name="connsiteX12" fmla="*/ 1570091 w 7507001"/>
                  <a:gd name="connsiteY12" fmla="*/ 1034833 h 1097785"/>
                  <a:gd name="connsiteX13" fmla="*/ 1810958 w 7507001"/>
                  <a:gd name="connsiteY13" fmla="*/ 1034833 h 1097785"/>
                  <a:gd name="connsiteX14" fmla="*/ 1846642 w 7507001"/>
                  <a:gd name="connsiteY14" fmla="*/ 646770 h 1097785"/>
                  <a:gd name="connsiteX15" fmla="*/ 1877865 w 7507001"/>
                  <a:gd name="connsiteY15" fmla="*/ 597705 h 1097785"/>
                  <a:gd name="connsiteX16" fmla="*/ 1886786 w 7507001"/>
                  <a:gd name="connsiteY16" fmla="*/ 847492 h 1097785"/>
                  <a:gd name="connsiteX17" fmla="*/ 1909088 w 7507001"/>
                  <a:gd name="connsiteY17" fmla="*/ 909939 h 1097785"/>
                  <a:gd name="connsiteX18" fmla="*/ 1935851 w 7507001"/>
                  <a:gd name="connsiteY18" fmla="*/ 1034833 h 1097785"/>
                  <a:gd name="connsiteX19" fmla="*/ 2239165 w 7507001"/>
                  <a:gd name="connsiteY19" fmla="*/ 1034833 h 1097785"/>
                  <a:gd name="connsiteX20" fmla="*/ 2257006 w 7507001"/>
                  <a:gd name="connsiteY20" fmla="*/ 887637 h 1097785"/>
                  <a:gd name="connsiteX21" fmla="*/ 2297151 w 7507001"/>
                  <a:gd name="connsiteY21" fmla="*/ 1025912 h 1097785"/>
                  <a:gd name="connsiteX22" fmla="*/ 2323914 w 7507001"/>
                  <a:gd name="connsiteY22" fmla="*/ 682454 h 1097785"/>
                  <a:gd name="connsiteX23" fmla="*/ 2346216 w 7507001"/>
                  <a:gd name="connsiteY23" fmla="*/ 972386 h 1097785"/>
                  <a:gd name="connsiteX24" fmla="*/ 2350677 w 7507001"/>
                  <a:gd name="connsiteY24" fmla="*/ 1012530 h 1097785"/>
                  <a:gd name="connsiteX25" fmla="*/ 2350677 w 7507001"/>
                  <a:gd name="connsiteY25" fmla="*/ 1012530 h 1097785"/>
                  <a:gd name="connsiteX26" fmla="*/ 2399742 w 7507001"/>
                  <a:gd name="connsiteY26" fmla="*/ 1034833 h 1097785"/>
                  <a:gd name="connsiteX27" fmla="*/ 2417584 w 7507001"/>
                  <a:gd name="connsiteY27" fmla="*/ 954544 h 1097785"/>
                  <a:gd name="connsiteX28" fmla="*/ 2430966 w 7507001"/>
                  <a:gd name="connsiteY28" fmla="*/ 744901 h 1097785"/>
                  <a:gd name="connsiteX29" fmla="*/ 2453268 w 7507001"/>
                  <a:gd name="connsiteY29" fmla="*/ 1039293 h 1097785"/>
                  <a:gd name="connsiteX30" fmla="*/ 2462189 w 7507001"/>
                  <a:gd name="connsiteY30" fmla="*/ 789506 h 1097785"/>
                  <a:gd name="connsiteX31" fmla="*/ 2497873 w 7507001"/>
                  <a:gd name="connsiteY31" fmla="*/ 1025912 h 1097785"/>
                  <a:gd name="connsiteX32" fmla="*/ 2515715 w 7507001"/>
                  <a:gd name="connsiteY32" fmla="*/ 762743 h 1097785"/>
                  <a:gd name="connsiteX33" fmla="*/ 2546938 w 7507001"/>
                  <a:gd name="connsiteY33" fmla="*/ 1025912 h 1097785"/>
                  <a:gd name="connsiteX34" fmla="*/ 2877014 w 7507001"/>
                  <a:gd name="connsiteY34" fmla="*/ 1025912 h 1097785"/>
                  <a:gd name="connsiteX35" fmla="*/ 2921619 w 7507001"/>
                  <a:gd name="connsiteY35" fmla="*/ 892097 h 1097785"/>
                  <a:gd name="connsiteX36" fmla="*/ 2939461 w 7507001"/>
                  <a:gd name="connsiteY36" fmla="*/ 865334 h 1097785"/>
                  <a:gd name="connsiteX37" fmla="*/ 2975145 w 7507001"/>
                  <a:gd name="connsiteY37" fmla="*/ 1039293 h 1097785"/>
                  <a:gd name="connsiteX38" fmla="*/ 3010829 w 7507001"/>
                  <a:gd name="connsiteY38" fmla="*/ 954544 h 1097785"/>
                  <a:gd name="connsiteX39" fmla="*/ 3024210 w 7507001"/>
                  <a:gd name="connsiteY39" fmla="*/ 1030372 h 1097785"/>
                  <a:gd name="connsiteX40" fmla="*/ 3024210 w 7507001"/>
                  <a:gd name="connsiteY40" fmla="*/ 1030372 h 1097785"/>
                  <a:gd name="connsiteX41" fmla="*/ 3073276 w 7507001"/>
                  <a:gd name="connsiteY41" fmla="*/ 1034833 h 1097785"/>
                  <a:gd name="connsiteX42" fmla="*/ 3095578 w 7507001"/>
                  <a:gd name="connsiteY42" fmla="*/ 1034833 h 1097785"/>
                  <a:gd name="connsiteX43" fmla="*/ 3122341 w 7507001"/>
                  <a:gd name="connsiteY43" fmla="*/ 1012530 h 1097785"/>
                  <a:gd name="connsiteX44" fmla="*/ 3135723 w 7507001"/>
                  <a:gd name="connsiteY44" fmla="*/ 1043754 h 1097785"/>
                  <a:gd name="connsiteX45" fmla="*/ 3135723 w 7507001"/>
                  <a:gd name="connsiteY45" fmla="*/ 1043754 h 1097785"/>
                  <a:gd name="connsiteX46" fmla="*/ 3198169 w 7507001"/>
                  <a:gd name="connsiteY46" fmla="*/ 883176 h 1097785"/>
                  <a:gd name="connsiteX47" fmla="*/ 3216011 w 7507001"/>
                  <a:gd name="connsiteY47" fmla="*/ 1034833 h 1097785"/>
                  <a:gd name="connsiteX48" fmla="*/ 3358747 w 7507001"/>
                  <a:gd name="connsiteY48" fmla="*/ 1034833 h 1097785"/>
                  <a:gd name="connsiteX49" fmla="*/ 3376589 w 7507001"/>
                  <a:gd name="connsiteY49" fmla="*/ 905479 h 1097785"/>
                  <a:gd name="connsiteX50" fmla="*/ 3398891 w 7507001"/>
                  <a:gd name="connsiteY50" fmla="*/ 981307 h 1097785"/>
                  <a:gd name="connsiteX51" fmla="*/ 3421194 w 7507001"/>
                  <a:gd name="connsiteY51" fmla="*/ 633389 h 1097785"/>
                  <a:gd name="connsiteX52" fmla="*/ 3447957 w 7507001"/>
                  <a:gd name="connsiteY52" fmla="*/ 976847 h 1097785"/>
                  <a:gd name="connsiteX53" fmla="*/ 3474720 w 7507001"/>
                  <a:gd name="connsiteY53" fmla="*/ 1034833 h 1097785"/>
                  <a:gd name="connsiteX54" fmla="*/ 3523785 w 7507001"/>
                  <a:gd name="connsiteY54" fmla="*/ 869795 h 1097785"/>
                  <a:gd name="connsiteX55" fmla="*/ 3550548 w 7507001"/>
                  <a:gd name="connsiteY55" fmla="*/ 1034833 h 1097785"/>
                  <a:gd name="connsiteX56" fmla="*/ 3742349 w 7507001"/>
                  <a:gd name="connsiteY56" fmla="*/ 1034833 h 1097785"/>
                  <a:gd name="connsiteX57" fmla="*/ 3764651 w 7507001"/>
                  <a:gd name="connsiteY57" fmla="*/ 932242 h 1097785"/>
                  <a:gd name="connsiteX58" fmla="*/ 3800335 w 7507001"/>
                  <a:gd name="connsiteY58" fmla="*/ 1039293 h 1097785"/>
                  <a:gd name="connsiteX59" fmla="*/ 3840480 w 7507001"/>
                  <a:gd name="connsiteY59" fmla="*/ 695836 h 1097785"/>
                  <a:gd name="connsiteX60" fmla="*/ 3858322 w 7507001"/>
                  <a:gd name="connsiteY60" fmla="*/ 1025912 h 1097785"/>
                  <a:gd name="connsiteX61" fmla="*/ 3885085 w 7507001"/>
                  <a:gd name="connsiteY61" fmla="*/ 909939 h 1097785"/>
                  <a:gd name="connsiteX62" fmla="*/ 3911847 w 7507001"/>
                  <a:gd name="connsiteY62" fmla="*/ 887637 h 1097785"/>
                  <a:gd name="connsiteX63" fmla="*/ 3947531 w 7507001"/>
                  <a:gd name="connsiteY63" fmla="*/ 1034833 h 1097785"/>
                  <a:gd name="connsiteX64" fmla="*/ 3974294 w 7507001"/>
                  <a:gd name="connsiteY64" fmla="*/ 1034833 h 1097785"/>
                  <a:gd name="connsiteX65" fmla="*/ 3996597 w 7507001"/>
                  <a:gd name="connsiteY65" fmla="*/ 811808 h 1097785"/>
                  <a:gd name="connsiteX66" fmla="*/ 4041202 w 7507001"/>
                  <a:gd name="connsiteY66" fmla="*/ 1034833 h 1097785"/>
                  <a:gd name="connsiteX67" fmla="*/ 4063504 w 7507001"/>
                  <a:gd name="connsiteY67" fmla="*/ 1034833 h 1097785"/>
                  <a:gd name="connsiteX68" fmla="*/ 4076886 w 7507001"/>
                  <a:gd name="connsiteY68" fmla="*/ 860874 h 1097785"/>
                  <a:gd name="connsiteX69" fmla="*/ 4076886 w 7507001"/>
                  <a:gd name="connsiteY69" fmla="*/ 860874 h 1097785"/>
                  <a:gd name="connsiteX70" fmla="*/ 4134872 w 7507001"/>
                  <a:gd name="connsiteY70" fmla="*/ 695836 h 1097785"/>
                  <a:gd name="connsiteX71" fmla="*/ 4157174 w 7507001"/>
                  <a:gd name="connsiteY71" fmla="*/ 994688 h 1097785"/>
                  <a:gd name="connsiteX72" fmla="*/ 4188398 w 7507001"/>
                  <a:gd name="connsiteY72" fmla="*/ 950084 h 1097785"/>
                  <a:gd name="connsiteX73" fmla="*/ 4210700 w 7507001"/>
                  <a:gd name="connsiteY73" fmla="*/ 1039293 h 1097785"/>
                  <a:gd name="connsiteX74" fmla="*/ 4286528 w 7507001"/>
                  <a:gd name="connsiteY74" fmla="*/ 1039293 h 1097785"/>
                  <a:gd name="connsiteX75" fmla="*/ 4304370 w 7507001"/>
                  <a:gd name="connsiteY75" fmla="*/ 869795 h 1097785"/>
                  <a:gd name="connsiteX76" fmla="*/ 4340054 w 7507001"/>
                  <a:gd name="connsiteY76" fmla="*/ 1043754 h 1097785"/>
                  <a:gd name="connsiteX77" fmla="*/ 4348975 w 7507001"/>
                  <a:gd name="connsiteY77" fmla="*/ 865334 h 1097785"/>
                  <a:gd name="connsiteX78" fmla="*/ 4375738 w 7507001"/>
                  <a:gd name="connsiteY78" fmla="*/ 963465 h 1097785"/>
                  <a:gd name="connsiteX79" fmla="*/ 4384659 w 7507001"/>
                  <a:gd name="connsiteY79" fmla="*/ 731520 h 1097785"/>
                  <a:gd name="connsiteX80" fmla="*/ 4420343 w 7507001"/>
                  <a:gd name="connsiteY80" fmla="*/ 767204 h 1097785"/>
                  <a:gd name="connsiteX81" fmla="*/ 4456027 w 7507001"/>
                  <a:gd name="connsiteY81" fmla="*/ 544179 h 1097785"/>
                  <a:gd name="connsiteX82" fmla="*/ 4469408 w 7507001"/>
                  <a:gd name="connsiteY82" fmla="*/ 990228 h 1097785"/>
                  <a:gd name="connsiteX83" fmla="*/ 4509553 w 7507001"/>
                  <a:gd name="connsiteY83" fmla="*/ 1039293 h 1097785"/>
                  <a:gd name="connsiteX84" fmla="*/ 4536316 w 7507001"/>
                  <a:gd name="connsiteY84" fmla="*/ 959005 h 1097785"/>
                  <a:gd name="connsiteX85" fmla="*/ 4563079 w 7507001"/>
                  <a:gd name="connsiteY85" fmla="*/ 0 h 1097785"/>
                  <a:gd name="connsiteX86" fmla="*/ 4585381 w 7507001"/>
                  <a:gd name="connsiteY86" fmla="*/ 972386 h 1097785"/>
                  <a:gd name="connsiteX87" fmla="*/ 4607684 w 7507001"/>
                  <a:gd name="connsiteY87" fmla="*/ 1039293 h 1097785"/>
                  <a:gd name="connsiteX88" fmla="*/ 4643367 w 7507001"/>
                  <a:gd name="connsiteY88" fmla="*/ 637849 h 1097785"/>
                  <a:gd name="connsiteX89" fmla="*/ 4661209 w 7507001"/>
                  <a:gd name="connsiteY89" fmla="*/ 1039293 h 1097785"/>
                  <a:gd name="connsiteX90" fmla="*/ 4679051 w 7507001"/>
                  <a:gd name="connsiteY90" fmla="*/ 905479 h 1097785"/>
                  <a:gd name="connsiteX91" fmla="*/ 4705814 w 7507001"/>
                  <a:gd name="connsiteY91" fmla="*/ 1030372 h 1097785"/>
                  <a:gd name="connsiteX92" fmla="*/ 4714735 w 7507001"/>
                  <a:gd name="connsiteY92" fmla="*/ 744901 h 1097785"/>
                  <a:gd name="connsiteX93" fmla="*/ 4741498 w 7507001"/>
                  <a:gd name="connsiteY93" fmla="*/ 959005 h 1097785"/>
                  <a:gd name="connsiteX94" fmla="*/ 4754880 w 7507001"/>
                  <a:gd name="connsiteY94" fmla="*/ 677994 h 1097785"/>
                  <a:gd name="connsiteX95" fmla="*/ 4781643 w 7507001"/>
                  <a:gd name="connsiteY95" fmla="*/ 878716 h 1097785"/>
                  <a:gd name="connsiteX96" fmla="*/ 4803945 w 7507001"/>
                  <a:gd name="connsiteY96" fmla="*/ 762743 h 1097785"/>
                  <a:gd name="connsiteX97" fmla="*/ 4830708 w 7507001"/>
                  <a:gd name="connsiteY97" fmla="*/ 1021451 h 1097785"/>
                  <a:gd name="connsiteX98" fmla="*/ 4893155 w 7507001"/>
                  <a:gd name="connsiteY98" fmla="*/ 1039293 h 1097785"/>
                  <a:gd name="connsiteX99" fmla="*/ 5035890 w 7507001"/>
                  <a:gd name="connsiteY99" fmla="*/ 312234 h 1097785"/>
                  <a:gd name="connsiteX100" fmla="*/ 5174166 w 7507001"/>
                  <a:gd name="connsiteY100" fmla="*/ 316694 h 1097785"/>
                  <a:gd name="connsiteX101" fmla="*/ 5785252 w 7507001"/>
                  <a:gd name="connsiteY101" fmla="*/ 330076 h 1097785"/>
                  <a:gd name="connsiteX102" fmla="*/ 6079645 w 7507001"/>
                  <a:gd name="connsiteY102" fmla="*/ 218564 h 1097785"/>
                  <a:gd name="connsiteX103" fmla="*/ 7507001 w 7507001"/>
                  <a:gd name="connsiteY103" fmla="*/ 1034833 h 1097785"/>
                  <a:gd name="connsiteX0" fmla="*/ 0 w 7507001"/>
                  <a:gd name="connsiteY0" fmla="*/ 1021451 h 1059893"/>
                  <a:gd name="connsiteX1" fmla="*/ 673533 w 7507001"/>
                  <a:gd name="connsiteY1" fmla="*/ 1021451 h 1059893"/>
                  <a:gd name="connsiteX2" fmla="*/ 695836 w 7507001"/>
                  <a:gd name="connsiteY2" fmla="*/ 637849 h 1059893"/>
                  <a:gd name="connsiteX3" fmla="*/ 731520 w 7507001"/>
                  <a:gd name="connsiteY3" fmla="*/ 1025912 h 1059893"/>
                  <a:gd name="connsiteX4" fmla="*/ 798427 w 7507001"/>
                  <a:gd name="connsiteY4" fmla="*/ 1025912 h 1059893"/>
                  <a:gd name="connsiteX5" fmla="*/ 816269 w 7507001"/>
                  <a:gd name="connsiteY5" fmla="*/ 954544 h 1059893"/>
                  <a:gd name="connsiteX6" fmla="*/ 847492 w 7507001"/>
                  <a:gd name="connsiteY6" fmla="*/ 1034833 h 1059893"/>
                  <a:gd name="connsiteX7" fmla="*/ 1302462 w 7507001"/>
                  <a:gd name="connsiteY7" fmla="*/ 1034833 h 1059893"/>
                  <a:gd name="connsiteX8" fmla="*/ 1333686 w 7507001"/>
                  <a:gd name="connsiteY8" fmla="*/ 985767 h 1059893"/>
                  <a:gd name="connsiteX9" fmla="*/ 1360448 w 7507001"/>
                  <a:gd name="connsiteY9" fmla="*/ 1034833 h 1059893"/>
                  <a:gd name="connsiteX10" fmla="*/ 1521026 w 7507001"/>
                  <a:gd name="connsiteY10" fmla="*/ 1034833 h 1059893"/>
                  <a:gd name="connsiteX11" fmla="*/ 1534407 w 7507001"/>
                  <a:gd name="connsiteY11" fmla="*/ 1021451 h 1059893"/>
                  <a:gd name="connsiteX12" fmla="*/ 1570091 w 7507001"/>
                  <a:gd name="connsiteY12" fmla="*/ 1034833 h 1059893"/>
                  <a:gd name="connsiteX13" fmla="*/ 1810958 w 7507001"/>
                  <a:gd name="connsiteY13" fmla="*/ 1034833 h 1059893"/>
                  <a:gd name="connsiteX14" fmla="*/ 1846642 w 7507001"/>
                  <a:gd name="connsiteY14" fmla="*/ 646770 h 1059893"/>
                  <a:gd name="connsiteX15" fmla="*/ 1877865 w 7507001"/>
                  <a:gd name="connsiteY15" fmla="*/ 597705 h 1059893"/>
                  <a:gd name="connsiteX16" fmla="*/ 1886786 w 7507001"/>
                  <a:gd name="connsiteY16" fmla="*/ 847492 h 1059893"/>
                  <a:gd name="connsiteX17" fmla="*/ 1909088 w 7507001"/>
                  <a:gd name="connsiteY17" fmla="*/ 909939 h 1059893"/>
                  <a:gd name="connsiteX18" fmla="*/ 1935851 w 7507001"/>
                  <a:gd name="connsiteY18" fmla="*/ 1034833 h 1059893"/>
                  <a:gd name="connsiteX19" fmla="*/ 2239165 w 7507001"/>
                  <a:gd name="connsiteY19" fmla="*/ 1034833 h 1059893"/>
                  <a:gd name="connsiteX20" fmla="*/ 2257006 w 7507001"/>
                  <a:gd name="connsiteY20" fmla="*/ 887637 h 1059893"/>
                  <a:gd name="connsiteX21" fmla="*/ 2297151 w 7507001"/>
                  <a:gd name="connsiteY21" fmla="*/ 1025912 h 1059893"/>
                  <a:gd name="connsiteX22" fmla="*/ 2323914 w 7507001"/>
                  <a:gd name="connsiteY22" fmla="*/ 682454 h 1059893"/>
                  <a:gd name="connsiteX23" fmla="*/ 2346216 w 7507001"/>
                  <a:gd name="connsiteY23" fmla="*/ 972386 h 1059893"/>
                  <a:gd name="connsiteX24" fmla="*/ 2350677 w 7507001"/>
                  <a:gd name="connsiteY24" fmla="*/ 1012530 h 1059893"/>
                  <a:gd name="connsiteX25" fmla="*/ 2350677 w 7507001"/>
                  <a:gd name="connsiteY25" fmla="*/ 1012530 h 1059893"/>
                  <a:gd name="connsiteX26" fmla="*/ 2399742 w 7507001"/>
                  <a:gd name="connsiteY26" fmla="*/ 1034833 h 1059893"/>
                  <a:gd name="connsiteX27" fmla="*/ 2417584 w 7507001"/>
                  <a:gd name="connsiteY27" fmla="*/ 954544 h 1059893"/>
                  <a:gd name="connsiteX28" fmla="*/ 2430966 w 7507001"/>
                  <a:gd name="connsiteY28" fmla="*/ 744901 h 1059893"/>
                  <a:gd name="connsiteX29" fmla="*/ 2453268 w 7507001"/>
                  <a:gd name="connsiteY29" fmla="*/ 1039293 h 1059893"/>
                  <a:gd name="connsiteX30" fmla="*/ 2462189 w 7507001"/>
                  <a:gd name="connsiteY30" fmla="*/ 789506 h 1059893"/>
                  <a:gd name="connsiteX31" fmla="*/ 2497873 w 7507001"/>
                  <a:gd name="connsiteY31" fmla="*/ 1025912 h 1059893"/>
                  <a:gd name="connsiteX32" fmla="*/ 2515715 w 7507001"/>
                  <a:gd name="connsiteY32" fmla="*/ 762743 h 1059893"/>
                  <a:gd name="connsiteX33" fmla="*/ 2546938 w 7507001"/>
                  <a:gd name="connsiteY33" fmla="*/ 1025912 h 1059893"/>
                  <a:gd name="connsiteX34" fmla="*/ 2877014 w 7507001"/>
                  <a:gd name="connsiteY34" fmla="*/ 1025912 h 1059893"/>
                  <a:gd name="connsiteX35" fmla="*/ 2921619 w 7507001"/>
                  <a:gd name="connsiteY35" fmla="*/ 892097 h 1059893"/>
                  <a:gd name="connsiteX36" fmla="*/ 2939461 w 7507001"/>
                  <a:gd name="connsiteY36" fmla="*/ 865334 h 1059893"/>
                  <a:gd name="connsiteX37" fmla="*/ 2975145 w 7507001"/>
                  <a:gd name="connsiteY37" fmla="*/ 1039293 h 1059893"/>
                  <a:gd name="connsiteX38" fmla="*/ 3010829 w 7507001"/>
                  <a:gd name="connsiteY38" fmla="*/ 954544 h 1059893"/>
                  <a:gd name="connsiteX39" fmla="*/ 3024210 w 7507001"/>
                  <a:gd name="connsiteY39" fmla="*/ 1030372 h 1059893"/>
                  <a:gd name="connsiteX40" fmla="*/ 3024210 w 7507001"/>
                  <a:gd name="connsiteY40" fmla="*/ 1030372 h 1059893"/>
                  <a:gd name="connsiteX41" fmla="*/ 3073276 w 7507001"/>
                  <a:gd name="connsiteY41" fmla="*/ 1034833 h 1059893"/>
                  <a:gd name="connsiteX42" fmla="*/ 3095578 w 7507001"/>
                  <a:gd name="connsiteY42" fmla="*/ 1034833 h 1059893"/>
                  <a:gd name="connsiteX43" fmla="*/ 3122341 w 7507001"/>
                  <a:gd name="connsiteY43" fmla="*/ 1012530 h 1059893"/>
                  <a:gd name="connsiteX44" fmla="*/ 3135723 w 7507001"/>
                  <a:gd name="connsiteY44" fmla="*/ 1043754 h 1059893"/>
                  <a:gd name="connsiteX45" fmla="*/ 3135723 w 7507001"/>
                  <a:gd name="connsiteY45" fmla="*/ 1043754 h 1059893"/>
                  <a:gd name="connsiteX46" fmla="*/ 3198169 w 7507001"/>
                  <a:gd name="connsiteY46" fmla="*/ 883176 h 1059893"/>
                  <a:gd name="connsiteX47" fmla="*/ 3216011 w 7507001"/>
                  <a:gd name="connsiteY47" fmla="*/ 1034833 h 1059893"/>
                  <a:gd name="connsiteX48" fmla="*/ 3358747 w 7507001"/>
                  <a:gd name="connsiteY48" fmla="*/ 1034833 h 1059893"/>
                  <a:gd name="connsiteX49" fmla="*/ 3376589 w 7507001"/>
                  <a:gd name="connsiteY49" fmla="*/ 905479 h 1059893"/>
                  <a:gd name="connsiteX50" fmla="*/ 3398891 w 7507001"/>
                  <a:gd name="connsiteY50" fmla="*/ 981307 h 1059893"/>
                  <a:gd name="connsiteX51" fmla="*/ 3421194 w 7507001"/>
                  <a:gd name="connsiteY51" fmla="*/ 633389 h 1059893"/>
                  <a:gd name="connsiteX52" fmla="*/ 3447957 w 7507001"/>
                  <a:gd name="connsiteY52" fmla="*/ 976847 h 1059893"/>
                  <a:gd name="connsiteX53" fmla="*/ 3474720 w 7507001"/>
                  <a:gd name="connsiteY53" fmla="*/ 1034833 h 1059893"/>
                  <a:gd name="connsiteX54" fmla="*/ 3523785 w 7507001"/>
                  <a:gd name="connsiteY54" fmla="*/ 869795 h 1059893"/>
                  <a:gd name="connsiteX55" fmla="*/ 3550548 w 7507001"/>
                  <a:gd name="connsiteY55" fmla="*/ 1034833 h 1059893"/>
                  <a:gd name="connsiteX56" fmla="*/ 3742349 w 7507001"/>
                  <a:gd name="connsiteY56" fmla="*/ 1034833 h 1059893"/>
                  <a:gd name="connsiteX57" fmla="*/ 3764651 w 7507001"/>
                  <a:gd name="connsiteY57" fmla="*/ 932242 h 1059893"/>
                  <a:gd name="connsiteX58" fmla="*/ 3800335 w 7507001"/>
                  <a:gd name="connsiteY58" fmla="*/ 1039293 h 1059893"/>
                  <a:gd name="connsiteX59" fmla="*/ 3840480 w 7507001"/>
                  <a:gd name="connsiteY59" fmla="*/ 695836 h 1059893"/>
                  <a:gd name="connsiteX60" fmla="*/ 3858322 w 7507001"/>
                  <a:gd name="connsiteY60" fmla="*/ 1025912 h 1059893"/>
                  <a:gd name="connsiteX61" fmla="*/ 3885085 w 7507001"/>
                  <a:gd name="connsiteY61" fmla="*/ 909939 h 1059893"/>
                  <a:gd name="connsiteX62" fmla="*/ 3911847 w 7507001"/>
                  <a:gd name="connsiteY62" fmla="*/ 887637 h 1059893"/>
                  <a:gd name="connsiteX63" fmla="*/ 3947531 w 7507001"/>
                  <a:gd name="connsiteY63" fmla="*/ 1034833 h 1059893"/>
                  <a:gd name="connsiteX64" fmla="*/ 3974294 w 7507001"/>
                  <a:gd name="connsiteY64" fmla="*/ 1034833 h 1059893"/>
                  <a:gd name="connsiteX65" fmla="*/ 3996597 w 7507001"/>
                  <a:gd name="connsiteY65" fmla="*/ 811808 h 1059893"/>
                  <a:gd name="connsiteX66" fmla="*/ 4041202 w 7507001"/>
                  <a:gd name="connsiteY66" fmla="*/ 1034833 h 1059893"/>
                  <a:gd name="connsiteX67" fmla="*/ 4063504 w 7507001"/>
                  <a:gd name="connsiteY67" fmla="*/ 1034833 h 1059893"/>
                  <a:gd name="connsiteX68" fmla="*/ 4076886 w 7507001"/>
                  <a:gd name="connsiteY68" fmla="*/ 860874 h 1059893"/>
                  <a:gd name="connsiteX69" fmla="*/ 4076886 w 7507001"/>
                  <a:gd name="connsiteY69" fmla="*/ 860874 h 1059893"/>
                  <a:gd name="connsiteX70" fmla="*/ 4134872 w 7507001"/>
                  <a:gd name="connsiteY70" fmla="*/ 695836 h 1059893"/>
                  <a:gd name="connsiteX71" fmla="*/ 4157174 w 7507001"/>
                  <a:gd name="connsiteY71" fmla="*/ 994688 h 1059893"/>
                  <a:gd name="connsiteX72" fmla="*/ 4188398 w 7507001"/>
                  <a:gd name="connsiteY72" fmla="*/ 950084 h 1059893"/>
                  <a:gd name="connsiteX73" fmla="*/ 4210700 w 7507001"/>
                  <a:gd name="connsiteY73" fmla="*/ 1039293 h 1059893"/>
                  <a:gd name="connsiteX74" fmla="*/ 4286528 w 7507001"/>
                  <a:gd name="connsiteY74" fmla="*/ 1039293 h 1059893"/>
                  <a:gd name="connsiteX75" fmla="*/ 4304370 w 7507001"/>
                  <a:gd name="connsiteY75" fmla="*/ 869795 h 1059893"/>
                  <a:gd name="connsiteX76" fmla="*/ 4340054 w 7507001"/>
                  <a:gd name="connsiteY76" fmla="*/ 1043754 h 1059893"/>
                  <a:gd name="connsiteX77" fmla="*/ 4348975 w 7507001"/>
                  <a:gd name="connsiteY77" fmla="*/ 865334 h 1059893"/>
                  <a:gd name="connsiteX78" fmla="*/ 4375738 w 7507001"/>
                  <a:gd name="connsiteY78" fmla="*/ 963465 h 1059893"/>
                  <a:gd name="connsiteX79" fmla="*/ 4384659 w 7507001"/>
                  <a:gd name="connsiteY79" fmla="*/ 731520 h 1059893"/>
                  <a:gd name="connsiteX80" fmla="*/ 4420343 w 7507001"/>
                  <a:gd name="connsiteY80" fmla="*/ 767204 h 1059893"/>
                  <a:gd name="connsiteX81" fmla="*/ 4456027 w 7507001"/>
                  <a:gd name="connsiteY81" fmla="*/ 544179 h 1059893"/>
                  <a:gd name="connsiteX82" fmla="*/ 4469408 w 7507001"/>
                  <a:gd name="connsiteY82" fmla="*/ 990228 h 1059893"/>
                  <a:gd name="connsiteX83" fmla="*/ 4509553 w 7507001"/>
                  <a:gd name="connsiteY83" fmla="*/ 1039293 h 1059893"/>
                  <a:gd name="connsiteX84" fmla="*/ 4536316 w 7507001"/>
                  <a:gd name="connsiteY84" fmla="*/ 959005 h 1059893"/>
                  <a:gd name="connsiteX85" fmla="*/ 4563079 w 7507001"/>
                  <a:gd name="connsiteY85" fmla="*/ 0 h 1059893"/>
                  <a:gd name="connsiteX86" fmla="*/ 4585381 w 7507001"/>
                  <a:gd name="connsiteY86" fmla="*/ 972386 h 1059893"/>
                  <a:gd name="connsiteX87" fmla="*/ 4607684 w 7507001"/>
                  <a:gd name="connsiteY87" fmla="*/ 1039293 h 1059893"/>
                  <a:gd name="connsiteX88" fmla="*/ 4643367 w 7507001"/>
                  <a:gd name="connsiteY88" fmla="*/ 637849 h 1059893"/>
                  <a:gd name="connsiteX89" fmla="*/ 4661209 w 7507001"/>
                  <a:gd name="connsiteY89" fmla="*/ 1039293 h 1059893"/>
                  <a:gd name="connsiteX90" fmla="*/ 4679051 w 7507001"/>
                  <a:gd name="connsiteY90" fmla="*/ 905479 h 1059893"/>
                  <a:gd name="connsiteX91" fmla="*/ 4705814 w 7507001"/>
                  <a:gd name="connsiteY91" fmla="*/ 1030372 h 1059893"/>
                  <a:gd name="connsiteX92" fmla="*/ 4714735 w 7507001"/>
                  <a:gd name="connsiteY92" fmla="*/ 744901 h 1059893"/>
                  <a:gd name="connsiteX93" fmla="*/ 4741498 w 7507001"/>
                  <a:gd name="connsiteY93" fmla="*/ 959005 h 1059893"/>
                  <a:gd name="connsiteX94" fmla="*/ 4754880 w 7507001"/>
                  <a:gd name="connsiteY94" fmla="*/ 677994 h 1059893"/>
                  <a:gd name="connsiteX95" fmla="*/ 4781643 w 7507001"/>
                  <a:gd name="connsiteY95" fmla="*/ 878716 h 1059893"/>
                  <a:gd name="connsiteX96" fmla="*/ 4803945 w 7507001"/>
                  <a:gd name="connsiteY96" fmla="*/ 762743 h 1059893"/>
                  <a:gd name="connsiteX97" fmla="*/ 4830708 w 7507001"/>
                  <a:gd name="connsiteY97" fmla="*/ 1021451 h 1059893"/>
                  <a:gd name="connsiteX98" fmla="*/ 4893155 w 7507001"/>
                  <a:gd name="connsiteY98" fmla="*/ 1039293 h 1059893"/>
                  <a:gd name="connsiteX99" fmla="*/ 4910997 w 7507001"/>
                  <a:gd name="connsiteY99" fmla="*/ 834111 h 1059893"/>
                  <a:gd name="connsiteX100" fmla="*/ 5174166 w 7507001"/>
                  <a:gd name="connsiteY100" fmla="*/ 316694 h 1059893"/>
                  <a:gd name="connsiteX101" fmla="*/ 5785252 w 7507001"/>
                  <a:gd name="connsiteY101" fmla="*/ 330076 h 1059893"/>
                  <a:gd name="connsiteX102" fmla="*/ 6079645 w 7507001"/>
                  <a:gd name="connsiteY102" fmla="*/ 218564 h 1059893"/>
                  <a:gd name="connsiteX103" fmla="*/ 7507001 w 7507001"/>
                  <a:gd name="connsiteY103" fmla="*/ 1034833 h 1059893"/>
                  <a:gd name="connsiteX0" fmla="*/ 0 w 7507001"/>
                  <a:gd name="connsiteY0" fmla="*/ 1021451 h 1059893"/>
                  <a:gd name="connsiteX1" fmla="*/ 673533 w 7507001"/>
                  <a:gd name="connsiteY1" fmla="*/ 1021451 h 1059893"/>
                  <a:gd name="connsiteX2" fmla="*/ 695836 w 7507001"/>
                  <a:gd name="connsiteY2" fmla="*/ 637849 h 1059893"/>
                  <a:gd name="connsiteX3" fmla="*/ 731520 w 7507001"/>
                  <a:gd name="connsiteY3" fmla="*/ 1025912 h 1059893"/>
                  <a:gd name="connsiteX4" fmla="*/ 798427 w 7507001"/>
                  <a:gd name="connsiteY4" fmla="*/ 1025912 h 1059893"/>
                  <a:gd name="connsiteX5" fmla="*/ 816269 w 7507001"/>
                  <a:gd name="connsiteY5" fmla="*/ 954544 h 1059893"/>
                  <a:gd name="connsiteX6" fmla="*/ 847492 w 7507001"/>
                  <a:gd name="connsiteY6" fmla="*/ 1034833 h 1059893"/>
                  <a:gd name="connsiteX7" fmla="*/ 1302462 w 7507001"/>
                  <a:gd name="connsiteY7" fmla="*/ 1034833 h 1059893"/>
                  <a:gd name="connsiteX8" fmla="*/ 1333686 w 7507001"/>
                  <a:gd name="connsiteY8" fmla="*/ 985767 h 1059893"/>
                  <a:gd name="connsiteX9" fmla="*/ 1360448 w 7507001"/>
                  <a:gd name="connsiteY9" fmla="*/ 1034833 h 1059893"/>
                  <a:gd name="connsiteX10" fmla="*/ 1521026 w 7507001"/>
                  <a:gd name="connsiteY10" fmla="*/ 1034833 h 1059893"/>
                  <a:gd name="connsiteX11" fmla="*/ 1534407 w 7507001"/>
                  <a:gd name="connsiteY11" fmla="*/ 1021451 h 1059893"/>
                  <a:gd name="connsiteX12" fmla="*/ 1570091 w 7507001"/>
                  <a:gd name="connsiteY12" fmla="*/ 1034833 h 1059893"/>
                  <a:gd name="connsiteX13" fmla="*/ 1810958 w 7507001"/>
                  <a:gd name="connsiteY13" fmla="*/ 1034833 h 1059893"/>
                  <a:gd name="connsiteX14" fmla="*/ 1846642 w 7507001"/>
                  <a:gd name="connsiteY14" fmla="*/ 646770 h 1059893"/>
                  <a:gd name="connsiteX15" fmla="*/ 1877865 w 7507001"/>
                  <a:gd name="connsiteY15" fmla="*/ 597705 h 1059893"/>
                  <a:gd name="connsiteX16" fmla="*/ 1886786 w 7507001"/>
                  <a:gd name="connsiteY16" fmla="*/ 847492 h 1059893"/>
                  <a:gd name="connsiteX17" fmla="*/ 1909088 w 7507001"/>
                  <a:gd name="connsiteY17" fmla="*/ 909939 h 1059893"/>
                  <a:gd name="connsiteX18" fmla="*/ 1935851 w 7507001"/>
                  <a:gd name="connsiteY18" fmla="*/ 1034833 h 1059893"/>
                  <a:gd name="connsiteX19" fmla="*/ 2239165 w 7507001"/>
                  <a:gd name="connsiteY19" fmla="*/ 1034833 h 1059893"/>
                  <a:gd name="connsiteX20" fmla="*/ 2257006 w 7507001"/>
                  <a:gd name="connsiteY20" fmla="*/ 887637 h 1059893"/>
                  <a:gd name="connsiteX21" fmla="*/ 2297151 w 7507001"/>
                  <a:gd name="connsiteY21" fmla="*/ 1025912 h 1059893"/>
                  <a:gd name="connsiteX22" fmla="*/ 2323914 w 7507001"/>
                  <a:gd name="connsiteY22" fmla="*/ 682454 h 1059893"/>
                  <a:gd name="connsiteX23" fmla="*/ 2346216 w 7507001"/>
                  <a:gd name="connsiteY23" fmla="*/ 972386 h 1059893"/>
                  <a:gd name="connsiteX24" fmla="*/ 2350677 w 7507001"/>
                  <a:gd name="connsiteY24" fmla="*/ 1012530 h 1059893"/>
                  <a:gd name="connsiteX25" fmla="*/ 2350677 w 7507001"/>
                  <a:gd name="connsiteY25" fmla="*/ 1012530 h 1059893"/>
                  <a:gd name="connsiteX26" fmla="*/ 2399742 w 7507001"/>
                  <a:gd name="connsiteY26" fmla="*/ 1034833 h 1059893"/>
                  <a:gd name="connsiteX27" fmla="*/ 2417584 w 7507001"/>
                  <a:gd name="connsiteY27" fmla="*/ 954544 h 1059893"/>
                  <a:gd name="connsiteX28" fmla="*/ 2430966 w 7507001"/>
                  <a:gd name="connsiteY28" fmla="*/ 744901 h 1059893"/>
                  <a:gd name="connsiteX29" fmla="*/ 2453268 w 7507001"/>
                  <a:gd name="connsiteY29" fmla="*/ 1039293 h 1059893"/>
                  <a:gd name="connsiteX30" fmla="*/ 2462189 w 7507001"/>
                  <a:gd name="connsiteY30" fmla="*/ 789506 h 1059893"/>
                  <a:gd name="connsiteX31" fmla="*/ 2497873 w 7507001"/>
                  <a:gd name="connsiteY31" fmla="*/ 1025912 h 1059893"/>
                  <a:gd name="connsiteX32" fmla="*/ 2515715 w 7507001"/>
                  <a:gd name="connsiteY32" fmla="*/ 762743 h 1059893"/>
                  <a:gd name="connsiteX33" fmla="*/ 2546938 w 7507001"/>
                  <a:gd name="connsiteY33" fmla="*/ 1025912 h 1059893"/>
                  <a:gd name="connsiteX34" fmla="*/ 2877014 w 7507001"/>
                  <a:gd name="connsiteY34" fmla="*/ 1025912 h 1059893"/>
                  <a:gd name="connsiteX35" fmla="*/ 2921619 w 7507001"/>
                  <a:gd name="connsiteY35" fmla="*/ 892097 h 1059893"/>
                  <a:gd name="connsiteX36" fmla="*/ 2939461 w 7507001"/>
                  <a:gd name="connsiteY36" fmla="*/ 865334 h 1059893"/>
                  <a:gd name="connsiteX37" fmla="*/ 2975145 w 7507001"/>
                  <a:gd name="connsiteY37" fmla="*/ 1039293 h 1059893"/>
                  <a:gd name="connsiteX38" fmla="*/ 3010829 w 7507001"/>
                  <a:gd name="connsiteY38" fmla="*/ 954544 h 1059893"/>
                  <a:gd name="connsiteX39" fmla="*/ 3024210 w 7507001"/>
                  <a:gd name="connsiteY39" fmla="*/ 1030372 h 1059893"/>
                  <a:gd name="connsiteX40" fmla="*/ 3024210 w 7507001"/>
                  <a:gd name="connsiteY40" fmla="*/ 1030372 h 1059893"/>
                  <a:gd name="connsiteX41" fmla="*/ 3073276 w 7507001"/>
                  <a:gd name="connsiteY41" fmla="*/ 1034833 h 1059893"/>
                  <a:gd name="connsiteX42" fmla="*/ 3095578 w 7507001"/>
                  <a:gd name="connsiteY42" fmla="*/ 1034833 h 1059893"/>
                  <a:gd name="connsiteX43" fmla="*/ 3122341 w 7507001"/>
                  <a:gd name="connsiteY43" fmla="*/ 1012530 h 1059893"/>
                  <a:gd name="connsiteX44" fmla="*/ 3135723 w 7507001"/>
                  <a:gd name="connsiteY44" fmla="*/ 1043754 h 1059893"/>
                  <a:gd name="connsiteX45" fmla="*/ 3135723 w 7507001"/>
                  <a:gd name="connsiteY45" fmla="*/ 1043754 h 1059893"/>
                  <a:gd name="connsiteX46" fmla="*/ 3198169 w 7507001"/>
                  <a:gd name="connsiteY46" fmla="*/ 883176 h 1059893"/>
                  <a:gd name="connsiteX47" fmla="*/ 3216011 w 7507001"/>
                  <a:gd name="connsiteY47" fmla="*/ 1034833 h 1059893"/>
                  <a:gd name="connsiteX48" fmla="*/ 3358747 w 7507001"/>
                  <a:gd name="connsiteY48" fmla="*/ 1034833 h 1059893"/>
                  <a:gd name="connsiteX49" fmla="*/ 3376589 w 7507001"/>
                  <a:gd name="connsiteY49" fmla="*/ 905479 h 1059893"/>
                  <a:gd name="connsiteX50" fmla="*/ 3398891 w 7507001"/>
                  <a:gd name="connsiteY50" fmla="*/ 981307 h 1059893"/>
                  <a:gd name="connsiteX51" fmla="*/ 3421194 w 7507001"/>
                  <a:gd name="connsiteY51" fmla="*/ 633389 h 1059893"/>
                  <a:gd name="connsiteX52" fmla="*/ 3447957 w 7507001"/>
                  <a:gd name="connsiteY52" fmla="*/ 976847 h 1059893"/>
                  <a:gd name="connsiteX53" fmla="*/ 3474720 w 7507001"/>
                  <a:gd name="connsiteY53" fmla="*/ 1034833 h 1059893"/>
                  <a:gd name="connsiteX54" fmla="*/ 3523785 w 7507001"/>
                  <a:gd name="connsiteY54" fmla="*/ 869795 h 1059893"/>
                  <a:gd name="connsiteX55" fmla="*/ 3550548 w 7507001"/>
                  <a:gd name="connsiteY55" fmla="*/ 1034833 h 1059893"/>
                  <a:gd name="connsiteX56" fmla="*/ 3742349 w 7507001"/>
                  <a:gd name="connsiteY56" fmla="*/ 1034833 h 1059893"/>
                  <a:gd name="connsiteX57" fmla="*/ 3764651 w 7507001"/>
                  <a:gd name="connsiteY57" fmla="*/ 932242 h 1059893"/>
                  <a:gd name="connsiteX58" fmla="*/ 3800335 w 7507001"/>
                  <a:gd name="connsiteY58" fmla="*/ 1039293 h 1059893"/>
                  <a:gd name="connsiteX59" fmla="*/ 3840480 w 7507001"/>
                  <a:gd name="connsiteY59" fmla="*/ 695836 h 1059893"/>
                  <a:gd name="connsiteX60" fmla="*/ 3858322 w 7507001"/>
                  <a:gd name="connsiteY60" fmla="*/ 1025912 h 1059893"/>
                  <a:gd name="connsiteX61" fmla="*/ 3885085 w 7507001"/>
                  <a:gd name="connsiteY61" fmla="*/ 909939 h 1059893"/>
                  <a:gd name="connsiteX62" fmla="*/ 3911847 w 7507001"/>
                  <a:gd name="connsiteY62" fmla="*/ 887637 h 1059893"/>
                  <a:gd name="connsiteX63" fmla="*/ 3947531 w 7507001"/>
                  <a:gd name="connsiteY63" fmla="*/ 1034833 h 1059893"/>
                  <a:gd name="connsiteX64" fmla="*/ 3974294 w 7507001"/>
                  <a:gd name="connsiteY64" fmla="*/ 1034833 h 1059893"/>
                  <a:gd name="connsiteX65" fmla="*/ 3996597 w 7507001"/>
                  <a:gd name="connsiteY65" fmla="*/ 811808 h 1059893"/>
                  <a:gd name="connsiteX66" fmla="*/ 4041202 w 7507001"/>
                  <a:gd name="connsiteY66" fmla="*/ 1034833 h 1059893"/>
                  <a:gd name="connsiteX67" fmla="*/ 4063504 w 7507001"/>
                  <a:gd name="connsiteY67" fmla="*/ 1034833 h 1059893"/>
                  <a:gd name="connsiteX68" fmla="*/ 4076886 w 7507001"/>
                  <a:gd name="connsiteY68" fmla="*/ 860874 h 1059893"/>
                  <a:gd name="connsiteX69" fmla="*/ 4076886 w 7507001"/>
                  <a:gd name="connsiteY69" fmla="*/ 860874 h 1059893"/>
                  <a:gd name="connsiteX70" fmla="*/ 4134872 w 7507001"/>
                  <a:gd name="connsiteY70" fmla="*/ 695836 h 1059893"/>
                  <a:gd name="connsiteX71" fmla="*/ 4157174 w 7507001"/>
                  <a:gd name="connsiteY71" fmla="*/ 994688 h 1059893"/>
                  <a:gd name="connsiteX72" fmla="*/ 4188398 w 7507001"/>
                  <a:gd name="connsiteY72" fmla="*/ 950084 h 1059893"/>
                  <a:gd name="connsiteX73" fmla="*/ 4210700 w 7507001"/>
                  <a:gd name="connsiteY73" fmla="*/ 1039293 h 1059893"/>
                  <a:gd name="connsiteX74" fmla="*/ 4286528 w 7507001"/>
                  <a:gd name="connsiteY74" fmla="*/ 1039293 h 1059893"/>
                  <a:gd name="connsiteX75" fmla="*/ 4304370 w 7507001"/>
                  <a:gd name="connsiteY75" fmla="*/ 869795 h 1059893"/>
                  <a:gd name="connsiteX76" fmla="*/ 4340054 w 7507001"/>
                  <a:gd name="connsiteY76" fmla="*/ 1043754 h 1059893"/>
                  <a:gd name="connsiteX77" fmla="*/ 4348975 w 7507001"/>
                  <a:gd name="connsiteY77" fmla="*/ 865334 h 1059893"/>
                  <a:gd name="connsiteX78" fmla="*/ 4375738 w 7507001"/>
                  <a:gd name="connsiteY78" fmla="*/ 963465 h 1059893"/>
                  <a:gd name="connsiteX79" fmla="*/ 4384659 w 7507001"/>
                  <a:gd name="connsiteY79" fmla="*/ 731520 h 1059893"/>
                  <a:gd name="connsiteX80" fmla="*/ 4420343 w 7507001"/>
                  <a:gd name="connsiteY80" fmla="*/ 767204 h 1059893"/>
                  <a:gd name="connsiteX81" fmla="*/ 4456027 w 7507001"/>
                  <a:gd name="connsiteY81" fmla="*/ 544179 h 1059893"/>
                  <a:gd name="connsiteX82" fmla="*/ 4469408 w 7507001"/>
                  <a:gd name="connsiteY82" fmla="*/ 990228 h 1059893"/>
                  <a:gd name="connsiteX83" fmla="*/ 4509553 w 7507001"/>
                  <a:gd name="connsiteY83" fmla="*/ 1039293 h 1059893"/>
                  <a:gd name="connsiteX84" fmla="*/ 4536316 w 7507001"/>
                  <a:gd name="connsiteY84" fmla="*/ 959005 h 1059893"/>
                  <a:gd name="connsiteX85" fmla="*/ 4563079 w 7507001"/>
                  <a:gd name="connsiteY85" fmla="*/ 0 h 1059893"/>
                  <a:gd name="connsiteX86" fmla="*/ 4585381 w 7507001"/>
                  <a:gd name="connsiteY86" fmla="*/ 972386 h 1059893"/>
                  <a:gd name="connsiteX87" fmla="*/ 4607684 w 7507001"/>
                  <a:gd name="connsiteY87" fmla="*/ 1039293 h 1059893"/>
                  <a:gd name="connsiteX88" fmla="*/ 4643367 w 7507001"/>
                  <a:gd name="connsiteY88" fmla="*/ 637849 h 1059893"/>
                  <a:gd name="connsiteX89" fmla="*/ 4661209 w 7507001"/>
                  <a:gd name="connsiteY89" fmla="*/ 1039293 h 1059893"/>
                  <a:gd name="connsiteX90" fmla="*/ 4679051 w 7507001"/>
                  <a:gd name="connsiteY90" fmla="*/ 905479 h 1059893"/>
                  <a:gd name="connsiteX91" fmla="*/ 4705814 w 7507001"/>
                  <a:gd name="connsiteY91" fmla="*/ 1030372 h 1059893"/>
                  <a:gd name="connsiteX92" fmla="*/ 4714735 w 7507001"/>
                  <a:gd name="connsiteY92" fmla="*/ 744901 h 1059893"/>
                  <a:gd name="connsiteX93" fmla="*/ 4741498 w 7507001"/>
                  <a:gd name="connsiteY93" fmla="*/ 959005 h 1059893"/>
                  <a:gd name="connsiteX94" fmla="*/ 4754880 w 7507001"/>
                  <a:gd name="connsiteY94" fmla="*/ 677994 h 1059893"/>
                  <a:gd name="connsiteX95" fmla="*/ 4781643 w 7507001"/>
                  <a:gd name="connsiteY95" fmla="*/ 878716 h 1059893"/>
                  <a:gd name="connsiteX96" fmla="*/ 4803945 w 7507001"/>
                  <a:gd name="connsiteY96" fmla="*/ 762743 h 1059893"/>
                  <a:gd name="connsiteX97" fmla="*/ 4830708 w 7507001"/>
                  <a:gd name="connsiteY97" fmla="*/ 1021451 h 1059893"/>
                  <a:gd name="connsiteX98" fmla="*/ 4893155 w 7507001"/>
                  <a:gd name="connsiteY98" fmla="*/ 1039293 h 1059893"/>
                  <a:gd name="connsiteX99" fmla="*/ 4910997 w 7507001"/>
                  <a:gd name="connsiteY99" fmla="*/ 834111 h 1059893"/>
                  <a:gd name="connsiteX100" fmla="*/ 5174166 w 7507001"/>
                  <a:gd name="connsiteY100" fmla="*/ 316694 h 1059893"/>
                  <a:gd name="connsiteX101" fmla="*/ 5785252 w 7507001"/>
                  <a:gd name="connsiteY101" fmla="*/ 330076 h 1059893"/>
                  <a:gd name="connsiteX102" fmla="*/ 6079645 w 7507001"/>
                  <a:gd name="connsiteY102" fmla="*/ 218564 h 1059893"/>
                  <a:gd name="connsiteX103" fmla="*/ 7507001 w 7507001"/>
                  <a:gd name="connsiteY103" fmla="*/ 1034833 h 1059893"/>
                  <a:gd name="connsiteX0" fmla="*/ 0 w 7507001"/>
                  <a:gd name="connsiteY0" fmla="*/ 1021451 h 1059893"/>
                  <a:gd name="connsiteX1" fmla="*/ 673533 w 7507001"/>
                  <a:gd name="connsiteY1" fmla="*/ 1021451 h 1059893"/>
                  <a:gd name="connsiteX2" fmla="*/ 695836 w 7507001"/>
                  <a:gd name="connsiteY2" fmla="*/ 637849 h 1059893"/>
                  <a:gd name="connsiteX3" fmla="*/ 731520 w 7507001"/>
                  <a:gd name="connsiteY3" fmla="*/ 1025912 h 1059893"/>
                  <a:gd name="connsiteX4" fmla="*/ 798427 w 7507001"/>
                  <a:gd name="connsiteY4" fmla="*/ 1025912 h 1059893"/>
                  <a:gd name="connsiteX5" fmla="*/ 816269 w 7507001"/>
                  <a:gd name="connsiteY5" fmla="*/ 954544 h 1059893"/>
                  <a:gd name="connsiteX6" fmla="*/ 847492 w 7507001"/>
                  <a:gd name="connsiteY6" fmla="*/ 1034833 h 1059893"/>
                  <a:gd name="connsiteX7" fmla="*/ 1302462 w 7507001"/>
                  <a:gd name="connsiteY7" fmla="*/ 1034833 h 1059893"/>
                  <a:gd name="connsiteX8" fmla="*/ 1333686 w 7507001"/>
                  <a:gd name="connsiteY8" fmla="*/ 985767 h 1059893"/>
                  <a:gd name="connsiteX9" fmla="*/ 1360448 w 7507001"/>
                  <a:gd name="connsiteY9" fmla="*/ 1034833 h 1059893"/>
                  <a:gd name="connsiteX10" fmla="*/ 1521026 w 7507001"/>
                  <a:gd name="connsiteY10" fmla="*/ 1034833 h 1059893"/>
                  <a:gd name="connsiteX11" fmla="*/ 1534407 w 7507001"/>
                  <a:gd name="connsiteY11" fmla="*/ 1021451 h 1059893"/>
                  <a:gd name="connsiteX12" fmla="*/ 1570091 w 7507001"/>
                  <a:gd name="connsiteY12" fmla="*/ 1034833 h 1059893"/>
                  <a:gd name="connsiteX13" fmla="*/ 1810958 w 7507001"/>
                  <a:gd name="connsiteY13" fmla="*/ 1034833 h 1059893"/>
                  <a:gd name="connsiteX14" fmla="*/ 1846642 w 7507001"/>
                  <a:gd name="connsiteY14" fmla="*/ 646770 h 1059893"/>
                  <a:gd name="connsiteX15" fmla="*/ 1877865 w 7507001"/>
                  <a:gd name="connsiteY15" fmla="*/ 597705 h 1059893"/>
                  <a:gd name="connsiteX16" fmla="*/ 1886786 w 7507001"/>
                  <a:gd name="connsiteY16" fmla="*/ 847492 h 1059893"/>
                  <a:gd name="connsiteX17" fmla="*/ 1909088 w 7507001"/>
                  <a:gd name="connsiteY17" fmla="*/ 909939 h 1059893"/>
                  <a:gd name="connsiteX18" fmla="*/ 1935851 w 7507001"/>
                  <a:gd name="connsiteY18" fmla="*/ 1034833 h 1059893"/>
                  <a:gd name="connsiteX19" fmla="*/ 2239165 w 7507001"/>
                  <a:gd name="connsiteY19" fmla="*/ 1034833 h 1059893"/>
                  <a:gd name="connsiteX20" fmla="*/ 2257006 w 7507001"/>
                  <a:gd name="connsiteY20" fmla="*/ 887637 h 1059893"/>
                  <a:gd name="connsiteX21" fmla="*/ 2297151 w 7507001"/>
                  <a:gd name="connsiteY21" fmla="*/ 1025912 h 1059893"/>
                  <a:gd name="connsiteX22" fmla="*/ 2323914 w 7507001"/>
                  <a:gd name="connsiteY22" fmla="*/ 682454 h 1059893"/>
                  <a:gd name="connsiteX23" fmla="*/ 2346216 w 7507001"/>
                  <a:gd name="connsiteY23" fmla="*/ 972386 h 1059893"/>
                  <a:gd name="connsiteX24" fmla="*/ 2350677 w 7507001"/>
                  <a:gd name="connsiteY24" fmla="*/ 1012530 h 1059893"/>
                  <a:gd name="connsiteX25" fmla="*/ 2350677 w 7507001"/>
                  <a:gd name="connsiteY25" fmla="*/ 1012530 h 1059893"/>
                  <a:gd name="connsiteX26" fmla="*/ 2399742 w 7507001"/>
                  <a:gd name="connsiteY26" fmla="*/ 1034833 h 1059893"/>
                  <a:gd name="connsiteX27" fmla="*/ 2417584 w 7507001"/>
                  <a:gd name="connsiteY27" fmla="*/ 954544 h 1059893"/>
                  <a:gd name="connsiteX28" fmla="*/ 2430966 w 7507001"/>
                  <a:gd name="connsiteY28" fmla="*/ 744901 h 1059893"/>
                  <a:gd name="connsiteX29" fmla="*/ 2453268 w 7507001"/>
                  <a:gd name="connsiteY29" fmla="*/ 1039293 h 1059893"/>
                  <a:gd name="connsiteX30" fmla="*/ 2462189 w 7507001"/>
                  <a:gd name="connsiteY30" fmla="*/ 789506 h 1059893"/>
                  <a:gd name="connsiteX31" fmla="*/ 2497873 w 7507001"/>
                  <a:gd name="connsiteY31" fmla="*/ 1025912 h 1059893"/>
                  <a:gd name="connsiteX32" fmla="*/ 2515715 w 7507001"/>
                  <a:gd name="connsiteY32" fmla="*/ 762743 h 1059893"/>
                  <a:gd name="connsiteX33" fmla="*/ 2546938 w 7507001"/>
                  <a:gd name="connsiteY33" fmla="*/ 1025912 h 1059893"/>
                  <a:gd name="connsiteX34" fmla="*/ 2877014 w 7507001"/>
                  <a:gd name="connsiteY34" fmla="*/ 1025912 h 1059893"/>
                  <a:gd name="connsiteX35" fmla="*/ 2921619 w 7507001"/>
                  <a:gd name="connsiteY35" fmla="*/ 892097 h 1059893"/>
                  <a:gd name="connsiteX36" fmla="*/ 2939461 w 7507001"/>
                  <a:gd name="connsiteY36" fmla="*/ 865334 h 1059893"/>
                  <a:gd name="connsiteX37" fmla="*/ 2975145 w 7507001"/>
                  <a:gd name="connsiteY37" fmla="*/ 1039293 h 1059893"/>
                  <a:gd name="connsiteX38" fmla="*/ 3010829 w 7507001"/>
                  <a:gd name="connsiteY38" fmla="*/ 954544 h 1059893"/>
                  <a:gd name="connsiteX39" fmla="*/ 3024210 w 7507001"/>
                  <a:gd name="connsiteY39" fmla="*/ 1030372 h 1059893"/>
                  <a:gd name="connsiteX40" fmla="*/ 3024210 w 7507001"/>
                  <a:gd name="connsiteY40" fmla="*/ 1030372 h 1059893"/>
                  <a:gd name="connsiteX41" fmla="*/ 3073276 w 7507001"/>
                  <a:gd name="connsiteY41" fmla="*/ 1034833 h 1059893"/>
                  <a:gd name="connsiteX42" fmla="*/ 3095578 w 7507001"/>
                  <a:gd name="connsiteY42" fmla="*/ 1034833 h 1059893"/>
                  <a:gd name="connsiteX43" fmla="*/ 3122341 w 7507001"/>
                  <a:gd name="connsiteY43" fmla="*/ 1012530 h 1059893"/>
                  <a:gd name="connsiteX44" fmla="*/ 3135723 w 7507001"/>
                  <a:gd name="connsiteY44" fmla="*/ 1043754 h 1059893"/>
                  <a:gd name="connsiteX45" fmla="*/ 3135723 w 7507001"/>
                  <a:gd name="connsiteY45" fmla="*/ 1043754 h 1059893"/>
                  <a:gd name="connsiteX46" fmla="*/ 3198169 w 7507001"/>
                  <a:gd name="connsiteY46" fmla="*/ 883176 h 1059893"/>
                  <a:gd name="connsiteX47" fmla="*/ 3216011 w 7507001"/>
                  <a:gd name="connsiteY47" fmla="*/ 1034833 h 1059893"/>
                  <a:gd name="connsiteX48" fmla="*/ 3358747 w 7507001"/>
                  <a:gd name="connsiteY48" fmla="*/ 1034833 h 1059893"/>
                  <a:gd name="connsiteX49" fmla="*/ 3376589 w 7507001"/>
                  <a:gd name="connsiteY49" fmla="*/ 905479 h 1059893"/>
                  <a:gd name="connsiteX50" fmla="*/ 3398891 w 7507001"/>
                  <a:gd name="connsiteY50" fmla="*/ 981307 h 1059893"/>
                  <a:gd name="connsiteX51" fmla="*/ 3421194 w 7507001"/>
                  <a:gd name="connsiteY51" fmla="*/ 633389 h 1059893"/>
                  <a:gd name="connsiteX52" fmla="*/ 3447957 w 7507001"/>
                  <a:gd name="connsiteY52" fmla="*/ 976847 h 1059893"/>
                  <a:gd name="connsiteX53" fmla="*/ 3474720 w 7507001"/>
                  <a:gd name="connsiteY53" fmla="*/ 1034833 h 1059893"/>
                  <a:gd name="connsiteX54" fmla="*/ 3523785 w 7507001"/>
                  <a:gd name="connsiteY54" fmla="*/ 869795 h 1059893"/>
                  <a:gd name="connsiteX55" fmla="*/ 3550548 w 7507001"/>
                  <a:gd name="connsiteY55" fmla="*/ 1034833 h 1059893"/>
                  <a:gd name="connsiteX56" fmla="*/ 3742349 w 7507001"/>
                  <a:gd name="connsiteY56" fmla="*/ 1034833 h 1059893"/>
                  <a:gd name="connsiteX57" fmla="*/ 3764651 w 7507001"/>
                  <a:gd name="connsiteY57" fmla="*/ 932242 h 1059893"/>
                  <a:gd name="connsiteX58" fmla="*/ 3800335 w 7507001"/>
                  <a:gd name="connsiteY58" fmla="*/ 1039293 h 1059893"/>
                  <a:gd name="connsiteX59" fmla="*/ 3840480 w 7507001"/>
                  <a:gd name="connsiteY59" fmla="*/ 695836 h 1059893"/>
                  <a:gd name="connsiteX60" fmla="*/ 3858322 w 7507001"/>
                  <a:gd name="connsiteY60" fmla="*/ 1025912 h 1059893"/>
                  <a:gd name="connsiteX61" fmla="*/ 3885085 w 7507001"/>
                  <a:gd name="connsiteY61" fmla="*/ 909939 h 1059893"/>
                  <a:gd name="connsiteX62" fmla="*/ 3911847 w 7507001"/>
                  <a:gd name="connsiteY62" fmla="*/ 887637 h 1059893"/>
                  <a:gd name="connsiteX63" fmla="*/ 3947531 w 7507001"/>
                  <a:gd name="connsiteY63" fmla="*/ 1034833 h 1059893"/>
                  <a:gd name="connsiteX64" fmla="*/ 3974294 w 7507001"/>
                  <a:gd name="connsiteY64" fmla="*/ 1034833 h 1059893"/>
                  <a:gd name="connsiteX65" fmla="*/ 3996597 w 7507001"/>
                  <a:gd name="connsiteY65" fmla="*/ 811808 h 1059893"/>
                  <a:gd name="connsiteX66" fmla="*/ 4041202 w 7507001"/>
                  <a:gd name="connsiteY66" fmla="*/ 1034833 h 1059893"/>
                  <a:gd name="connsiteX67" fmla="*/ 4063504 w 7507001"/>
                  <a:gd name="connsiteY67" fmla="*/ 1034833 h 1059893"/>
                  <a:gd name="connsiteX68" fmla="*/ 4076886 w 7507001"/>
                  <a:gd name="connsiteY68" fmla="*/ 860874 h 1059893"/>
                  <a:gd name="connsiteX69" fmla="*/ 4076886 w 7507001"/>
                  <a:gd name="connsiteY69" fmla="*/ 860874 h 1059893"/>
                  <a:gd name="connsiteX70" fmla="*/ 4134872 w 7507001"/>
                  <a:gd name="connsiteY70" fmla="*/ 695836 h 1059893"/>
                  <a:gd name="connsiteX71" fmla="*/ 4157174 w 7507001"/>
                  <a:gd name="connsiteY71" fmla="*/ 994688 h 1059893"/>
                  <a:gd name="connsiteX72" fmla="*/ 4188398 w 7507001"/>
                  <a:gd name="connsiteY72" fmla="*/ 950084 h 1059893"/>
                  <a:gd name="connsiteX73" fmla="*/ 4210700 w 7507001"/>
                  <a:gd name="connsiteY73" fmla="*/ 1039293 h 1059893"/>
                  <a:gd name="connsiteX74" fmla="*/ 4286528 w 7507001"/>
                  <a:gd name="connsiteY74" fmla="*/ 1039293 h 1059893"/>
                  <a:gd name="connsiteX75" fmla="*/ 4304370 w 7507001"/>
                  <a:gd name="connsiteY75" fmla="*/ 869795 h 1059893"/>
                  <a:gd name="connsiteX76" fmla="*/ 4340054 w 7507001"/>
                  <a:gd name="connsiteY76" fmla="*/ 1043754 h 1059893"/>
                  <a:gd name="connsiteX77" fmla="*/ 4348975 w 7507001"/>
                  <a:gd name="connsiteY77" fmla="*/ 865334 h 1059893"/>
                  <a:gd name="connsiteX78" fmla="*/ 4375738 w 7507001"/>
                  <a:gd name="connsiteY78" fmla="*/ 963465 h 1059893"/>
                  <a:gd name="connsiteX79" fmla="*/ 4384659 w 7507001"/>
                  <a:gd name="connsiteY79" fmla="*/ 731520 h 1059893"/>
                  <a:gd name="connsiteX80" fmla="*/ 4420343 w 7507001"/>
                  <a:gd name="connsiteY80" fmla="*/ 767204 h 1059893"/>
                  <a:gd name="connsiteX81" fmla="*/ 4456027 w 7507001"/>
                  <a:gd name="connsiteY81" fmla="*/ 544179 h 1059893"/>
                  <a:gd name="connsiteX82" fmla="*/ 4469408 w 7507001"/>
                  <a:gd name="connsiteY82" fmla="*/ 990228 h 1059893"/>
                  <a:gd name="connsiteX83" fmla="*/ 4509553 w 7507001"/>
                  <a:gd name="connsiteY83" fmla="*/ 1039293 h 1059893"/>
                  <a:gd name="connsiteX84" fmla="*/ 4536316 w 7507001"/>
                  <a:gd name="connsiteY84" fmla="*/ 959005 h 1059893"/>
                  <a:gd name="connsiteX85" fmla="*/ 4563079 w 7507001"/>
                  <a:gd name="connsiteY85" fmla="*/ 0 h 1059893"/>
                  <a:gd name="connsiteX86" fmla="*/ 4585381 w 7507001"/>
                  <a:gd name="connsiteY86" fmla="*/ 972386 h 1059893"/>
                  <a:gd name="connsiteX87" fmla="*/ 4607684 w 7507001"/>
                  <a:gd name="connsiteY87" fmla="*/ 1039293 h 1059893"/>
                  <a:gd name="connsiteX88" fmla="*/ 4643367 w 7507001"/>
                  <a:gd name="connsiteY88" fmla="*/ 637849 h 1059893"/>
                  <a:gd name="connsiteX89" fmla="*/ 4661209 w 7507001"/>
                  <a:gd name="connsiteY89" fmla="*/ 1039293 h 1059893"/>
                  <a:gd name="connsiteX90" fmla="*/ 4679051 w 7507001"/>
                  <a:gd name="connsiteY90" fmla="*/ 905479 h 1059893"/>
                  <a:gd name="connsiteX91" fmla="*/ 4705814 w 7507001"/>
                  <a:gd name="connsiteY91" fmla="*/ 1030372 h 1059893"/>
                  <a:gd name="connsiteX92" fmla="*/ 4714735 w 7507001"/>
                  <a:gd name="connsiteY92" fmla="*/ 744901 h 1059893"/>
                  <a:gd name="connsiteX93" fmla="*/ 4741498 w 7507001"/>
                  <a:gd name="connsiteY93" fmla="*/ 959005 h 1059893"/>
                  <a:gd name="connsiteX94" fmla="*/ 4754880 w 7507001"/>
                  <a:gd name="connsiteY94" fmla="*/ 677994 h 1059893"/>
                  <a:gd name="connsiteX95" fmla="*/ 4781643 w 7507001"/>
                  <a:gd name="connsiteY95" fmla="*/ 878716 h 1059893"/>
                  <a:gd name="connsiteX96" fmla="*/ 4803945 w 7507001"/>
                  <a:gd name="connsiteY96" fmla="*/ 762743 h 1059893"/>
                  <a:gd name="connsiteX97" fmla="*/ 4830708 w 7507001"/>
                  <a:gd name="connsiteY97" fmla="*/ 1021451 h 1059893"/>
                  <a:gd name="connsiteX98" fmla="*/ 4893155 w 7507001"/>
                  <a:gd name="connsiteY98" fmla="*/ 1039293 h 1059893"/>
                  <a:gd name="connsiteX99" fmla="*/ 4910997 w 7507001"/>
                  <a:gd name="connsiteY99" fmla="*/ 834111 h 1059893"/>
                  <a:gd name="connsiteX100" fmla="*/ 5174166 w 7507001"/>
                  <a:gd name="connsiteY100" fmla="*/ 316694 h 1059893"/>
                  <a:gd name="connsiteX101" fmla="*/ 5785252 w 7507001"/>
                  <a:gd name="connsiteY101" fmla="*/ 330076 h 1059893"/>
                  <a:gd name="connsiteX102" fmla="*/ 6079645 w 7507001"/>
                  <a:gd name="connsiteY102" fmla="*/ 218564 h 1059893"/>
                  <a:gd name="connsiteX103" fmla="*/ 7507001 w 7507001"/>
                  <a:gd name="connsiteY103" fmla="*/ 1034833 h 1059893"/>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5174166 w 7507001"/>
                  <a:gd name="connsiteY100" fmla="*/ 316694 h 1043754"/>
                  <a:gd name="connsiteX101" fmla="*/ 5785252 w 7507001"/>
                  <a:gd name="connsiteY101" fmla="*/ 330076 h 1043754"/>
                  <a:gd name="connsiteX102" fmla="*/ 6079645 w 7507001"/>
                  <a:gd name="connsiteY102" fmla="*/ 218564 h 1043754"/>
                  <a:gd name="connsiteX103" fmla="*/ 7507001 w 7507001"/>
                  <a:gd name="connsiteY103"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5062653 w 7507001"/>
                  <a:gd name="connsiteY100" fmla="*/ 530798 h 1043754"/>
                  <a:gd name="connsiteX101" fmla="*/ 5174166 w 7507001"/>
                  <a:gd name="connsiteY101" fmla="*/ 316694 h 1043754"/>
                  <a:gd name="connsiteX102" fmla="*/ 5785252 w 7507001"/>
                  <a:gd name="connsiteY102" fmla="*/ 330076 h 1043754"/>
                  <a:gd name="connsiteX103" fmla="*/ 6079645 w 7507001"/>
                  <a:gd name="connsiteY103" fmla="*/ 218564 h 1043754"/>
                  <a:gd name="connsiteX104" fmla="*/ 7507001 w 7507001"/>
                  <a:gd name="connsiteY104"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5174166 w 7507001"/>
                  <a:gd name="connsiteY101" fmla="*/ 316694 h 1043754"/>
                  <a:gd name="connsiteX102" fmla="*/ 5785252 w 7507001"/>
                  <a:gd name="connsiteY102" fmla="*/ 330076 h 1043754"/>
                  <a:gd name="connsiteX103" fmla="*/ 6079645 w 7507001"/>
                  <a:gd name="connsiteY103" fmla="*/ 218564 h 1043754"/>
                  <a:gd name="connsiteX104" fmla="*/ 7507001 w 7507001"/>
                  <a:gd name="connsiteY104"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4995746 w 7507001"/>
                  <a:gd name="connsiteY101" fmla="*/ 896558 h 1043754"/>
                  <a:gd name="connsiteX102" fmla="*/ 5174166 w 7507001"/>
                  <a:gd name="connsiteY102" fmla="*/ 316694 h 1043754"/>
                  <a:gd name="connsiteX103" fmla="*/ 5785252 w 7507001"/>
                  <a:gd name="connsiteY103" fmla="*/ 330076 h 1043754"/>
                  <a:gd name="connsiteX104" fmla="*/ 6079645 w 7507001"/>
                  <a:gd name="connsiteY104" fmla="*/ 218564 h 1043754"/>
                  <a:gd name="connsiteX105" fmla="*/ 7507001 w 7507001"/>
                  <a:gd name="connsiteY105"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5009127 w 7507001"/>
                  <a:gd name="connsiteY101" fmla="*/ 954545 h 1043754"/>
                  <a:gd name="connsiteX102" fmla="*/ 5174166 w 7507001"/>
                  <a:gd name="connsiteY102" fmla="*/ 316694 h 1043754"/>
                  <a:gd name="connsiteX103" fmla="*/ 5785252 w 7507001"/>
                  <a:gd name="connsiteY103" fmla="*/ 330076 h 1043754"/>
                  <a:gd name="connsiteX104" fmla="*/ 6079645 w 7507001"/>
                  <a:gd name="connsiteY104" fmla="*/ 218564 h 1043754"/>
                  <a:gd name="connsiteX105" fmla="*/ 7507001 w 7507001"/>
                  <a:gd name="connsiteY105"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5009127 w 7507001"/>
                  <a:gd name="connsiteY101" fmla="*/ 954545 h 1043754"/>
                  <a:gd name="connsiteX102" fmla="*/ 5031430 w 7507001"/>
                  <a:gd name="connsiteY102" fmla="*/ 307773 h 1043754"/>
                  <a:gd name="connsiteX103" fmla="*/ 5785252 w 7507001"/>
                  <a:gd name="connsiteY103" fmla="*/ 330076 h 1043754"/>
                  <a:gd name="connsiteX104" fmla="*/ 6079645 w 7507001"/>
                  <a:gd name="connsiteY104" fmla="*/ 218564 h 1043754"/>
                  <a:gd name="connsiteX105" fmla="*/ 7507001 w 7507001"/>
                  <a:gd name="connsiteY105"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5009127 w 7507001"/>
                  <a:gd name="connsiteY101" fmla="*/ 954545 h 1043754"/>
                  <a:gd name="connsiteX102" fmla="*/ 5031430 w 7507001"/>
                  <a:gd name="connsiteY102" fmla="*/ 307773 h 1043754"/>
                  <a:gd name="connsiteX103" fmla="*/ 5785252 w 7507001"/>
                  <a:gd name="connsiteY103" fmla="*/ 330076 h 1043754"/>
                  <a:gd name="connsiteX104" fmla="*/ 6079645 w 7507001"/>
                  <a:gd name="connsiteY104" fmla="*/ 218564 h 1043754"/>
                  <a:gd name="connsiteX105" fmla="*/ 7507001 w 7507001"/>
                  <a:gd name="connsiteY105"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5009127 w 7507001"/>
                  <a:gd name="connsiteY101" fmla="*/ 954545 h 1043754"/>
                  <a:gd name="connsiteX102" fmla="*/ 5031430 w 7507001"/>
                  <a:gd name="connsiteY102" fmla="*/ 307773 h 1043754"/>
                  <a:gd name="connsiteX103" fmla="*/ 5785252 w 7507001"/>
                  <a:gd name="connsiteY103" fmla="*/ 330076 h 1043754"/>
                  <a:gd name="connsiteX104" fmla="*/ 6079645 w 7507001"/>
                  <a:gd name="connsiteY104" fmla="*/ 218564 h 1043754"/>
                  <a:gd name="connsiteX105" fmla="*/ 7507001 w 7507001"/>
                  <a:gd name="connsiteY105"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5009127 w 7507001"/>
                  <a:gd name="connsiteY101" fmla="*/ 954545 h 1043754"/>
                  <a:gd name="connsiteX102" fmla="*/ 5031430 w 7507001"/>
                  <a:gd name="connsiteY102" fmla="*/ 307773 h 1043754"/>
                  <a:gd name="connsiteX103" fmla="*/ 5294599 w 7507001"/>
                  <a:gd name="connsiteY103" fmla="*/ 312234 h 1043754"/>
                  <a:gd name="connsiteX104" fmla="*/ 5785252 w 7507001"/>
                  <a:gd name="connsiteY104" fmla="*/ 330076 h 1043754"/>
                  <a:gd name="connsiteX105" fmla="*/ 6079645 w 7507001"/>
                  <a:gd name="connsiteY105" fmla="*/ 218564 h 1043754"/>
                  <a:gd name="connsiteX106" fmla="*/ 7507001 w 7507001"/>
                  <a:gd name="connsiteY106" fmla="*/ 1034833 h 1043754"/>
                  <a:gd name="connsiteX0" fmla="*/ 0 w 7507001"/>
                  <a:gd name="connsiteY0" fmla="*/ 1021451 h 1052675"/>
                  <a:gd name="connsiteX1" fmla="*/ 673533 w 7507001"/>
                  <a:gd name="connsiteY1" fmla="*/ 1021451 h 1052675"/>
                  <a:gd name="connsiteX2" fmla="*/ 695836 w 7507001"/>
                  <a:gd name="connsiteY2" fmla="*/ 637849 h 1052675"/>
                  <a:gd name="connsiteX3" fmla="*/ 731520 w 7507001"/>
                  <a:gd name="connsiteY3" fmla="*/ 1025912 h 1052675"/>
                  <a:gd name="connsiteX4" fmla="*/ 798427 w 7507001"/>
                  <a:gd name="connsiteY4" fmla="*/ 1025912 h 1052675"/>
                  <a:gd name="connsiteX5" fmla="*/ 816269 w 7507001"/>
                  <a:gd name="connsiteY5" fmla="*/ 954544 h 1052675"/>
                  <a:gd name="connsiteX6" fmla="*/ 847492 w 7507001"/>
                  <a:gd name="connsiteY6" fmla="*/ 1034833 h 1052675"/>
                  <a:gd name="connsiteX7" fmla="*/ 1302462 w 7507001"/>
                  <a:gd name="connsiteY7" fmla="*/ 1034833 h 1052675"/>
                  <a:gd name="connsiteX8" fmla="*/ 1333686 w 7507001"/>
                  <a:gd name="connsiteY8" fmla="*/ 985767 h 1052675"/>
                  <a:gd name="connsiteX9" fmla="*/ 1360448 w 7507001"/>
                  <a:gd name="connsiteY9" fmla="*/ 1034833 h 1052675"/>
                  <a:gd name="connsiteX10" fmla="*/ 1521026 w 7507001"/>
                  <a:gd name="connsiteY10" fmla="*/ 1034833 h 1052675"/>
                  <a:gd name="connsiteX11" fmla="*/ 1534407 w 7507001"/>
                  <a:gd name="connsiteY11" fmla="*/ 1021451 h 1052675"/>
                  <a:gd name="connsiteX12" fmla="*/ 1570091 w 7507001"/>
                  <a:gd name="connsiteY12" fmla="*/ 1034833 h 1052675"/>
                  <a:gd name="connsiteX13" fmla="*/ 1810958 w 7507001"/>
                  <a:gd name="connsiteY13" fmla="*/ 1034833 h 1052675"/>
                  <a:gd name="connsiteX14" fmla="*/ 1846642 w 7507001"/>
                  <a:gd name="connsiteY14" fmla="*/ 646770 h 1052675"/>
                  <a:gd name="connsiteX15" fmla="*/ 1877865 w 7507001"/>
                  <a:gd name="connsiteY15" fmla="*/ 597705 h 1052675"/>
                  <a:gd name="connsiteX16" fmla="*/ 1886786 w 7507001"/>
                  <a:gd name="connsiteY16" fmla="*/ 847492 h 1052675"/>
                  <a:gd name="connsiteX17" fmla="*/ 1909088 w 7507001"/>
                  <a:gd name="connsiteY17" fmla="*/ 909939 h 1052675"/>
                  <a:gd name="connsiteX18" fmla="*/ 1935851 w 7507001"/>
                  <a:gd name="connsiteY18" fmla="*/ 1034833 h 1052675"/>
                  <a:gd name="connsiteX19" fmla="*/ 2239165 w 7507001"/>
                  <a:gd name="connsiteY19" fmla="*/ 1034833 h 1052675"/>
                  <a:gd name="connsiteX20" fmla="*/ 2257006 w 7507001"/>
                  <a:gd name="connsiteY20" fmla="*/ 887637 h 1052675"/>
                  <a:gd name="connsiteX21" fmla="*/ 2297151 w 7507001"/>
                  <a:gd name="connsiteY21" fmla="*/ 1025912 h 1052675"/>
                  <a:gd name="connsiteX22" fmla="*/ 2323914 w 7507001"/>
                  <a:gd name="connsiteY22" fmla="*/ 682454 h 1052675"/>
                  <a:gd name="connsiteX23" fmla="*/ 2346216 w 7507001"/>
                  <a:gd name="connsiteY23" fmla="*/ 972386 h 1052675"/>
                  <a:gd name="connsiteX24" fmla="*/ 2350677 w 7507001"/>
                  <a:gd name="connsiteY24" fmla="*/ 1012530 h 1052675"/>
                  <a:gd name="connsiteX25" fmla="*/ 2350677 w 7507001"/>
                  <a:gd name="connsiteY25" fmla="*/ 1012530 h 1052675"/>
                  <a:gd name="connsiteX26" fmla="*/ 2399742 w 7507001"/>
                  <a:gd name="connsiteY26" fmla="*/ 1034833 h 1052675"/>
                  <a:gd name="connsiteX27" fmla="*/ 2417584 w 7507001"/>
                  <a:gd name="connsiteY27" fmla="*/ 954544 h 1052675"/>
                  <a:gd name="connsiteX28" fmla="*/ 2430966 w 7507001"/>
                  <a:gd name="connsiteY28" fmla="*/ 744901 h 1052675"/>
                  <a:gd name="connsiteX29" fmla="*/ 2453268 w 7507001"/>
                  <a:gd name="connsiteY29" fmla="*/ 1039293 h 1052675"/>
                  <a:gd name="connsiteX30" fmla="*/ 2462189 w 7507001"/>
                  <a:gd name="connsiteY30" fmla="*/ 789506 h 1052675"/>
                  <a:gd name="connsiteX31" fmla="*/ 2497873 w 7507001"/>
                  <a:gd name="connsiteY31" fmla="*/ 1025912 h 1052675"/>
                  <a:gd name="connsiteX32" fmla="*/ 2515715 w 7507001"/>
                  <a:gd name="connsiteY32" fmla="*/ 762743 h 1052675"/>
                  <a:gd name="connsiteX33" fmla="*/ 2546938 w 7507001"/>
                  <a:gd name="connsiteY33" fmla="*/ 1025912 h 1052675"/>
                  <a:gd name="connsiteX34" fmla="*/ 2877014 w 7507001"/>
                  <a:gd name="connsiteY34" fmla="*/ 1025912 h 1052675"/>
                  <a:gd name="connsiteX35" fmla="*/ 2921619 w 7507001"/>
                  <a:gd name="connsiteY35" fmla="*/ 892097 h 1052675"/>
                  <a:gd name="connsiteX36" fmla="*/ 2939461 w 7507001"/>
                  <a:gd name="connsiteY36" fmla="*/ 865334 h 1052675"/>
                  <a:gd name="connsiteX37" fmla="*/ 2975145 w 7507001"/>
                  <a:gd name="connsiteY37" fmla="*/ 1039293 h 1052675"/>
                  <a:gd name="connsiteX38" fmla="*/ 3010829 w 7507001"/>
                  <a:gd name="connsiteY38" fmla="*/ 954544 h 1052675"/>
                  <a:gd name="connsiteX39" fmla="*/ 3024210 w 7507001"/>
                  <a:gd name="connsiteY39" fmla="*/ 1030372 h 1052675"/>
                  <a:gd name="connsiteX40" fmla="*/ 3024210 w 7507001"/>
                  <a:gd name="connsiteY40" fmla="*/ 1030372 h 1052675"/>
                  <a:gd name="connsiteX41" fmla="*/ 3073276 w 7507001"/>
                  <a:gd name="connsiteY41" fmla="*/ 1034833 h 1052675"/>
                  <a:gd name="connsiteX42" fmla="*/ 3095578 w 7507001"/>
                  <a:gd name="connsiteY42" fmla="*/ 1034833 h 1052675"/>
                  <a:gd name="connsiteX43" fmla="*/ 3122341 w 7507001"/>
                  <a:gd name="connsiteY43" fmla="*/ 1012530 h 1052675"/>
                  <a:gd name="connsiteX44" fmla="*/ 3135723 w 7507001"/>
                  <a:gd name="connsiteY44" fmla="*/ 1043754 h 1052675"/>
                  <a:gd name="connsiteX45" fmla="*/ 3135723 w 7507001"/>
                  <a:gd name="connsiteY45" fmla="*/ 1043754 h 1052675"/>
                  <a:gd name="connsiteX46" fmla="*/ 3198169 w 7507001"/>
                  <a:gd name="connsiteY46" fmla="*/ 883176 h 1052675"/>
                  <a:gd name="connsiteX47" fmla="*/ 3216011 w 7507001"/>
                  <a:gd name="connsiteY47" fmla="*/ 1034833 h 1052675"/>
                  <a:gd name="connsiteX48" fmla="*/ 3358747 w 7507001"/>
                  <a:gd name="connsiteY48" fmla="*/ 1034833 h 1052675"/>
                  <a:gd name="connsiteX49" fmla="*/ 3376589 w 7507001"/>
                  <a:gd name="connsiteY49" fmla="*/ 905479 h 1052675"/>
                  <a:gd name="connsiteX50" fmla="*/ 3398891 w 7507001"/>
                  <a:gd name="connsiteY50" fmla="*/ 981307 h 1052675"/>
                  <a:gd name="connsiteX51" fmla="*/ 3421194 w 7507001"/>
                  <a:gd name="connsiteY51" fmla="*/ 633389 h 1052675"/>
                  <a:gd name="connsiteX52" fmla="*/ 3447957 w 7507001"/>
                  <a:gd name="connsiteY52" fmla="*/ 976847 h 1052675"/>
                  <a:gd name="connsiteX53" fmla="*/ 3474720 w 7507001"/>
                  <a:gd name="connsiteY53" fmla="*/ 1034833 h 1052675"/>
                  <a:gd name="connsiteX54" fmla="*/ 3523785 w 7507001"/>
                  <a:gd name="connsiteY54" fmla="*/ 869795 h 1052675"/>
                  <a:gd name="connsiteX55" fmla="*/ 3550548 w 7507001"/>
                  <a:gd name="connsiteY55" fmla="*/ 1034833 h 1052675"/>
                  <a:gd name="connsiteX56" fmla="*/ 3742349 w 7507001"/>
                  <a:gd name="connsiteY56" fmla="*/ 1034833 h 1052675"/>
                  <a:gd name="connsiteX57" fmla="*/ 3764651 w 7507001"/>
                  <a:gd name="connsiteY57" fmla="*/ 932242 h 1052675"/>
                  <a:gd name="connsiteX58" fmla="*/ 3800335 w 7507001"/>
                  <a:gd name="connsiteY58" fmla="*/ 1039293 h 1052675"/>
                  <a:gd name="connsiteX59" fmla="*/ 3840480 w 7507001"/>
                  <a:gd name="connsiteY59" fmla="*/ 695836 h 1052675"/>
                  <a:gd name="connsiteX60" fmla="*/ 3858322 w 7507001"/>
                  <a:gd name="connsiteY60" fmla="*/ 1025912 h 1052675"/>
                  <a:gd name="connsiteX61" fmla="*/ 3885085 w 7507001"/>
                  <a:gd name="connsiteY61" fmla="*/ 909939 h 1052675"/>
                  <a:gd name="connsiteX62" fmla="*/ 3911847 w 7507001"/>
                  <a:gd name="connsiteY62" fmla="*/ 887637 h 1052675"/>
                  <a:gd name="connsiteX63" fmla="*/ 3947531 w 7507001"/>
                  <a:gd name="connsiteY63" fmla="*/ 1034833 h 1052675"/>
                  <a:gd name="connsiteX64" fmla="*/ 3974294 w 7507001"/>
                  <a:gd name="connsiteY64" fmla="*/ 1034833 h 1052675"/>
                  <a:gd name="connsiteX65" fmla="*/ 3996597 w 7507001"/>
                  <a:gd name="connsiteY65" fmla="*/ 811808 h 1052675"/>
                  <a:gd name="connsiteX66" fmla="*/ 4041202 w 7507001"/>
                  <a:gd name="connsiteY66" fmla="*/ 1034833 h 1052675"/>
                  <a:gd name="connsiteX67" fmla="*/ 4063504 w 7507001"/>
                  <a:gd name="connsiteY67" fmla="*/ 1034833 h 1052675"/>
                  <a:gd name="connsiteX68" fmla="*/ 4076886 w 7507001"/>
                  <a:gd name="connsiteY68" fmla="*/ 860874 h 1052675"/>
                  <a:gd name="connsiteX69" fmla="*/ 4076886 w 7507001"/>
                  <a:gd name="connsiteY69" fmla="*/ 860874 h 1052675"/>
                  <a:gd name="connsiteX70" fmla="*/ 4134872 w 7507001"/>
                  <a:gd name="connsiteY70" fmla="*/ 695836 h 1052675"/>
                  <a:gd name="connsiteX71" fmla="*/ 4157174 w 7507001"/>
                  <a:gd name="connsiteY71" fmla="*/ 994688 h 1052675"/>
                  <a:gd name="connsiteX72" fmla="*/ 4188398 w 7507001"/>
                  <a:gd name="connsiteY72" fmla="*/ 950084 h 1052675"/>
                  <a:gd name="connsiteX73" fmla="*/ 4210700 w 7507001"/>
                  <a:gd name="connsiteY73" fmla="*/ 1039293 h 1052675"/>
                  <a:gd name="connsiteX74" fmla="*/ 4286528 w 7507001"/>
                  <a:gd name="connsiteY74" fmla="*/ 1039293 h 1052675"/>
                  <a:gd name="connsiteX75" fmla="*/ 4304370 w 7507001"/>
                  <a:gd name="connsiteY75" fmla="*/ 869795 h 1052675"/>
                  <a:gd name="connsiteX76" fmla="*/ 4340054 w 7507001"/>
                  <a:gd name="connsiteY76" fmla="*/ 1043754 h 1052675"/>
                  <a:gd name="connsiteX77" fmla="*/ 4348975 w 7507001"/>
                  <a:gd name="connsiteY77" fmla="*/ 865334 h 1052675"/>
                  <a:gd name="connsiteX78" fmla="*/ 4375738 w 7507001"/>
                  <a:gd name="connsiteY78" fmla="*/ 963465 h 1052675"/>
                  <a:gd name="connsiteX79" fmla="*/ 4384659 w 7507001"/>
                  <a:gd name="connsiteY79" fmla="*/ 731520 h 1052675"/>
                  <a:gd name="connsiteX80" fmla="*/ 4420343 w 7507001"/>
                  <a:gd name="connsiteY80" fmla="*/ 767204 h 1052675"/>
                  <a:gd name="connsiteX81" fmla="*/ 4456027 w 7507001"/>
                  <a:gd name="connsiteY81" fmla="*/ 544179 h 1052675"/>
                  <a:gd name="connsiteX82" fmla="*/ 4469408 w 7507001"/>
                  <a:gd name="connsiteY82" fmla="*/ 990228 h 1052675"/>
                  <a:gd name="connsiteX83" fmla="*/ 4509553 w 7507001"/>
                  <a:gd name="connsiteY83" fmla="*/ 1039293 h 1052675"/>
                  <a:gd name="connsiteX84" fmla="*/ 4536316 w 7507001"/>
                  <a:gd name="connsiteY84" fmla="*/ 959005 h 1052675"/>
                  <a:gd name="connsiteX85" fmla="*/ 4563079 w 7507001"/>
                  <a:gd name="connsiteY85" fmla="*/ 0 h 1052675"/>
                  <a:gd name="connsiteX86" fmla="*/ 4585381 w 7507001"/>
                  <a:gd name="connsiteY86" fmla="*/ 972386 h 1052675"/>
                  <a:gd name="connsiteX87" fmla="*/ 4607684 w 7507001"/>
                  <a:gd name="connsiteY87" fmla="*/ 1039293 h 1052675"/>
                  <a:gd name="connsiteX88" fmla="*/ 4643367 w 7507001"/>
                  <a:gd name="connsiteY88" fmla="*/ 637849 h 1052675"/>
                  <a:gd name="connsiteX89" fmla="*/ 4661209 w 7507001"/>
                  <a:gd name="connsiteY89" fmla="*/ 1039293 h 1052675"/>
                  <a:gd name="connsiteX90" fmla="*/ 4679051 w 7507001"/>
                  <a:gd name="connsiteY90" fmla="*/ 905479 h 1052675"/>
                  <a:gd name="connsiteX91" fmla="*/ 4705814 w 7507001"/>
                  <a:gd name="connsiteY91" fmla="*/ 1030372 h 1052675"/>
                  <a:gd name="connsiteX92" fmla="*/ 4714735 w 7507001"/>
                  <a:gd name="connsiteY92" fmla="*/ 744901 h 1052675"/>
                  <a:gd name="connsiteX93" fmla="*/ 4741498 w 7507001"/>
                  <a:gd name="connsiteY93" fmla="*/ 959005 h 1052675"/>
                  <a:gd name="connsiteX94" fmla="*/ 4754880 w 7507001"/>
                  <a:gd name="connsiteY94" fmla="*/ 677994 h 1052675"/>
                  <a:gd name="connsiteX95" fmla="*/ 4781643 w 7507001"/>
                  <a:gd name="connsiteY95" fmla="*/ 878716 h 1052675"/>
                  <a:gd name="connsiteX96" fmla="*/ 4803945 w 7507001"/>
                  <a:gd name="connsiteY96" fmla="*/ 762743 h 1052675"/>
                  <a:gd name="connsiteX97" fmla="*/ 4830708 w 7507001"/>
                  <a:gd name="connsiteY97" fmla="*/ 1021451 h 1052675"/>
                  <a:gd name="connsiteX98" fmla="*/ 4893155 w 7507001"/>
                  <a:gd name="connsiteY98" fmla="*/ 1039293 h 1052675"/>
                  <a:gd name="connsiteX99" fmla="*/ 4910997 w 7507001"/>
                  <a:gd name="connsiteY99" fmla="*/ 834111 h 1052675"/>
                  <a:gd name="connsiteX100" fmla="*/ 4951141 w 7507001"/>
                  <a:gd name="connsiteY100" fmla="*/ 1043754 h 1052675"/>
                  <a:gd name="connsiteX101" fmla="*/ 5009127 w 7507001"/>
                  <a:gd name="connsiteY101" fmla="*/ 954545 h 1052675"/>
                  <a:gd name="connsiteX102" fmla="*/ 5031430 w 7507001"/>
                  <a:gd name="connsiteY102" fmla="*/ 307773 h 1052675"/>
                  <a:gd name="connsiteX103" fmla="*/ 5062653 w 7507001"/>
                  <a:gd name="connsiteY103" fmla="*/ 1052675 h 1052675"/>
                  <a:gd name="connsiteX104" fmla="*/ 5785252 w 7507001"/>
                  <a:gd name="connsiteY104" fmla="*/ 330076 h 1052675"/>
                  <a:gd name="connsiteX105" fmla="*/ 6079645 w 7507001"/>
                  <a:gd name="connsiteY105" fmla="*/ 218564 h 1052675"/>
                  <a:gd name="connsiteX106" fmla="*/ 7507001 w 7507001"/>
                  <a:gd name="connsiteY106" fmla="*/ 1034833 h 1052675"/>
                  <a:gd name="connsiteX0" fmla="*/ 0 w 7507001"/>
                  <a:gd name="connsiteY0" fmla="*/ 1021451 h 1052675"/>
                  <a:gd name="connsiteX1" fmla="*/ 673533 w 7507001"/>
                  <a:gd name="connsiteY1" fmla="*/ 1021451 h 1052675"/>
                  <a:gd name="connsiteX2" fmla="*/ 695836 w 7507001"/>
                  <a:gd name="connsiteY2" fmla="*/ 637849 h 1052675"/>
                  <a:gd name="connsiteX3" fmla="*/ 731520 w 7507001"/>
                  <a:gd name="connsiteY3" fmla="*/ 1025912 h 1052675"/>
                  <a:gd name="connsiteX4" fmla="*/ 798427 w 7507001"/>
                  <a:gd name="connsiteY4" fmla="*/ 1025912 h 1052675"/>
                  <a:gd name="connsiteX5" fmla="*/ 816269 w 7507001"/>
                  <a:gd name="connsiteY5" fmla="*/ 954544 h 1052675"/>
                  <a:gd name="connsiteX6" fmla="*/ 847492 w 7507001"/>
                  <a:gd name="connsiteY6" fmla="*/ 1034833 h 1052675"/>
                  <a:gd name="connsiteX7" fmla="*/ 1302462 w 7507001"/>
                  <a:gd name="connsiteY7" fmla="*/ 1034833 h 1052675"/>
                  <a:gd name="connsiteX8" fmla="*/ 1333686 w 7507001"/>
                  <a:gd name="connsiteY8" fmla="*/ 985767 h 1052675"/>
                  <a:gd name="connsiteX9" fmla="*/ 1360448 w 7507001"/>
                  <a:gd name="connsiteY9" fmla="*/ 1034833 h 1052675"/>
                  <a:gd name="connsiteX10" fmla="*/ 1521026 w 7507001"/>
                  <a:gd name="connsiteY10" fmla="*/ 1034833 h 1052675"/>
                  <a:gd name="connsiteX11" fmla="*/ 1534407 w 7507001"/>
                  <a:gd name="connsiteY11" fmla="*/ 1021451 h 1052675"/>
                  <a:gd name="connsiteX12" fmla="*/ 1570091 w 7507001"/>
                  <a:gd name="connsiteY12" fmla="*/ 1034833 h 1052675"/>
                  <a:gd name="connsiteX13" fmla="*/ 1810958 w 7507001"/>
                  <a:gd name="connsiteY13" fmla="*/ 1034833 h 1052675"/>
                  <a:gd name="connsiteX14" fmla="*/ 1846642 w 7507001"/>
                  <a:gd name="connsiteY14" fmla="*/ 646770 h 1052675"/>
                  <a:gd name="connsiteX15" fmla="*/ 1877865 w 7507001"/>
                  <a:gd name="connsiteY15" fmla="*/ 597705 h 1052675"/>
                  <a:gd name="connsiteX16" fmla="*/ 1886786 w 7507001"/>
                  <a:gd name="connsiteY16" fmla="*/ 847492 h 1052675"/>
                  <a:gd name="connsiteX17" fmla="*/ 1909088 w 7507001"/>
                  <a:gd name="connsiteY17" fmla="*/ 909939 h 1052675"/>
                  <a:gd name="connsiteX18" fmla="*/ 1935851 w 7507001"/>
                  <a:gd name="connsiteY18" fmla="*/ 1034833 h 1052675"/>
                  <a:gd name="connsiteX19" fmla="*/ 2239165 w 7507001"/>
                  <a:gd name="connsiteY19" fmla="*/ 1034833 h 1052675"/>
                  <a:gd name="connsiteX20" fmla="*/ 2257006 w 7507001"/>
                  <a:gd name="connsiteY20" fmla="*/ 887637 h 1052675"/>
                  <a:gd name="connsiteX21" fmla="*/ 2297151 w 7507001"/>
                  <a:gd name="connsiteY21" fmla="*/ 1025912 h 1052675"/>
                  <a:gd name="connsiteX22" fmla="*/ 2323914 w 7507001"/>
                  <a:gd name="connsiteY22" fmla="*/ 682454 h 1052675"/>
                  <a:gd name="connsiteX23" fmla="*/ 2346216 w 7507001"/>
                  <a:gd name="connsiteY23" fmla="*/ 972386 h 1052675"/>
                  <a:gd name="connsiteX24" fmla="*/ 2350677 w 7507001"/>
                  <a:gd name="connsiteY24" fmla="*/ 1012530 h 1052675"/>
                  <a:gd name="connsiteX25" fmla="*/ 2350677 w 7507001"/>
                  <a:gd name="connsiteY25" fmla="*/ 1012530 h 1052675"/>
                  <a:gd name="connsiteX26" fmla="*/ 2399742 w 7507001"/>
                  <a:gd name="connsiteY26" fmla="*/ 1034833 h 1052675"/>
                  <a:gd name="connsiteX27" fmla="*/ 2417584 w 7507001"/>
                  <a:gd name="connsiteY27" fmla="*/ 954544 h 1052675"/>
                  <a:gd name="connsiteX28" fmla="*/ 2430966 w 7507001"/>
                  <a:gd name="connsiteY28" fmla="*/ 744901 h 1052675"/>
                  <a:gd name="connsiteX29" fmla="*/ 2453268 w 7507001"/>
                  <a:gd name="connsiteY29" fmla="*/ 1039293 h 1052675"/>
                  <a:gd name="connsiteX30" fmla="*/ 2462189 w 7507001"/>
                  <a:gd name="connsiteY30" fmla="*/ 789506 h 1052675"/>
                  <a:gd name="connsiteX31" fmla="*/ 2497873 w 7507001"/>
                  <a:gd name="connsiteY31" fmla="*/ 1025912 h 1052675"/>
                  <a:gd name="connsiteX32" fmla="*/ 2515715 w 7507001"/>
                  <a:gd name="connsiteY32" fmla="*/ 762743 h 1052675"/>
                  <a:gd name="connsiteX33" fmla="*/ 2546938 w 7507001"/>
                  <a:gd name="connsiteY33" fmla="*/ 1025912 h 1052675"/>
                  <a:gd name="connsiteX34" fmla="*/ 2877014 w 7507001"/>
                  <a:gd name="connsiteY34" fmla="*/ 1025912 h 1052675"/>
                  <a:gd name="connsiteX35" fmla="*/ 2921619 w 7507001"/>
                  <a:gd name="connsiteY35" fmla="*/ 892097 h 1052675"/>
                  <a:gd name="connsiteX36" fmla="*/ 2939461 w 7507001"/>
                  <a:gd name="connsiteY36" fmla="*/ 865334 h 1052675"/>
                  <a:gd name="connsiteX37" fmla="*/ 2975145 w 7507001"/>
                  <a:gd name="connsiteY37" fmla="*/ 1039293 h 1052675"/>
                  <a:gd name="connsiteX38" fmla="*/ 3010829 w 7507001"/>
                  <a:gd name="connsiteY38" fmla="*/ 954544 h 1052675"/>
                  <a:gd name="connsiteX39" fmla="*/ 3024210 w 7507001"/>
                  <a:gd name="connsiteY39" fmla="*/ 1030372 h 1052675"/>
                  <a:gd name="connsiteX40" fmla="*/ 3024210 w 7507001"/>
                  <a:gd name="connsiteY40" fmla="*/ 1030372 h 1052675"/>
                  <a:gd name="connsiteX41" fmla="*/ 3073276 w 7507001"/>
                  <a:gd name="connsiteY41" fmla="*/ 1034833 h 1052675"/>
                  <a:gd name="connsiteX42" fmla="*/ 3095578 w 7507001"/>
                  <a:gd name="connsiteY42" fmla="*/ 1034833 h 1052675"/>
                  <a:gd name="connsiteX43" fmla="*/ 3122341 w 7507001"/>
                  <a:gd name="connsiteY43" fmla="*/ 1012530 h 1052675"/>
                  <a:gd name="connsiteX44" fmla="*/ 3135723 w 7507001"/>
                  <a:gd name="connsiteY44" fmla="*/ 1043754 h 1052675"/>
                  <a:gd name="connsiteX45" fmla="*/ 3135723 w 7507001"/>
                  <a:gd name="connsiteY45" fmla="*/ 1043754 h 1052675"/>
                  <a:gd name="connsiteX46" fmla="*/ 3198169 w 7507001"/>
                  <a:gd name="connsiteY46" fmla="*/ 883176 h 1052675"/>
                  <a:gd name="connsiteX47" fmla="*/ 3216011 w 7507001"/>
                  <a:gd name="connsiteY47" fmla="*/ 1034833 h 1052675"/>
                  <a:gd name="connsiteX48" fmla="*/ 3358747 w 7507001"/>
                  <a:gd name="connsiteY48" fmla="*/ 1034833 h 1052675"/>
                  <a:gd name="connsiteX49" fmla="*/ 3376589 w 7507001"/>
                  <a:gd name="connsiteY49" fmla="*/ 905479 h 1052675"/>
                  <a:gd name="connsiteX50" fmla="*/ 3398891 w 7507001"/>
                  <a:gd name="connsiteY50" fmla="*/ 981307 h 1052675"/>
                  <a:gd name="connsiteX51" fmla="*/ 3421194 w 7507001"/>
                  <a:gd name="connsiteY51" fmla="*/ 633389 h 1052675"/>
                  <a:gd name="connsiteX52" fmla="*/ 3447957 w 7507001"/>
                  <a:gd name="connsiteY52" fmla="*/ 976847 h 1052675"/>
                  <a:gd name="connsiteX53" fmla="*/ 3474720 w 7507001"/>
                  <a:gd name="connsiteY53" fmla="*/ 1034833 h 1052675"/>
                  <a:gd name="connsiteX54" fmla="*/ 3523785 w 7507001"/>
                  <a:gd name="connsiteY54" fmla="*/ 869795 h 1052675"/>
                  <a:gd name="connsiteX55" fmla="*/ 3550548 w 7507001"/>
                  <a:gd name="connsiteY55" fmla="*/ 1034833 h 1052675"/>
                  <a:gd name="connsiteX56" fmla="*/ 3742349 w 7507001"/>
                  <a:gd name="connsiteY56" fmla="*/ 1034833 h 1052675"/>
                  <a:gd name="connsiteX57" fmla="*/ 3764651 w 7507001"/>
                  <a:gd name="connsiteY57" fmla="*/ 932242 h 1052675"/>
                  <a:gd name="connsiteX58" fmla="*/ 3800335 w 7507001"/>
                  <a:gd name="connsiteY58" fmla="*/ 1039293 h 1052675"/>
                  <a:gd name="connsiteX59" fmla="*/ 3840480 w 7507001"/>
                  <a:gd name="connsiteY59" fmla="*/ 695836 h 1052675"/>
                  <a:gd name="connsiteX60" fmla="*/ 3858322 w 7507001"/>
                  <a:gd name="connsiteY60" fmla="*/ 1025912 h 1052675"/>
                  <a:gd name="connsiteX61" fmla="*/ 3885085 w 7507001"/>
                  <a:gd name="connsiteY61" fmla="*/ 909939 h 1052675"/>
                  <a:gd name="connsiteX62" fmla="*/ 3911847 w 7507001"/>
                  <a:gd name="connsiteY62" fmla="*/ 887637 h 1052675"/>
                  <a:gd name="connsiteX63" fmla="*/ 3947531 w 7507001"/>
                  <a:gd name="connsiteY63" fmla="*/ 1034833 h 1052675"/>
                  <a:gd name="connsiteX64" fmla="*/ 3974294 w 7507001"/>
                  <a:gd name="connsiteY64" fmla="*/ 1034833 h 1052675"/>
                  <a:gd name="connsiteX65" fmla="*/ 3996597 w 7507001"/>
                  <a:gd name="connsiteY65" fmla="*/ 811808 h 1052675"/>
                  <a:gd name="connsiteX66" fmla="*/ 4041202 w 7507001"/>
                  <a:gd name="connsiteY66" fmla="*/ 1034833 h 1052675"/>
                  <a:gd name="connsiteX67" fmla="*/ 4063504 w 7507001"/>
                  <a:gd name="connsiteY67" fmla="*/ 1034833 h 1052675"/>
                  <a:gd name="connsiteX68" fmla="*/ 4076886 w 7507001"/>
                  <a:gd name="connsiteY68" fmla="*/ 860874 h 1052675"/>
                  <a:gd name="connsiteX69" fmla="*/ 4076886 w 7507001"/>
                  <a:gd name="connsiteY69" fmla="*/ 860874 h 1052675"/>
                  <a:gd name="connsiteX70" fmla="*/ 4134872 w 7507001"/>
                  <a:gd name="connsiteY70" fmla="*/ 695836 h 1052675"/>
                  <a:gd name="connsiteX71" fmla="*/ 4157174 w 7507001"/>
                  <a:gd name="connsiteY71" fmla="*/ 994688 h 1052675"/>
                  <a:gd name="connsiteX72" fmla="*/ 4188398 w 7507001"/>
                  <a:gd name="connsiteY72" fmla="*/ 950084 h 1052675"/>
                  <a:gd name="connsiteX73" fmla="*/ 4210700 w 7507001"/>
                  <a:gd name="connsiteY73" fmla="*/ 1039293 h 1052675"/>
                  <a:gd name="connsiteX74" fmla="*/ 4286528 w 7507001"/>
                  <a:gd name="connsiteY74" fmla="*/ 1039293 h 1052675"/>
                  <a:gd name="connsiteX75" fmla="*/ 4304370 w 7507001"/>
                  <a:gd name="connsiteY75" fmla="*/ 869795 h 1052675"/>
                  <a:gd name="connsiteX76" fmla="*/ 4340054 w 7507001"/>
                  <a:gd name="connsiteY76" fmla="*/ 1043754 h 1052675"/>
                  <a:gd name="connsiteX77" fmla="*/ 4348975 w 7507001"/>
                  <a:gd name="connsiteY77" fmla="*/ 865334 h 1052675"/>
                  <a:gd name="connsiteX78" fmla="*/ 4375738 w 7507001"/>
                  <a:gd name="connsiteY78" fmla="*/ 963465 h 1052675"/>
                  <a:gd name="connsiteX79" fmla="*/ 4384659 w 7507001"/>
                  <a:gd name="connsiteY79" fmla="*/ 731520 h 1052675"/>
                  <a:gd name="connsiteX80" fmla="*/ 4420343 w 7507001"/>
                  <a:gd name="connsiteY80" fmla="*/ 767204 h 1052675"/>
                  <a:gd name="connsiteX81" fmla="*/ 4456027 w 7507001"/>
                  <a:gd name="connsiteY81" fmla="*/ 544179 h 1052675"/>
                  <a:gd name="connsiteX82" fmla="*/ 4469408 w 7507001"/>
                  <a:gd name="connsiteY82" fmla="*/ 990228 h 1052675"/>
                  <a:gd name="connsiteX83" fmla="*/ 4509553 w 7507001"/>
                  <a:gd name="connsiteY83" fmla="*/ 1039293 h 1052675"/>
                  <a:gd name="connsiteX84" fmla="*/ 4536316 w 7507001"/>
                  <a:gd name="connsiteY84" fmla="*/ 959005 h 1052675"/>
                  <a:gd name="connsiteX85" fmla="*/ 4563079 w 7507001"/>
                  <a:gd name="connsiteY85" fmla="*/ 0 h 1052675"/>
                  <a:gd name="connsiteX86" fmla="*/ 4585381 w 7507001"/>
                  <a:gd name="connsiteY86" fmla="*/ 972386 h 1052675"/>
                  <a:gd name="connsiteX87" fmla="*/ 4607684 w 7507001"/>
                  <a:gd name="connsiteY87" fmla="*/ 1039293 h 1052675"/>
                  <a:gd name="connsiteX88" fmla="*/ 4643367 w 7507001"/>
                  <a:gd name="connsiteY88" fmla="*/ 637849 h 1052675"/>
                  <a:gd name="connsiteX89" fmla="*/ 4661209 w 7507001"/>
                  <a:gd name="connsiteY89" fmla="*/ 1039293 h 1052675"/>
                  <a:gd name="connsiteX90" fmla="*/ 4679051 w 7507001"/>
                  <a:gd name="connsiteY90" fmla="*/ 905479 h 1052675"/>
                  <a:gd name="connsiteX91" fmla="*/ 4705814 w 7507001"/>
                  <a:gd name="connsiteY91" fmla="*/ 1030372 h 1052675"/>
                  <a:gd name="connsiteX92" fmla="*/ 4714735 w 7507001"/>
                  <a:gd name="connsiteY92" fmla="*/ 744901 h 1052675"/>
                  <a:gd name="connsiteX93" fmla="*/ 4741498 w 7507001"/>
                  <a:gd name="connsiteY93" fmla="*/ 959005 h 1052675"/>
                  <a:gd name="connsiteX94" fmla="*/ 4754880 w 7507001"/>
                  <a:gd name="connsiteY94" fmla="*/ 677994 h 1052675"/>
                  <a:gd name="connsiteX95" fmla="*/ 4781643 w 7507001"/>
                  <a:gd name="connsiteY95" fmla="*/ 878716 h 1052675"/>
                  <a:gd name="connsiteX96" fmla="*/ 4803945 w 7507001"/>
                  <a:gd name="connsiteY96" fmla="*/ 762743 h 1052675"/>
                  <a:gd name="connsiteX97" fmla="*/ 4830708 w 7507001"/>
                  <a:gd name="connsiteY97" fmla="*/ 1021451 h 1052675"/>
                  <a:gd name="connsiteX98" fmla="*/ 4893155 w 7507001"/>
                  <a:gd name="connsiteY98" fmla="*/ 1039293 h 1052675"/>
                  <a:gd name="connsiteX99" fmla="*/ 4910997 w 7507001"/>
                  <a:gd name="connsiteY99" fmla="*/ 834111 h 1052675"/>
                  <a:gd name="connsiteX100" fmla="*/ 4951141 w 7507001"/>
                  <a:gd name="connsiteY100" fmla="*/ 1043754 h 1052675"/>
                  <a:gd name="connsiteX101" fmla="*/ 5009127 w 7507001"/>
                  <a:gd name="connsiteY101" fmla="*/ 954545 h 1052675"/>
                  <a:gd name="connsiteX102" fmla="*/ 5031430 w 7507001"/>
                  <a:gd name="connsiteY102" fmla="*/ 307773 h 1052675"/>
                  <a:gd name="connsiteX103" fmla="*/ 5062653 w 7507001"/>
                  <a:gd name="connsiteY103" fmla="*/ 1052675 h 1052675"/>
                  <a:gd name="connsiteX104" fmla="*/ 5254454 w 7507001"/>
                  <a:gd name="connsiteY104" fmla="*/ 851953 h 1052675"/>
                  <a:gd name="connsiteX105" fmla="*/ 5785252 w 7507001"/>
                  <a:gd name="connsiteY105" fmla="*/ 330076 h 1052675"/>
                  <a:gd name="connsiteX106" fmla="*/ 6079645 w 7507001"/>
                  <a:gd name="connsiteY106" fmla="*/ 218564 h 1052675"/>
                  <a:gd name="connsiteX107" fmla="*/ 7507001 w 7507001"/>
                  <a:gd name="connsiteY107" fmla="*/ 1034833 h 1052675"/>
                  <a:gd name="connsiteX0" fmla="*/ 0 w 7507001"/>
                  <a:gd name="connsiteY0" fmla="*/ 1021451 h 1052675"/>
                  <a:gd name="connsiteX1" fmla="*/ 673533 w 7507001"/>
                  <a:gd name="connsiteY1" fmla="*/ 1021451 h 1052675"/>
                  <a:gd name="connsiteX2" fmla="*/ 695836 w 7507001"/>
                  <a:gd name="connsiteY2" fmla="*/ 637849 h 1052675"/>
                  <a:gd name="connsiteX3" fmla="*/ 731520 w 7507001"/>
                  <a:gd name="connsiteY3" fmla="*/ 1025912 h 1052675"/>
                  <a:gd name="connsiteX4" fmla="*/ 798427 w 7507001"/>
                  <a:gd name="connsiteY4" fmla="*/ 1025912 h 1052675"/>
                  <a:gd name="connsiteX5" fmla="*/ 816269 w 7507001"/>
                  <a:gd name="connsiteY5" fmla="*/ 954544 h 1052675"/>
                  <a:gd name="connsiteX6" fmla="*/ 847492 w 7507001"/>
                  <a:gd name="connsiteY6" fmla="*/ 1034833 h 1052675"/>
                  <a:gd name="connsiteX7" fmla="*/ 1302462 w 7507001"/>
                  <a:gd name="connsiteY7" fmla="*/ 1034833 h 1052675"/>
                  <a:gd name="connsiteX8" fmla="*/ 1333686 w 7507001"/>
                  <a:gd name="connsiteY8" fmla="*/ 985767 h 1052675"/>
                  <a:gd name="connsiteX9" fmla="*/ 1360448 w 7507001"/>
                  <a:gd name="connsiteY9" fmla="*/ 1034833 h 1052675"/>
                  <a:gd name="connsiteX10" fmla="*/ 1521026 w 7507001"/>
                  <a:gd name="connsiteY10" fmla="*/ 1034833 h 1052675"/>
                  <a:gd name="connsiteX11" fmla="*/ 1534407 w 7507001"/>
                  <a:gd name="connsiteY11" fmla="*/ 1021451 h 1052675"/>
                  <a:gd name="connsiteX12" fmla="*/ 1570091 w 7507001"/>
                  <a:gd name="connsiteY12" fmla="*/ 1034833 h 1052675"/>
                  <a:gd name="connsiteX13" fmla="*/ 1810958 w 7507001"/>
                  <a:gd name="connsiteY13" fmla="*/ 1034833 h 1052675"/>
                  <a:gd name="connsiteX14" fmla="*/ 1846642 w 7507001"/>
                  <a:gd name="connsiteY14" fmla="*/ 646770 h 1052675"/>
                  <a:gd name="connsiteX15" fmla="*/ 1877865 w 7507001"/>
                  <a:gd name="connsiteY15" fmla="*/ 597705 h 1052675"/>
                  <a:gd name="connsiteX16" fmla="*/ 1886786 w 7507001"/>
                  <a:gd name="connsiteY16" fmla="*/ 847492 h 1052675"/>
                  <a:gd name="connsiteX17" fmla="*/ 1909088 w 7507001"/>
                  <a:gd name="connsiteY17" fmla="*/ 909939 h 1052675"/>
                  <a:gd name="connsiteX18" fmla="*/ 1935851 w 7507001"/>
                  <a:gd name="connsiteY18" fmla="*/ 1034833 h 1052675"/>
                  <a:gd name="connsiteX19" fmla="*/ 2239165 w 7507001"/>
                  <a:gd name="connsiteY19" fmla="*/ 1034833 h 1052675"/>
                  <a:gd name="connsiteX20" fmla="*/ 2257006 w 7507001"/>
                  <a:gd name="connsiteY20" fmla="*/ 887637 h 1052675"/>
                  <a:gd name="connsiteX21" fmla="*/ 2297151 w 7507001"/>
                  <a:gd name="connsiteY21" fmla="*/ 1025912 h 1052675"/>
                  <a:gd name="connsiteX22" fmla="*/ 2323914 w 7507001"/>
                  <a:gd name="connsiteY22" fmla="*/ 682454 h 1052675"/>
                  <a:gd name="connsiteX23" fmla="*/ 2346216 w 7507001"/>
                  <a:gd name="connsiteY23" fmla="*/ 972386 h 1052675"/>
                  <a:gd name="connsiteX24" fmla="*/ 2350677 w 7507001"/>
                  <a:gd name="connsiteY24" fmla="*/ 1012530 h 1052675"/>
                  <a:gd name="connsiteX25" fmla="*/ 2350677 w 7507001"/>
                  <a:gd name="connsiteY25" fmla="*/ 1012530 h 1052675"/>
                  <a:gd name="connsiteX26" fmla="*/ 2399742 w 7507001"/>
                  <a:gd name="connsiteY26" fmla="*/ 1034833 h 1052675"/>
                  <a:gd name="connsiteX27" fmla="*/ 2417584 w 7507001"/>
                  <a:gd name="connsiteY27" fmla="*/ 954544 h 1052675"/>
                  <a:gd name="connsiteX28" fmla="*/ 2430966 w 7507001"/>
                  <a:gd name="connsiteY28" fmla="*/ 744901 h 1052675"/>
                  <a:gd name="connsiteX29" fmla="*/ 2453268 w 7507001"/>
                  <a:gd name="connsiteY29" fmla="*/ 1039293 h 1052675"/>
                  <a:gd name="connsiteX30" fmla="*/ 2462189 w 7507001"/>
                  <a:gd name="connsiteY30" fmla="*/ 789506 h 1052675"/>
                  <a:gd name="connsiteX31" fmla="*/ 2497873 w 7507001"/>
                  <a:gd name="connsiteY31" fmla="*/ 1025912 h 1052675"/>
                  <a:gd name="connsiteX32" fmla="*/ 2515715 w 7507001"/>
                  <a:gd name="connsiteY32" fmla="*/ 762743 h 1052675"/>
                  <a:gd name="connsiteX33" fmla="*/ 2546938 w 7507001"/>
                  <a:gd name="connsiteY33" fmla="*/ 1025912 h 1052675"/>
                  <a:gd name="connsiteX34" fmla="*/ 2877014 w 7507001"/>
                  <a:gd name="connsiteY34" fmla="*/ 1025912 h 1052675"/>
                  <a:gd name="connsiteX35" fmla="*/ 2921619 w 7507001"/>
                  <a:gd name="connsiteY35" fmla="*/ 892097 h 1052675"/>
                  <a:gd name="connsiteX36" fmla="*/ 2939461 w 7507001"/>
                  <a:gd name="connsiteY36" fmla="*/ 865334 h 1052675"/>
                  <a:gd name="connsiteX37" fmla="*/ 2975145 w 7507001"/>
                  <a:gd name="connsiteY37" fmla="*/ 1039293 h 1052675"/>
                  <a:gd name="connsiteX38" fmla="*/ 3010829 w 7507001"/>
                  <a:gd name="connsiteY38" fmla="*/ 954544 h 1052675"/>
                  <a:gd name="connsiteX39" fmla="*/ 3024210 w 7507001"/>
                  <a:gd name="connsiteY39" fmla="*/ 1030372 h 1052675"/>
                  <a:gd name="connsiteX40" fmla="*/ 3024210 w 7507001"/>
                  <a:gd name="connsiteY40" fmla="*/ 1030372 h 1052675"/>
                  <a:gd name="connsiteX41" fmla="*/ 3073276 w 7507001"/>
                  <a:gd name="connsiteY41" fmla="*/ 1034833 h 1052675"/>
                  <a:gd name="connsiteX42" fmla="*/ 3095578 w 7507001"/>
                  <a:gd name="connsiteY42" fmla="*/ 1034833 h 1052675"/>
                  <a:gd name="connsiteX43" fmla="*/ 3122341 w 7507001"/>
                  <a:gd name="connsiteY43" fmla="*/ 1012530 h 1052675"/>
                  <a:gd name="connsiteX44" fmla="*/ 3135723 w 7507001"/>
                  <a:gd name="connsiteY44" fmla="*/ 1043754 h 1052675"/>
                  <a:gd name="connsiteX45" fmla="*/ 3135723 w 7507001"/>
                  <a:gd name="connsiteY45" fmla="*/ 1043754 h 1052675"/>
                  <a:gd name="connsiteX46" fmla="*/ 3198169 w 7507001"/>
                  <a:gd name="connsiteY46" fmla="*/ 883176 h 1052675"/>
                  <a:gd name="connsiteX47" fmla="*/ 3216011 w 7507001"/>
                  <a:gd name="connsiteY47" fmla="*/ 1034833 h 1052675"/>
                  <a:gd name="connsiteX48" fmla="*/ 3358747 w 7507001"/>
                  <a:gd name="connsiteY48" fmla="*/ 1034833 h 1052675"/>
                  <a:gd name="connsiteX49" fmla="*/ 3376589 w 7507001"/>
                  <a:gd name="connsiteY49" fmla="*/ 905479 h 1052675"/>
                  <a:gd name="connsiteX50" fmla="*/ 3398891 w 7507001"/>
                  <a:gd name="connsiteY50" fmla="*/ 981307 h 1052675"/>
                  <a:gd name="connsiteX51" fmla="*/ 3421194 w 7507001"/>
                  <a:gd name="connsiteY51" fmla="*/ 633389 h 1052675"/>
                  <a:gd name="connsiteX52" fmla="*/ 3447957 w 7507001"/>
                  <a:gd name="connsiteY52" fmla="*/ 976847 h 1052675"/>
                  <a:gd name="connsiteX53" fmla="*/ 3474720 w 7507001"/>
                  <a:gd name="connsiteY53" fmla="*/ 1034833 h 1052675"/>
                  <a:gd name="connsiteX54" fmla="*/ 3523785 w 7507001"/>
                  <a:gd name="connsiteY54" fmla="*/ 869795 h 1052675"/>
                  <a:gd name="connsiteX55" fmla="*/ 3550548 w 7507001"/>
                  <a:gd name="connsiteY55" fmla="*/ 1034833 h 1052675"/>
                  <a:gd name="connsiteX56" fmla="*/ 3742349 w 7507001"/>
                  <a:gd name="connsiteY56" fmla="*/ 1034833 h 1052675"/>
                  <a:gd name="connsiteX57" fmla="*/ 3764651 w 7507001"/>
                  <a:gd name="connsiteY57" fmla="*/ 932242 h 1052675"/>
                  <a:gd name="connsiteX58" fmla="*/ 3800335 w 7507001"/>
                  <a:gd name="connsiteY58" fmla="*/ 1039293 h 1052675"/>
                  <a:gd name="connsiteX59" fmla="*/ 3840480 w 7507001"/>
                  <a:gd name="connsiteY59" fmla="*/ 695836 h 1052675"/>
                  <a:gd name="connsiteX60" fmla="*/ 3858322 w 7507001"/>
                  <a:gd name="connsiteY60" fmla="*/ 1025912 h 1052675"/>
                  <a:gd name="connsiteX61" fmla="*/ 3885085 w 7507001"/>
                  <a:gd name="connsiteY61" fmla="*/ 909939 h 1052675"/>
                  <a:gd name="connsiteX62" fmla="*/ 3911847 w 7507001"/>
                  <a:gd name="connsiteY62" fmla="*/ 887637 h 1052675"/>
                  <a:gd name="connsiteX63" fmla="*/ 3947531 w 7507001"/>
                  <a:gd name="connsiteY63" fmla="*/ 1034833 h 1052675"/>
                  <a:gd name="connsiteX64" fmla="*/ 3974294 w 7507001"/>
                  <a:gd name="connsiteY64" fmla="*/ 1034833 h 1052675"/>
                  <a:gd name="connsiteX65" fmla="*/ 3996597 w 7507001"/>
                  <a:gd name="connsiteY65" fmla="*/ 811808 h 1052675"/>
                  <a:gd name="connsiteX66" fmla="*/ 4041202 w 7507001"/>
                  <a:gd name="connsiteY66" fmla="*/ 1034833 h 1052675"/>
                  <a:gd name="connsiteX67" fmla="*/ 4063504 w 7507001"/>
                  <a:gd name="connsiteY67" fmla="*/ 1034833 h 1052675"/>
                  <a:gd name="connsiteX68" fmla="*/ 4076886 w 7507001"/>
                  <a:gd name="connsiteY68" fmla="*/ 860874 h 1052675"/>
                  <a:gd name="connsiteX69" fmla="*/ 4076886 w 7507001"/>
                  <a:gd name="connsiteY69" fmla="*/ 860874 h 1052675"/>
                  <a:gd name="connsiteX70" fmla="*/ 4134872 w 7507001"/>
                  <a:gd name="connsiteY70" fmla="*/ 695836 h 1052675"/>
                  <a:gd name="connsiteX71" fmla="*/ 4157174 w 7507001"/>
                  <a:gd name="connsiteY71" fmla="*/ 994688 h 1052675"/>
                  <a:gd name="connsiteX72" fmla="*/ 4188398 w 7507001"/>
                  <a:gd name="connsiteY72" fmla="*/ 950084 h 1052675"/>
                  <a:gd name="connsiteX73" fmla="*/ 4210700 w 7507001"/>
                  <a:gd name="connsiteY73" fmla="*/ 1039293 h 1052675"/>
                  <a:gd name="connsiteX74" fmla="*/ 4286528 w 7507001"/>
                  <a:gd name="connsiteY74" fmla="*/ 1039293 h 1052675"/>
                  <a:gd name="connsiteX75" fmla="*/ 4304370 w 7507001"/>
                  <a:gd name="connsiteY75" fmla="*/ 869795 h 1052675"/>
                  <a:gd name="connsiteX76" fmla="*/ 4340054 w 7507001"/>
                  <a:gd name="connsiteY76" fmla="*/ 1043754 h 1052675"/>
                  <a:gd name="connsiteX77" fmla="*/ 4348975 w 7507001"/>
                  <a:gd name="connsiteY77" fmla="*/ 865334 h 1052675"/>
                  <a:gd name="connsiteX78" fmla="*/ 4375738 w 7507001"/>
                  <a:gd name="connsiteY78" fmla="*/ 963465 h 1052675"/>
                  <a:gd name="connsiteX79" fmla="*/ 4384659 w 7507001"/>
                  <a:gd name="connsiteY79" fmla="*/ 731520 h 1052675"/>
                  <a:gd name="connsiteX80" fmla="*/ 4420343 w 7507001"/>
                  <a:gd name="connsiteY80" fmla="*/ 767204 h 1052675"/>
                  <a:gd name="connsiteX81" fmla="*/ 4456027 w 7507001"/>
                  <a:gd name="connsiteY81" fmla="*/ 544179 h 1052675"/>
                  <a:gd name="connsiteX82" fmla="*/ 4469408 w 7507001"/>
                  <a:gd name="connsiteY82" fmla="*/ 990228 h 1052675"/>
                  <a:gd name="connsiteX83" fmla="*/ 4509553 w 7507001"/>
                  <a:gd name="connsiteY83" fmla="*/ 1039293 h 1052675"/>
                  <a:gd name="connsiteX84" fmla="*/ 4536316 w 7507001"/>
                  <a:gd name="connsiteY84" fmla="*/ 959005 h 1052675"/>
                  <a:gd name="connsiteX85" fmla="*/ 4563079 w 7507001"/>
                  <a:gd name="connsiteY85" fmla="*/ 0 h 1052675"/>
                  <a:gd name="connsiteX86" fmla="*/ 4585381 w 7507001"/>
                  <a:gd name="connsiteY86" fmla="*/ 972386 h 1052675"/>
                  <a:gd name="connsiteX87" fmla="*/ 4607684 w 7507001"/>
                  <a:gd name="connsiteY87" fmla="*/ 1039293 h 1052675"/>
                  <a:gd name="connsiteX88" fmla="*/ 4643367 w 7507001"/>
                  <a:gd name="connsiteY88" fmla="*/ 637849 h 1052675"/>
                  <a:gd name="connsiteX89" fmla="*/ 4661209 w 7507001"/>
                  <a:gd name="connsiteY89" fmla="*/ 1039293 h 1052675"/>
                  <a:gd name="connsiteX90" fmla="*/ 4679051 w 7507001"/>
                  <a:gd name="connsiteY90" fmla="*/ 905479 h 1052675"/>
                  <a:gd name="connsiteX91" fmla="*/ 4705814 w 7507001"/>
                  <a:gd name="connsiteY91" fmla="*/ 1030372 h 1052675"/>
                  <a:gd name="connsiteX92" fmla="*/ 4714735 w 7507001"/>
                  <a:gd name="connsiteY92" fmla="*/ 744901 h 1052675"/>
                  <a:gd name="connsiteX93" fmla="*/ 4741498 w 7507001"/>
                  <a:gd name="connsiteY93" fmla="*/ 959005 h 1052675"/>
                  <a:gd name="connsiteX94" fmla="*/ 4754880 w 7507001"/>
                  <a:gd name="connsiteY94" fmla="*/ 677994 h 1052675"/>
                  <a:gd name="connsiteX95" fmla="*/ 4781643 w 7507001"/>
                  <a:gd name="connsiteY95" fmla="*/ 878716 h 1052675"/>
                  <a:gd name="connsiteX96" fmla="*/ 4803945 w 7507001"/>
                  <a:gd name="connsiteY96" fmla="*/ 762743 h 1052675"/>
                  <a:gd name="connsiteX97" fmla="*/ 4830708 w 7507001"/>
                  <a:gd name="connsiteY97" fmla="*/ 1021451 h 1052675"/>
                  <a:gd name="connsiteX98" fmla="*/ 4893155 w 7507001"/>
                  <a:gd name="connsiteY98" fmla="*/ 1039293 h 1052675"/>
                  <a:gd name="connsiteX99" fmla="*/ 4910997 w 7507001"/>
                  <a:gd name="connsiteY99" fmla="*/ 834111 h 1052675"/>
                  <a:gd name="connsiteX100" fmla="*/ 4951141 w 7507001"/>
                  <a:gd name="connsiteY100" fmla="*/ 1043754 h 1052675"/>
                  <a:gd name="connsiteX101" fmla="*/ 5009127 w 7507001"/>
                  <a:gd name="connsiteY101" fmla="*/ 954545 h 1052675"/>
                  <a:gd name="connsiteX102" fmla="*/ 5031430 w 7507001"/>
                  <a:gd name="connsiteY102" fmla="*/ 307773 h 1052675"/>
                  <a:gd name="connsiteX103" fmla="*/ 5062653 w 7507001"/>
                  <a:gd name="connsiteY103" fmla="*/ 1052675 h 1052675"/>
                  <a:gd name="connsiteX104" fmla="*/ 5254454 w 7507001"/>
                  <a:gd name="connsiteY104" fmla="*/ 1030373 h 1052675"/>
                  <a:gd name="connsiteX105" fmla="*/ 5785252 w 7507001"/>
                  <a:gd name="connsiteY105" fmla="*/ 330076 h 1052675"/>
                  <a:gd name="connsiteX106" fmla="*/ 6079645 w 7507001"/>
                  <a:gd name="connsiteY106" fmla="*/ 218564 h 1052675"/>
                  <a:gd name="connsiteX107" fmla="*/ 7507001 w 7507001"/>
                  <a:gd name="connsiteY107" fmla="*/ 1034833 h 1052675"/>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5009127 w 7507001"/>
                  <a:gd name="connsiteY101" fmla="*/ 954545 h 1043754"/>
                  <a:gd name="connsiteX102" fmla="*/ 5031430 w 7507001"/>
                  <a:gd name="connsiteY102" fmla="*/ 307773 h 1043754"/>
                  <a:gd name="connsiteX103" fmla="*/ 5067114 w 7507001"/>
                  <a:gd name="connsiteY103" fmla="*/ 1039293 h 1043754"/>
                  <a:gd name="connsiteX104" fmla="*/ 5254454 w 7507001"/>
                  <a:gd name="connsiteY104" fmla="*/ 1030373 h 1043754"/>
                  <a:gd name="connsiteX105" fmla="*/ 5785252 w 7507001"/>
                  <a:gd name="connsiteY105" fmla="*/ 330076 h 1043754"/>
                  <a:gd name="connsiteX106" fmla="*/ 6079645 w 7507001"/>
                  <a:gd name="connsiteY106" fmla="*/ 218564 h 1043754"/>
                  <a:gd name="connsiteX107" fmla="*/ 7507001 w 7507001"/>
                  <a:gd name="connsiteY107"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5009127 w 7507001"/>
                  <a:gd name="connsiteY101" fmla="*/ 954545 h 1043754"/>
                  <a:gd name="connsiteX102" fmla="*/ 5031430 w 7507001"/>
                  <a:gd name="connsiteY102" fmla="*/ 307773 h 1043754"/>
                  <a:gd name="connsiteX103" fmla="*/ 5067114 w 7507001"/>
                  <a:gd name="connsiteY103" fmla="*/ 1039293 h 1043754"/>
                  <a:gd name="connsiteX104" fmla="*/ 5254454 w 7507001"/>
                  <a:gd name="connsiteY104" fmla="*/ 1030373 h 1043754"/>
                  <a:gd name="connsiteX105" fmla="*/ 5495321 w 7507001"/>
                  <a:gd name="connsiteY105" fmla="*/ 709217 h 1043754"/>
                  <a:gd name="connsiteX106" fmla="*/ 5785252 w 7507001"/>
                  <a:gd name="connsiteY106" fmla="*/ 330076 h 1043754"/>
                  <a:gd name="connsiteX107" fmla="*/ 6079645 w 7507001"/>
                  <a:gd name="connsiteY107" fmla="*/ 218564 h 1043754"/>
                  <a:gd name="connsiteX108" fmla="*/ 7507001 w 7507001"/>
                  <a:gd name="connsiteY108"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5009127 w 7507001"/>
                  <a:gd name="connsiteY101" fmla="*/ 954545 h 1043754"/>
                  <a:gd name="connsiteX102" fmla="*/ 5031430 w 7507001"/>
                  <a:gd name="connsiteY102" fmla="*/ 307773 h 1043754"/>
                  <a:gd name="connsiteX103" fmla="*/ 5067114 w 7507001"/>
                  <a:gd name="connsiteY103" fmla="*/ 1039293 h 1043754"/>
                  <a:gd name="connsiteX104" fmla="*/ 5254454 w 7507001"/>
                  <a:gd name="connsiteY104" fmla="*/ 1030373 h 1043754"/>
                  <a:gd name="connsiteX105" fmla="*/ 5330283 w 7507001"/>
                  <a:gd name="connsiteY105" fmla="*/ 597705 h 1043754"/>
                  <a:gd name="connsiteX106" fmla="*/ 5785252 w 7507001"/>
                  <a:gd name="connsiteY106" fmla="*/ 330076 h 1043754"/>
                  <a:gd name="connsiteX107" fmla="*/ 6079645 w 7507001"/>
                  <a:gd name="connsiteY107" fmla="*/ 218564 h 1043754"/>
                  <a:gd name="connsiteX108" fmla="*/ 7507001 w 7507001"/>
                  <a:gd name="connsiteY108"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5009127 w 7507001"/>
                  <a:gd name="connsiteY101" fmla="*/ 954545 h 1043754"/>
                  <a:gd name="connsiteX102" fmla="*/ 5031430 w 7507001"/>
                  <a:gd name="connsiteY102" fmla="*/ 307773 h 1043754"/>
                  <a:gd name="connsiteX103" fmla="*/ 5067114 w 7507001"/>
                  <a:gd name="connsiteY103" fmla="*/ 1039293 h 1043754"/>
                  <a:gd name="connsiteX104" fmla="*/ 5254454 w 7507001"/>
                  <a:gd name="connsiteY104" fmla="*/ 1030373 h 1043754"/>
                  <a:gd name="connsiteX105" fmla="*/ 5330283 w 7507001"/>
                  <a:gd name="connsiteY105" fmla="*/ 597705 h 1043754"/>
                  <a:gd name="connsiteX106" fmla="*/ 5580070 w 7507001"/>
                  <a:gd name="connsiteY106" fmla="*/ 450509 h 1043754"/>
                  <a:gd name="connsiteX107" fmla="*/ 5785252 w 7507001"/>
                  <a:gd name="connsiteY107" fmla="*/ 330076 h 1043754"/>
                  <a:gd name="connsiteX108" fmla="*/ 6079645 w 7507001"/>
                  <a:gd name="connsiteY108" fmla="*/ 218564 h 1043754"/>
                  <a:gd name="connsiteX109" fmla="*/ 7507001 w 7507001"/>
                  <a:gd name="connsiteY109"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5009127 w 7507001"/>
                  <a:gd name="connsiteY101" fmla="*/ 954545 h 1043754"/>
                  <a:gd name="connsiteX102" fmla="*/ 5031430 w 7507001"/>
                  <a:gd name="connsiteY102" fmla="*/ 307773 h 1043754"/>
                  <a:gd name="connsiteX103" fmla="*/ 5067114 w 7507001"/>
                  <a:gd name="connsiteY103" fmla="*/ 1039293 h 1043754"/>
                  <a:gd name="connsiteX104" fmla="*/ 5254454 w 7507001"/>
                  <a:gd name="connsiteY104" fmla="*/ 1030373 h 1043754"/>
                  <a:gd name="connsiteX105" fmla="*/ 5330283 w 7507001"/>
                  <a:gd name="connsiteY105" fmla="*/ 597705 h 1043754"/>
                  <a:gd name="connsiteX106" fmla="*/ 5352586 w 7507001"/>
                  <a:gd name="connsiteY106" fmla="*/ 972386 h 1043754"/>
                  <a:gd name="connsiteX107" fmla="*/ 5785252 w 7507001"/>
                  <a:gd name="connsiteY107" fmla="*/ 330076 h 1043754"/>
                  <a:gd name="connsiteX108" fmla="*/ 6079645 w 7507001"/>
                  <a:gd name="connsiteY108" fmla="*/ 218564 h 1043754"/>
                  <a:gd name="connsiteX109" fmla="*/ 7507001 w 7507001"/>
                  <a:gd name="connsiteY109" fmla="*/ 1034833 h 1043754"/>
                  <a:gd name="connsiteX0" fmla="*/ 0 w 7507001"/>
                  <a:gd name="connsiteY0" fmla="*/ 1021451 h 1043754"/>
                  <a:gd name="connsiteX1" fmla="*/ 673533 w 7507001"/>
                  <a:gd name="connsiteY1" fmla="*/ 1021451 h 1043754"/>
                  <a:gd name="connsiteX2" fmla="*/ 695836 w 7507001"/>
                  <a:gd name="connsiteY2" fmla="*/ 637849 h 1043754"/>
                  <a:gd name="connsiteX3" fmla="*/ 731520 w 7507001"/>
                  <a:gd name="connsiteY3" fmla="*/ 1025912 h 1043754"/>
                  <a:gd name="connsiteX4" fmla="*/ 798427 w 7507001"/>
                  <a:gd name="connsiteY4" fmla="*/ 1025912 h 1043754"/>
                  <a:gd name="connsiteX5" fmla="*/ 816269 w 7507001"/>
                  <a:gd name="connsiteY5" fmla="*/ 954544 h 1043754"/>
                  <a:gd name="connsiteX6" fmla="*/ 847492 w 7507001"/>
                  <a:gd name="connsiteY6" fmla="*/ 1034833 h 1043754"/>
                  <a:gd name="connsiteX7" fmla="*/ 1302462 w 7507001"/>
                  <a:gd name="connsiteY7" fmla="*/ 1034833 h 1043754"/>
                  <a:gd name="connsiteX8" fmla="*/ 1333686 w 7507001"/>
                  <a:gd name="connsiteY8" fmla="*/ 985767 h 1043754"/>
                  <a:gd name="connsiteX9" fmla="*/ 1360448 w 7507001"/>
                  <a:gd name="connsiteY9" fmla="*/ 1034833 h 1043754"/>
                  <a:gd name="connsiteX10" fmla="*/ 1521026 w 7507001"/>
                  <a:gd name="connsiteY10" fmla="*/ 1034833 h 1043754"/>
                  <a:gd name="connsiteX11" fmla="*/ 1534407 w 7507001"/>
                  <a:gd name="connsiteY11" fmla="*/ 1021451 h 1043754"/>
                  <a:gd name="connsiteX12" fmla="*/ 1570091 w 7507001"/>
                  <a:gd name="connsiteY12" fmla="*/ 1034833 h 1043754"/>
                  <a:gd name="connsiteX13" fmla="*/ 1810958 w 7507001"/>
                  <a:gd name="connsiteY13" fmla="*/ 1034833 h 1043754"/>
                  <a:gd name="connsiteX14" fmla="*/ 1846642 w 7507001"/>
                  <a:gd name="connsiteY14" fmla="*/ 646770 h 1043754"/>
                  <a:gd name="connsiteX15" fmla="*/ 1877865 w 7507001"/>
                  <a:gd name="connsiteY15" fmla="*/ 597705 h 1043754"/>
                  <a:gd name="connsiteX16" fmla="*/ 1886786 w 7507001"/>
                  <a:gd name="connsiteY16" fmla="*/ 847492 h 1043754"/>
                  <a:gd name="connsiteX17" fmla="*/ 1909088 w 7507001"/>
                  <a:gd name="connsiteY17" fmla="*/ 909939 h 1043754"/>
                  <a:gd name="connsiteX18" fmla="*/ 1935851 w 7507001"/>
                  <a:gd name="connsiteY18" fmla="*/ 1034833 h 1043754"/>
                  <a:gd name="connsiteX19" fmla="*/ 2239165 w 7507001"/>
                  <a:gd name="connsiteY19" fmla="*/ 1034833 h 1043754"/>
                  <a:gd name="connsiteX20" fmla="*/ 2257006 w 7507001"/>
                  <a:gd name="connsiteY20" fmla="*/ 887637 h 1043754"/>
                  <a:gd name="connsiteX21" fmla="*/ 2297151 w 7507001"/>
                  <a:gd name="connsiteY21" fmla="*/ 1025912 h 1043754"/>
                  <a:gd name="connsiteX22" fmla="*/ 2323914 w 7507001"/>
                  <a:gd name="connsiteY22" fmla="*/ 682454 h 1043754"/>
                  <a:gd name="connsiteX23" fmla="*/ 2346216 w 7507001"/>
                  <a:gd name="connsiteY23" fmla="*/ 972386 h 1043754"/>
                  <a:gd name="connsiteX24" fmla="*/ 2350677 w 7507001"/>
                  <a:gd name="connsiteY24" fmla="*/ 1012530 h 1043754"/>
                  <a:gd name="connsiteX25" fmla="*/ 2350677 w 7507001"/>
                  <a:gd name="connsiteY25" fmla="*/ 1012530 h 1043754"/>
                  <a:gd name="connsiteX26" fmla="*/ 2399742 w 7507001"/>
                  <a:gd name="connsiteY26" fmla="*/ 1034833 h 1043754"/>
                  <a:gd name="connsiteX27" fmla="*/ 2417584 w 7507001"/>
                  <a:gd name="connsiteY27" fmla="*/ 954544 h 1043754"/>
                  <a:gd name="connsiteX28" fmla="*/ 2430966 w 7507001"/>
                  <a:gd name="connsiteY28" fmla="*/ 744901 h 1043754"/>
                  <a:gd name="connsiteX29" fmla="*/ 2453268 w 7507001"/>
                  <a:gd name="connsiteY29" fmla="*/ 1039293 h 1043754"/>
                  <a:gd name="connsiteX30" fmla="*/ 2462189 w 7507001"/>
                  <a:gd name="connsiteY30" fmla="*/ 789506 h 1043754"/>
                  <a:gd name="connsiteX31" fmla="*/ 2497873 w 7507001"/>
                  <a:gd name="connsiteY31" fmla="*/ 1025912 h 1043754"/>
                  <a:gd name="connsiteX32" fmla="*/ 2515715 w 7507001"/>
                  <a:gd name="connsiteY32" fmla="*/ 762743 h 1043754"/>
                  <a:gd name="connsiteX33" fmla="*/ 2546938 w 7507001"/>
                  <a:gd name="connsiteY33" fmla="*/ 1025912 h 1043754"/>
                  <a:gd name="connsiteX34" fmla="*/ 2877014 w 7507001"/>
                  <a:gd name="connsiteY34" fmla="*/ 1025912 h 1043754"/>
                  <a:gd name="connsiteX35" fmla="*/ 2921619 w 7507001"/>
                  <a:gd name="connsiteY35" fmla="*/ 892097 h 1043754"/>
                  <a:gd name="connsiteX36" fmla="*/ 2939461 w 7507001"/>
                  <a:gd name="connsiteY36" fmla="*/ 865334 h 1043754"/>
                  <a:gd name="connsiteX37" fmla="*/ 2975145 w 7507001"/>
                  <a:gd name="connsiteY37" fmla="*/ 1039293 h 1043754"/>
                  <a:gd name="connsiteX38" fmla="*/ 3010829 w 7507001"/>
                  <a:gd name="connsiteY38" fmla="*/ 954544 h 1043754"/>
                  <a:gd name="connsiteX39" fmla="*/ 3024210 w 7507001"/>
                  <a:gd name="connsiteY39" fmla="*/ 1030372 h 1043754"/>
                  <a:gd name="connsiteX40" fmla="*/ 3024210 w 7507001"/>
                  <a:gd name="connsiteY40" fmla="*/ 1030372 h 1043754"/>
                  <a:gd name="connsiteX41" fmla="*/ 3073276 w 7507001"/>
                  <a:gd name="connsiteY41" fmla="*/ 1034833 h 1043754"/>
                  <a:gd name="connsiteX42" fmla="*/ 3095578 w 7507001"/>
                  <a:gd name="connsiteY42" fmla="*/ 1034833 h 1043754"/>
                  <a:gd name="connsiteX43" fmla="*/ 3122341 w 7507001"/>
                  <a:gd name="connsiteY43" fmla="*/ 1012530 h 1043754"/>
                  <a:gd name="connsiteX44" fmla="*/ 3135723 w 7507001"/>
                  <a:gd name="connsiteY44" fmla="*/ 1043754 h 1043754"/>
                  <a:gd name="connsiteX45" fmla="*/ 3135723 w 7507001"/>
                  <a:gd name="connsiteY45" fmla="*/ 1043754 h 1043754"/>
                  <a:gd name="connsiteX46" fmla="*/ 3198169 w 7507001"/>
                  <a:gd name="connsiteY46" fmla="*/ 883176 h 1043754"/>
                  <a:gd name="connsiteX47" fmla="*/ 3216011 w 7507001"/>
                  <a:gd name="connsiteY47" fmla="*/ 1034833 h 1043754"/>
                  <a:gd name="connsiteX48" fmla="*/ 3358747 w 7507001"/>
                  <a:gd name="connsiteY48" fmla="*/ 1034833 h 1043754"/>
                  <a:gd name="connsiteX49" fmla="*/ 3376589 w 7507001"/>
                  <a:gd name="connsiteY49" fmla="*/ 905479 h 1043754"/>
                  <a:gd name="connsiteX50" fmla="*/ 3398891 w 7507001"/>
                  <a:gd name="connsiteY50" fmla="*/ 981307 h 1043754"/>
                  <a:gd name="connsiteX51" fmla="*/ 3421194 w 7507001"/>
                  <a:gd name="connsiteY51" fmla="*/ 633389 h 1043754"/>
                  <a:gd name="connsiteX52" fmla="*/ 3447957 w 7507001"/>
                  <a:gd name="connsiteY52" fmla="*/ 976847 h 1043754"/>
                  <a:gd name="connsiteX53" fmla="*/ 3474720 w 7507001"/>
                  <a:gd name="connsiteY53" fmla="*/ 1034833 h 1043754"/>
                  <a:gd name="connsiteX54" fmla="*/ 3523785 w 7507001"/>
                  <a:gd name="connsiteY54" fmla="*/ 869795 h 1043754"/>
                  <a:gd name="connsiteX55" fmla="*/ 3550548 w 7507001"/>
                  <a:gd name="connsiteY55" fmla="*/ 1034833 h 1043754"/>
                  <a:gd name="connsiteX56" fmla="*/ 3742349 w 7507001"/>
                  <a:gd name="connsiteY56" fmla="*/ 1034833 h 1043754"/>
                  <a:gd name="connsiteX57" fmla="*/ 3764651 w 7507001"/>
                  <a:gd name="connsiteY57" fmla="*/ 932242 h 1043754"/>
                  <a:gd name="connsiteX58" fmla="*/ 3800335 w 7507001"/>
                  <a:gd name="connsiteY58" fmla="*/ 1039293 h 1043754"/>
                  <a:gd name="connsiteX59" fmla="*/ 3840480 w 7507001"/>
                  <a:gd name="connsiteY59" fmla="*/ 695836 h 1043754"/>
                  <a:gd name="connsiteX60" fmla="*/ 3858322 w 7507001"/>
                  <a:gd name="connsiteY60" fmla="*/ 1025912 h 1043754"/>
                  <a:gd name="connsiteX61" fmla="*/ 3885085 w 7507001"/>
                  <a:gd name="connsiteY61" fmla="*/ 909939 h 1043754"/>
                  <a:gd name="connsiteX62" fmla="*/ 3911847 w 7507001"/>
                  <a:gd name="connsiteY62" fmla="*/ 887637 h 1043754"/>
                  <a:gd name="connsiteX63" fmla="*/ 3947531 w 7507001"/>
                  <a:gd name="connsiteY63" fmla="*/ 1034833 h 1043754"/>
                  <a:gd name="connsiteX64" fmla="*/ 3974294 w 7507001"/>
                  <a:gd name="connsiteY64" fmla="*/ 1034833 h 1043754"/>
                  <a:gd name="connsiteX65" fmla="*/ 3996597 w 7507001"/>
                  <a:gd name="connsiteY65" fmla="*/ 811808 h 1043754"/>
                  <a:gd name="connsiteX66" fmla="*/ 4041202 w 7507001"/>
                  <a:gd name="connsiteY66" fmla="*/ 1034833 h 1043754"/>
                  <a:gd name="connsiteX67" fmla="*/ 4063504 w 7507001"/>
                  <a:gd name="connsiteY67" fmla="*/ 1034833 h 1043754"/>
                  <a:gd name="connsiteX68" fmla="*/ 4076886 w 7507001"/>
                  <a:gd name="connsiteY68" fmla="*/ 860874 h 1043754"/>
                  <a:gd name="connsiteX69" fmla="*/ 4076886 w 7507001"/>
                  <a:gd name="connsiteY69" fmla="*/ 860874 h 1043754"/>
                  <a:gd name="connsiteX70" fmla="*/ 4134872 w 7507001"/>
                  <a:gd name="connsiteY70" fmla="*/ 695836 h 1043754"/>
                  <a:gd name="connsiteX71" fmla="*/ 4157174 w 7507001"/>
                  <a:gd name="connsiteY71" fmla="*/ 994688 h 1043754"/>
                  <a:gd name="connsiteX72" fmla="*/ 4188398 w 7507001"/>
                  <a:gd name="connsiteY72" fmla="*/ 950084 h 1043754"/>
                  <a:gd name="connsiteX73" fmla="*/ 4210700 w 7507001"/>
                  <a:gd name="connsiteY73" fmla="*/ 1039293 h 1043754"/>
                  <a:gd name="connsiteX74" fmla="*/ 4286528 w 7507001"/>
                  <a:gd name="connsiteY74" fmla="*/ 1039293 h 1043754"/>
                  <a:gd name="connsiteX75" fmla="*/ 4304370 w 7507001"/>
                  <a:gd name="connsiteY75" fmla="*/ 869795 h 1043754"/>
                  <a:gd name="connsiteX76" fmla="*/ 4340054 w 7507001"/>
                  <a:gd name="connsiteY76" fmla="*/ 1043754 h 1043754"/>
                  <a:gd name="connsiteX77" fmla="*/ 4348975 w 7507001"/>
                  <a:gd name="connsiteY77" fmla="*/ 865334 h 1043754"/>
                  <a:gd name="connsiteX78" fmla="*/ 4375738 w 7507001"/>
                  <a:gd name="connsiteY78" fmla="*/ 963465 h 1043754"/>
                  <a:gd name="connsiteX79" fmla="*/ 4384659 w 7507001"/>
                  <a:gd name="connsiteY79" fmla="*/ 731520 h 1043754"/>
                  <a:gd name="connsiteX80" fmla="*/ 4420343 w 7507001"/>
                  <a:gd name="connsiteY80" fmla="*/ 767204 h 1043754"/>
                  <a:gd name="connsiteX81" fmla="*/ 4456027 w 7507001"/>
                  <a:gd name="connsiteY81" fmla="*/ 544179 h 1043754"/>
                  <a:gd name="connsiteX82" fmla="*/ 4469408 w 7507001"/>
                  <a:gd name="connsiteY82" fmla="*/ 990228 h 1043754"/>
                  <a:gd name="connsiteX83" fmla="*/ 4509553 w 7507001"/>
                  <a:gd name="connsiteY83" fmla="*/ 1039293 h 1043754"/>
                  <a:gd name="connsiteX84" fmla="*/ 4536316 w 7507001"/>
                  <a:gd name="connsiteY84" fmla="*/ 959005 h 1043754"/>
                  <a:gd name="connsiteX85" fmla="*/ 4563079 w 7507001"/>
                  <a:gd name="connsiteY85" fmla="*/ 0 h 1043754"/>
                  <a:gd name="connsiteX86" fmla="*/ 4585381 w 7507001"/>
                  <a:gd name="connsiteY86" fmla="*/ 972386 h 1043754"/>
                  <a:gd name="connsiteX87" fmla="*/ 4607684 w 7507001"/>
                  <a:gd name="connsiteY87" fmla="*/ 1039293 h 1043754"/>
                  <a:gd name="connsiteX88" fmla="*/ 4643367 w 7507001"/>
                  <a:gd name="connsiteY88" fmla="*/ 637849 h 1043754"/>
                  <a:gd name="connsiteX89" fmla="*/ 4661209 w 7507001"/>
                  <a:gd name="connsiteY89" fmla="*/ 1039293 h 1043754"/>
                  <a:gd name="connsiteX90" fmla="*/ 4679051 w 7507001"/>
                  <a:gd name="connsiteY90" fmla="*/ 905479 h 1043754"/>
                  <a:gd name="connsiteX91" fmla="*/ 4705814 w 7507001"/>
                  <a:gd name="connsiteY91" fmla="*/ 1030372 h 1043754"/>
                  <a:gd name="connsiteX92" fmla="*/ 4714735 w 7507001"/>
                  <a:gd name="connsiteY92" fmla="*/ 744901 h 1043754"/>
                  <a:gd name="connsiteX93" fmla="*/ 4741498 w 7507001"/>
                  <a:gd name="connsiteY93" fmla="*/ 959005 h 1043754"/>
                  <a:gd name="connsiteX94" fmla="*/ 4754880 w 7507001"/>
                  <a:gd name="connsiteY94" fmla="*/ 677994 h 1043754"/>
                  <a:gd name="connsiteX95" fmla="*/ 4781643 w 7507001"/>
                  <a:gd name="connsiteY95" fmla="*/ 878716 h 1043754"/>
                  <a:gd name="connsiteX96" fmla="*/ 4803945 w 7507001"/>
                  <a:gd name="connsiteY96" fmla="*/ 762743 h 1043754"/>
                  <a:gd name="connsiteX97" fmla="*/ 4830708 w 7507001"/>
                  <a:gd name="connsiteY97" fmla="*/ 1021451 h 1043754"/>
                  <a:gd name="connsiteX98" fmla="*/ 4893155 w 7507001"/>
                  <a:gd name="connsiteY98" fmla="*/ 1039293 h 1043754"/>
                  <a:gd name="connsiteX99" fmla="*/ 4910997 w 7507001"/>
                  <a:gd name="connsiteY99" fmla="*/ 834111 h 1043754"/>
                  <a:gd name="connsiteX100" fmla="*/ 4951141 w 7507001"/>
                  <a:gd name="connsiteY100" fmla="*/ 1043754 h 1043754"/>
                  <a:gd name="connsiteX101" fmla="*/ 5009127 w 7507001"/>
                  <a:gd name="connsiteY101" fmla="*/ 954545 h 1043754"/>
                  <a:gd name="connsiteX102" fmla="*/ 5031430 w 7507001"/>
                  <a:gd name="connsiteY102" fmla="*/ 307773 h 1043754"/>
                  <a:gd name="connsiteX103" fmla="*/ 5067114 w 7507001"/>
                  <a:gd name="connsiteY103" fmla="*/ 1039293 h 1043754"/>
                  <a:gd name="connsiteX104" fmla="*/ 5254454 w 7507001"/>
                  <a:gd name="connsiteY104" fmla="*/ 1030373 h 1043754"/>
                  <a:gd name="connsiteX105" fmla="*/ 5330283 w 7507001"/>
                  <a:gd name="connsiteY105" fmla="*/ 597705 h 1043754"/>
                  <a:gd name="connsiteX106" fmla="*/ 5352586 w 7507001"/>
                  <a:gd name="connsiteY106" fmla="*/ 972386 h 1043754"/>
                  <a:gd name="connsiteX107" fmla="*/ 5446255 w 7507001"/>
                  <a:gd name="connsiteY107" fmla="*/ 811808 h 1043754"/>
                  <a:gd name="connsiteX108" fmla="*/ 5785252 w 7507001"/>
                  <a:gd name="connsiteY108" fmla="*/ 330076 h 1043754"/>
                  <a:gd name="connsiteX109" fmla="*/ 6079645 w 7507001"/>
                  <a:gd name="connsiteY109" fmla="*/ 218564 h 1043754"/>
                  <a:gd name="connsiteX110" fmla="*/ 7507001 w 7507001"/>
                  <a:gd name="connsiteY110" fmla="*/ 1034833 h 104375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785252 w 7507001"/>
                  <a:gd name="connsiteY108" fmla="*/ 330076 h 1048214"/>
                  <a:gd name="connsiteX109" fmla="*/ 6079645 w 7507001"/>
                  <a:gd name="connsiteY109" fmla="*/ 218564 h 1048214"/>
                  <a:gd name="connsiteX110" fmla="*/ 7507001 w 7507001"/>
                  <a:gd name="connsiteY110"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90860 w 7507001"/>
                  <a:gd name="connsiteY108" fmla="*/ 905479 h 1048214"/>
                  <a:gd name="connsiteX109" fmla="*/ 5785252 w 7507001"/>
                  <a:gd name="connsiteY109" fmla="*/ 330076 h 1048214"/>
                  <a:gd name="connsiteX110" fmla="*/ 6079645 w 7507001"/>
                  <a:gd name="connsiteY110" fmla="*/ 218564 h 1048214"/>
                  <a:gd name="connsiteX111" fmla="*/ 7507001 w 7507001"/>
                  <a:gd name="connsiteY111"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785252 w 7507001"/>
                  <a:gd name="connsiteY109" fmla="*/ 330076 h 1048214"/>
                  <a:gd name="connsiteX110" fmla="*/ 6079645 w 7507001"/>
                  <a:gd name="connsiteY110" fmla="*/ 218564 h 1048214"/>
                  <a:gd name="connsiteX111" fmla="*/ 7507001 w 7507001"/>
                  <a:gd name="connsiteY111"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522084 w 7507001"/>
                  <a:gd name="connsiteY109" fmla="*/ 793967 h 1048214"/>
                  <a:gd name="connsiteX110" fmla="*/ 5785252 w 7507001"/>
                  <a:gd name="connsiteY110" fmla="*/ 330076 h 1048214"/>
                  <a:gd name="connsiteX111" fmla="*/ 6079645 w 7507001"/>
                  <a:gd name="connsiteY111" fmla="*/ 218564 h 1048214"/>
                  <a:gd name="connsiteX112" fmla="*/ 7507001 w 7507001"/>
                  <a:gd name="connsiteY112"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785252 w 7507001"/>
                  <a:gd name="connsiteY110" fmla="*/ 330076 h 1048214"/>
                  <a:gd name="connsiteX111" fmla="*/ 6079645 w 7507001"/>
                  <a:gd name="connsiteY111" fmla="*/ 218564 h 1048214"/>
                  <a:gd name="connsiteX112" fmla="*/ 7507001 w 7507001"/>
                  <a:gd name="connsiteY112"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566688 w 7507001"/>
                  <a:gd name="connsiteY110" fmla="*/ 869795 h 1048214"/>
                  <a:gd name="connsiteX111" fmla="*/ 5785252 w 7507001"/>
                  <a:gd name="connsiteY111" fmla="*/ 330076 h 1048214"/>
                  <a:gd name="connsiteX112" fmla="*/ 6079645 w 7507001"/>
                  <a:gd name="connsiteY112" fmla="*/ 218564 h 1048214"/>
                  <a:gd name="connsiteX113" fmla="*/ 7507001 w 7507001"/>
                  <a:gd name="connsiteY113"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785252 w 7507001"/>
                  <a:gd name="connsiteY111" fmla="*/ 330076 h 1048214"/>
                  <a:gd name="connsiteX112" fmla="*/ 6079645 w 7507001"/>
                  <a:gd name="connsiteY112" fmla="*/ 218564 h 1048214"/>
                  <a:gd name="connsiteX113" fmla="*/ 7507001 w 7507001"/>
                  <a:gd name="connsiteY113"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41163 h 1048214"/>
                  <a:gd name="connsiteX112" fmla="*/ 5785252 w 7507001"/>
                  <a:gd name="connsiteY112" fmla="*/ 330076 h 1048214"/>
                  <a:gd name="connsiteX113" fmla="*/ 6079645 w 7507001"/>
                  <a:gd name="connsiteY113" fmla="*/ 218564 h 1048214"/>
                  <a:gd name="connsiteX114" fmla="*/ 7507001 w 7507001"/>
                  <a:gd name="connsiteY114"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41163 h 1048214"/>
                  <a:gd name="connsiteX112" fmla="*/ 5664819 w 7507001"/>
                  <a:gd name="connsiteY112" fmla="*/ 834111 h 1048214"/>
                  <a:gd name="connsiteX113" fmla="*/ 5785252 w 7507001"/>
                  <a:gd name="connsiteY113" fmla="*/ 330076 h 1048214"/>
                  <a:gd name="connsiteX114" fmla="*/ 6079645 w 7507001"/>
                  <a:gd name="connsiteY114" fmla="*/ 218564 h 1048214"/>
                  <a:gd name="connsiteX115" fmla="*/ 7507001 w 7507001"/>
                  <a:gd name="connsiteY115"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41163 h 1048214"/>
                  <a:gd name="connsiteX112" fmla="*/ 5642517 w 7507001"/>
                  <a:gd name="connsiteY112" fmla="*/ 1034833 h 1048214"/>
                  <a:gd name="connsiteX113" fmla="*/ 5785252 w 7507001"/>
                  <a:gd name="connsiteY113" fmla="*/ 330076 h 1048214"/>
                  <a:gd name="connsiteX114" fmla="*/ 6079645 w 7507001"/>
                  <a:gd name="connsiteY114" fmla="*/ 218564 h 1048214"/>
                  <a:gd name="connsiteX115" fmla="*/ 7507001 w 7507001"/>
                  <a:gd name="connsiteY115"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785252 w 7507001"/>
                  <a:gd name="connsiteY113" fmla="*/ 330076 h 1048214"/>
                  <a:gd name="connsiteX114" fmla="*/ 6079645 w 7507001"/>
                  <a:gd name="connsiteY114" fmla="*/ 218564 h 1048214"/>
                  <a:gd name="connsiteX115" fmla="*/ 7507001 w 7507001"/>
                  <a:gd name="connsiteY115"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687122 w 7507001"/>
                  <a:gd name="connsiteY113" fmla="*/ 820729 h 1048214"/>
                  <a:gd name="connsiteX114" fmla="*/ 5785252 w 7507001"/>
                  <a:gd name="connsiteY114" fmla="*/ 330076 h 1048214"/>
                  <a:gd name="connsiteX115" fmla="*/ 6079645 w 7507001"/>
                  <a:gd name="connsiteY115" fmla="*/ 218564 h 1048214"/>
                  <a:gd name="connsiteX116" fmla="*/ 7507001 w 7507001"/>
                  <a:gd name="connsiteY116"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785252 w 7507001"/>
                  <a:gd name="connsiteY114" fmla="*/ 330076 h 1048214"/>
                  <a:gd name="connsiteX115" fmla="*/ 6079645 w 7507001"/>
                  <a:gd name="connsiteY115" fmla="*/ 218564 h 1048214"/>
                  <a:gd name="connsiteX116" fmla="*/ 7507001 w 7507001"/>
                  <a:gd name="connsiteY116"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865541 w 7507001"/>
                  <a:gd name="connsiteY114" fmla="*/ 892097 h 1048214"/>
                  <a:gd name="connsiteX115" fmla="*/ 5785252 w 7507001"/>
                  <a:gd name="connsiteY115" fmla="*/ 330076 h 1048214"/>
                  <a:gd name="connsiteX116" fmla="*/ 6079645 w 7507001"/>
                  <a:gd name="connsiteY116" fmla="*/ 218564 h 1048214"/>
                  <a:gd name="connsiteX117" fmla="*/ 7507001 w 7507001"/>
                  <a:gd name="connsiteY117"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785252 w 7507001"/>
                  <a:gd name="connsiteY115" fmla="*/ 330076 h 1048214"/>
                  <a:gd name="connsiteX116" fmla="*/ 6079645 w 7507001"/>
                  <a:gd name="connsiteY116" fmla="*/ 218564 h 1048214"/>
                  <a:gd name="connsiteX117" fmla="*/ 7507001 w 7507001"/>
                  <a:gd name="connsiteY117"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865541 w 7507001"/>
                  <a:gd name="connsiteY115" fmla="*/ 686915 h 1048214"/>
                  <a:gd name="connsiteX116" fmla="*/ 5785252 w 7507001"/>
                  <a:gd name="connsiteY116" fmla="*/ 330076 h 1048214"/>
                  <a:gd name="connsiteX117" fmla="*/ 6079645 w 7507001"/>
                  <a:gd name="connsiteY117" fmla="*/ 218564 h 1048214"/>
                  <a:gd name="connsiteX118" fmla="*/ 7507001 w 7507001"/>
                  <a:gd name="connsiteY118"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5785252 w 7507001"/>
                  <a:gd name="connsiteY116" fmla="*/ 330076 h 1048214"/>
                  <a:gd name="connsiteX117" fmla="*/ 6079645 w 7507001"/>
                  <a:gd name="connsiteY117" fmla="*/ 218564 h 1048214"/>
                  <a:gd name="connsiteX118" fmla="*/ 7507001 w 7507001"/>
                  <a:gd name="connsiteY118"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079645 w 7507001"/>
                  <a:gd name="connsiteY117" fmla="*/ 218564 h 1048214"/>
                  <a:gd name="connsiteX118" fmla="*/ 7507001 w 7507001"/>
                  <a:gd name="connsiteY118"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503391 w 7507001"/>
                  <a:gd name="connsiteY117" fmla="*/ 869795 h 1048214"/>
                  <a:gd name="connsiteX118" fmla="*/ 6079645 w 7507001"/>
                  <a:gd name="connsiteY118" fmla="*/ 218564 h 1048214"/>
                  <a:gd name="connsiteX119" fmla="*/ 7507001 w 7507001"/>
                  <a:gd name="connsiteY119"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079645 w 7507001"/>
                  <a:gd name="connsiteY118" fmla="*/ 218564 h 1048214"/>
                  <a:gd name="connsiteX119" fmla="*/ 7507001 w 7507001"/>
                  <a:gd name="connsiteY119"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342813 w 7507001"/>
                  <a:gd name="connsiteY118" fmla="*/ 562021 h 1048214"/>
                  <a:gd name="connsiteX119" fmla="*/ 6079645 w 7507001"/>
                  <a:gd name="connsiteY119" fmla="*/ 218564 h 1048214"/>
                  <a:gd name="connsiteX120" fmla="*/ 7507001 w 7507001"/>
                  <a:gd name="connsiteY120"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079645 w 7507001"/>
                  <a:gd name="connsiteY119" fmla="*/ 218564 h 1048214"/>
                  <a:gd name="connsiteX120" fmla="*/ 7507001 w 7507001"/>
                  <a:gd name="connsiteY120"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7096636 w 7507001"/>
                  <a:gd name="connsiteY119" fmla="*/ 405904 h 1048214"/>
                  <a:gd name="connsiteX120" fmla="*/ 7507001 w 7507001"/>
                  <a:gd name="connsiteY120"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873611 w 7507001"/>
                  <a:gd name="connsiteY119" fmla="*/ 735980 h 1048214"/>
                  <a:gd name="connsiteX120" fmla="*/ 7096636 w 7507001"/>
                  <a:gd name="connsiteY120" fmla="*/ 405904 h 1048214"/>
                  <a:gd name="connsiteX121" fmla="*/ 7507001 w 7507001"/>
                  <a:gd name="connsiteY121"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913755 w 7507001"/>
                  <a:gd name="connsiteY119" fmla="*/ 1034833 h 1048214"/>
                  <a:gd name="connsiteX120" fmla="*/ 7096636 w 7507001"/>
                  <a:gd name="connsiteY120" fmla="*/ 405904 h 1048214"/>
                  <a:gd name="connsiteX121" fmla="*/ 7507001 w 7507001"/>
                  <a:gd name="connsiteY121"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913755 w 7507001"/>
                  <a:gd name="connsiteY119" fmla="*/ 1034833 h 1048214"/>
                  <a:gd name="connsiteX120" fmla="*/ 7011886 w 7507001"/>
                  <a:gd name="connsiteY120" fmla="*/ 704757 h 1048214"/>
                  <a:gd name="connsiteX121" fmla="*/ 7096636 w 7507001"/>
                  <a:gd name="connsiteY121" fmla="*/ 405904 h 1048214"/>
                  <a:gd name="connsiteX122" fmla="*/ 7507001 w 7507001"/>
                  <a:gd name="connsiteY122"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913755 w 7507001"/>
                  <a:gd name="connsiteY119" fmla="*/ 1034833 h 1048214"/>
                  <a:gd name="connsiteX120" fmla="*/ 6931597 w 7507001"/>
                  <a:gd name="connsiteY120" fmla="*/ 941163 h 1048214"/>
                  <a:gd name="connsiteX121" fmla="*/ 7096636 w 7507001"/>
                  <a:gd name="connsiteY121" fmla="*/ 405904 h 1048214"/>
                  <a:gd name="connsiteX122" fmla="*/ 7507001 w 7507001"/>
                  <a:gd name="connsiteY122"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913755 w 7507001"/>
                  <a:gd name="connsiteY119" fmla="*/ 1034833 h 1048214"/>
                  <a:gd name="connsiteX120" fmla="*/ 6931597 w 7507001"/>
                  <a:gd name="connsiteY120" fmla="*/ 941163 h 1048214"/>
                  <a:gd name="connsiteX121" fmla="*/ 7065412 w 7507001"/>
                  <a:gd name="connsiteY121" fmla="*/ 530798 h 1048214"/>
                  <a:gd name="connsiteX122" fmla="*/ 7096636 w 7507001"/>
                  <a:gd name="connsiteY122" fmla="*/ 405904 h 1048214"/>
                  <a:gd name="connsiteX123" fmla="*/ 7507001 w 7507001"/>
                  <a:gd name="connsiteY123"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913755 w 7507001"/>
                  <a:gd name="connsiteY119" fmla="*/ 1034833 h 1048214"/>
                  <a:gd name="connsiteX120" fmla="*/ 6931597 w 7507001"/>
                  <a:gd name="connsiteY120" fmla="*/ 941163 h 1048214"/>
                  <a:gd name="connsiteX121" fmla="*/ 6962821 w 7507001"/>
                  <a:gd name="connsiteY121" fmla="*/ 1025912 h 1048214"/>
                  <a:gd name="connsiteX122" fmla="*/ 7096636 w 7507001"/>
                  <a:gd name="connsiteY122" fmla="*/ 405904 h 1048214"/>
                  <a:gd name="connsiteX123" fmla="*/ 7507001 w 7507001"/>
                  <a:gd name="connsiteY123"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913755 w 7507001"/>
                  <a:gd name="connsiteY119" fmla="*/ 1034833 h 1048214"/>
                  <a:gd name="connsiteX120" fmla="*/ 6931597 w 7507001"/>
                  <a:gd name="connsiteY120" fmla="*/ 941163 h 1048214"/>
                  <a:gd name="connsiteX121" fmla="*/ 6962821 w 7507001"/>
                  <a:gd name="connsiteY121" fmla="*/ 1025912 h 1048214"/>
                  <a:gd name="connsiteX122" fmla="*/ 7060952 w 7507001"/>
                  <a:gd name="connsiteY122" fmla="*/ 570942 h 1048214"/>
                  <a:gd name="connsiteX123" fmla="*/ 7096636 w 7507001"/>
                  <a:gd name="connsiteY123" fmla="*/ 405904 h 1048214"/>
                  <a:gd name="connsiteX124" fmla="*/ 7507001 w 7507001"/>
                  <a:gd name="connsiteY124"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913755 w 7507001"/>
                  <a:gd name="connsiteY119" fmla="*/ 1034833 h 1048214"/>
                  <a:gd name="connsiteX120" fmla="*/ 6931597 w 7507001"/>
                  <a:gd name="connsiteY120" fmla="*/ 941163 h 1048214"/>
                  <a:gd name="connsiteX121" fmla="*/ 6962821 w 7507001"/>
                  <a:gd name="connsiteY121" fmla="*/ 1025912 h 1048214"/>
                  <a:gd name="connsiteX122" fmla="*/ 7114478 w 7507001"/>
                  <a:gd name="connsiteY122" fmla="*/ 1034833 h 1048214"/>
                  <a:gd name="connsiteX123" fmla="*/ 7096636 w 7507001"/>
                  <a:gd name="connsiteY123" fmla="*/ 405904 h 1048214"/>
                  <a:gd name="connsiteX124" fmla="*/ 7507001 w 7507001"/>
                  <a:gd name="connsiteY124"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913755 w 7507001"/>
                  <a:gd name="connsiteY119" fmla="*/ 1034833 h 1048214"/>
                  <a:gd name="connsiteX120" fmla="*/ 6931597 w 7507001"/>
                  <a:gd name="connsiteY120" fmla="*/ 941163 h 1048214"/>
                  <a:gd name="connsiteX121" fmla="*/ 6967282 w 7507001"/>
                  <a:gd name="connsiteY121" fmla="*/ 1034833 h 1048214"/>
                  <a:gd name="connsiteX122" fmla="*/ 7114478 w 7507001"/>
                  <a:gd name="connsiteY122" fmla="*/ 1034833 h 1048214"/>
                  <a:gd name="connsiteX123" fmla="*/ 7096636 w 7507001"/>
                  <a:gd name="connsiteY123" fmla="*/ 405904 h 1048214"/>
                  <a:gd name="connsiteX124" fmla="*/ 7507001 w 7507001"/>
                  <a:gd name="connsiteY124"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913755 w 7507001"/>
                  <a:gd name="connsiteY119" fmla="*/ 1034833 h 1048214"/>
                  <a:gd name="connsiteX120" fmla="*/ 6931597 w 7507001"/>
                  <a:gd name="connsiteY120" fmla="*/ 941163 h 1048214"/>
                  <a:gd name="connsiteX121" fmla="*/ 6967282 w 7507001"/>
                  <a:gd name="connsiteY121" fmla="*/ 1034833 h 1048214"/>
                  <a:gd name="connsiteX122" fmla="*/ 7114478 w 7507001"/>
                  <a:gd name="connsiteY122" fmla="*/ 1034833 h 1048214"/>
                  <a:gd name="connsiteX123" fmla="*/ 7096636 w 7507001"/>
                  <a:gd name="connsiteY123" fmla="*/ 405904 h 1048214"/>
                  <a:gd name="connsiteX124" fmla="*/ 7203687 w 7507001"/>
                  <a:gd name="connsiteY124" fmla="*/ 579863 h 1048214"/>
                  <a:gd name="connsiteX125" fmla="*/ 7507001 w 7507001"/>
                  <a:gd name="connsiteY125"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913755 w 7507001"/>
                  <a:gd name="connsiteY119" fmla="*/ 1034833 h 1048214"/>
                  <a:gd name="connsiteX120" fmla="*/ 6931597 w 7507001"/>
                  <a:gd name="connsiteY120" fmla="*/ 941163 h 1048214"/>
                  <a:gd name="connsiteX121" fmla="*/ 6967282 w 7507001"/>
                  <a:gd name="connsiteY121" fmla="*/ 1034833 h 1048214"/>
                  <a:gd name="connsiteX122" fmla="*/ 7114478 w 7507001"/>
                  <a:gd name="connsiteY122" fmla="*/ 1034833 h 1048214"/>
                  <a:gd name="connsiteX123" fmla="*/ 7096636 w 7507001"/>
                  <a:gd name="connsiteY123" fmla="*/ 405904 h 1048214"/>
                  <a:gd name="connsiteX124" fmla="*/ 7163543 w 7507001"/>
                  <a:gd name="connsiteY124" fmla="*/ 1025912 h 1048214"/>
                  <a:gd name="connsiteX125" fmla="*/ 7507001 w 7507001"/>
                  <a:gd name="connsiteY125" fmla="*/ 1034833 h 1048214"/>
                  <a:gd name="connsiteX0" fmla="*/ 0 w 7507001"/>
                  <a:gd name="connsiteY0" fmla="*/ 1021451 h 1048214"/>
                  <a:gd name="connsiteX1" fmla="*/ 673533 w 7507001"/>
                  <a:gd name="connsiteY1" fmla="*/ 1021451 h 1048214"/>
                  <a:gd name="connsiteX2" fmla="*/ 695836 w 7507001"/>
                  <a:gd name="connsiteY2" fmla="*/ 637849 h 1048214"/>
                  <a:gd name="connsiteX3" fmla="*/ 731520 w 7507001"/>
                  <a:gd name="connsiteY3" fmla="*/ 1025912 h 1048214"/>
                  <a:gd name="connsiteX4" fmla="*/ 798427 w 7507001"/>
                  <a:gd name="connsiteY4" fmla="*/ 1025912 h 1048214"/>
                  <a:gd name="connsiteX5" fmla="*/ 816269 w 7507001"/>
                  <a:gd name="connsiteY5" fmla="*/ 954544 h 1048214"/>
                  <a:gd name="connsiteX6" fmla="*/ 847492 w 7507001"/>
                  <a:gd name="connsiteY6" fmla="*/ 1034833 h 1048214"/>
                  <a:gd name="connsiteX7" fmla="*/ 1302462 w 7507001"/>
                  <a:gd name="connsiteY7" fmla="*/ 1034833 h 1048214"/>
                  <a:gd name="connsiteX8" fmla="*/ 1333686 w 7507001"/>
                  <a:gd name="connsiteY8" fmla="*/ 985767 h 1048214"/>
                  <a:gd name="connsiteX9" fmla="*/ 1360448 w 7507001"/>
                  <a:gd name="connsiteY9" fmla="*/ 1034833 h 1048214"/>
                  <a:gd name="connsiteX10" fmla="*/ 1521026 w 7507001"/>
                  <a:gd name="connsiteY10" fmla="*/ 1034833 h 1048214"/>
                  <a:gd name="connsiteX11" fmla="*/ 1534407 w 7507001"/>
                  <a:gd name="connsiteY11" fmla="*/ 1021451 h 1048214"/>
                  <a:gd name="connsiteX12" fmla="*/ 1570091 w 7507001"/>
                  <a:gd name="connsiteY12" fmla="*/ 1034833 h 1048214"/>
                  <a:gd name="connsiteX13" fmla="*/ 1810958 w 7507001"/>
                  <a:gd name="connsiteY13" fmla="*/ 1034833 h 1048214"/>
                  <a:gd name="connsiteX14" fmla="*/ 1846642 w 7507001"/>
                  <a:gd name="connsiteY14" fmla="*/ 646770 h 1048214"/>
                  <a:gd name="connsiteX15" fmla="*/ 1877865 w 7507001"/>
                  <a:gd name="connsiteY15" fmla="*/ 597705 h 1048214"/>
                  <a:gd name="connsiteX16" fmla="*/ 1886786 w 7507001"/>
                  <a:gd name="connsiteY16" fmla="*/ 847492 h 1048214"/>
                  <a:gd name="connsiteX17" fmla="*/ 1909088 w 7507001"/>
                  <a:gd name="connsiteY17" fmla="*/ 909939 h 1048214"/>
                  <a:gd name="connsiteX18" fmla="*/ 1935851 w 7507001"/>
                  <a:gd name="connsiteY18" fmla="*/ 1034833 h 1048214"/>
                  <a:gd name="connsiteX19" fmla="*/ 2239165 w 7507001"/>
                  <a:gd name="connsiteY19" fmla="*/ 1034833 h 1048214"/>
                  <a:gd name="connsiteX20" fmla="*/ 2257006 w 7507001"/>
                  <a:gd name="connsiteY20" fmla="*/ 887637 h 1048214"/>
                  <a:gd name="connsiteX21" fmla="*/ 2297151 w 7507001"/>
                  <a:gd name="connsiteY21" fmla="*/ 1025912 h 1048214"/>
                  <a:gd name="connsiteX22" fmla="*/ 2323914 w 7507001"/>
                  <a:gd name="connsiteY22" fmla="*/ 682454 h 1048214"/>
                  <a:gd name="connsiteX23" fmla="*/ 2346216 w 7507001"/>
                  <a:gd name="connsiteY23" fmla="*/ 972386 h 1048214"/>
                  <a:gd name="connsiteX24" fmla="*/ 2350677 w 7507001"/>
                  <a:gd name="connsiteY24" fmla="*/ 1012530 h 1048214"/>
                  <a:gd name="connsiteX25" fmla="*/ 2350677 w 7507001"/>
                  <a:gd name="connsiteY25" fmla="*/ 1012530 h 1048214"/>
                  <a:gd name="connsiteX26" fmla="*/ 2399742 w 7507001"/>
                  <a:gd name="connsiteY26" fmla="*/ 1034833 h 1048214"/>
                  <a:gd name="connsiteX27" fmla="*/ 2417584 w 7507001"/>
                  <a:gd name="connsiteY27" fmla="*/ 954544 h 1048214"/>
                  <a:gd name="connsiteX28" fmla="*/ 2430966 w 7507001"/>
                  <a:gd name="connsiteY28" fmla="*/ 744901 h 1048214"/>
                  <a:gd name="connsiteX29" fmla="*/ 2453268 w 7507001"/>
                  <a:gd name="connsiteY29" fmla="*/ 1039293 h 1048214"/>
                  <a:gd name="connsiteX30" fmla="*/ 2462189 w 7507001"/>
                  <a:gd name="connsiteY30" fmla="*/ 789506 h 1048214"/>
                  <a:gd name="connsiteX31" fmla="*/ 2497873 w 7507001"/>
                  <a:gd name="connsiteY31" fmla="*/ 1025912 h 1048214"/>
                  <a:gd name="connsiteX32" fmla="*/ 2515715 w 7507001"/>
                  <a:gd name="connsiteY32" fmla="*/ 762743 h 1048214"/>
                  <a:gd name="connsiteX33" fmla="*/ 2546938 w 7507001"/>
                  <a:gd name="connsiteY33" fmla="*/ 1025912 h 1048214"/>
                  <a:gd name="connsiteX34" fmla="*/ 2877014 w 7507001"/>
                  <a:gd name="connsiteY34" fmla="*/ 1025912 h 1048214"/>
                  <a:gd name="connsiteX35" fmla="*/ 2921619 w 7507001"/>
                  <a:gd name="connsiteY35" fmla="*/ 892097 h 1048214"/>
                  <a:gd name="connsiteX36" fmla="*/ 2939461 w 7507001"/>
                  <a:gd name="connsiteY36" fmla="*/ 865334 h 1048214"/>
                  <a:gd name="connsiteX37" fmla="*/ 2975145 w 7507001"/>
                  <a:gd name="connsiteY37" fmla="*/ 1039293 h 1048214"/>
                  <a:gd name="connsiteX38" fmla="*/ 3010829 w 7507001"/>
                  <a:gd name="connsiteY38" fmla="*/ 954544 h 1048214"/>
                  <a:gd name="connsiteX39" fmla="*/ 3024210 w 7507001"/>
                  <a:gd name="connsiteY39" fmla="*/ 1030372 h 1048214"/>
                  <a:gd name="connsiteX40" fmla="*/ 3024210 w 7507001"/>
                  <a:gd name="connsiteY40" fmla="*/ 1030372 h 1048214"/>
                  <a:gd name="connsiteX41" fmla="*/ 3073276 w 7507001"/>
                  <a:gd name="connsiteY41" fmla="*/ 1034833 h 1048214"/>
                  <a:gd name="connsiteX42" fmla="*/ 3095578 w 7507001"/>
                  <a:gd name="connsiteY42" fmla="*/ 1034833 h 1048214"/>
                  <a:gd name="connsiteX43" fmla="*/ 3122341 w 7507001"/>
                  <a:gd name="connsiteY43" fmla="*/ 1012530 h 1048214"/>
                  <a:gd name="connsiteX44" fmla="*/ 3135723 w 7507001"/>
                  <a:gd name="connsiteY44" fmla="*/ 1043754 h 1048214"/>
                  <a:gd name="connsiteX45" fmla="*/ 3135723 w 7507001"/>
                  <a:gd name="connsiteY45" fmla="*/ 1043754 h 1048214"/>
                  <a:gd name="connsiteX46" fmla="*/ 3198169 w 7507001"/>
                  <a:gd name="connsiteY46" fmla="*/ 883176 h 1048214"/>
                  <a:gd name="connsiteX47" fmla="*/ 3216011 w 7507001"/>
                  <a:gd name="connsiteY47" fmla="*/ 1034833 h 1048214"/>
                  <a:gd name="connsiteX48" fmla="*/ 3358747 w 7507001"/>
                  <a:gd name="connsiteY48" fmla="*/ 1034833 h 1048214"/>
                  <a:gd name="connsiteX49" fmla="*/ 3376589 w 7507001"/>
                  <a:gd name="connsiteY49" fmla="*/ 905479 h 1048214"/>
                  <a:gd name="connsiteX50" fmla="*/ 3398891 w 7507001"/>
                  <a:gd name="connsiteY50" fmla="*/ 981307 h 1048214"/>
                  <a:gd name="connsiteX51" fmla="*/ 3421194 w 7507001"/>
                  <a:gd name="connsiteY51" fmla="*/ 633389 h 1048214"/>
                  <a:gd name="connsiteX52" fmla="*/ 3447957 w 7507001"/>
                  <a:gd name="connsiteY52" fmla="*/ 976847 h 1048214"/>
                  <a:gd name="connsiteX53" fmla="*/ 3474720 w 7507001"/>
                  <a:gd name="connsiteY53" fmla="*/ 1034833 h 1048214"/>
                  <a:gd name="connsiteX54" fmla="*/ 3523785 w 7507001"/>
                  <a:gd name="connsiteY54" fmla="*/ 869795 h 1048214"/>
                  <a:gd name="connsiteX55" fmla="*/ 3550548 w 7507001"/>
                  <a:gd name="connsiteY55" fmla="*/ 1034833 h 1048214"/>
                  <a:gd name="connsiteX56" fmla="*/ 3742349 w 7507001"/>
                  <a:gd name="connsiteY56" fmla="*/ 1034833 h 1048214"/>
                  <a:gd name="connsiteX57" fmla="*/ 3764651 w 7507001"/>
                  <a:gd name="connsiteY57" fmla="*/ 932242 h 1048214"/>
                  <a:gd name="connsiteX58" fmla="*/ 3800335 w 7507001"/>
                  <a:gd name="connsiteY58" fmla="*/ 1039293 h 1048214"/>
                  <a:gd name="connsiteX59" fmla="*/ 3840480 w 7507001"/>
                  <a:gd name="connsiteY59" fmla="*/ 695836 h 1048214"/>
                  <a:gd name="connsiteX60" fmla="*/ 3858322 w 7507001"/>
                  <a:gd name="connsiteY60" fmla="*/ 1025912 h 1048214"/>
                  <a:gd name="connsiteX61" fmla="*/ 3885085 w 7507001"/>
                  <a:gd name="connsiteY61" fmla="*/ 909939 h 1048214"/>
                  <a:gd name="connsiteX62" fmla="*/ 3911847 w 7507001"/>
                  <a:gd name="connsiteY62" fmla="*/ 887637 h 1048214"/>
                  <a:gd name="connsiteX63" fmla="*/ 3947531 w 7507001"/>
                  <a:gd name="connsiteY63" fmla="*/ 1034833 h 1048214"/>
                  <a:gd name="connsiteX64" fmla="*/ 3974294 w 7507001"/>
                  <a:gd name="connsiteY64" fmla="*/ 1034833 h 1048214"/>
                  <a:gd name="connsiteX65" fmla="*/ 3996597 w 7507001"/>
                  <a:gd name="connsiteY65" fmla="*/ 811808 h 1048214"/>
                  <a:gd name="connsiteX66" fmla="*/ 4041202 w 7507001"/>
                  <a:gd name="connsiteY66" fmla="*/ 1034833 h 1048214"/>
                  <a:gd name="connsiteX67" fmla="*/ 4063504 w 7507001"/>
                  <a:gd name="connsiteY67" fmla="*/ 1034833 h 1048214"/>
                  <a:gd name="connsiteX68" fmla="*/ 4076886 w 7507001"/>
                  <a:gd name="connsiteY68" fmla="*/ 860874 h 1048214"/>
                  <a:gd name="connsiteX69" fmla="*/ 4076886 w 7507001"/>
                  <a:gd name="connsiteY69" fmla="*/ 860874 h 1048214"/>
                  <a:gd name="connsiteX70" fmla="*/ 4134872 w 7507001"/>
                  <a:gd name="connsiteY70" fmla="*/ 695836 h 1048214"/>
                  <a:gd name="connsiteX71" fmla="*/ 4157174 w 7507001"/>
                  <a:gd name="connsiteY71" fmla="*/ 994688 h 1048214"/>
                  <a:gd name="connsiteX72" fmla="*/ 4188398 w 7507001"/>
                  <a:gd name="connsiteY72" fmla="*/ 950084 h 1048214"/>
                  <a:gd name="connsiteX73" fmla="*/ 4210700 w 7507001"/>
                  <a:gd name="connsiteY73" fmla="*/ 1039293 h 1048214"/>
                  <a:gd name="connsiteX74" fmla="*/ 4286528 w 7507001"/>
                  <a:gd name="connsiteY74" fmla="*/ 1039293 h 1048214"/>
                  <a:gd name="connsiteX75" fmla="*/ 4304370 w 7507001"/>
                  <a:gd name="connsiteY75" fmla="*/ 869795 h 1048214"/>
                  <a:gd name="connsiteX76" fmla="*/ 4340054 w 7507001"/>
                  <a:gd name="connsiteY76" fmla="*/ 1043754 h 1048214"/>
                  <a:gd name="connsiteX77" fmla="*/ 4348975 w 7507001"/>
                  <a:gd name="connsiteY77" fmla="*/ 865334 h 1048214"/>
                  <a:gd name="connsiteX78" fmla="*/ 4375738 w 7507001"/>
                  <a:gd name="connsiteY78" fmla="*/ 963465 h 1048214"/>
                  <a:gd name="connsiteX79" fmla="*/ 4384659 w 7507001"/>
                  <a:gd name="connsiteY79" fmla="*/ 731520 h 1048214"/>
                  <a:gd name="connsiteX80" fmla="*/ 4420343 w 7507001"/>
                  <a:gd name="connsiteY80" fmla="*/ 767204 h 1048214"/>
                  <a:gd name="connsiteX81" fmla="*/ 4456027 w 7507001"/>
                  <a:gd name="connsiteY81" fmla="*/ 544179 h 1048214"/>
                  <a:gd name="connsiteX82" fmla="*/ 4469408 w 7507001"/>
                  <a:gd name="connsiteY82" fmla="*/ 990228 h 1048214"/>
                  <a:gd name="connsiteX83" fmla="*/ 4509553 w 7507001"/>
                  <a:gd name="connsiteY83" fmla="*/ 1039293 h 1048214"/>
                  <a:gd name="connsiteX84" fmla="*/ 4536316 w 7507001"/>
                  <a:gd name="connsiteY84" fmla="*/ 959005 h 1048214"/>
                  <a:gd name="connsiteX85" fmla="*/ 4563079 w 7507001"/>
                  <a:gd name="connsiteY85" fmla="*/ 0 h 1048214"/>
                  <a:gd name="connsiteX86" fmla="*/ 4585381 w 7507001"/>
                  <a:gd name="connsiteY86" fmla="*/ 972386 h 1048214"/>
                  <a:gd name="connsiteX87" fmla="*/ 4607684 w 7507001"/>
                  <a:gd name="connsiteY87" fmla="*/ 1039293 h 1048214"/>
                  <a:gd name="connsiteX88" fmla="*/ 4643367 w 7507001"/>
                  <a:gd name="connsiteY88" fmla="*/ 637849 h 1048214"/>
                  <a:gd name="connsiteX89" fmla="*/ 4661209 w 7507001"/>
                  <a:gd name="connsiteY89" fmla="*/ 1039293 h 1048214"/>
                  <a:gd name="connsiteX90" fmla="*/ 4679051 w 7507001"/>
                  <a:gd name="connsiteY90" fmla="*/ 905479 h 1048214"/>
                  <a:gd name="connsiteX91" fmla="*/ 4705814 w 7507001"/>
                  <a:gd name="connsiteY91" fmla="*/ 1030372 h 1048214"/>
                  <a:gd name="connsiteX92" fmla="*/ 4714735 w 7507001"/>
                  <a:gd name="connsiteY92" fmla="*/ 744901 h 1048214"/>
                  <a:gd name="connsiteX93" fmla="*/ 4741498 w 7507001"/>
                  <a:gd name="connsiteY93" fmla="*/ 959005 h 1048214"/>
                  <a:gd name="connsiteX94" fmla="*/ 4754880 w 7507001"/>
                  <a:gd name="connsiteY94" fmla="*/ 677994 h 1048214"/>
                  <a:gd name="connsiteX95" fmla="*/ 4781643 w 7507001"/>
                  <a:gd name="connsiteY95" fmla="*/ 878716 h 1048214"/>
                  <a:gd name="connsiteX96" fmla="*/ 4803945 w 7507001"/>
                  <a:gd name="connsiteY96" fmla="*/ 762743 h 1048214"/>
                  <a:gd name="connsiteX97" fmla="*/ 4830708 w 7507001"/>
                  <a:gd name="connsiteY97" fmla="*/ 1021451 h 1048214"/>
                  <a:gd name="connsiteX98" fmla="*/ 4893155 w 7507001"/>
                  <a:gd name="connsiteY98" fmla="*/ 1039293 h 1048214"/>
                  <a:gd name="connsiteX99" fmla="*/ 4910997 w 7507001"/>
                  <a:gd name="connsiteY99" fmla="*/ 834111 h 1048214"/>
                  <a:gd name="connsiteX100" fmla="*/ 4951141 w 7507001"/>
                  <a:gd name="connsiteY100" fmla="*/ 1043754 h 1048214"/>
                  <a:gd name="connsiteX101" fmla="*/ 5009127 w 7507001"/>
                  <a:gd name="connsiteY101" fmla="*/ 954545 h 1048214"/>
                  <a:gd name="connsiteX102" fmla="*/ 5031430 w 7507001"/>
                  <a:gd name="connsiteY102" fmla="*/ 307773 h 1048214"/>
                  <a:gd name="connsiteX103" fmla="*/ 5067114 w 7507001"/>
                  <a:gd name="connsiteY103" fmla="*/ 1039293 h 1048214"/>
                  <a:gd name="connsiteX104" fmla="*/ 5254454 w 7507001"/>
                  <a:gd name="connsiteY104" fmla="*/ 1030373 h 1048214"/>
                  <a:gd name="connsiteX105" fmla="*/ 5330283 w 7507001"/>
                  <a:gd name="connsiteY105" fmla="*/ 597705 h 1048214"/>
                  <a:gd name="connsiteX106" fmla="*/ 5352586 w 7507001"/>
                  <a:gd name="connsiteY106" fmla="*/ 972386 h 1048214"/>
                  <a:gd name="connsiteX107" fmla="*/ 5410571 w 7507001"/>
                  <a:gd name="connsiteY107" fmla="*/ 1048214 h 1048214"/>
                  <a:gd name="connsiteX108" fmla="*/ 5455176 w 7507001"/>
                  <a:gd name="connsiteY108" fmla="*/ 905479 h 1048214"/>
                  <a:gd name="connsiteX109" fmla="*/ 5486400 w 7507001"/>
                  <a:gd name="connsiteY109" fmla="*/ 1039294 h 1048214"/>
                  <a:gd name="connsiteX110" fmla="*/ 5606832 w 7507001"/>
                  <a:gd name="connsiteY110" fmla="*/ 1043754 h 1048214"/>
                  <a:gd name="connsiteX111" fmla="*/ 5633596 w 7507001"/>
                  <a:gd name="connsiteY111" fmla="*/ 967926 h 1048214"/>
                  <a:gd name="connsiteX112" fmla="*/ 5642517 w 7507001"/>
                  <a:gd name="connsiteY112" fmla="*/ 1034833 h 1048214"/>
                  <a:gd name="connsiteX113" fmla="*/ 5896765 w 7507001"/>
                  <a:gd name="connsiteY113" fmla="*/ 1039293 h 1048214"/>
                  <a:gd name="connsiteX114" fmla="*/ 5932448 w 7507001"/>
                  <a:gd name="connsiteY114" fmla="*/ 994688 h 1048214"/>
                  <a:gd name="connsiteX115" fmla="*/ 5950290 w 7507001"/>
                  <a:gd name="connsiteY115" fmla="*/ 1039294 h 1048214"/>
                  <a:gd name="connsiteX116" fmla="*/ 6623824 w 7507001"/>
                  <a:gd name="connsiteY116" fmla="*/ 1039293 h 1048214"/>
                  <a:gd name="connsiteX117" fmla="*/ 6659508 w 7507001"/>
                  <a:gd name="connsiteY117" fmla="*/ 972386 h 1048214"/>
                  <a:gd name="connsiteX118" fmla="*/ 6686271 w 7507001"/>
                  <a:gd name="connsiteY118" fmla="*/ 1034833 h 1048214"/>
                  <a:gd name="connsiteX119" fmla="*/ 6913755 w 7507001"/>
                  <a:gd name="connsiteY119" fmla="*/ 1034833 h 1048214"/>
                  <a:gd name="connsiteX120" fmla="*/ 6931597 w 7507001"/>
                  <a:gd name="connsiteY120" fmla="*/ 941163 h 1048214"/>
                  <a:gd name="connsiteX121" fmla="*/ 6967282 w 7507001"/>
                  <a:gd name="connsiteY121" fmla="*/ 1034833 h 1048214"/>
                  <a:gd name="connsiteX122" fmla="*/ 7114478 w 7507001"/>
                  <a:gd name="connsiteY122" fmla="*/ 1034833 h 1048214"/>
                  <a:gd name="connsiteX123" fmla="*/ 7145702 w 7507001"/>
                  <a:gd name="connsiteY123" fmla="*/ 999149 h 1048214"/>
                  <a:gd name="connsiteX124" fmla="*/ 7163543 w 7507001"/>
                  <a:gd name="connsiteY124" fmla="*/ 1025912 h 1048214"/>
                  <a:gd name="connsiteX125" fmla="*/ 7507001 w 7507001"/>
                  <a:gd name="connsiteY125" fmla="*/ 1034833 h 1048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7507001" h="1048214">
                    <a:moveTo>
                      <a:pt x="0" y="1021451"/>
                    </a:moveTo>
                    <a:lnTo>
                      <a:pt x="673533" y="1021451"/>
                    </a:lnTo>
                    <a:lnTo>
                      <a:pt x="695836" y="637849"/>
                    </a:lnTo>
                    <a:lnTo>
                      <a:pt x="731520" y="1025912"/>
                    </a:lnTo>
                    <a:lnTo>
                      <a:pt x="798427" y="1025912"/>
                    </a:lnTo>
                    <a:lnTo>
                      <a:pt x="816269" y="954544"/>
                    </a:lnTo>
                    <a:lnTo>
                      <a:pt x="847492" y="1034833"/>
                    </a:lnTo>
                    <a:lnTo>
                      <a:pt x="1302462" y="1034833"/>
                    </a:lnTo>
                    <a:lnTo>
                      <a:pt x="1333686" y="985767"/>
                    </a:lnTo>
                    <a:lnTo>
                      <a:pt x="1360448" y="1034833"/>
                    </a:lnTo>
                    <a:lnTo>
                      <a:pt x="1521026" y="1034833"/>
                    </a:lnTo>
                    <a:lnTo>
                      <a:pt x="1534407" y="1021451"/>
                    </a:lnTo>
                    <a:lnTo>
                      <a:pt x="1570091" y="1034833"/>
                    </a:lnTo>
                    <a:lnTo>
                      <a:pt x="1810958" y="1034833"/>
                    </a:lnTo>
                    <a:lnTo>
                      <a:pt x="1846642" y="646770"/>
                    </a:lnTo>
                    <a:lnTo>
                      <a:pt x="1877865" y="597705"/>
                    </a:lnTo>
                    <a:lnTo>
                      <a:pt x="1886786" y="847492"/>
                    </a:lnTo>
                    <a:lnTo>
                      <a:pt x="1909088" y="909939"/>
                    </a:lnTo>
                    <a:lnTo>
                      <a:pt x="1935851" y="1034833"/>
                    </a:lnTo>
                    <a:lnTo>
                      <a:pt x="2239165" y="1034833"/>
                    </a:lnTo>
                    <a:lnTo>
                      <a:pt x="2257006" y="887637"/>
                    </a:lnTo>
                    <a:lnTo>
                      <a:pt x="2297151" y="1025912"/>
                    </a:lnTo>
                    <a:lnTo>
                      <a:pt x="2323914" y="682454"/>
                    </a:lnTo>
                    <a:lnTo>
                      <a:pt x="2346216" y="972386"/>
                    </a:lnTo>
                    <a:lnTo>
                      <a:pt x="2350677" y="1012530"/>
                    </a:lnTo>
                    <a:lnTo>
                      <a:pt x="2350677" y="1012530"/>
                    </a:lnTo>
                    <a:lnTo>
                      <a:pt x="2399742" y="1034833"/>
                    </a:lnTo>
                    <a:lnTo>
                      <a:pt x="2417584" y="954544"/>
                    </a:lnTo>
                    <a:lnTo>
                      <a:pt x="2430966" y="744901"/>
                    </a:lnTo>
                    <a:lnTo>
                      <a:pt x="2453268" y="1039293"/>
                    </a:lnTo>
                    <a:lnTo>
                      <a:pt x="2462189" y="789506"/>
                    </a:lnTo>
                    <a:lnTo>
                      <a:pt x="2497873" y="1025912"/>
                    </a:lnTo>
                    <a:lnTo>
                      <a:pt x="2515715" y="762743"/>
                    </a:lnTo>
                    <a:lnTo>
                      <a:pt x="2546938" y="1025912"/>
                    </a:lnTo>
                    <a:lnTo>
                      <a:pt x="2877014" y="1025912"/>
                    </a:lnTo>
                    <a:lnTo>
                      <a:pt x="2921619" y="892097"/>
                    </a:lnTo>
                    <a:lnTo>
                      <a:pt x="2939461" y="865334"/>
                    </a:lnTo>
                    <a:lnTo>
                      <a:pt x="2975145" y="1039293"/>
                    </a:lnTo>
                    <a:lnTo>
                      <a:pt x="3010829" y="954544"/>
                    </a:lnTo>
                    <a:lnTo>
                      <a:pt x="3024210" y="1030372"/>
                    </a:lnTo>
                    <a:lnTo>
                      <a:pt x="3024210" y="1030372"/>
                    </a:lnTo>
                    <a:lnTo>
                      <a:pt x="3073276" y="1034833"/>
                    </a:lnTo>
                    <a:lnTo>
                      <a:pt x="3095578" y="1034833"/>
                    </a:lnTo>
                    <a:lnTo>
                      <a:pt x="3122341" y="1012530"/>
                    </a:lnTo>
                    <a:lnTo>
                      <a:pt x="3135723" y="1043754"/>
                    </a:lnTo>
                    <a:lnTo>
                      <a:pt x="3135723" y="1043754"/>
                    </a:lnTo>
                    <a:lnTo>
                      <a:pt x="3198169" y="883176"/>
                    </a:lnTo>
                    <a:lnTo>
                      <a:pt x="3216011" y="1034833"/>
                    </a:lnTo>
                    <a:lnTo>
                      <a:pt x="3358747" y="1034833"/>
                    </a:lnTo>
                    <a:lnTo>
                      <a:pt x="3376589" y="905479"/>
                    </a:lnTo>
                    <a:lnTo>
                      <a:pt x="3398891" y="981307"/>
                    </a:lnTo>
                    <a:lnTo>
                      <a:pt x="3421194" y="633389"/>
                    </a:lnTo>
                    <a:lnTo>
                      <a:pt x="3447957" y="976847"/>
                    </a:lnTo>
                    <a:lnTo>
                      <a:pt x="3474720" y="1034833"/>
                    </a:lnTo>
                    <a:lnTo>
                      <a:pt x="3523785" y="869795"/>
                    </a:lnTo>
                    <a:lnTo>
                      <a:pt x="3550548" y="1034833"/>
                    </a:lnTo>
                    <a:lnTo>
                      <a:pt x="3742349" y="1034833"/>
                    </a:lnTo>
                    <a:lnTo>
                      <a:pt x="3764651" y="932242"/>
                    </a:lnTo>
                    <a:lnTo>
                      <a:pt x="3800335" y="1039293"/>
                    </a:lnTo>
                    <a:lnTo>
                      <a:pt x="3840480" y="695836"/>
                    </a:lnTo>
                    <a:lnTo>
                      <a:pt x="3858322" y="1025912"/>
                    </a:lnTo>
                    <a:lnTo>
                      <a:pt x="3885085" y="909939"/>
                    </a:lnTo>
                    <a:lnTo>
                      <a:pt x="3911847" y="887637"/>
                    </a:lnTo>
                    <a:lnTo>
                      <a:pt x="3947531" y="1034833"/>
                    </a:lnTo>
                    <a:lnTo>
                      <a:pt x="3974294" y="1034833"/>
                    </a:lnTo>
                    <a:lnTo>
                      <a:pt x="3996597" y="811808"/>
                    </a:lnTo>
                    <a:lnTo>
                      <a:pt x="4041202" y="1034833"/>
                    </a:lnTo>
                    <a:lnTo>
                      <a:pt x="4063504" y="1034833"/>
                    </a:lnTo>
                    <a:lnTo>
                      <a:pt x="4076886" y="860874"/>
                    </a:lnTo>
                    <a:lnTo>
                      <a:pt x="4076886" y="860874"/>
                    </a:lnTo>
                    <a:lnTo>
                      <a:pt x="4134872" y="695836"/>
                    </a:lnTo>
                    <a:lnTo>
                      <a:pt x="4157174" y="994688"/>
                    </a:lnTo>
                    <a:lnTo>
                      <a:pt x="4188398" y="950084"/>
                    </a:lnTo>
                    <a:lnTo>
                      <a:pt x="4210700" y="1039293"/>
                    </a:lnTo>
                    <a:lnTo>
                      <a:pt x="4286528" y="1039293"/>
                    </a:lnTo>
                    <a:lnTo>
                      <a:pt x="4304370" y="869795"/>
                    </a:lnTo>
                    <a:lnTo>
                      <a:pt x="4340054" y="1043754"/>
                    </a:lnTo>
                    <a:lnTo>
                      <a:pt x="4348975" y="865334"/>
                    </a:lnTo>
                    <a:lnTo>
                      <a:pt x="4375738" y="963465"/>
                    </a:lnTo>
                    <a:lnTo>
                      <a:pt x="4384659" y="731520"/>
                    </a:lnTo>
                    <a:lnTo>
                      <a:pt x="4420343" y="767204"/>
                    </a:lnTo>
                    <a:lnTo>
                      <a:pt x="4456027" y="544179"/>
                    </a:lnTo>
                    <a:lnTo>
                      <a:pt x="4469408" y="990228"/>
                    </a:lnTo>
                    <a:lnTo>
                      <a:pt x="4509553" y="1039293"/>
                    </a:lnTo>
                    <a:lnTo>
                      <a:pt x="4536316" y="959005"/>
                    </a:lnTo>
                    <a:lnTo>
                      <a:pt x="4563079" y="0"/>
                    </a:lnTo>
                    <a:lnTo>
                      <a:pt x="4585381" y="972386"/>
                    </a:lnTo>
                    <a:lnTo>
                      <a:pt x="4607684" y="1039293"/>
                    </a:lnTo>
                    <a:lnTo>
                      <a:pt x="4643367" y="637849"/>
                    </a:lnTo>
                    <a:lnTo>
                      <a:pt x="4661209" y="1039293"/>
                    </a:lnTo>
                    <a:lnTo>
                      <a:pt x="4679051" y="905479"/>
                    </a:lnTo>
                    <a:lnTo>
                      <a:pt x="4705814" y="1030372"/>
                    </a:lnTo>
                    <a:lnTo>
                      <a:pt x="4714735" y="744901"/>
                    </a:lnTo>
                    <a:lnTo>
                      <a:pt x="4741498" y="959005"/>
                    </a:lnTo>
                    <a:lnTo>
                      <a:pt x="4754880" y="677994"/>
                    </a:lnTo>
                    <a:lnTo>
                      <a:pt x="4781643" y="878716"/>
                    </a:lnTo>
                    <a:lnTo>
                      <a:pt x="4803945" y="762743"/>
                    </a:lnTo>
                    <a:cubicBezTo>
                      <a:pt x="4812122" y="786532"/>
                      <a:pt x="4815840" y="975359"/>
                      <a:pt x="4830708" y="1021451"/>
                    </a:cubicBezTo>
                    <a:lnTo>
                      <a:pt x="4893155" y="1039293"/>
                    </a:lnTo>
                    <a:lnTo>
                      <a:pt x="4910997" y="834111"/>
                    </a:lnTo>
                    <a:lnTo>
                      <a:pt x="4951141" y="1043754"/>
                    </a:lnTo>
                    <a:lnTo>
                      <a:pt x="5009127" y="954545"/>
                    </a:lnTo>
                    <a:lnTo>
                      <a:pt x="5031430" y="307773"/>
                    </a:lnTo>
                    <a:lnTo>
                      <a:pt x="5067114" y="1039293"/>
                    </a:lnTo>
                    <a:lnTo>
                      <a:pt x="5254454" y="1030373"/>
                    </a:lnTo>
                    <a:lnTo>
                      <a:pt x="5330283" y="597705"/>
                    </a:lnTo>
                    <a:lnTo>
                      <a:pt x="5352586" y="972386"/>
                    </a:lnTo>
                    <a:lnTo>
                      <a:pt x="5410571" y="1048214"/>
                    </a:lnTo>
                    <a:lnTo>
                      <a:pt x="5455176" y="905479"/>
                    </a:lnTo>
                    <a:lnTo>
                      <a:pt x="5486400" y="1039294"/>
                    </a:lnTo>
                    <a:lnTo>
                      <a:pt x="5606832" y="1043754"/>
                    </a:lnTo>
                    <a:lnTo>
                      <a:pt x="5633596" y="967926"/>
                    </a:lnTo>
                    <a:lnTo>
                      <a:pt x="5642517" y="1034833"/>
                    </a:lnTo>
                    <a:lnTo>
                      <a:pt x="5896765" y="1039293"/>
                    </a:lnTo>
                    <a:lnTo>
                      <a:pt x="5932448" y="994688"/>
                    </a:lnTo>
                    <a:lnTo>
                      <a:pt x="5950290" y="1039294"/>
                    </a:lnTo>
                    <a:lnTo>
                      <a:pt x="6623824" y="1039293"/>
                    </a:lnTo>
                    <a:lnTo>
                      <a:pt x="6659508" y="972386"/>
                    </a:lnTo>
                    <a:lnTo>
                      <a:pt x="6686271" y="1034833"/>
                    </a:lnTo>
                    <a:lnTo>
                      <a:pt x="6913755" y="1034833"/>
                    </a:lnTo>
                    <a:lnTo>
                      <a:pt x="6931597" y="941163"/>
                    </a:lnTo>
                    <a:lnTo>
                      <a:pt x="6967282" y="1034833"/>
                    </a:lnTo>
                    <a:lnTo>
                      <a:pt x="7114478" y="1034833"/>
                    </a:lnTo>
                    <a:lnTo>
                      <a:pt x="7145702" y="999149"/>
                    </a:lnTo>
                    <a:lnTo>
                      <a:pt x="7163543" y="1025912"/>
                    </a:lnTo>
                    <a:lnTo>
                      <a:pt x="7507001" y="1034833"/>
                    </a:lnTo>
                  </a:path>
                </a:pathLst>
              </a:custGeom>
              <a:noFill/>
              <a:ln w="38100" cap="rnd"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Arial" charset="0"/>
                </a:endParaRPr>
              </a:p>
            </p:txBody>
          </p:sp>
        </p:grpSp>
      </p:grpSp>
      <p:grpSp>
        <p:nvGrpSpPr>
          <p:cNvPr id="68" name="Group 67"/>
          <p:cNvGrpSpPr/>
          <p:nvPr/>
        </p:nvGrpSpPr>
        <p:grpSpPr>
          <a:xfrm>
            <a:off x="858302" y="757325"/>
            <a:ext cx="7505934" cy="4269070"/>
            <a:chOff x="858302" y="757325"/>
            <a:chExt cx="7505934" cy="4269070"/>
          </a:xfrm>
        </p:grpSpPr>
        <p:grpSp>
          <p:nvGrpSpPr>
            <p:cNvPr id="3099" name="Group 3098"/>
            <p:cNvGrpSpPr/>
            <p:nvPr/>
          </p:nvGrpSpPr>
          <p:grpSpPr>
            <a:xfrm>
              <a:off x="6376988" y="766763"/>
              <a:ext cx="466726" cy="1668462"/>
              <a:chOff x="6376988" y="766763"/>
              <a:chExt cx="466726" cy="1668462"/>
            </a:xfrm>
          </p:grpSpPr>
          <p:sp>
            <p:nvSpPr>
              <p:cNvPr id="60442" name="Rectangle 57"/>
              <p:cNvSpPr>
                <a:spLocks noChangeArrowheads="1"/>
              </p:cNvSpPr>
              <p:nvPr/>
            </p:nvSpPr>
            <p:spPr bwMode="auto">
              <a:xfrm>
                <a:off x="6380163" y="766763"/>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H</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43" name="Rectangle 58"/>
              <p:cNvSpPr>
                <a:spLocks noChangeArrowheads="1"/>
              </p:cNvSpPr>
              <p:nvPr/>
            </p:nvSpPr>
            <p:spPr bwMode="auto">
              <a:xfrm>
                <a:off x="6408738" y="931863"/>
                <a:ext cx="968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44" name="Rectangle 59"/>
              <p:cNvSpPr>
                <a:spLocks noChangeArrowheads="1"/>
              </p:cNvSpPr>
              <p:nvPr/>
            </p:nvSpPr>
            <p:spPr bwMode="auto">
              <a:xfrm>
                <a:off x="6376988" y="1096963"/>
                <a:ext cx="176213"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G</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45" name="Rectangle 60"/>
              <p:cNvSpPr>
                <a:spLocks noChangeArrowheads="1"/>
              </p:cNvSpPr>
              <p:nvPr/>
            </p:nvSpPr>
            <p:spPr bwMode="auto">
              <a:xfrm>
                <a:off x="6380163" y="1263650"/>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H</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0446" name="Rectangle 61"/>
              <p:cNvSpPr>
                <a:spLocks noChangeArrowheads="1"/>
              </p:cNvSpPr>
              <p:nvPr/>
            </p:nvSpPr>
            <p:spPr bwMode="auto">
              <a:xfrm>
                <a:off x="6380163" y="1598613"/>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FF"/>
                    </a:solidFill>
                    <a:effectLst/>
                    <a:latin typeface="Arial" pitchFamily="34" charset="0"/>
                    <a:cs typeface="Arial" pitchFamily="34" charset="0"/>
                  </a:rPr>
                  <a:t>R</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0447" name="Rectangle 62"/>
              <p:cNvSpPr>
                <a:spLocks noChangeArrowheads="1"/>
              </p:cNvSpPr>
              <p:nvPr/>
            </p:nvSpPr>
            <p:spPr bwMode="auto">
              <a:xfrm>
                <a:off x="6408738" y="1765300"/>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2" name="Rectangle 63"/>
              <p:cNvSpPr>
                <a:spLocks noChangeArrowheads="1"/>
              </p:cNvSpPr>
              <p:nvPr/>
            </p:nvSpPr>
            <p:spPr bwMode="auto">
              <a:xfrm>
                <a:off x="6384926" y="1928813"/>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V</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3" name="Rectangle 64"/>
              <p:cNvSpPr>
                <a:spLocks noChangeArrowheads="1"/>
              </p:cNvSpPr>
              <p:nvPr/>
            </p:nvSpPr>
            <p:spPr bwMode="auto">
              <a:xfrm>
                <a:off x="6384926" y="209550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5" name="Rectangle 65"/>
              <p:cNvSpPr>
                <a:spLocks noChangeArrowheads="1"/>
              </p:cNvSpPr>
              <p:nvPr/>
            </p:nvSpPr>
            <p:spPr bwMode="auto">
              <a:xfrm>
                <a:off x="6380163" y="2260600"/>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6" name="Rectangle 66"/>
              <p:cNvSpPr>
                <a:spLocks noChangeArrowheads="1"/>
              </p:cNvSpPr>
              <p:nvPr/>
            </p:nvSpPr>
            <p:spPr bwMode="auto">
              <a:xfrm>
                <a:off x="6561138" y="849313"/>
                <a:ext cx="968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7" name="Rectangle 67"/>
              <p:cNvSpPr>
                <a:spLocks noChangeArrowheads="1"/>
              </p:cNvSpPr>
              <p:nvPr/>
            </p:nvSpPr>
            <p:spPr bwMode="auto">
              <a:xfrm>
                <a:off x="6532563" y="1016000"/>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8" name="Rectangle 68"/>
              <p:cNvSpPr>
                <a:spLocks noChangeArrowheads="1"/>
              </p:cNvSpPr>
              <p:nvPr/>
            </p:nvSpPr>
            <p:spPr bwMode="auto">
              <a:xfrm>
                <a:off x="6532563" y="1181100"/>
                <a:ext cx="169863"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U</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79" name="Rectangle 69"/>
              <p:cNvSpPr>
                <a:spLocks noChangeArrowheads="1"/>
              </p:cNvSpPr>
              <p:nvPr/>
            </p:nvSpPr>
            <p:spPr bwMode="auto">
              <a:xfrm>
                <a:off x="6532563" y="1347788"/>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0" name="Rectangle 70"/>
              <p:cNvSpPr>
                <a:spLocks noChangeArrowheads="1"/>
              </p:cNvSpPr>
              <p:nvPr/>
            </p:nvSpPr>
            <p:spPr bwMode="auto">
              <a:xfrm>
                <a:off x="6532563" y="1512888"/>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1" name="Rectangle 71"/>
              <p:cNvSpPr>
                <a:spLocks noChangeArrowheads="1"/>
              </p:cNvSpPr>
              <p:nvPr/>
            </p:nvSpPr>
            <p:spPr bwMode="auto">
              <a:xfrm>
                <a:off x="6535738" y="1677988"/>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2" name="Rectangle 72"/>
              <p:cNvSpPr>
                <a:spLocks noChangeArrowheads="1"/>
              </p:cNvSpPr>
              <p:nvPr/>
            </p:nvSpPr>
            <p:spPr bwMode="auto">
              <a:xfrm>
                <a:off x="6538913" y="1843088"/>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3" name="Rectangle 73"/>
              <p:cNvSpPr>
                <a:spLocks noChangeArrowheads="1"/>
              </p:cNvSpPr>
              <p:nvPr/>
            </p:nvSpPr>
            <p:spPr bwMode="auto">
              <a:xfrm>
                <a:off x="6537326" y="2009775"/>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4" name="Rectangle 74"/>
              <p:cNvSpPr>
                <a:spLocks noChangeArrowheads="1"/>
              </p:cNvSpPr>
              <p:nvPr/>
            </p:nvSpPr>
            <p:spPr bwMode="auto">
              <a:xfrm>
                <a:off x="6537326" y="2176463"/>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FF"/>
                    </a:solidFill>
                    <a:effectLst/>
                    <a:latin typeface="Arial" pitchFamily="34" charset="0"/>
                    <a:cs typeface="Arial" pitchFamily="34" charset="0"/>
                  </a:rPr>
                  <a:t>S</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85" name="Rectangle 75"/>
              <p:cNvSpPr>
                <a:spLocks noChangeArrowheads="1"/>
              </p:cNvSpPr>
              <p:nvPr/>
            </p:nvSpPr>
            <p:spPr bwMode="auto">
              <a:xfrm>
                <a:off x="6677026" y="1184275"/>
                <a:ext cx="16668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M</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6" name="Rectangle 76"/>
              <p:cNvSpPr>
                <a:spLocks noChangeArrowheads="1"/>
              </p:cNvSpPr>
              <p:nvPr/>
            </p:nvSpPr>
            <p:spPr bwMode="auto">
              <a:xfrm>
                <a:off x="6689726" y="1349375"/>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7" name="Rectangle 77"/>
              <p:cNvSpPr>
                <a:spLocks noChangeArrowheads="1"/>
              </p:cNvSpPr>
              <p:nvPr/>
            </p:nvSpPr>
            <p:spPr bwMode="auto">
              <a:xfrm>
                <a:off x="6691313" y="1514475"/>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8" name="Rectangle 78"/>
              <p:cNvSpPr>
                <a:spLocks noChangeArrowheads="1"/>
              </p:cNvSpPr>
              <p:nvPr/>
            </p:nvSpPr>
            <p:spPr bwMode="auto">
              <a:xfrm>
                <a:off x="6689726" y="1679575"/>
                <a:ext cx="1460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89" name="Rectangle 79"/>
              <p:cNvSpPr>
                <a:spLocks noChangeArrowheads="1"/>
              </p:cNvSpPr>
              <p:nvPr/>
            </p:nvSpPr>
            <p:spPr bwMode="auto">
              <a:xfrm>
                <a:off x="6684963" y="1844675"/>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sp>
          <p:nvSpPr>
            <p:cNvPr id="19" name="Freeform 18"/>
            <p:cNvSpPr/>
            <p:nvPr/>
          </p:nvSpPr>
          <p:spPr bwMode="auto">
            <a:xfrm>
              <a:off x="858302" y="936839"/>
              <a:ext cx="5424692" cy="4089556"/>
            </a:xfrm>
            <a:custGeom>
              <a:avLst/>
              <a:gdLst>
                <a:gd name="connsiteX0" fmla="*/ 0 w 4757124"/>
                <a:gd name="connsiteY0" fmla="*/ 970498 h 3309791"/>
                <a:gd name="connsiteX1" fmla="*/ 33659 w 4757124"/>
                <a:gd name="connsiteY1" fmla="*/ 2316854 h 3309791"/>
                <a:gd name="connsiteX2" fmla="*/ 56098 w 4757124"/>
                <a:gd name="connsiteY2" fmla="*/ 1879288 h 3309791"/>
                <a:gd name="connsiteX3" fmla="*/ 78537 w 4757124"/>
                <a:gd name="connsiteY3" fmla="*/ 2294414 h 3309791"/>
                <a:gd name="connsiteX4" fmla="*/ 95367 w 4757124"/>
                <a:gd name="connsiteY4" fmla="*/ 1537089 h 3309791"/>
                <a:gd name="connsiteX5" fmla="*/ 106586 w 4757124"/>
                <a:gd name="connsiteY5" fmla="*/ 1587578 h 3309791"/>
                <a:gd name="connsiteX6" fmla="*/ 140245 w 4757124"/>
                <a:gd name="connsiteY6" fmla="*/ 2165389 h 3309791"/>
                <a:gd name="connsiteX7" fmla="*/ 140245 w 4757124"/>
                <a:gd name="connsiteY7" fmla="*/ 2165389 h 3309791"/>
                <a:gd name="connsiteX8" fmla="*/ 179514 w 4757124"/>
                <a:gd name="connsiteY8" fmla="*/ 2193438 h 3309791"/>
                <a:gd name="connsiteX9" fmla="*/ 201953 w 4757124"/>
                <a:gd name="connsiteY9" fmla="*/ 1722213 h 3309791"/>
                <a:gd name="connsiteX10" fmla="*/ 230002 w 4757124"/>
                <a:gd name="connsiteY10" fmla="*/ 1559529 h 3309791"/>
                <a:gd name="connsiteX11" fmla="*/ 246832 w 4757124"/>
                <a:gd name="connsiteY11" fmla="*/ 1626846 h 3309791"/>
                <a:gd name="connsiteX12" fmla="*/ 269271 w 4757124"/>
                <a:gd name="connsiteY12" fmla="*/ 1985875 h 3309791"/>
                <a:gd name="connsiteX13" fmla="*/ 286100 w 4757124"/>
                <a:gd name="connsiteY13" fmla="*/ 1795141 h 3309791"/>
                <a:gd name="connsiteX14" fmla="*/ 308540 w 4757124"/>
                <a:gd name="connsiteY14" fmla="*/ 1868068 h 3309791"/>
                <a:gd name="connsiteX15" fmla="*/ 314150 w 4757124"/>
                <a:gd name="connsiteY15" fmla="*/ 1480991 h 3309791"/>
                <a:gd name="connsiteX16" fmla="*/ 353418 w 4757124"/>
                <a:gd name="connsiteY16" fmla="*/ 1391234 h 3309791"/>
                <a:gd name="connsiteX17" fmla="*/ 392687 w 4757124"/>
                <a:gd name="connsiteY17" fmla="*/ 499273 h 3309791"/>
                <a:gd name="connsiteX18" fmla="*/ 409516 w 4757124"/>
                <a:gd name="connsiteY18" fmla="*/ 353418 h 3309791"/>
                <a:gd name="connsiteX19" fmla="*/ 415126 w 4757124"/>
                <a:gd name="connsiteY19" fmla="*/ 2771249 h 3309791"/>
                <a:gd name="connsiteX20" fmla="*/ 448785 w 4757124"/>
                <a:gd name="connsiteY20" fmla="*/ 2670272 h 3309791"/>
                <a:gd name="connsiteX21" fmla="*/ 488054 w 4757124"/>
                <a:gd name="connsiteY21" fmla="*/ 3309791 h 3309791"/>
                <a:gd name="connsiteX22" fmla="*/ 527323 w 4757124"/>
                <a:gd name="connsiteY22" fmla="*/ 2406611 h 3309791"/>
                <a:gd name="connsiteX23" fmla="*/ 555372 w 4757124"/>
                <a:gd name="connsiteY23" fmla="*/ 2838567 h 3309791"/>
                <a:gd name="connsiteX24" fmla="*/ 583421 w 4757124"/>
                <a:gd name="connsiteY24" fmla="*/ 2917104 h 3309791"/>
                <a:gd name="connsiteX25" fmla="*/ 622689 w 4757124"/>
                <a:gd name="connsiteY25" fmla="*/ 3147106 h 3309791"/>
                <a:gd name="connsiteX26" fmla="*/ 628299 w 4757124"/>
                <a:gd name="connsiteY26" fmla="*/ 3046130 h 3309791"/>
                <a:gd name="connsiteX27" fmla="*/ 639519 w 4757124"/>
                <a:gd name="connsiteY27" fmla="*/ 3102228 h 3309791"/>
                <a:gd name="connsiteX28" fmla="*/ 690007 w 4757124"/>
                <a:gd name="connsiteY28" fmla="*/ 2507587 h 3309791"/>
                <a:gd name="connsiteX29" fmla="*/ 734886 w 4757124"/>
                <a:gd name="connsiteY29" fmla="*/ 942449 h 3309791"/>
                <a:gd name="connsiteX30" fmla="*/ 779764 w 4757124"/>
                <a:gd name="connsiteY30" fmla="*/ 3051740 h 3309791"/>
                <a:gd name="connsiteX31" fmla="*/ 824643 w 4757124"/>
                <a:gd name="connsiteY31" fmla="*/ 931229 h 3309791"/>
                <a:gd name="connsiteX32" fmla="*/ 847082 w 4757124"/>
                <a:gd name="connsiteY32" fmla="*/ 2866616 h 3309791"/>
                <a:gd name="connsiteX33" fmla="*/ 880741 w 4757124"/>
                <a:gd name="connsiteY33" fmla="*/ 2367342 h 3309791"/>
                <a:gd name="connsiteX34" fmla="*/ 903180 w 4757124"/>
                <a:gd name="connsiteY34" fmla="*/ 2025143 h 3309791"/>
                <a:gd name="connsiteX35" fmla="*/ 920010 w 4757124"/>
                <a:gd name="connsiteY35" fmla="*/ 566591 h 3309791"/>
                <a:gd name="connsiteX36" fmla="*/ 931229 w 4757124"/>
                <a:gd name="connsiteY36" fmla="*/ 589030 h 3309791"/>
                <a:gd name="connsiteX37" fmla="*/ 964888 w 4757124"/>
                <a:gd name="connsiteY37" fmla="*/ 426346 h 3309791"/>
                <a:gd name="connsiteX38" fmla="*/ 981718 w 4757124"/>
                <a:gd name="connsiteY38" fmla="*/ 1172451 h 3309791"/>
                <a:gd name="connsiteX39" fmla="*/ 1015377 w 4757124"/>
                <a:gd name="connsiteY39" fmla="*/ 645129 h 3309791"/>
                <a:gd name="connsiteX40" fmla="*/ 1037816 w 4757124"/>
                <a:gd name="connsiteY40" fmla="*/ 1946606 h 3309791"/>
                <a:gd name="connsiteX41" fmla="*/ 1071475 w 4757124"/>
                <a:gd name="connsiteY41" fmla="*/ 1789531 h 3309791"/>
                <a:gd name="connsiteX42" fmla="*/ 1082694 w 4757124"/>
                <a:gd name="connsiteY42" fmla="*/ 1424893 h 3309791"/>
                <a:gd name="connsiteX43" fmla="*/ 1110743 w 4757124"/>
                <a:gd name="connsiteY43" fmla="*/ 1828800 h 3309791"/>
                <a:gd name="connsiteX44" fmla="*/ 1138792 w 4757124"/>
                <a:gd name="connsiteY44" fmla="*/ 863911 h 3309791"/>
                <a:gd name="connsiteX45" fmla="*/ 1183671 w 4757124"/>
                <a:gd name="connsiteY45" fmla="*/ 1009767 h 3309791"/>
                <a:gd name="connsiteX46" fmla="*/ 1183671 w 4757124"/>
                <a:gd name="connsiteY46" fmla="*/ 465614 h 3309791"/>
                <a:gd name="connsiteX47" fmla="*/ 1211720 w 4757124"/>
                <a:gd name="connsiteY47" fmla="*/ 852692 h 3309791"/>
                <a:gd name="connsiteX48" fmla="*/ 1234159 w 4757124"/>
                <a:gd name="connsiteY48" fmla="*/ 403906 h 3309791"/>
                <a:gd name="connsiteX49" fmla="*/ 1279038 w 4757124"/>
                <a:gd name="connsiteY49" fmla="*/ 802203 h 3309791"/>
                <a:gd name="connsiteX50" fmla="*/ 1307087 w 4757124"/>
                <a:gd name="connsiteY50" fmla="*/ 622689 h 3309791"/>
                <a:gd name="connsiteX51" fmla="*/ 1318307 w 4757124"/>
                <a:gd name="connsiteY51" fmla="*/ 925619 h 3309791"/>
                <a:gd name="connsiteX52" fmla="*/ 1357575 w 4757124"/>
                <a:gd name="connsiteY52" fmla="*/ 729276 h 3309791"/>
                <a:gd name="connsiteX53" fmla="*/ 1374405 w 4757124"/>
                <a:gd name="connsiteY53" fmla="*/ 1105133 h 3309791"/>
                <a:gd name="connsiteX54" fmla="*/ 1396844 w 4757124"/>
                <a:gd name="connsiteY54" fmla="*/ 291710 h 3309791"/>
                <a:gd name="connsiteX55" fmla="*/ 1430503 w 4757124"/>
                <a:gd name="connsiteY55" fmla="*/ 516103 h 3309791"/>
                <a:gd name="connsiteX56" fmla="*/ 1458552 w 4757124"/>
                <a:gd name="connsiteY56" fmla="*/ 0 h 3309791"/>
                <a:gd name="connsiteX57" fmla="*/ 1480991 w 4757124"/>
                <a:gd name="connsiteY57" fmla="*/ 1116353 h 3309791"/>
                <a:gd name="connsiteX58" fmla="*/ 1514650 w 4757124"/>
                <a:gd name="connsiteY58" fmla="*/ 476834 h 3309791"/>
                <a:gd name="connsiteX59" fmla="*/ 1537089 w 4757124"/>
                <a:gd name="connsiteY59" fmla="*/ 813423 h 3309791"/>
                <a:gd name="connsiteX60" fmla="*/ 1570748 w 4757124"/>
                <a:gd name="connsiteY60" fmla="*/ 751715 h 3309791"/>
                <a:gd name="connsiteX61" fmla="*/ 1593188 w 4757124"/>
                <a:gd name="connsiteY61" fmla="*/ 1194890 h 3309791"/>
                <a:gd name="connsiteX62" fmla="*/ 1632456 w 4757124"/>
                <a:gd name="connsiteY62" fmla="*/ 1492211 h 3309791"/>
                <a:gd name="connsiteX63" fmla="*/ 1649286 w 4757124"/>
                <a:gd name="connsiteY63" fmla="*/ 1396844 h 3309791"/>
                <a:gd name="connsiteX64" fmla="*/ 1666115 w 4757124"/>
                <a:gd name="connsiteY64" fmla="*/ 1150012 h 3309791"/>
                <a:gd name="connsiteX65" fmla="*/ 1705384 w 4757124"/>
                <a:gd name="connsiteY65" fmla="*/ 1357575 h 3309791"/>
                <a:gd name="connsiteX66" fmla="*/ 1727823 w 4757124"/>
                <a:gd name="connsiteY66" fmla="*/ 1245379 h 3309791"/>
                <a:gd name="connsiteX67" fmla="*/ 1778311 w 4757124"/>
                <a:gd name="connsiteY67" fmla="*/ 1385624 h 3309791"/>
                <a:gd name="connsiteX68" fmla="*/ 1789531 w 4757124"/>
                <a:gd name="connsiteY68" fmla="*/ 1015376 h 3309791"/>
                <a:gd name="connsiteX69" fmla="*/ 1828800 w 4757124"/>
                <a:gd name="connsiteY69" fmla="*/ 426346 h 3309791"/>
                <a:gd name="connsiteX70" fmla="*/ 1851239 w 4757124"/>
                <a:gd name="connsiteY70" fmla="*/ 538542 h 3309791"/>
                <a:gd name="connsiteX71" fmla="*/ 1868069 w 4757124"/>
                <a:gd name="connsiteY71" fmla="*/ 970498 h 3309791"/>
                <a:gd name="connsiteX72" fmla="*/ 1907337 w 4757124"/>
                <a:gd name="connsiteY72" fmla="*/ 807813 h 3309791"/>
                <a:gd name="connsiteX73" fmla="*/ 1940996 w 4757124"/>
                <a:gd name="connsiteY73" fmla="*/ 1273428 h 3309791"/>
                <a:gd name="connsiteX74" fmla="*/ 1963435 w 4757124"/>
                <a:gd name="connsiteY74" fmla="*/ 1138792 h 3309791"/>
                <a:gd name="connsiteX75" fmla="*/ 1997094 w 4757124"/>
                <a:gd name="connsiteY75" fmla="*/ 1206110 h 3309791"/>
                <a:gd name="connsiteX76" fmla="*/ 2036363 w 4757124"/>
                <a:gd name="connsiteY76" fmla="*/ 1015376 h 3309791"/>
                <a:gd name="connsiteX77" fmla="*/ 2075632 w 4757124"/>
                <a:gd name="connsiteY77" fmla="*/ 1043425 h 3309791"/>
                <a:gd name="connsiteX78" fmla="*/ 2103681 w 4757124"/>
                <a:gd name="connsiteY78" fmla="*/ 684397 h 3309791"/>
                <a:gd name="connsiteX79" fmla="*/ 2120510 w 4757124"/>
                <a:gd name="connsiteY79" fmla="*/ 936839 h 3309791"/>
                <a:gd name="connsiteX80" fmla="*/ 2142950 w 4757124"/>
                <a:gd name="connsiteY80" fmla="*/ 712446 h 3309791"/>
                <a:gd name="connsiteX81" fmla="*/ 2159779 w 4757124"/>
                <a:gd name="connsiteY81" fmla="*/ 886351 h 3309791"/>
                <a:gd name="connsiteX82" fmla="*/ 2176608 w 4757124"/>
                <a:gd name="connsiteY82" fmla="*/ 959278 h 3309791"/>
                <a:gd name="connsiteX83" fmla="*/ 2193438 w 4757124"/>
                <a:gd name="connsiteY83" fmla="*/ 1441722 h 3309791"/>
                <a:gd name="connsiteX84" fmla="*/ 2243926 w 4757124"/>
                <a:gd name="connsiteY84" fmla="*/ 1570748 h 3309791"/>
                <a:gd name="connsiteX85" fmla="*/ 2300024 w 4757124"/>
                <a:gd name="connsiteY85" fmla="*/ 981717 h 3309791"/>
                <a:gd name="connsiteX86" fmla="*/ 2333683 w 4757124"/>
                <a:gd name="connsiteY86" fmla="*/ 925619 h 3309791"/>
                <a:gd name="connsiteX87" fmla="*/ 2361732 w 4757124"/>
                <a:gd name="connsiteY87" fmla="*/ 577811 h 3309791"/>
                <a:gd name="connsiteX88" fmla="*/ 2395391 w 4757124"/>
                <a:gd name="connsiteY88" fmla="*/ 510493 h 3309791"/>
                <a:gd name="connsiteX89" fmla="*/ 2440270 w 4757124"/>
                <a:gd name="connsiteY89" fmla="*/ 718056 h 3309791"/>
                <a:gd name="connsiteX90" fmla="*/ 2473929 w 4757124"/>
                <a:gd name="connsiteY90" fmla="*/ 549762 h 3309791"/>
                <a:gd name="connsiteX91" fmla="*/ 2501978 w 4757124"/>
                <a:gd name="connsiteY91" fmla="*/ 482444 h 3309791"/>
                <a:gd name="connsiteX92" fmla="*/ 2501978 w 4757124"/>
                <a:gd name="connsiteY92" fmla="*/ 482444 h 3309791"/>
                <a:gd name="connsiteX93" fmla="*/ 2558076 w 4757124"/>
                <a:gd name="connsiteY93" fmla="*/ 448785 h 3309791"/>
                <a:gd name="connsiteX94" fmla="*/ 2591735 w 4757124"/>
                <a:gd name="connsiteY94" fmla="*/ 858302 h 3309791"/>
                <a:gd name="connsiteX95" fmla="*/ 2619784 w 4757124"/>
                <a:gd name="connsiteY95" fmla="*/ 572201 h 3309791"/>
                <a:gd name="connsiteX96" fmla="*/ 2659053 w 4757124"/>
                <a:gd name="connsiteY96" fmla="*/ 790984 h 3309791"/>
                <a:gd name="connsiteX97" fmla="*/ 2692711 w 4757124"/>
                <a:gd name="connsiteY97" fmla="*/ 925619 h 3309791"/>
                <a:gd name="connsiteX98" fmla="*/ 2726370 w 4757124"/>
                <a:gd name="connsiteY98" fmla="*/ 1133183 h 3309791"/>
                <a:gd name="connsiteX99" fmla="*/ 2726370 w 4757124"/>
                <a:gd name="connsiteY99" fmla="*/ 1133183 h 3309791"/>
                <a:gd name="connsiteX100" fmla="*/ 2765639 w 4757124"/>
                <a:gd name="connsiteY100" fmla="*/ 1340746 h 3309791"/>
                <a:gd name="connsiteX101" fmla="*/ 2788078 w 4757124"/>
                <a:gd name="connsiteY101" fmla="*/ 740495 h 3309791"/>
                <a:gd name="connsiteX102" fmla="*/ 2827347 w 4757124"/>
                <a:gd name="connsiteY102" fmla="*/ 1581968 h 3309791"/>
                <a:gd name="connsiteX103" fmla="*/ 2838567 w 4757124"/>
                <a:gd name="connsiteY103" fmla="*/ 1088304 h 3309791"/>
                <a:gd name="connsiteX104" fmla="*/ 2872226 w 4757124"/>
                <a:gd name="connsiteY104" fmla="*/ 1189281 h 3309791"/>
                <a:gd name="connsiteX105" fmla="*/ 2889055 w 4757124"/>
                <a:gd name="connsiteY105" fmla="*/ 987327 h 3309791"/>
                <a:gd name="connsiteX106" fmla="*/ 2917104 w 4757124"/>
                <a:gd name="connsiteY106" fmla="*/ 1189281 h 3309791"/>
                <a:gd name="connsiteX107" fmla="*/ 2956373 w 4757124"/>
                <a:gd name="connsiteY107" fmla="*/ 1009767 h 3309791"/>
                <a:gd name="connsiteX108" fmla="*/ 2973202 w 4757124"/>
                <a:gd name="connsiteY108" fmla="*/ 1217330 h 3309791"/>
                <a:gd name="connsiteX109" fmla="*/ 2990032 w 4757124"/>
                <a:gd name="connsiteY109" fmla="*/ 1166841 h 3309791"/>
                <a:gd name="connsiteX110" fmla="*/ 3012471 w 4757124"/>
                <a:gd name="connsiteY110" fmla="*/ 1279038 h 3309791"/>
                <a:gd name="connsiteX111" fmla="*/ 3029300 w 4757124"/>
                <a:gd name="connsiteY111" fmla="*/ 1110743 h 3309791"/>
                <a:gd name="connsiteX112" fmla="*/ 3057350 w 4757124"/>
                <a:gd name="connsiteY112" fmla="*/ 1217330 h 3309791"/>
                <a:gd name="connsiteX113" fmla="*/ 3079789 w 4757124"/>
                <a:gd name="connsiteY113" fmla="*/ 1032206 h 3309791"/>
                <a:gd name="connsiteX114" fmla="*/ 3107838 w 4757124"/>
                <a:gd name="connsiteY114" fmla="*/ 1110743 h 3309791"/>
                <a:gd name="connsiteX115" fmla="*/ 3130277 w 4757124"/>
                <a:gd name="connsiteY115" fmla="*/ 779764 h 3309791"/>
                <a:gd name="connsiteX116" fmla="*/ 3158326 w 4757124"/>
                <a:gd name="connsiteY116" fmla="*/ 852692 h 3309791"/>
                <a:gd name="connsiteX117" fmla="*/ 3180765 w 4757124"/>
                <a:gd name="connsiteY117" fmla="*/ 1161232 h 3309791"/>
                <a:gd name="connsiteX118" fmla="*/ 3220034 w 4757124"/>
                <a:gd name="connsiteY118" fmla="*/ 1497821 h 3309791"/>
                <a:gd name="connsiteX119" fmla="*/ 3253693 w 4757124"/>
                <a:gd name="connsiteY119" fmla="*/ 1458552 h 3309791"/>
                <a:gd name="connsiteX120" fmla="*/ 3287352 w 4757124"/>
                <a:gd name="connsiteY120" fmla="*/ 1660505 h 3309791"/>
                <a:gd name="connsiteX121" fmla="*/ 3326621 w 4757124"/>
                <a:gd name="connsiteY121" fmla="*/ 1626846 h 3309791"/>
                <a:gd name="connsiteX122" fmla="*/ 3337840 w 4757124"/>
                <a:gd name="connsiteY122" fmla="*/ 1823190 h 3309791"/>
                <a:gd name="connsiteX123" fmla="*/ 3371499 w 4757124"/>
                <a:gd name="connsiteY123" fmla="*/ 1682944 h 3309791"/>
                <a:gd name="connsiteX124" fmla="*/ 3399548 w 4757124"/>
                <a:gd name="connsiteY124" fmla="*/ 1727823 h 3309791"/>
                <a:gd name="connsiteX125" fmla="*/ 3433207 w 4757124"/>
                <a:gd name="connsiteY125" fmla="*/ 1710994 h 3309791"/>
                <a:gd name="connsiteX126" fmla="*/ 3444427 w 4757124"/>
                <a:gd name="connsiteY126" fmla="*/ 1626846 h 3309791"/>
                <a:gd name="connsiteX127" fmla="*/ 3489305 w 4757124"/>
                <a:gd name="connsiteY127" fmla="*/ 2103681 h 3309791"/>
                <a:gd name="connsiteX128" fmla="*/ 3511745 w 4757124"/>
                <a:gd name="connsiteY128" fmla="*/ 1823190 h 3309791"/>
                <a:gd name="connsiteX129" fmla="*/ 3534184 w 4757124"/>
                <a:gd name="connsiteY129" fmla="*/ 1750262 h 3309791"/>
                <a:gd name="connsiteX130" fmla="*/ 3562233 w 4757124"/>
                <a:gd name="connsiteY130" fmla="*/ 1643676 h 3309791"/>
                <a:gd name="connsiteX131" fmla="*/ 3595892 w 4757124"/>
                <a:gd name="connsiteY131" fmla="*/ 1840019 h 3309791"/>
                <a:gd name="connsiteX132" fmla="*/ 3612721 w 4757124"/>
                <a:gd name="connsiteY132" fmla="*/ 1710994 h 3309791"/>
                <a:gd name="connsiteX133" fmla="*/ 3651990 w 4757124"/>
                <a:gd name="connsiteY133" fmla="*/ 1615627 h 3309791"/>
                <a:gd name="connsiteX134" fmla="*/ 3674429 w 4757124"/>
                <a:gd name="connsiteY134" fmla="*/ 1688554 h 3309791"/>
                <a:gd name="connsiteX135" fmla="*/ 3685649 w 4757124"/>
                <a:gd name="connsiteY135" fmla="*/ 1851239 h 3309791"/>
                <a:gd name="connsiteX136" fmla="*/ 3736137 w 4757124"/>
                <a:gd name="connsiteY136" fmla="*/ 1783921 h 3309791"/>
                <a:gd name="connsiteX137" fmla="*/ 3769796 w 4757124"/>
                <a:gd name="connsiteY137" fmla="*/ 1907337 h 3309791"/>
                <a:gd name="connsiteX138" fmla="*/ 3820285 w 4757124"/>
                <a:gd name="connsiteY138" fmla="*/ 1610017 h 3309791"/>
                <a:gd name="connsiteX139" fmla="*/ 3859553 w 4757124"/>
                <a:gd name="connsiteY139" fmla="*/ 1806360 h 3309791"/>
                <a:gd name="connsiteX140" fmla="*/ 3870773 w 4757124"/>
                <a:gd name="connsiteY140" fmla="*/ 2019533 h 3309791"/>
                <a:gd name="connsiteX141" fmla="*/ 3887602 w 4757124"/>
                <a:gd name="connsiteY141" fmla="*/ 1744652 h 3309791"/>
                <a:gd name="connsiteX142" fmla="*/ 3921261 w 4757124"/>
                <a:gd name="connsiteY142" fmla="*/ 1940996 h 3309791"/>
                <a:gd name="connsiteX143" fmla="*/ 3932481 w 4757124"/>
                <a:gd name="connsiteY143" fmla="*/ 1778311 h 3309791"/>
                <a:gd name="connsiteX144" fmla="*/ 3960530 w 4757124"/>
                <a:gd name="connsiteY144" fmla="*/ 1868068 h 3309791"/>
                <a:gd name="connsiteX145" fmla="*/ 3982969 w 4757124"/>
                <a:gd name="connsiteY145" fmla="*/ 1688554 h 3309791"/>
                <a:gd name="connsiteX146" fmla="*/ 4011018 w 4757124"/>
                <a:gd name="connsiteY146" fmla="*/ 1312697 h 3309791"/>
                <a:gd name="connsiteX147" fmla="*/ 4039067 w 4757124"/>
                <a:gd name="connsiteY147" fmla="*/ 1402454 h 3309791"/>
                <a:gd name="connsiteX148" fmla="*/ 4061507 w 4757124"/>
                <a:gd name="connsiteY148" fmla="*/ 1189281 h 3309791"/>
                <a:gd name="connsiteX149" fmla="*/ 4095165 w 4757124"/>
                <a:gd name="connsiteY149" fmla="*/ 1099524 h 3309791"/>
                <a:gd name="connsiteX150" fmla="*/ 4106385 w 4757124"/>
                <a:gd name="connsiteY150" fmla="*/ 1329526 h 3309791"/>
                <a:gd name="connsiteX151" fmla="*/ 4156873 w 4757124"/>
                <a:gd name="connsiteY151" fmla="*/ 1161232 h 3309791"/>
                <a:gd name="connsiteX152" fmla="*/ 4162483 w 4757124"/>
                <a:gd name="connsiteY152" fmla="*/ 1368795 h 3309791"/>
                <a:gd name="connsiteX153" fmla="*/ 4207362 w 4757124"/>
                <a:gd name="connsiteY153" fmla="*/ 1447332 h 3309791"/>
                <a:gd name="connsiteX154" fmla="*/ 4224191 w 4757124"/>
                <a:gd name="connsiteY154" fmla="*/ 1273428 h 3309791"/>
                <a:gd name="connsiteX155" fmla="*/ 4241021 w 4757124"/>
                <a:gd name="connsiteY155" fmla="*/ 1688554 h 3309791"/>
                <a:gd name="connsiteX156" fmla="*/ 4297119 w 4757124"/>
                <a:gd name="connsiteY156" fmla="*/ 1335136 h 3309791"/>
                <a:gd name="connsiteX157" fmla="*/ 4325168 w 4757124"/>
                <a:gd name="connsiteY157" fmla="*/ 1436113 h 3309791"/>
                <a:gd name="connsiteX158" fmla="*/ 4375656 w 4757124"/>
                <a:gd name="connsiteY158" fmla="*/ 1138792 h 3309791"/>
                <a:gd name="connsiteX159" fmla="*/ 4409315 w 4757124"/>
                <a:gd name="connsiteY159" fmla="*/ 1677335 h 3309791"/>
                <a:gd name="connsiteX160" fmla="*/ 4409315 w 4757124"/>
                <a:gd name="connsiteY160" fmla="*/ 1677335 h 3309791"/>
                <a:gd name="connsiteX161" fmla="*/ 4459804 w 4757124"/>
                <a:gd name="connsiteY161" fmla="*/ 1699774 h 3309791"/>
                <a:gd name="connsiteX162" fmla="*/ 4471023 w 4757124"/>
                <a:gd name="connsiteY162" fmla="*/ 1520260 h 3309791"/>
                <a:gd name="connsiteX163" fmla="*/ 4493462 w 4757124"/>
                <a:gd name="connsiteY163" fmla="*/ 1250989 h 3309791"/>
                <a:gd name="connsiteX164" fmla="*/ 4527121 w 4757124"/>
                <a:gd name="connsiteY164" fmla="*/ 1436113 h 3309791"/>
                <a:gd name="connsiteX165" fmla="*/ 4549561 w 4757124"/>
                <a:gd name="connsiteY165" fmla="*/ 1374405 h 3309791"/>
                <a:gd name="connsiteX166" fmla="*/ 4566390 w 4757124"/>
                <a:gd name="connsiteY166" fmla="*/ 1441722 h 3309791"/>
                <a:gd name="connsiteX167" fmla="*/ 4594439 w 4757124"/>
                <a:gd name="connsiteY167" fmla="*/ 1368795 h 3309791"/>
                <a:gd name="connsiteX168" fmla="*/ 4605659 w 4757124"/>
                <a:gd name="connsiteY168" fmla="*/ 1396844 h 3309791"/>
                <a:gd name="connsiteX169" fmla="*/ 4639318 w 4757124"/>
                <a:gd name="connsiteY169" fmla="*/ 1054645 h 3309791"/>
                <a:gd name="connsiteX170" fmla="*/ 4656147 w 4757124"/>
                <a:gd name="connsiteY170" fmla="*/ 886351 h 3309791"/>
                <a:gd name="connsiteX171" fmla="*/ 4678586 w 4757124"/>
                <a:gd name="connsiteY171" fmla="*/ 1312697 h 3309791"/>
                <a:gd name="connsiteX172" fmla="*/ 4706635 w 4757124"/>
                <a:gd name="connsiteY172" fmla="*/ 1408063 h 3309791"/>
                <a:gd name="connsiteX173" fmla="*/ 4740294 w 4757124"/>
                <a:gd name="connsiteY173" fmla="*/ 1234159 h 3309791"/>
                <a:gd name="connsiteX174" fmla="*/ 4757124 w 4757124"/>
                <a:gd name="connsiteY174" fmla="*/ 622689 h 3309791"/>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5424692 w 5424692"/>
                <a:gd name="connsiteY174"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813222 w 5424692"/>
                <a:gd name="connsiteY174" fmla="*/ 1789532 h 4089556"/>
                <a:gd name="connsiteX175" fmla="*/ 5424692 w 5424692"/>
                <a:gd name="connsiteY175"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90783 w 5424692"/>
                <a:gd name="connsiteY174" fmla="*/ 1413674 h 4089556"/>
                <a:gd name="connsiteX175" fmla="*/ 5424692 w 5424692"/>
                <a:gd name="connsiteY175"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5424692 w 5424692"/>
                <a:gd name="connsiteY175"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52491 w 5424692"/>
                <a:gd name="connsiteY175" fmla="*/ 1217330 h 4089556"/>
                <a:gd name="connsiteX176" fmla="*/ 5424692 w 5424692"/>
                <a:gd name="connsiteY176"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5424692 w 5424692"/>
                <a:gd name="connsiteY176"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959077 w 5424692"/>
                <a:gd name="connsiteY176" fmla="*/ 1284648 h 4089556"/>
                <a:gd name="connsiteX177" fmla="*/ 5424692 w 5424692"/>
                <a:gd name="connsiteY177"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5424692 w 5424692"/>
                <a:gd name="connsiteY177"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64687 w 5424692"/>
                <a:gd name="connsiteY177" fmla="*/ 381468 h 4089556"/>
                <a:gd name="connsiteX178" fmla="*/ 5424692 w 5424692"/>
                <a:gd name="connsiteY178"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5424692 w 5424692"/>
                <a:gd name="connsiteY178"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5250788 w 5424692"/>
                <a:gd name="connsiteY178" fmla="*/ 280491 h 4089556"/>
                <a:gd name="connsiteX179" fmla="*/ 5424692 w 5424692"/>
                <a:gd name="connsiteY179"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5099323 w 5424692"/>
                <a:gd name="connsiteY178" fmla="*/ 162685 h 4089556"/>
                <a:gd name="connsiteX179" fmla="*/ 5424692 w 5424692"/>
                <a:gd name="connsiteY179"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5009565 w 5424692"/>
                <a:gd name="connsiteY178" fmla="*/ 476835 h 4089556"/>
                <a:gd name="connsiteX179" fmla="*/ 5099323 w 5424692"/>
                <a:gd name="connsiteY179" fmla="*/ 162685 h 4089556"/>
                <a:gd name="connsiteX180" fmla="*/ 5424692 w 5424692"/>
                <a:gd name="connsiteY180"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5054443 w 5424692"/>
                <a:gd name="connsiteY178" fmla="*/ 1009768 h 4089556"/>
                <a:gd name="connsiteX179" fmla="*/ 5099323 w 5424692"/>
                <a:gd name="connsiteY179" fmla="*/ 162685 h 4089556"/>
                <a:gd name="connsiteX180" fmla="*/ 5424692 w 5424692"/>
                <a:gd name="connsiteY180"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64687 w 5424692"/>
                <a:gd name="connsiteY178" fmla="*/ 886351 h 4089556"/>
                <a:gd name="connsiteX179" fmla="*/ 5054443 w 5424692"/>
                <a:gd name="connsiteY179" fmla="*/ 1009768 h 4089556"/>
                <a:gd name="connsiteX180" fmla="*/ 5099323 w 5424692"/>
                <a:gd name="connsiteY180" fmla="*/ 162685 h 4089556"/>
                <a:gd name="connsiteX181" fmla="*/ 5424692 w 5424692"/>
                <a:gd name="connsiteY181"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98346 w 5424692"/>
                <a:gd name="connsiteY178" fmla="*/ 538543 h 4089556"/>
                <a:gd name="connsiteX179" fmla="*/ 5054443 w 5424692"/>
                <a:gd name="connsiteY179" fmla="*/ 1009768 h 4089556"/>
                <a:gd name="connsiteX180" fmla="*/ 5099323 w 5424692"/>
                <a:gd name="connsiteY180" fmla="*/ 162685 h 4089556"/>
                <a:gd name="connsiteX181" fmla="*/ 5424692 w 5424692"/>
                <a:gd name="connsiteY181"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5054443 w 5424692"/>
                <a:gd name="connsiteY179" fmla="*/ 1009768 h 4089556"/>
                <a:gd name="connsiteX180" fmla="*/ 5099323 w 5424692"/>
                <a:gd name="connsiteY180" fmla="*/ 162685 h 4089556"/>
                <a:gd name="connsiteX181" fmla="*/ 5424692 w 5424692"/>
                <a:gd name="connsiteY181"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75907 w 5424692"/>
                <a:gd name="connsiteY179" fmla="*/ 847082 h 4089556"/>
                <a:gd name="connsiteX180" fmla="*/ 5054443 w 5424692"/>
                <a:gd name="connsiteY180" fmla="*/ 1009768 h 4089556"/>
                <a:gd name="connsiteX181" fmla="*/ 5099323 w 5424692"/>
                <a:gd name="connsiteY181" fmla="*/ 162685 h 4089556"/>
                <a:gd name="connsiteX182" fmla="*/ 5424692 w 5424692"/>
                <a:gd name="connsiteY182"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81517 w 5424692"/>
                <a:gd name="connsiteY179" fmla="*/ 746105 h 4089556"/>
                <a:gd name="connsiteX180" fmla="*/ 5054443 w 5424692"/>
                <a:gd name="connsiteY180" fmla="*/ 1009768 h 4089556"/>
                <a:gd name="connsiteX181" fmla="*/ 5099323 w 5424692"/>
                <a:gd name="connsiteY181" fmla="*/ 162685 h 4089556"/>
                <a:gd name="connsiteX182" fmla="*/ 5424692 w 5424692"/>
                <a:gd name="connsiteY182"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81517 w 5424692"/>
                <a:gd name="connsiteY179" fmla="*/ 746105 h 4089556"/>
                <a:gd name="connsiteX180" fmla="*/ 5015175 w 5424692"/>
                <a:gd name="connsiteY180" fmla="*/ 903181 h 4089556"/>
                <a:gd name="connsiteX181" fmla="*/ 5054443 w 5424692"/>
                <a:gd name="connsiteY181" fmla="*/ 1009768 h 4089556"/>
                <a:gd name="connsiteX182" fmla="*/ 5099323 w 5424692"/>
                <a:gd name="connsiteY182" fmla="*/ 162685 h 4089556"/>
                <a:gd name="connsiteX183" fmla="*/ 5424692 w 5424692"/>
                <a:gd name="connsiteY183"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81517 w 5424692"/>
                <a:gd name="connsiteY179" fmla="*/ 746105 h 4089556"/>
                <a:gd name="connsiteX180" fmla="*/ 4970297 w 5424692"/>
                <a:gd name="connsiteY180" fmla="*/ 970499 h 4089556"/>
                <a:gd name="connsiteX181" fmla="*/ 5054443 w 5424692"/>
                <a:gd name="connsiteY181" fmla="*/ 1009768 h 4089556"/>
                <a:gd name="connsiteX182" fmla="*/ 5099323 w 5424692"/>
                <a:gd name="connsiteY182" fmla="*/ 162685 h 4089556"/>
                <a:gd name="connsiteX183" fmla="*/ 5424692 w 5424692"/>
                <a:gd name="connsiteY183"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4970297 w 5424692"/>
                <a:gd name="connsiteY180" fmla="*/ 970499 h 4089556"/>
                <a:gd name="connsiteX181" fmla="*/ 5054443 w 5424692"/>
                <a:gd name="connsiteY181" fmla="*/ 1009768 h 4089556"/>
                <a:gd name="connsiteX182" fmla="*/ 5099323 w 5424692"/>
                <a:gd name="connsiteY182" fmla="*/ 162685 h 4089556"/>
                <a:gd name="connsiteX183" fmla="*/ 5424692 w 5424692"/>
                <a:gd name="connsiteY183"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424692 w 5424692"/>
                <a:gd name="connsiteY183"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200299 w 5424692"/>
                <a:gd name="connsiteY183" fmla="*/ 123416 h 4089556"/>
                <a:gd name="connsiteX184" fmla="*/ 5424692 w 5424692"/>
                <a:gd name="connsiteY184"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424692 w 5424692"/>
                <a:gd name="connsiteY184"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7860 w 5424692"/>
                <a:gd name="connsiteY184" fmla="*/ 1116354 h 4089556"/>
                <a:gd name="connsiteX185" fmla="*/ 5424692 w 5424692"/>
                <a:gd name="connsiteY185"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424692 w 5424692"/>
                <a:gd name="connsiteY185"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11519 w 5424692"/>
                <a:gd name="connsiteY185" fmla="*/ 998548 h 4089556"/>
                <a:gd name="connsiteX186" fmla="*/ 5424692 w 5424692"/>
                <a:gd name="connsiteY186"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424692 w 5424692"/>
                <a:gd name="connsiteY186"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67617 w 5424692"/>
                <a:gd name="connsiteY186" fmla="*/ 981718 h 4089556"/>
                <a:gd name="connsiteX187" fmla="*/ 5424692 w 5424692"/>
                <a:gd name="connsiteY187"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424692 w 5424692"/>
                <a:gd name="connsiteY187"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84446 w 5424692"/>
                <a:gd name="connsiteY187" fmla="*/ 891961 h 4089556"/>
                <a:gd name="connsiteX188" fmla="*/ 5424692 w 5424692"/>
                <a:gd name="connsiteY188"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62007 w 5424692"/>
                <a:gd name="connsiteY187" fmla="*/ 1419284 h 4089556"/>
                <a:gd name="connsiteX188" fmla="*/ 5424692 w 5424692"/>
                <a:gd name="connsiteY188"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62007 w 5424692"/>
                <a:gd name="connsiteY187" fmla="*/ 1419284 h 4089556"/>
                <a:gd name="connsiteX188" fmla="*/ 5295666 w 5424692"/>
                <a:gd name="connsiteY188" fmla="*/ 1121963 h 4089556"/>
                <a:gd name="connsiteX189" fmla="*/ 5424692 w 5424692"/>
                <a:gd name="connsiteY189"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62007 w 5424692"/>
                <a:gd name="connsiteY187" fmla="*/ 1419284 h 4089556"/>
                <a:gd name="connsiteX188" fmla="*/ 5284446 w 5424692"/>
                <a:gd name="connsiteY188" fmla="*/ 1290258 h 4089556"/>
                <a:gd name="connsiteX189" fmla="*/ 5424692 w 5424692"/>
                <a:gd name="connsiteY189"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62007 w 5424692"/>
                <a:gd name="connsiteY187" fmla="*/ 1419284 h 4089556"/>
                <a:gd name="connsiteX188" fmla="*/ 5284446 w 5424692"/>
                <a:gd name="connsiteY188" fmla="*/ 1290258 h 4089556"/>
                <a:gd name="connsiteX189" fmla="*/ 5318105 w 5424692"/>
                <a:gd name="connsiteY189" fmla="*/ 1015377 h 4089556"/>
                <a:gd name="connsiteX190" fmla="*/ 5424692 w 5424692"/>
                <a:gd name="connsiteY190"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62007 w 5424692"/>
                <a:gd name="connsiteY187" fmla="*/ 1419284 h 4089556"/>
                <a:gd name="connsiteX188" fmla="*/ 5284446 w 5424692"/>
                <a:gd name="connsiteY188" fmla="*/ 1290258 h 4089556"/>
                <a:gd name="connsiteX189" fmla="*/ 5312496 w 5424692"/>
                <a:gd name="connsiteY189" fmla="*/ 1346356 h 4089556"/>
                <a:gd name="connsiteX190" fmla="*/ 5424692 w 5424692"/>
                <a:gd name="connsiteY190"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62007 w 5424692"/>
                <a:gd name="connsiteY187" fmla="*/ 1419284 h 4089556"/>
                <a:gd name="connsiteX188" fmla="*/ 5284446 w 5424692"/>
                <a:gd name="connsiteY188" fmla="*/ 1290258 h 4089556"/>
                <a:gd name="connsiteX189" fmla="*/ 5312496 w 5424692"/>
                <a:gd name="connsiteY189" fmla="*/ 1346356 h 4089556"/>
                <a:gd name="connsiteX190" fmla="*/ 5374204 w 5424692"/>
                <a:gd name="connsiteY190" fmla="*/ 734886 h 4089556"/>
                <a:gd name="connsiteX191" fmla="*/ 5424692 w 5424692"/>
                <a:gd name="connsiteY191"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62007 w 5424692"/>
                <a:gd name="connsiteY187" fmla="*/ 1419284 h 4089556"/>
                <a:gd name="connsiteX188" fmla="*/ 5284446 w 5424692"/>
                <a:gd name="connsiteY188" fmla="*/ 1290258 h 4089556"/>
                <a:gd name="connsiteX189" fmla="*/ 5312496 w 5424692"/>
                <a:gd name="connsiteY189" fmla="*/ 1346356 h 4089556"/>
                <a:gd name="connsiteX190" fmla="*/ 5340545 w 5424692"/>
                <a:gd name="connsiteY190" fmla="*/ 645129 h 4089556"/>
                <a:gd name="connsiteX191" fmla="*/ 5424692 w 5424692"/>
                <a:gd name="connsiteY191"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62007 w 5424692"/>
                <a:gd name="connsiteY187" fmla="*/ 1419284 h 4089556"/>
                <a:gd name="connsiteX188" fmla="*/ 5284446 w 5424692"/>
                <a:gd name="connsiteY188" fmla="*/ 1290258 h 4089556"/>
                <a:gd name="connsiteX189" fmla="*/ 5312496 w 5424692"/>
                <a:gd name="connsiteY189" fmla="*/ 1346356 h 4089556"/>
                <a:gd name="connsiteX190" fmla="*/ 5340545 w 5424692"/>
                <a:gd name="connsiteY190" fmla="*/ 645129 h 4089556"/>
                <a:gd name="connsiteX191" fmla="*/ 5362984 w 5424692"/>
                <a:gd name="connsiteY191" fmla="*/ 510494 h 4089556"/>
                <a:gd name="connsiteX192" fmla="*/ 5424692 w 5424692"/>
                <a:gd name="connsiteY192"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62007 w 5424692"/>
                <a:gd name="connsiteY187" fmla="*/ 1419284 h 4089556"/>
                <a:gd name="connsiteX188" fmla="*/ 5284446 w 5424692"/>
                <a:gd name="connsiteY188" fmla="*/ 1290258 h 4089556"/>
                <a:gd name="connsiteX189" fmla="*/ 5312496 w 5424692"/>
                <a:gd name="connsiteY189" fmla="*/ 1346356 h 4089556"/>
                <a:gd name="connsiteX190" fmla="*/ 5340545 w 5424692"/>
                <a:gd name="connsiteY190" fmla="*/ 645129 h 4089556"/>
                <a:gd name="connsiteX191" fmla="*/ 5362984 w 5424692"/>
                <a:gd name="connsiteY191" fmla="*/ 510494 h 4089556"/>
                <a:gd name="connsiteX192" fmla="*/ 5402253 w 5424692"/>
                <a:gd name="connsiteY192" fmla="*/ 218783 h 4089556"/>
                <a:gd name="connsiteX193" fmla="*/ 5424692 w 5424692"/>
                <a:gd name="connsiteY193"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62007 w 5424692"/>
                <a:gd name="connsiteY187" fmla="*/ 1419284 h 4089556"/>
                <a:gd name="connsiteX188" fmla="*/ 5284446 w 5424692"/>
                <a:gd name="connsiteY188" fmla="*/ 1290258 h 4089556"/>
                <a:gd name="connsiteX189" fmla="*/ 5312496 w 5424692"/>
                <a:gd name="connsiteY189" fmla="*/ 1346356 h 4089556"/>
                <a:gd name="connsiteX190" fmla="*/ 5340545 w 5424692"/>
                <a:gd name="connsiteY190" fmla="*/ 645129 h 4089556"/>
                <a:gd name="connsiteX191" fmla="*/ 5362984 w 5424692"/>
                <a:gd name="connsiteY191" fmla="*/ 510494 h 4089556"/>
                <a:gd name="connsiteX192" fmla="*/ 5385423 w 5424692"/>
                <a:gd name="connsiteY192" fmla="*/ 224393 h 4089556"/>
                <a:gd name="connsiteX193" fmla="*/ 5424692 w 5424692"/>
                <a:gd name="connsiteY193"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62007 w 5424692"/>
                <a:gd name="connsiteY187" fmla="*/ 1419284 h 4089556"/>
                <a:gd name="connsiteX188" fmla="*/ 5284446 w 5424692"/>
                <a:gd name="connsiteY188" fmla="*/ 1290258 h 4089556"/>
                <a:gd name="connsiteX189" fmla="*/ 5312496 w 5424692"/>
                <a:gd name="connsiteY189" fmla="*/ 1346356 h 4089556"/>
                <a:gd name="connsiteX190" fmla="*/ 5340545 w 5424692"/>
                <a:gd name="connsiteY190" fmla="*/ 645129 h 4089556"/>
                <a:gd name="connsiteX191" fmla="*/ 5362984 w 5424692"/>
                <a:gd name="connsiteY191" fmla="*/ 510494 h 4089556"/>
                <a:gd name="connsiteX192" fmla="*/ 5385423 w 5424692"/>
                <a:gd name="connsiteY192" fmla="*/ 224393 h 4089556"/>
                <a:gd name="connsiteX193" fmla="*/ 5419082 w 5424692"/>
                <a:gd name="connsiteY193" fmla="*/ 89757 h 4089556"/>
                <a:gd name="connsiteX194" fmla="*/ 5424692 w 5424692"/>
                <a:gd name="connsiteY194" fmla="*/ 0 h 4089556"/>
                <a:gd name="connsiteX0" fmla="*/ 0 w 5430302"/>
                <a:gd name="connsiteY0" fmla="*/ 1750263 h 4089556"/>
                <a:gd name="connsiteX1" fmla="*/ 33659 w 5430302"/>
                <a:gd name="connsiteY1" fmla="*/ 3096619 h 4089556"/>
                <a:gd name="connsiteX2" fmla="*/ 56098 w 5430302"/>
                <a:gd name="connsiteY2" fmla="*/ 2659053 h 4089556"/>
                <a:gd name="connsiteX3" fmla="*/ 78537 w 5430302"/>
                <a:gd name="connsiteY3" fmla="*/ 3074179 h 4089556"/>
                <a:gd name="connsiteX4" fmla="*/ 95367 w 5430302"/>
                <a:gd name="connsiteY4" fmla="*/ 2316854 h 4089556"/>
                <a:gd name="connsiteX5" fmla="*/ 106586 w 5430302"/>
                <a:gd name="connsiteY5" fmla="*/ 2367343 h 4089556"/>
                <a:gd name="connsiteX6" fmla="*/ 140245 w 5430302"/>
                <a:gd name="connsiteY6" fmla="*/ 2945154 h 4089556"/>
                <a:gd name="connsiteX7" fmla="*/ 140245 w 5430302"/>
                <a:gd name="connsiteY7" fmla="*/ 2945154 h 4089556"/>
                <a:gd name="connsiteX8" fmla="*/ 179514 w 5430302"/>
                <a:gd name="connsiteY8" fmla="*/ 2973203 h 4089556"/>
                <a:gd name="connsiteX9" fmla="*/ 201953 w 5430302"/>
                <a:gd name="connsiteY9" fmla="*/ 2501978 h 4089556"/>
                <a:gd name="connsiteX10" fmla="*/ 230002 w 5430302"/>
                <a:gd name="connsiteY10" fmla="*/ 2339294 h 4089556"/>
                <a:gd name="connsiteX11" fmla="*/ 246832 w 5430302"/>
                <a:gd name="connsiteY11" fmla="*/ 2406611 h 4089556"/>
                <a:gd name="connsiteX12" fmla="*/ 269271 w 5430302"/>
                <a:gd name="connsiteY12" fmla="*/ 2765640 h 4089556"/>
                <a:gd name="connsiteX13" fmla="*/ 286100 w 5430302"/>
                <a:gd name="connsiteY13" fmla="*/ 2574906 h 4089556"/>
                <a:gd name="connsiteX14" fmla="*/ 308540 w 5430302"/>
                <a:gd name="connsiteY14" fmla="*/ 2647833 h 4089556"/>
                <a:gd name="connsiteX15" fmla="*/ 314150 w 5430302"/>
                <a:gd name="connsiteY15" fmla="*/ 2260756 h 4089556"/>
                <a:gd name="connsiteX16" fmla="*/ 353418 w 5430302"/>
                <a:gd name="connsiteY16" fmla="*/ 2170999 h 4089556"/>
                <a:gd name="connsiteX17" fmla="*/ 392687 w 5430302"/>
                <a:gd name="connsiteY17" fmla="*/ 1279038 h 4089556"/>
                <a:gd name="connsiteX18" fmla="*/ 409516 w 5430302"/>
                <a:gd name="connsiteY18" fmla="*/ 1133183 h 4089556"/>
                <a:gd name="connsiteX19" fmla="*/ 415126 w 5430302"/>
                <a:gd name="connsiteY19" fmla="*/ 3551014 h 4089556"/>
                <a:gd name="connsiteX20" fmla="*/ 448785 w 5430302"/>
                <a:gd name="connsiteY20" fmla="*/ 3450037 h 4089556"/>
                <a:gd name="connsiteX21" fmla="*/ 488054 w 5430302"/>
                <a:gd name="connsiteY21" fmla="*/ 4089556 h 4089556"/>
                <a:gd name="connsiteX22" fmla="*/ 527323 w 5430302"/>
                <a:gd name="connsiteY22" fmla="*/ 3186376 h 4089556"/>
                <a:gd name="connsiteX23" fmla="*/ 555372 w 5430302"/>
                <a:gd name="connsiteY23" fmla="*/ 3618332 h 4089556"/>
                <a:gd name="connsiteX24" fmla="*/ 583421 w 5430302"/>
                <a:gd name="connsiteY24" fmla="*/ 3696869 h 4089556"/>
                <a:gd name="connsiteX25" fmla="*/ 622689 w 5430302"/>
                <a:gd name="connsiteY25" fmla="*/ 3926871 h 4089556"/>
                <a:gd name="connsiteX26" fmla="*/ 628299 w 5430302"/>
                <a:gd name="connsiteY26" fmla="*/ 3825895 h 4089556"/>
                <a:gd name="connsiteX27" fmla="*/ 639519 w 5430302"/>
                <a:gd name="connsiteY27" fmla="*/ 3881993 h 4089556"/>
                <a:gd name="connsiteX28" fmla="*/ 690007 w 5430302"/>
                <a:gd name="connsiteY28" fmla="*/ 3287352 h 4089556"/>
                <a:gd name="connsiteX29" fmla="*/ 734886 w 5430302"/>
                <a:gd name="connsiteY29" fmla="*/ 1722214 h 4089556"/>
                <a:gd name="connsiteX30" fmla="*/ 779764 w 5430302"/>
                <a:gd name="connsiteY30" fmla="*/ 3831505 h 4089556"/>
                <a:gd name="connsiteX31" fmla="*/ 824643 w 5430302"/>
                <a:gd name="connsiteY31" fmla="*/ 1710994 h 4089556"/>
                <a:gd name="connsiteX32" fmla="*/ 847082 w 5430302"/>
                <a:gd name="connsiteY32" fmla="*/ 3646381 h 4089556"/>
                <a:gd name="connsiteX33" fmla="*/ 880741 w 5430302"/>
                <a:gd name="connsiteY33" fmla="*/ 3147107 h 4089556"/>
                <a:gd name="connsiteX34" fmla="*/ 903180 w 5430302"/>
                <a:gd name="connsiteY34" fmla="*/ 2804908 h 4089556"/>
                <a:gd name="connsiteX35" fmla="*/ 920010 w 5430302"/>
                <a:gd name="connsiteY35" fmla="*/ 1346356 h 4089556"/>
                <a:gd name="connsiteX36" fmla="*/ 931229 w 5430302"/>
                <a:gd name="connsiteY36" fmla="*/ 1368795 h 4089556"/>
                <a:gd name="connsiteX37" fmla="*/ 964888 w 5430302"/>
                <a:gd name="connsiteY37" fmla="*/ 1206111 h 4089556"/>
                <a:gd name="connsiteX38" fmla="*/ 981718 w 5430302"/>
                <a:gd name="connsiteY38" fmla="*/ 1952216 h 4089556"/>
                <a:gd name="connsiteX39" fmla="*/ 1015377 w 5430302"/>
                <a:gd name="connsiteY39" fmla="*/ 1424894 h 4089556"/>
                <a:gd name="connsiteX40" fmla="*/ 1037816 w 5430302"/>
                <a:gd name="connsiteY40" fmla="*/ 2726371 h 4089556"/>
                <a:gd name="connsiteX41" fmla="*/ 1071475 w 5430302"/>
                <a:gd name="connsiteY41" fmla="*/ 2569296 h 4089556"/>
                <a:gd name="connsiteX42" fmla="*/ 1082694 w 5430302"/>
                <a:gd name="connsiteY42" fmla="*/ 2204658 h 4089556"/>
                <a:gd name="connsiteX43" fmla="*/ 1110743 w 5430302"/>
                <a:gd name="connsiteY43" fmla="*/ 2608565 h 4089556"/>
                <a:gd name="connsiteX44" fmla="*/ 1138792 w 5430302"/>
                <a:gd name="connsiteY44" fmla="*/ 1643676 h 4089556"/>
                <a:gd name="connsiteX45" fmla="*/ 1183671 w 5430302"/>
                <a:gd name="connsiteY45" fmla="*/ 1789532 h 4089556"/>
                <a:gd name="connsiteX46" fmla="*/ 1183671 w 5430302"/>
                <a:gd name="connsiteY46" fmla="*/ 1245379 h 4089556"/>
                <a:gd name="connsiteX47" fmla="*/ 1211720 w 5430302"/>
                <a:gd name="connsiteY47" fmla="*/ 1632457 h 4089556"/>
                <a:gd name="connsiteX48" fmla="*/ 1234159 w 5430302"/>
                <a:gd name="connsiteY48" fmla="*/ 1183671 h 4089556"/>
                <a:gd name="connsiteX49" fmla="*/ 1279038 w 5430302"/>
                <a:gd name="connsiteY49" fmla="*/ 1581968 h 4089556"/>
                <a:gd name="connsiteX50" fmla="*/ 1307087 w 5430302"/>
                <a:gd name="connsiteY50" fmla="*/ 1402454 h 4089556"/>
                <a:gd name="connsiteX51" fmla="*/ 1318307 w 5430302"/>
                <a:gd name="connsiteY51" fmla="*/ 1705384 h 4089556"/>
                <a:gd name="connsiteX52" fmla="*/ 1357575 w 5430302"/>
                <a:gd name="connsiteY52" fmla="*/ 1509041 h 4089556"/>
                <a:gd name="connsiteX53" fmla="*/ 1374405 w 5430302"/>
                <a:gd name="connsiteY53" fmla="*/ 1884898 h 4089556"/>
                <a:gd name="connsiteX54" fmla="*/ 1396844 w 5430302"/>
                <a:gd name="connsiteY54" fmla="*/ 1071475 h 4089556"/>
                <a:gd name="connsiteX55" fmla="*/ 1430503 w 5430302"/>
                <a:gd name="connsiteY55" fmla="*/ 1295868 h 4089556"/>
                <a:gd name="connsiteX56" fmla="*/ 1458552 w 5430302"/>
                <a:gd name="connsiteY56" fmla="*/ 779765 h 4089556"/>
                <a:gd name="connsiteX57" fmla="*/ 1480991 w 5430302"/>
                <a:gd name="connsiteY57" fmla="*/ 1896118 h 4089556"/>
                <a:gd name="connsiteX58" fmla="*/ 1514650 w 5430302"/>
                <a:gd name="connsiteY58" fmla="*/ 1256599 h 4089556"/>
                <a:gd name="connsiteX59" fmla="*/ 1537089 w 5430302"/>
                <a:gd name="connsiteY59" fmla="*/ 1593188 h 4089556"/>
                <a:gd name="connsiteX60" fmla="*/ 1570748 w 5430302"/>
                <a:gd name="connsiteY60" fmla="*/ 1531480 h 4089556"/>
                <a:gd name="connsiteX61" fmla="*/ 1593188 w 5430302"/>
                <a:gd name="connsiteY61" fmla="*/ 1974655 h 4089556"/>
                <a:gd name="connsiteX62" fmla="*/ 1632456 w 5430302"/>
                <a:gd name="connsiteY62" fmla="*/ 2271976 h 4089556"/>
                <a:gd name="connsiteX63" fmla="*/ 1649286 w 5430302"/>
                <a:gd name="connsiteY63" fmla="*/ 2176609 h 4089556"/>
                <a:gd name="connsiteX64" fmla="*/ 1666115 w 5430302"/>
                <a:gd name="connsiteY64" fmla="*/ 1929777 h 4089556"/>
                <a:gd name="connsiteX65" fmla="*/ 1705384 w 5430302"/>
                <a:gd name="connsiteY65" fmla="*/ 2137340 h 4089556"/>
                <a:gd name="connsiteX66" fmla="*/ 1727823 w 5430302"/>
                <a:gd name="connsiteY66" fmla="*/ 2025144 h 4089556"/>
                <a:gd name="connsiteX67" fmla="*/ 1778311 w 5430302"/>
                <a:gd name="connsiteY67" fmla="*/ 2165389 h 4089556"/>
                <a:gd name="connsiteX68" fmla="*/ 1789531 w 5430302"/>
                <a:gd name="connsiteY68" fmla="*/ 1795141 h 4089556"/>
                <a:gd name="connsiteX69" fmla="*/ 1828800 w 5430302"/>
                <a:gd name="connsiteY69" fmla="*/ 1206111 h 4089556"/>
                <a:gd name="connsiteX70" fmla="*/ 1851239 w 5430302"/>
                <a:gd name="connsiteY70" fmla="*/ 1318307 h 4089556"/>
                <a:gd name="connsiteX71" fmla="*/ 1868069 w 5430302"/>
                <a:gd name="connsiteY71" fmla="*/ 1750263 h 4089556"/>
                <a:gd name="connsiteX72" fmla="*/ 1907337 w 5430302"/>
                <a:gd name="connsiteY72" fmla="*/ 1587578 h 4089556"/>
                <a:gd name="connsiteX73" fmla="*/ 1940996 w 5430302"/>
                <a:gd name="connsiteY73" fmla="*/ 2053193 h 4089556"/>
                <a:gd name="connsiteX74" fmla="*/ 1963435 w 5430302"/>
                <a:gd name="connsiteY74" fmla="*/ 1918557 h 4089556"/>
                <a:gd name="connsiteX75" fmla="*/ 1997094 w 5430302"/>
                <a:gd name="connsiteY75" fmla="*/ 1985875 h 4089556"/>
                <a:gd name="connsiteX76" fmla="*/ 2036363 w 5430302"/>
                <a:gd name="connsiteY76" fmla="*/ 1795141 h 4089556"/>
                <a:gd name="connsiteX77" fmla="*/ 2075632 w 5430302"/>
                <a:gd name="connsiteY77" fmla="*/ 1823190 h 4089556"/>
                <a:gd name="connsiteX78" fmla="*/ 2103681 w 5430302"/>
                <a:gd name="connsiteY78" fmla="*/ 1464162 h 4089556"/>
                <a:gd name="connsiteX79" fmla="*/ 2120510 w 5430302"/>
                <a:gd name="connsiteY79" fmla="*/ 1716604 h 4089556"/>
                <a:gd name="connsiteX80" fmla="*/ 2142950 w 5430302"/>
                <a:gd name="connsiteY80" fmla="*/ 1492211 h 4089556"/>
                <a:gd name="connsiteX81" fmla="*/ 2159779 w 5430302"/>
                <a:gd name="connsiteY81" fmla="*/ 1666116 h 4089556"/>
                <a:gd name="connsiteX82" fmla="*/ 2176608 w 5430302"/>
                <a:gd name="connsiteY82" fmla="*/ 1739043 h 4089556"/>
                <a:gd name="connsiteX83" fmla="*/ 2193438 w 5430302"/>
                <a:gd name="connsiteY83" fmla="*/ 2221487 h 4089556"/>
                <a:gd name="connsiteX84" fmla="*/ 2243926 w 5430302"/>
                <a:gd name="connsiteY84" fmla="*/ 2350513 h 4089556"/>
                <a:gd name="connsiteX85" fmla="*/ 2300024 w 5430302"/>
                <a:gd name="connsiteY85" fmla="*/ 1761482 h 4089556"/>
                <a:gd name="connsiteX86" fmla="*/ 2333683 w 5430302"/>
                <a:gd name="connsiteY86" fmla="*/ 1705384 h 4089556"/>
                <a:gd name="connsiteX87" fmla="*/ 2361732 w 5430302"/>
                <a:gd name="connsiteY87" fmla="*/ 1357576 h 4089556"/>
                <a:gd name="connsiteX88" fmla="*/ 2395391 w 5430302"/>
                <a:gd name="connsiteY88" fmla="*/ 1290258 h 4089556"/>
                <a:gd name="connsiteX89" fmla="*/ 2440270 w 5430302"/>
                <a:gd name="connsiteY89" fmla="*/ 1497821 h 4089556"/>
                <a:gd name="connsiteX90" fmla="*/ 2473929 w 5430302"/>
                <a:gd name="connsiteY90" fmla="*/ 1329527 h 4089556"/>
                <a:gd name="connsiteX91" fmla="*/ 2501978 w 5430302"/>
                <a:gd name="connsiteY91" fmla="*/ 1262209 h 4089556"/>
                <a:gd name="connsiteX92" fmla="*/ 2501978 w 5430302"/>
                <a:gd name="connsiteY92" fmla="*/ 1262209 h 4089556"/>
                <a:gd name="connsiteX93" fmla="*/ 2558076 w 5430302"/>
                <a:gd name="connsiteY93" fmla="*/ 1228550 h 4089556"/>
                <a:gd name="connsiteX94" fmla="*/ 2591735 w 5430302"/>
                <a:gd name="connsiteY94" fmla="*/ 1638067 h 4089556"/>
                <a:gd name="connsiteX95" fmla="*/ 2619784 w 5430302"/>
                <a:gd name="connsiteY95" fmla="*/ 1351966 h 4089556"/>
                <a:gd name="connsiteX96" fmla="*/ 2659053 w 5430302"/>
                <a:gd name="connsiteY96" fmla="*/ 1570749 h 4089556"/>
                <a:gd name="connsiteX97" fmla="*/ 2692711 w 5430302"/>
                <a:gd name="connsiteY97" fmla="*/ 1705384 h 4089556"/>
                <a:gd name="connsiteX98" fmla="*/ 2726370 w 5430302"/>
                <a:gd name="connsiteY98" fmla="*/ 1912948 h 4089556"/>
                <a:gd name="connsiteX99" fmla="*/ 2726370 w 5430302"/>
                <a:gd name="connsiteY99" fmla="*/ 1912948 h 4089556"/>
                <a:gd name="connsiteX100" fmla="*/ 2765639 w 5430302"/>
                <a:gd name="connsiteY100" fmla="*/ 2120511 h 4089556"/>
                <a:gd name="connsiteX101" fmla="*/ 2788078 w 5430302"/>
                <a:gd name="connsiteY101" fmla="*/ 1520260 h 4089556"/>
                <a:gd name="connsiteX102" fmla="*/ 2827347 w 5430302"/>
                <a:gd name="connsiteY102" fmla="*/ 2361733 h 4089556"/>
                <a:gd name="connsiteX103" fmla="*/ 2838567 w 5430302"/>
                <a:gd name="connsiteY103" fmla="*/ 1868069 h 4089556"/>
                <a:gd name="connsiteX104" fmla="*/ 2872226 w 5430302"/>
                <a:gd name="connsiteY104" fmla="*/ 1969046 h 4089556"/>
                <a:gd name="connsiteX105" fmla="*/ 2889055 w 5430302"/>
                <a:gd name="connsiteY105" fmla="*/ 1767092 h 4089556"/>
                <a:gd name="connsiteX106" fmla="*/ 2917104 w 5430302"/>
                <a:gd name="connsiteY106" fmla="*/ 1969046 h 4089556"/>
                <a:gd name="connsiteX107" fmla="*/ 2956373 w 5430302"/>
                <a:gd name="connsiteY107" fmla="*/ 1789532 h 4089556"/>
                <a:gd name="connsiteX108" fmla="*/ 2973202 w 5430302"/>
                <a:gd name="connsiteY108" fmla="*/ 1997095 h 4089556"/>
                <a:gd name="connsiteX109" fmla="*/ 2990032 w 5430302"/>
                <a:gd name="connsiteY109" fmla="*/ 1946606 h 4089556"/>
                <a:gd name="connsiteX110" fmla="*/ 3012471 w 5430302"/>
                <a:gd name="connsiteY110" fmla="*/ 2058803 h 4089556"/>
                <a:gd name="connsiteX111" fmla="*/ 3029300 w 5430302"/>
                <a:gd name="connsiteY111" fmla="*/ 1890508 h 4089556"/>
                <a:gd name="connsiteX112" fmla="*/ 3057350 w 5430302"/>
                <a:gd name="connsiteY112" fmla="*/ 1997095 h 4089556"/>
                <a:gd name="connsiteX113" fmla="*/ 3079789 w 5430302"/>
                <a:gd name="connsiteY113" fmla="*/ 1811971 h 4089556"/>
                <a:gd name="connsiteX114" fmla="*/ 3107838 w 5430302"/>
                <a:gd name="connsiteY114" fmla="*/ 1890508 h 4089556"/>
                <a:gd name="connsiteX115" fmla="*/ 3130277 w 5430302"/>
                <a:gd name="connsiteY115" fmla="*/ 1559529 h 4089556"/>
                <a:gd name="connsiteX116" fmla="*/ 3158326 w 5430302"/>
                <a:gd name="connsiteY116" fmla="*/ 1632457 h 4089556"/>
                <a:gd name="connsiteX117" fmla="*/ 3180765 w 5430302"/>
                <a:gd name="connsiteY117" fmla="*/ 1940997 h 4089556"/>
                <a:gd name="connsiteX118" fmla="*/ 3220034 w 5430302"/>
                <a:gd name="connsiteY118" fmla="*/ 2277586 h 4089556"/>
                <a:gd name="connsiteX119" fmla="*/ 3253693 w 5430302"/>
                <a:gd name="connsiteY119" fmla="*/ 2238317 h 4089556"/>
                <a:gd name="connsiteX120" fmla="*/ 3287352 w 5430302"/>
                <a:gd name="connsiteY120" fmla="*/ 2440270 h 4089556"/>
                <a:gd name="connsiteX121" fmla="*/ 3326621 w 5430302"/>
                <a:gd name="connsiteY121" fmla="*/ 2406611 h 4089556"/>
                <a:gd name="connsiteX122" fmla="*/ 3337840 w 5430302"/>
                <a:gd name="connsiteY122" fmla="*/ 2602955 h 4089556"/>
                <a:gd name="connsiteX123" fmla="*/ 3371499 w 5430302"/>
                <a:gd name="connsiteY123" fmla="*/ 2462709 h 4089556"/>
                <a:gd name="connsiteX124" fmla="*/ 3399548 w 5430302"/>
                <a:gd name="connsiteY124" fmla="*/ 2507588 h 4089556"/>
                <a:gd name="connsiteX125" fmla="*/ 3433207 w 5430302"/>
                <a:gd name="connsiteY125" fmla="*/ 2490759 h 4089556"/>
                <a:gd name="connsiteX126" fmla="*/ 3444427 w 5430302"/>
                <a:gd name="connsiteY126" fmla="*/ 2406611 h 4089556"/>
                <a:gd name="connsiteX127" fmla="*/ 3489305 w 5430302"/>
                <a:gd name="connsiteY127" fmla="*/ 2883446 h 4089556"/>
                <a:gd name="connsiteX128" fmla="*/ 3511745 w 5430302"/>
                <a:gd name="connsiteY128" fmla="*/ 2602955 h 4089556"/>
                <a:gd name="connsiteX129" fmla="*/ 3534184 w 5430302"/>
                <a:gd name="connsiteY129" fmla="*/ 2530027 h 4089556"/>
                <a:gd name="connsiteX130" fmla="*/ 3562233 w 5430302"/>
                <a:gd name="connsiteY130" fmla="*/ 2423441 h 4089556"/>
                <a:gd name="connsiteX131" fmla="*/ 3595892 w 5430302"/>
                <a:gd name="connsiteY131" fmla="*/ 2619784 h 4089556"/>
                <a:gd name="connsiteX132" fmla="*/ 3612721 w 5430302"/>
                <a:gd name="connsiteY132" fmla="*/ 2490759 h 4089556"/>
                <a:gd name="connsiteX133" fmla="*/ 3651990 w 5430302"/>
                <a:gd name="connsiteY133" fmla="*/ 2395392 h 4089556"/>
                <a:gd name="connsiteX134" fmla="*/ 3674429 w 5430302"/>
                <a:gd name="connsiteY134" fmla="*/ 2468319 h 4089556"/>
                <a:gd name="connsiteX135" fmla="*/ 3685649 w 5430302"/>
                <a:gd name="connsiteY135" fmla="*/ 2631004 h 4089556"/>
                <a:gd name="connsiteX136" fmla="*/ 3736137 w 5430302"/>
                <a:gd name="connsiteY136" fmla="*/ 2563686 h 4089556"/>
                <a:gd name="connsiteX137" fmla="*/ 3769796 w 5430302"/>
                <a:gd name="connsiteY137" fmla="*/ 2687102 h 4089556"/>
                <a:gd name="connsiteX138" fmla="*/ 3820285 w 5430302"/>
                <a:gd name="connsiteY138" fmla="*/ 2389782 h 4089556"/>
                <a:gd name="connsiteX139" fmla="*/ 3859553 w 5430302"/>
                <a:gd name="connsiteY139" fmla="*/ 2586125 h 4089556"/>
                <a:gd name="connsiteX140" fmla="*/ 3870773 w 5430302"/>
                <a:gd name="connsiteY140" fmla="*/ 2799298 h 4089556"/>
                <a:gd name="connsiteX141" fmla="*/ 3887602 w 5430302"/>
                <a:gd name="connsiteY141" fmla="*/ 2524417 h 4089556"/>
                <a:gd name="connsiteX142" fmla="*/ 3921261 w 5430302"/>
                <a:gd name="connsiteY142" fmla="*/ 2720761 h 4089556"/>
                <a:gd name="connsiteX143" fmla="*/ 3932481 w 5430302"/>
                <a:gd name="connsiteY143" fmla="*/ 2558076 h 4089556"/>
                <a:gd name="connsiteX144" fmla="*/ 3960530 w 5430302"/>
                <a:gd name="connsiteY144" fmla="*/ 2647833 h 4089556"/>
                <a:gd name="connsiteX145" fmla="*/ 3982969 w 5430302"/>
                <a:gd name="connsiteY145" fmla="*/ 2468319 h 4089556"/>
                <a:gd name="connsiteX146" fmla="*/ 4011018 w 5430302"/>
                <a:gd name="connsiteY146" fmla="*/ 2092462 h 4089556"/>
                <a:gd name="connsiteX147" fmla="*/ 4039067 w 5430302"/>
                <a:gd name="connsiteY147" fmla="*/ 2182219 h 4089556"/>
                <a:gd name="connsiteX148" fmla="*/ 4061507 w 5430302"/>
                <a:gd name="connsiteY148" fmla="*/ 1969046 h 4089556"/>
                <a:gd name="connsiteX149" fmla="*/ 4095165 w 5430302"/>
                <a:gd name="connsiteY149" fmla="*/ 1879289 h 4089556"/>
                <a:gd name="connsiteX150" fmla="*/ 4106385 w 5430302"/>
                <a:gd name="connsiteY150" fmla="*/ 2109291 h 4089556"/>
                <a:gd name="connsiteX151" fmla="*/ 4156873 w 5430302"/>
                <a:gd name="connsiteY151" fmla="*/ 1940997 h 4089556"/>
                <a:gd name="connsiteX152" fmla="*/ 4162483 w 5430302"/>
                <a:gd name="connsiteY152" fmla="*/ 2148560 h 4089556"/>
                <a:gd name="connsiteX153" fmla="*/ 4207362 w 5430302"/>
                <a:gd name="connsiteY153" fmla="*/ 2227097 h 4089556"/>
                <a:gd name="connsiteX154" fmla="*/ 4224191 w 5430302"/>
                <a:gd name="connsiteY154" fmla="*/ 2053193 h 4089556"/>
                <a:gd name="connsiteX155" fmla="*/ 4241021 w 5430302"/>
                <a:gd name="connsiteY155" fmla="*/ 2468319 h 4089556"/>
                <a:gd name="connsiteX156" fmla="*/ 4297119 w 5430302"/>
                <a:gd name="connsiteY156" fmla="*/ 2114901 h 4089556"/>
                <a:gd name="connsiteX157" fmla="*/ 4325168 w 5430302"/>
                <a:gd name="connsiteY157" fmla="*/ 2215878 h 4089556"/>
                <a:gd name="connsiteX158" fmla="*/ 4375656 w 5430302"/>
                <a:gd name="connsiteY158" fmla="*/ 1918557 h 4089556"/>
                <a:gd name="connsiteX159" fmla="*/ 4409315 w 5430302"/>
                <a:gd name="connsiteY159" fmla="*/ 2457100 h 4089556"/>
                <a:gd name="connsiteX160" fmla="*/ 4409315 w 5430302"/>
                <a:gd name="connsiteY160" fmla="*/ 2457100 h 4089556"/>
                <a:gd name="connsiteX161" fmla="*/ 4459804 w 5430302"/>
                <a:gd name="connsiteY161" fmla="*/ 2479539 h 4089556"/>
                <a:gd name="connsiteX162" fmla="*/ 4471023 w 5430302"/>
                <a:gd name="connsiteY162" fmla="*/ 2300025 h 4089556"/>
                <a:gd name="connsiteX163" fmla="*/ 4493462 w 5430302"/>
                <a:gd name="connsiteY163" fmla="*/ 2030754 h 4089556"/>
                <a:gd name="connsiteX164" fmla="*/ 4527121 w 5430302"/>
                <a:gd name="connsiteY164" fmla="*/ 2215878 h 4089556"/>
                <a:gd name="connsiteX165" fmla="*/ 4549561 w 5430302"/>
                <a:gd name="connsiteY165" fmla="*/ 2154170 h 4089556"/>
                <a:gd name="connsiteX166" fmla="*/ 4566390 w 5430302"/>
                <a:gd name="connsiteY166" fmla="*/ 2221487 h 4089556"/>
                <a:gd name="connsiteX167" fmla="*/ 4594439 w 5430302"/>
                <a:gd name="connsiteY167" fmla="*/ 2148560 h 4089556"/>
                <a:gd name="connsiteX168" fmla="*/ 4605659 w 5430302"/>
                <a:gd name="connsiteY168" fmla="*/ 2176609 h 4089556"/>
                <a:gd name="connsiteX169" fmla="*/ 4639318 w 5430302"/>
                <a:gd name="connsiteY169" fmla="*/ 1834410 h 4089556"/>
                <a:gd name="connsiteX170" fmla="*/ 4656147 w 5430302"/>
                <a:gd name="connsiteY170" fmla="*/ 1666116 h 4089556"/>
                <a:gd name="connsiteX171" fmla="*/ 4678586 w 5430302"/>
                <a:gd name="connsiteY171" fmla="*/ 2092462 h 4089556"/>
                <a:gd name="connsiteX172" fmla="*/ 4706635 w 5430302"/>
                <a:gd name="connsiteY172" fmla="*/ 2187828 h 4089556"/>
                <a:gd name="connsiteX173" fmla="*/ 4740294 w 5430302"/>
                <a:gd name="connsiteY173" fmla="*/ 2013924 h 4089556"/>
                <a:gd name="connsiteX174" fmla="*/ 4768344 w 5430302"/>
                <a:gd name="connsiteY174" fmla="*/ 1413674 h 4089556"/>
                <a:gd name="connsiteX175" fmla="*/ 4830052 w 5430302"/>
                <a:gd name="connsiteY175" fmla="*/ 1643676 h 4089556"/>
                <a:gd name="connsiteX176" fmla="*/ 4869320 w 5430302"/>
                <a:gd name="connsiteY176" fmla="*/ 471225 h 4089556"/>
                <a:gd name="connsiteX177" fmla="*/ 4908589 w 5430302"/>
                <a:gd name="connsiteY177" fmla="*/ 802205 h 4089556"/>
                <a:gd name="connsiteX178" fmla="*/ 4925418 w 5430302"/>
                <a:gd name="connsiteY178" fmla="*/ 684398 h 4089556"/>
                <a:gd name="connsiteX179" fmla="*/ 4942249 w 5430302"/>
                <a:gd name="connsiteY179" fmla="*/ 740495 h 4089556"/>
                <a:gd name="connsiteX180" fmla="*/ 5009566 w 5430302"/>
                <a:gd name="connsiteY180" fmla="*/ 504885 h 4089556"/>
                <a:gd name="connsiteX181" fmla="*/ 5054443 w 5430302"/>
                <a:gd name="connsiteY181" fmla="*/ 1009768 h 4089556"/>
                <a:gd name="connsiteX182" fmla="*/ 5099323 w 5430302"/>
                <a:gd name="connsiteY182" fmla="*/ 162685 h 4089556"/>
                <a:gd name="connsiteX183" fmla="*/ 5127371 w 5430302"/>
                <a:gd name="connsiteY183" fmla="*/ 1329526 h 4089556"/>
                <a:gd name="connsiteX184" fmla="*/ 5172250 w 5430302"/>
                <a:gd name="connsiteY184" fmla="*/ 1206111 h 4089556"/>
                <a:gd name="connsiteX185" fmla="*/ 5222738 w 5430302"/>
                <a:gd name="connsiteY185" fmla="*/ 1295868 h 4089556"/>
                <a:gd name="connsiteX186" fmla="*/ 5245178 w 5430302"/>
                <a:gd name="connsiteY186" fmla="*/ 1121963 h 4089556"/>
                <a:gd name="connsiteX187" fmla="*/ 5262007 w 5430302"/>
                <a:gd name="connsiteY187" fmla="*/ 1419284 h 4089556"/>
                <a:gd name="connsiteX188" fmla="*/ 5284446 w 5430302"/>
                <a:gd name="connsiteY188" fmla="*/ 1290258 h 4089556"/>
                <a:gd name="connsiteX189" fmla="*/ 5312496 w 5430302"/>
                <a:gd name="connsiteY189" fmla="*/ 1346356 h 4089556"/>
                <a:gd name="connsiteX190" fmla="*/ 5340545 w 5430302"/>
                <a:gd name="connsiteY190" fmla="*/ 645129 h 4089556"/>
                <a:gd name="connsiteX191" fmla="*/ 5362984 w 5430302"/>
                <a:gd name="connsiteY191" fmla="*/ 510494 h 4089556"/>
                <a:gd name="connsiteX192" fmla="*/ 5385423 w 5430302"/>
                <a:gd name="connsiteY192" fmla="*/ 224393 h 4089556"/>
                <a:gd name="connsiteX193" fmla="*/ 5430302 w 5430302"/>
                <a:gd name="connsiteY193" fmla="*/ 207563 h 4089556"/>
                <a:gd name="connsiteX194" fmla="*/ 5424692 w 5430302"/>
                <a:gd name="connsiteY194" fmla="*/ 0 h 4089556"/>
                <a:gd name="connsiteX0" fmla="*/ 0 w 5424692"/>
                <a:gd name="connsiteY0" fmla="*/ 1750263 h 4089556"/>
                <a:gd name="connsiteX1" fmla="*/ 33659 w 5424692"/>
                <a:gd name="connsiteY1" fmla="*/ 3096619 h 4089556"/>
                <a:gd name="connsiteX2" fmla="*/ 56098 w 5424692"/>
                <a:gd name="connsiteY2" fmla="*/ 2659053 h 4089556"/>
                <a:gd name="connsiteX3" fmla="*/ 78537 w 5424692"/>
                <a:gd name="connsiteY3" fmla="*/ 3074179 h 4089556"/>
                <a:gd name="connsiteX4" fmla="*/ 95367 w 5424692"/>
                <a:gd name="connsiteY4" fmla="*/ 2316854 h 4089556"/>
                <a:gd name="connsiteX5" fmla="*/ 106586 w 5424692"/>
                <a:gd name="connsiteY5" fmla="*/ 2367343 h 4089556"/>
                <a:gd name="connsiteX6" fmla="*/ 140245 w 5424692"/>
                <a:gd name="connsiteY6" fmla="*/ 2945154 h 4089556"/>
                <a:gd name="connsiteX7" fmla="*/ 140245 w 5424692"/>
                <a:gd name="connsiteY7" fmla="*/ 2945154 h 4089556"/>
                <a:gd name="connsiteX8" fmla="*/ 179514 w 5424692"/>
                <a:gd name="connsiteY8" fmla="*/ 2973203 h 4089556"/>
                <a:gd name="connsiteX9" fmla="*/ 201953 w 5424692"/>
                <a:gd name="connsiteY9" fmla="*/ 2501978 h 4089556"/>
                <a:gd name="connsiteX10" fmla="*/ 230002 w 5424692"/>
                <a:gd name="connsiteY10" fmla="*/ 2339294 h 4089556"/>
                <a:gd name="connsiteX11" fmla="*/ 246832 w 5424692"/>
                <a:gd name="connsiteY11" fmla="*/ 2406611 h 4089556"/>
                <a:gd name="connsiteX12" fmla="*/ 269271 w 5424692"/>
                <a:gd name="connsiteY12" fmla="*/ 2765640 h 4089556"/>
                <a:gd name="connsiteX13" fmla="*/ 286100 w 5424692"/>
                <a:gd name="connsiteY13" fmla="*/ 2574906 h 4089556"/>
                <a:gd name="connsiteX14" fmla="*/ 308540 w 5424692"/>
                <a:gd name="connsiteY14" fmla="*/ 2647833 h 4089556"/>
                <a:gd name="connsiteX15" fmla="*/ 314150 w 5424692"/>
                <a:gd name="connsiteY15" fmla="*/ 2260756 h 4089556"/>
                <a:gd name="connsiteX16" fmla="*/ 353418 w 5424692"/>
                <a:gd name="connsiteY16" fmla="*/ 2170999 h 4089556"/>
                <a:gd name="connsiteX17" fmla="*/ 392687 w 5424692"/>
                <a:gd name="connsiteY17" fmla="*/ 1279038 h 4089556"/>
                <a:gd name="connsiteX18" fmla="*/ 409516 w 5424692"/>
                <a:gd name="connsiteY18" fmla="*/ 1133183 h 4089556"/>
                <a:gd name="connsiteX19" fmla="*/ 415126 w 5424692"/>
                <a:gd name="connsiteY19" fmla="*/ 3551014 h 4089556"/>
                <a:gd name="connsiteX20" fmla="*/ 448785 w 5424692"/>
                <a:gd name="connsiteY20" fmla="*/ 3450037 h 4089556"/>
                <a:gd name="connsiteX21" fmla="*/ 488054 w 5424692"/>
                <a:gd name="connsiteY21" fmla="*/ 4089556 h 4089556"/>
                <a:gd name="connsiteX22" fmla="*/ 527323 w 5424692"/>
                <a:gd name="connsiteY22" fmla="*/ 3186376 h 4089556"/>
                <a:gd name="connsiteX23" fmla="*/ 555372 w 5424692"/>
                <a:gd name="connsiteY23" fmla="*/ 3618332 h 4089556"/>
                <a:gd name="connsiteX24" fmla="*/ 583421 w 5424692"/>
                <a:gd name="connsiteY24" fmla="*/ 3696869 h 4089556"/>
                <a:gd name="connsiteX25" fmla="*/ 622689 w 5424692"/>
                <a:gd name="connsiteY25" fmla="*/ 3926871 h 4089556"/>
                <a:gd name="connsiteX26" fmla="*/ 628299 w 5424692"/>
                <a:gd name="connsiteY26" fmla="*/ 3825895 h 4089556"/>
                <a:gd name="connsiteX27" fmla="*/ 639519 w 5424692"/>
                <a:gd name="connsiteY27" fmla="*/ 3881993 h 4089556"/>
                <a:gd name="connsiteX28" fmla="*/ 690007 w 5424692"/>
                <a:gd name="connsiteY28" fmla="*/ 3287352 h 4089556"/>
                <a:gd name="connsiteX29" fmla="*/ 734886 w 5424692"/>
                <a:gd name="connsiteY29" fmla="*/ 1722214 h 4089556"/>
                <a:gd name="connsiteX30" fmla="*/ 779764 w 5424692"/>
                <a:gd name="connsiteY30" fmla="*/ 3831505 h 4089556"/>
                <a:gd name="connsiteX31" fmla="*/ 824643 w 5424692"/>
                <a:gd name="connsiteY31" fmla="*/ 1710994 h 4089556"/>
                <a:gd name="connsiteX32" fmla="*/ 847082 w 5424692"/>
                <a:gd name="connsiteY32" fmla="*/ 3646381 h 4089556"/>
                <a:gd name="connsiteX33" fmla="*/ 880741 w 5424692"/>
                <a:gd name="connsiteY33" fmla="*/ 3147107 h 4089556"/>
                <a:gd name="connsiteX34" fmla="*/ 903180 w 5424692"/>
                <a:gd name="connsiteY34" fmla="*/ 2804908 h 4089556"/>
                <a:gd name="connsiteX35" fmla="*/ 920010 w 5424692"/>
                <a:gd name="connsiteY35" fmla="*/ 1346356 h 4089556"/>
                <a:gd name="connsiteX36" fmla="*/ 931229 w 5424692"/>
                <a:gd name="connsiteY36" fmla="*/ 1368795 h 4089556"/>
                <a:gd name="connsiteX37" fmla="*/ 964888 w 5424692"/>
                <a:gd name="connsiteY37" fmla="*/ 1206111 h 4089556"/>
                <a:gd name="connsiteX38" fmla="*/ 981718 w 5424692"/>
                <a:gd name="connsiteY38" fmla="*/ 1952216 h 4089556"/>
                <a:gd name="connsiteX39" fmla="*/ 1015377 w 5424692"/>
                <a:gd name="connsiteY39" fmla="*/ 1424894 h 4089556"/>
                <a:gd name="connsiteX40" fmla="*/ 1037816 w 5424692"/>
                <a:gd name="connsiteY40" fmla="*/ 2726371 h 4089556"/>
                <a:gd name="connsiteX41" fmla="*/ 1071475 w 5424692"/>
                <a:gd name="connsiteY41" fmla="*/ 2569296 h 4089556"/>
                <a:gd name="connsiteX42" fmla="*/ 1082694 w 5424692"/>
                <a:gd name="connsiteY42" fmla="*/ 2204658 h 4089556"/>
                <a:gd name="connsiteX43" fmla="*/ 1110743 w 5424692"/>
                <a:gd name="connsiteY43" fmla="*/ 2608565 h 4089556"/>
                <a:gd name="connsiteX44" fmla="*/ 1138792 w 5424692"/>
                <a:gd name="connsiteY44" fmla="*/ 1643676 h 4089556"/>
                <a:gd name="connsiteX45" fmla="*/ 1183671 w 5424692"/>
                <a:gd name="connsiteY45" fmla="*/ 1789532 h 4089556"/>
                <a:gd name="connsiteX46" fmla="*/ 1183671 w 5424692"/>
                <a:gd name="connsiteY46" fmla="*/ 1245379 h 4089556"/>
                <a:gd name="connsiteX47" fmla="*/ 1211720 w 5424692"/>
                <a:gd name="connsiteY47" fmla="*/ 1632457 h 4089556"/>
                <a:gd name="connsiteX48" fmla="*/ 1234159 w 5424692"/>
                <a:gd name="connsiteY48" fmla="*/ 1183671 h 4089556"/>
                <a:gd name="connsiteX49" fmla="*/ 1279038 w 5424692"/>
                <a:gd name="connsiteY49" fmla="*/ 1581968 h 4089556"/>
                <a:gd name="connsiteX50" fmla="*/ 1307087 w 5424692"/>
                <a:gd name="connsiteY50" fmla="*/ 1402454 h 4089556"/>
                <a:gd name="connsiteX51" fmla="*/ 1318307 w 5424692"/>
                <a:gd name="connsiteY51" fmla="*/ 1705384 h 4089556"/>
                <a:gd name="connsiteX52" fmla="*/ 1357575 w 5424692"/>
                <a:gd name="connsiteY52" fmla="*/ 1509041 h 4089556"/>
                <a:gd name="connsiteX53" fmla="*/ 1374405 w 5424692"/>
                <a:gd name="connsiteY53" fmla="*/ 1884898 h 4089556"/>
                <a:gd name="connsiteX54" fmla="*/ 1396844 w 5424692"/>
                <a:gd name="connsiteY54" fmla="*/ 1071475 h 4089556"/>
                <a:gd name="connsiteX55" fmla="*/ 1430503 w 5424692"/>
                <a:gd name="connsiteY55" fmla="*/ 1295868 h 4089556"/>
                <a:gd name="connsiteX56" fmla="*/ 1458552 w 5424692"/>
                <a:gd name="connsiteY56" fmla="*/ 779765 h 4089556"/>
                <a:gd name="connsiteX57" fmla="*/ 1480991 w 5424692"/>
                <a:gd name="connsiteY57" fmla="*/ 1896118 h 4089556"/>
                <a:gd name="connsiteX58" fmla="*/ 1514650 w 5424692"/>
                <a:gd name="connsiteY58" fmla="*/ 1256599 h 4089556"/>
                <a:gd name="connsiteX59" fmla="*/ 1537089 w 5424692"/>
                <a:gd name="connsiteY59" fmla="*/ 1593188 h 4089556"/>
                <a:gd name="connsiteX60" fmla="*/ 1570748 w 5424692"/>
                <a:gd name="connsiteY60" fmla="*/ 1531480 h 4089556"/>
                <a:gd name="connsiteX61" fmla="*/ 1593188 w 5424692"/>
                <a:gd name="connsiteY61" fmla="*/ 1974655 h 4089556"/>
                <a:gd name="connsiteX62" fmla="*/ 1632456 w 5424692"/>
                <a:gd name="connsiteY62" fmla="*/ 2271976 h 4089556"/>
                <a:gd name="connsiteX63" fmla="*/ 1649286 w 5424692"/>
                <a:gd name="connsiteY63" fmla="*/ 2176609 h 4089556"/>
                <a:gd name="connsiteX64" fmla="*/ 1666115 w 5424692"/>
                <a:gd name="connsiteY64" fmla="*/ 1929777 h 4089556"/>
                <a:gd name="connsiteX65" fmla="*/ 1705384 w 5424692"/>
                <a:gd name="connsiteY65" fmla="*/ 2137340 h 4089556"/>
                <a:gd name="connsiteX66" fmla="*/ 1727823 w 5424692"/>
                <a:gd name="connsiteY66" fmla="*/ 2025144 h 4089556"/>
                <a:gd name="connsiteX67" fmla="*/ 1778311 w 5424692"/>
                <a:gd name="connsiteY67" fmla="*/ 2165389 h 4089556"/>
                <a:gd name="connsiteX68" fmla="*/ 1789531 w 5424692"/>
                <a:gd name="connsiteY68" fmla="*/ 1795141 h 4089556"/>
                <a:gd name="connsiteX69" fmla="*/ 1828800 w 5424692"/>
                <a:gd name="connsiteY69" fmla="*/ 1206111 h 4089556"/>
                <a:gd name="connsiteX70" fmla="*/ 1851239 w 5424692"/>
                <a:gd name="connsiteY70" fmla="*/ 1318307 h 4089556"/>
                <a:gd name="connsiteX71" fmla="*/ 1868069 w 5424692"/>
                <a:gd name="connsiteY71" fmla="*/ 1750263 h 4089556"/>
                <a:gd name="connsiteX72" fmla="*/ 1907337 w 5424692"/>
                <a:gd name="connsiteY72" fmla="*/ 1587578 h 4089556"/>
                <a:gd name="connsiteX73" fmla="*/ 1940996 w 5424692"/>
                <a:gd name="connsiteY73" fmla="*/ 2053193 h 4089556"/>
                <a:gd name="connsiteX74" fmla="*/ 1963435 w 5424692"/>
                <a:gd name="connsiteY74" fmla="*/ 1918557 h 4089556"/>
                <a:gd name="connsiteX75" fmla="*/ 1997094 w 5424692"/>
                <a:gd name="connsiteY75" fmla="*/ 1985875 h 4089556"/>
                <a:gd name="connsiteX76" fmla="*/ 2036363 w 5424692"/>
                <a:gd name="connsiteY76" fmla="*/ 1795141 h 4089556"/>
                <a:gd name="connsiteX77" fmla="*/ 2075632 w 5424692"/>
                <a:gd name="connsiteY77" fmla="*/ 1823190 h 4089556"/>
                <a:gd name="connsiteX78" fmla="*/ 2103681 w 5424692"/>
                <a:gd name="connsiteY78" fmla="*/ 1464162 h 4089556"/>
                <a:gd name="connsiteX79" fmla="*/ 2120510 w 5424692"/>
                <a:gd name="connsiteY79" fmla="*/ 1716604 h 4089556"/>
                <a:gd name="connsiteX80" fmla="*/ 2142950 w 5424692"/>
                <a:gd name="connsiteY80" fmla="*/ 1492211 h 4089556"/>
                <a:gd name="connsiteX81" fmla="*/ 2159779 w 5424692"/>
                <a:gd name="connsiteY81" fmla="*/ 1666116 h 4089556"/>
                <a:gd name="connsiteX82" fmla="*/ 2176608 w 5424692"/>
                <a:gd name="connsiteY82" fmla="*/ 1739043 h 4089556"/>
                <a:gd name="connsiteX83" fmla="*/ 2193438 w 5424692"/>
                <a:gd name="connsiteY83" fmla="*/ 2221487 h 4089556"/>
                <a:gd name="connsiteX84" fmla="*/ 2243926 w 5424692"/>
                <a:gd name="connsiteY84" fmla="*/ 2350513 h 4089556"/>
                <a:gd name="connsiteX85" fmla="*/ 2300024 w 5424692"/>
                <a:gd name="connsiteY85" fmla="*/ 1761482 h 4089556"/>
                <a:gd name="connsiteX86" fmla="*/ 2333683 w 5424692"/>
                <a:gd name="connsiteY86" fmla="*/ 1705384 h 4089556"/>
                <a:gd name="connsiteX87" fmla="*/ 2361732 w 5424692"/>
                <a:gd name="connsiteY87" fmla="*/ 1357576 h 4089556"/>
                <a:gd name="connsiteX88" fmla="*/ 2395391 w 5424692"/>
                <a:gd name="connsiteY88" fmla="*/ 1290258 h 4089556"/>
                <a:gd name="connsiteX89" fmla="*/ 2440270 w 5424692"/>
                <a:gd name="connsiteY89" fmla="*/ 1497821 h 4089556"/>
                <a:gd name="connsiteX90" fmla="*/ 2473929 w 5424692"/>
                <a:gd name="connsiteY90" fmla="*/ 1329527 h 4089556"/>
                <a:gd name="connsiteX91" fmla="*/ 2501978 w 5424692"/>
                <a:gd name="connsiteY91" fmla="*/ 1262209 h 4089556"/>
                <a:gd name="connsiteX92" fmla="*/ 2501978 w 5424692"/>
                <a:gd name="connsiteY92" fmla="*/ 1262209 h 4089556"/>
                <a:gd name="connsiteX93" fmla="*/ 2558076 w 5424692"/>
                <a:gd name="connsiteY93" fmla="*/ 1228550 h 4089556"/>
                <a:gd name="connsiteX94" fmla="*/ 2591735 w 5424692"/>
                <a:gd name="connsiteY94" fmla="*/ 1638067 h 4089556"/>
                <a:gd name="connsiteX95" fmla="*/ 2619784 w 5424692"/>
                <a:gd name="connsiteY95" fmla="*/ 1351966 h 4089556"/>
                <a:gd name="connsiteX96" fmla="*/ 2659053 w 5424692"/>
                <a:gd name="connsiteY96" fmla="*/ 1570749 h 4089556"/>
                <a:gd name="connsiteX97" fmla="*/ 2692711 w 5424692"/>
                <a:gd name="connsiteY97" fmla="*/ 1705384 h 4089556"/>
                <a:gd name="connsiteX98" fmla="*/ 2726370 w 5424692"/>
                <a:gd name="connsiteY98" fmla="*/ 1912948 h 4089556"/>
                <a:gd name="connsiteX99" fmla="*/ 2726370 w 5424692"/>
                <a:gd name="connsiteY99" fmla="*/ 1912948 h 4089556"/>
                <a:gd name="connsiteX100" fmla="*/ 2765639 w 5424692"/>
                <a:gd name="connsiteY100" fmla="*/ 2120511 h 4089556"/>
                <a:gd name="connsiteX101" fmla="*/ 2788078 w 5424692"/>
                <a:gd name="connsiteY101" fmla="*/ 1520260 h 4089556"/>
                <a:gd name="connsiteX102" fmla="*/ 2827347 w 5424692"/>
                <a:gd name="connsiteY102" fmla="*/ 2361733 h 4089556"/>
                <a:gd name="connsiteX103" fmla="*/ 2838567 w 5424692"/>
                <a:gd name="connsiteY103" fmla="*/ 1868069 h 4089556"/>
                <a:gd name="connsiteX104" fmla="*/ 2872226 w 5424692"/>
                <a:gd name="connsiteY104" fmla="*/ 1969046 h 4089556"/>
                <a:gd name="connsiteX105" fmla="*/ 2889055 w 5424692"/>
                <a:gd name="connsiteY105" fmla="*/ 1767092 h 4089556"/>
                <a:gd name="connsiteX106" fmla="*/ 2917104 w 5424692"/>
                <a:gd name="connsiteY106" fmla="*/ 1969046 h 4089556"/>
                <a:gd name="connsiteX107" fmla="*/ 2956373 w 5424692"/>
                <a:gd name="connsiteY107" fmla="*/ 1789532 h 4089556"/>
                <a:gd name="connsiteX108" fmla="*/ 2973202 w 5424692"/>
                <a:gd name="connsiteY108" fmla="*/ 1997095 h 4089556"/>
                <a:gd name="connsiteX109" fmla="*/ 2990032 w 5424692"/>
                <a:gd name="connsiteY109" fmla="*/ 1946606 h 4089556"/>
                <a:gd name="connsiteX110" fmla="*/ 3012471 w 5424692"/>
                <a:gd name="connsiteY110" fmla="*/ 2058803 h 4089556"/>
                <a:gd name="connsiteX111" fmla="*/ 3029300 w 5424692"/>
                <a:gd name="connsiteY111" fmla="*/ 1890508 h 4089556"/>
                <a:gd name="connsiteX112" fmla="*/ 3057350 w 5424692"/>
                <a:gd name="connsiteY112" fmla="*/ 1997095 h 4089556"/>
                <a:gd name="connsiteX113" fmla="*/ 3079789 w 5424692"/>
                <a:gd name="connsiteY113" fmla="*/ 1811971 h 4089556"/>
                <a:gd name="connsiteX114" fmla="*/ 3107838 w 5424692"/>
                <a:gd name="connsiteY114" fmla="*/ 1890508 h 4089556"/>
                <a:gd name="connsiteX115" fmla="*/ 3130277 w 5424692"/>
                <a:gd name="connsiteY115" fmla="*/ 1559529 h 4089556"/>
                <a:gd name="connsiteX116" fmla="*/ 3158326 w 5424692"/>
                <a:gd name="connsiteY116" fmla="*/ 1632457 h 4089556"/>
                <a:gd name="connsiteX117" fmla="*/ 3180765 w 5424692"/>
                <a:gd name="connsiteY117" fmla="*/ 1940997 h 4089556"/>
                <a:gd name="connsiteX118" fmla="*/ 3220034 w 5424692"/>
                <a:gd name="connsiteY118" fmla="*/ 2277586 h 4089556"/>
                <a:gd name="connsiteX119" fmla="*/ 3253693 w 5424692"/>
                <a:gd name="connsiteY119" fmla="*/ 2238317 h 4089556"/>
                <a:gd name="connsiteX120" fmla="*/ 3287352 w 5424692"/>
                <a:gd name="connsiteY120" fmla="*/ 2440270 h 4089556"/>
                <a:gd name="connsiteX121" fmla="*/ 3326621 w 5424692"/>
                <a:gd name="connsiteY121" fmla="*/ 2406611 h 4089556"/>
                <a:gd name="connsiteX122" fmla="*/ 3337840 w 5424692"/>
                <a:gd name="connsiteY122" fmla="*/ 2602955 h 4089556"/>
                <a:gd name="connsiteX123" fmla="*/ 3371499 w 5424692"/>
                <a:gd name="connsiteY123" fmla="*/ 2462709 h 4089556"/>
                <a:gd name="connsiteX124" fmla="*/ 3399548 w 5424692"/>
                <a:gd name="connsiteY124" fmla="*/ 2507588 h 4089556"/>
                <a:gd name="connsiteX125" fmla="*/ 3433207 w 5424692"/>
                <a:gd name="connsiteY125" fmla="*/ 2490759 h 4089556"/>
                <a:gd name="connsiteX126" fmla="*/ 3444427 w 5424692"/>
                <a:gd name="connsiteY126" fmla="*/ 2406611 h 4089556"/>
                <a:gd name="connsiteX127" fmla="*/ 3489305 w 5424692"/>
                <a:gd name="connsiteY127" fmla="*/ 2883446 h 4089556"/>
                <a:gd name="connsiteX128" fmla="*/ 3511745 w 5424692"/>
                <a:gd name="connsiteY128" fmla="*/ 2602955 h 4089556"/>
                <a:gd name="connsiteX129" fmla="*/ 3534184 w 5424692"/>
                <a:gd name="connsiteY129" fmla="*/ 2530027 h 4089556"/>
                <a:gd name="connsiteX130" fmla="*/ 3562233 w 5424692"/>
                <a:gd name="connsiteY130" fmla="*/ 2423441 h 4089556"/>
                <a:gd name="connsiteX131" fmla="*/ 3595892 w 5424692"/>
                <a:gd name="connsiteY131" fmla="*/ 2619784 h 4089556"/>
                <a:gd name="connsiteX132" fmla="*/ 3612721 w 5424692"/>
                <a:gd name="connsiteY132" fmla="*/ 2490759 h 4089556"/>
                <a:gd name="connsiteX133" fmla="*/ 3651990 w 5424692"/>
                <a:gd name="connsiteY133" fmla="*/ 2395392 h 4089556"/>
                <a:gd name="connsiteX134" fmla="*/ 3674429 w 5424692"/>
                <a:gd name="connsiteY134" fmla="*/ 2468319 h 4089556"/>
                <a:gd name="connsiteX135" fmla="*/ 3685649 w 5424692"/>
                <a:gd name="connsiteY135" fmla="*/ 2631004 h 4089556"/>
                <a:gd name="connsiteX136" fmla="*/ 3736137 w 5424692"/>
                <a:gd name="connsiteY136" fmla="*/ 2563686 h 4089556"/>
                <a:gd name="connsiteX137" fmla="*/ 3769796 w 5424692"/>
                <a:gd name="connsiteY137" fmla="*/ 2687102 h 4089556"/>
                <a:gd name="connsiteX138" fmla="*/ 3820285 w 5424692"/>
                <a:gd name="connsiteY138" fmla="*/ 2389782 h 4089556"/>
                <a:gd name="connsiteX139" fmla="*/ 3859553 w 5424692"/>
                <a:gd name="connsiteY139" fmla="*/ 2586125 h 4089556"/>
                <a:gd name="connsiteX140" fmla="*/ 3870773 w 5424692"/>
                <a:gd name="connsiteY140" fmla="*/ 2799298 h 4089556"/>
                <a:gd name="connsiteX141" fmla="*/ 3887602 w 5424692"/>
                <a:gd name="connsiteY141" fmla="*/ 2524417 h 4089556"/>
                <a:gd name="connsiteX142" fmla="*/ 3921261 w 5424692"/>
                <a:gd name="connsiteY142" fmla="*/ 2720761 h 4089556"/>
                <a:gd name="connsiteX143" fmla="*/ 3932481 w 5424692"/>
                <a:gd name="connsiteY143" fmla="*/ 2558076 h 4089556"/>
                <a:gd name="connsiteX144" fmla="*/ 3960530 w 5424692"/>
                <a:gd name="connsiteY144" fmla="*/ 2647833 h 4089556"/>
                <a:gd name="connsiteX145" fmla="*/ 3982969 w 5424692"/>
                <a:gd name="connsiteY145" fmla="*/ 2468319 h 4089556"/>
                <a:gd name="connsiteX146" fmla="*/ 4011018 w 5424692"/>
                <a:gd name="connsiteY146" fmla="*/ 2092462 h 4089556"/>
                <a:gd name="connsiteX147" fmla="*/ 4039067 w 5424692"/>
                <a:gd name="connsiteY147" fmla="*/ 2182219 h 4089556"/>
                <a:gd name="connsiteX148" fmla="*/ 4061507 w 5424692"/>
                <a:gd name="connsiteY148" fmla="*/ 1969046 h 4089556"/>
                <a:gd name="connsiteX149" fmla="*/ 4095165 w 5424692"/>
                <a:gd name="connsiteY149" fmla="*/ 1879289 h 4089556"/>
                <a:gd name="connsiteX150" fmla="*/ 4106385 w 5424692"/>
                <a:gd name="connsiteY150" fmla="*/ 2109291 h 4089556"/>
                <a:gd name="connsiteX151" fmla="*/ 4156873 w 5424692"/>
                <a:gd name="connsiteY151" fmla="*/ 1940997 h 4089556"/>
                <a:gd name="connsiteX152" fmla="*/ 4162483 w 5424692"/>
                <a:gd name="connsiteY152" fmla="*/ 2148560 h 4089556"/>
                <a:gd name="connsiteX153" fmla="*/ 4207362 w 5424692"/>
                <a:gd name="connsiteY153" fmla="*/ 2227097 h 4089556"/>
                <a:gd name="connsiteX154" fmla="*/ 4224191 w 5424692"/>
                <a:gd name="connsiteY154" fmla="*/ 2053193 h 4089556"/>
                <a:gd name="connsiteX155" fmla="*/ 4241021 w 5424692"/>
                <a:gd name="connsiteY155" fmla="*/ 2468319 h 4089556"/>
                <a:gd name="connsiteX156" fmla="*/ 4297119 w 5424692"/>
                <a:gd name="connsiteY156" fmla="*/ 2114901 h 4089556"/>
                <a:gd name="connsiteX157" fmla="*/ 4325168 w 5424692"/>
                <a:gd name="connsiteY157" fmla="*/ 2215878 h 4089556"/>
                <a:gd name="connsiteX158" fmla="*/ 4375656 w 5424692"/>
                <a:gd name="connsiteY158" fmla="*/ 1918557 h 4089556"/>
                <a:gd name="connsiteX159" fmla="*/ 4409315 w 5424692"/>
                <a:gd name="connsiteY159" fmla="*/ 2457100 h 4089556"/>
                <a:gd name="connsiteX160" fmla="*/ 4409315 w 5424692"/>
                <a:gd name="connsiteY160" fmla="*/ 2457100 h 4089556"/>
                <a:gd name="connsiteX161" fmla="*/ 4459804 w 5424692"/>
                <a:gd name="connsiteY161" fmla="*/ 2479539 h 4089556"/>
                <a:gd name="connsiteX162" fmla="*/ 4471023 w 5424692"/>
                <a:gd name="connsiteY162" fmla="*/ 2300025 h 4089556"/>
                <a:gd name="connsiteX163" fmla="*/ 4493462 w 5424692"/>
                <a:gd name="connsiteY163" fmla="*/ 2030754 h 4089556"/>
                <a:gd name="connsiteX164" fmla="*/ 4527121 w 5424692"/>
                <a:gd name="connsiteY164" fmla="*/ 2215878 h 4089556"/>
                <a:gd name="connsiteX165" fmla="*/ 4549561 w 5424692"/>
                <a:gd name="connsiteY165" fmla="*/ 2154170 h 4089556"/>
                <a:gd name="connsiteX166" fmla="*/ 4566390 w 5424692"/>
                <a:gd name="connsiteY166" fmla="*/ 2221487 h 4089556"/>
                <a:gd name="connsiteX167" fmla="*/ 4594439 w 5424692"/>
                <a:gd name="connsiteY167" fmla="*/ 2148560 h 4089556"/>
                <a:gd name="connsiteX168" fmla="*/ 4605659 w 5424692"/>
                <a:gd name="connsiteY168" fmla="*/ 2176609 h 4089556"/>
                <a:gd name="connsiteX169" fmla="*/ 4639318 w 5424692"/>
                <a:gd name="connsiteY169" fmla="*/ 1834410 h 4089556"/>
                <a:gd name="connsiteX170" fmla="*/ 4656147 w 5424692"/>
                <a:gd name="connsiteY170" fmla="*/ 1666116 h 4089556"/>
                <a:gd name="connsiteX171" fmla="*/ 4678586 w 5424692"/>
                <a:gd name="connsiteY171" fmla="*/ 2092462 h 4089556"/>
                <a:gd name="connsiteX172" fmla="*/ 4706635 w 5424692"/>
                <a:gd name="connsiteY172" fmla="*/ 2187828 h 4089556"/>
                <a:gd name="connsiteX173" fmla="*/ 4740294 w 5424692"/>
                <a:gd name="connsiteY173" fmla="*/ 2013924 h 4089556"/>
                <a:gd name="connsiteX174" fmla="*/ 4768344 w 5424692"/>
                <a:gd name="connsiteY174" fmla="*/ 1413674 h 4089556"/>
                <a:gd name="connsiteX175" fmla="*/ 4830052 w 5424692"/>
                <a:gd name="connsiteY175" fmla="*/ 1643676 h 4089556"/>
                <a:gd name="connsiteX176" fmla="*/ 4869320 w 5424692"/>
                <a:gd name="connsiteY176" fmla="*/ 471225 h 4089556"/>
                <a:gd name="connsiteX177" fmla="*/ 4908589 w 5424692"/>
                <a:gd name="connsiteY177" fmla="*/ 802205 h 4089556"/>
                <a:gd name="connsiteX178" fmla="*/ 4925418 w 5424692"/>
                <a:gd name="connsiteY178" fmla="*/ 684398 h 4089556"/>
                <a:gd name="connsiteX179" fmla="*/ 4942249 w 5424692"/>
                <a:gd name="connsiteY179" fmla="*/ 740495 h 4089556"/>
                <a:gd name="connsiteX180" fmla="*/ 5009566 w 5424692"/>
                <a:gd name="connsiteY180" fmla="*/ 504885 h 4089556"/>
                <a:gd name="connsiteX181" fmla="*/ 5054443 w 5424692"/>
                <a:gd name="connsiteY181" fmla="*/ 1009768 h 4089556"/>
                <a:gd name="connsiteX182" fmla="*/ 5099323 w 5424692"/>
                <a:gd name="connsiteY182" fmla="*/ 162685 h 4089556"/>
                <a:gd name="connsiteX183" fmla="*/ 5127371 w 5424692"/>
                <a:gd name="connsiteY183" fmla="*/ 1329526 h 4089556"/>
                <a:gd name="connsiteX184" fmla="*/ 5172250 w 5424692"/>
                <a:gd name="connsiteY184" fmla="*/ 1206111 h 4089556"/>
                <a:gd name="connsiteX185" fmla="*/ 5222738 w 5424692"/>
                <a:gd name="connsiteY185" fmla="*/ 1295868 h 4089556"/>
                <a:gd name="connsiteX186" fmla="*/ 5245178 w 5424692"/>
                <a:gd name="connsiteY186" fmla="*/ 1121963 h 4089556"/>
                <a:gd name="connsiteX187" fmla="*/ 5262007 w 5424692"/>
                <a:gd name="connsiteY187" fmla="*/ 1419284 h 4089556"/>
                <a:gd name="connsiteX188" fmla="*/ 5284446 w 5424692"/>
                <a:gd name="connsiteY188" fmla="*/ 1290258 h 4089556"/>
                <a:gd name="connsiteX189" fmla="*/ 5312496 w 5424692"/>
                <a:gd name="connsiteY189" fmla="*/ 1346356 h 4089556"/>
                <a:gd name="connsiteX190" fmla="*/ 5340545 w 5424692"/>
                <a:gd name="connsiteY190" fmla="*/ 645129 h 4089556"/>
                <a:gd name="connsiteX191" fmla="*/ 5362984 w 5424692"/>
                <a:gd name="connsiteY191" fmla="*/ 510494 h 4089556"/>
                <a:gd name="connsiteX192" fmla="*/ 5385423 w 5424692"/>
                <a:gd name="connsiteY192" fmla="*/ 224393 h 4089556"/>
                <a:gd name="connsiteX193" fmla="*/ 5413472 w 5424692"/>
                <a:gd name="connsiteY193" fmla="*/ 207563 h 4089556"/>
                <a:gd name="connsiteX194" fmla="*/ 5424692 w 5424692"/>
                <a:gd name="connsiteY194" fmla="*/ 0 h 40895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5424692" h="4089556">
                  <a:moveTo>
                    <a:pt x="0" y="1750263"/>
                  </a:moveTo>
                  <a:lnTo>
                    <a:pt x="33659" y="3096619"/>
                  </a:lnTo>
                  <a:lnTo>
                    <a:pt x="56098" y="2659053"/>
                  </a:lnTo>
                  <a:lnTo>
                    <a:pt x="78537" y="3074179"/>
                  </a:lnTo>
                  <a:lnTo>
                    <a:pt x="95367" y="2316854"/>
                  </a:lnTo>
                  <a:lnTo>
                    <a:pt x="106586" y="2367343"/>
                  </a:lnTo>
                  <a:lnTo>
                    <a:pt x="140245" y="2945154"/>
                  </a:lnTo>
                  <a:lnTo>
                    <a:pt x="140245" y="2945154"/>
                  </a:lnTo>
                  <a:lnTo>
                    <a:pt x="179514" y="2973203"/>
                  </a:lnTo>
                  <a:lnTo>
                    <a:pt x="201953" y="2501978"/>
                  </a:lnTo>
                  <a:lnTo>
                    <a:pt x="230002" y="2339294"/>
                  </a:lnTo>
                  <a:lnTo>
                    <a:pt x="246832" y="2406611"/>
                  </a:lnTo>
                  <a:lnTo>
                    <a:pt x="269271" y="2765640"/>
                  </a:lnTo>
                  <a:lnTo>
                    <a:pt x="286100" y="2574906"/>
                  </a:lnTo>
                  <a:lnTo>
                    <a:pt x="308540" y="2647833"/>
                  </a:lnTo>
                  <a:lnTo>
                    <a:pt x="314150" y="2260756"/>
                  </a:lnTo>
                  <a:lnTo>
                    <a:pt x="353418" y="2170999"/>
                  </a:lnTo>
                  <a:lnTo>
                    <a:pt x="392687" y="1279038"/>
                  </a:lnTo>
                  <a:lnTo>
                    <a:pt x="409516" y="1133183"/>
                  </a:lnTo>
                  <a:lnTo>
                    <a:pt x="415126" y="3551014"/>
                  </a:lnTo>
                  <a:lnTo>
                    <a:pt x="448785" y="3450037"/>
                  </a:lnTo>
                  <a:lnTo>
                    <a:pt x="488054" y="4089556"/>
                  </a:lnTo>
                  <a:lnTo>
                    <a:pt x="527323" y="3186376"/>
                  </a:lnTo>
                  <a:lnTo>
                    <a:pt x="555372" y="3618332"/>
                  </a:lnTo>
                  <a:lnTo>
                    <a:pt x="583421" y="3696869"/>
                  </a:lnTo>
                  <a:lnTo>
                    <a:pt x="622689" y="3926871"/>
                  </a:lnTo>
                  <a:lnTo>
                    <a:pt x="628299" y="3825895"/>
                  </a:lnTo>
                  <a:lnTo>
                    <a:pt x="639519" y="3881993"/>
                  </a:lnTo>
                  <a:lnTo>
                    <a:pt x="690007" y="3287352"/>
                  </a:lnTo>
                  <a:lnTo>
                    <a:pt x="734886" y="1722214"/>
                  </a:lnTo>
                  <a:lnTo>
                    <a:pt x="779764" y="3831505"/>
                  </a:lnTo>
                  <a:lnTo>
                    <a:pt x="824643" y="1710994"/>
                  </a:lnTo>
                  <a:lnTo>
                    <a:pt x="847082" y="3646381"/>
                  </a:lnTo>
                  <a:lnTo>
                    <a:pt x="880741" y="3147107"/>
                  </a:lnTo>
                  <a:lnTo>
                    <a:pt x="903180" y="2804908"/>
                  </a:lnTo>
                  <a:lnTo>
                    <a:pt x="920010" y="1346356"/>
                  </a:lnTo>
                  <a:lnTo>
                    <a:pt x="931229" y="1368795"/>
                  </a:lnTo>
                  <a:lnTo>
                    <a:pt x="964888" y="1206111"/>
                  </a:lnTo>
                  <a:lnTo>
                    <a:pt x="981718" y="1952216"/>
                  </a:lnTo>
                  <a:lnTo>
                    <a:pt x="1015377" y="1424894"/>
                  </a:lnTo>
                  <a:lnTo>
                    <a:pt x="1037816" y="2726371"/>
                  </a:lnTo>
                  <a:lnTo>
                    <a:pt x="1071475" y="2569296"/>
                  </a:lnTo>
                  <a:lnTo>
                    <a:pt x="1082694" y="2204658"/>
                  </a:lnTo>
                  <a:lnTo>
                    <a:pt x="1110743" y="2608565"/>
                  </a:lnTo>
                  <a:lnTo>
                    <a:pt x="1138792" y="1643676"/>
                  </a:lnTo>
                  <a:lnTo>
                    <a:pt x="1183671" y="1789532"/>
                  </a:lnTo>
                  <a:lnTo>
                    <a:pt x="1183671" y="1245379"/>
                  </a:lnTo>
                  <a:lnTo>
                    <a:pt x="1211720" y="1632457"/>
                  </a:lnTo>
                  <a:lnTo>
                    <a:pt x="1234159" y="1183671"/>
                  </a:lnTo>
                  <a:lnTo>
                    <a:pt x="1279038" y="1581968"/>
                  </a:lnTo>
                  <a:lnTo>
                    <a:pt x="1307087" y="1402454"/>
                  </a:lnTo>
                  <a:lnTo>
                    <a:pt x="1318307" y="1705384"/>
                  </a:lnTo>
                  <a:lnTo>
                    <a:pt x="1357575" y="1509041"/>
                  </a:lnTo>
                  <a:lnTo>
                    <a:pt x="1374405" y="1884898"/>
                  </a:lnTo>
                  <a:lnTo>
                    <a:pt x="1396844" y="1071475"/>
                  </a:lnTo>
                  <a:lnTo>
                    <a:pt x="1430503" y="1295868"/>
                  </a:lnTo>
                  <a:lnTo>
                    <a:pt x="1458552" y="779765"/>
                  </a:lnTo>
                  <a:lnTo>
                    <a:pt x="1480991" y="1896118"/>
                  </a:lnTo>
                  <a:lnTo>
                    <a:pt x="1514650" y="1256599"/>
                  </a:lnTo>
                  <a:lnTo>
                    <a:pt x="1537089" y="1593188"/>
                  </a:lnTo>
                  <a:lnTo>
                    <a:pt x="1570748" y="1531480"/>
                  </a:lnTo>
                  <a:lnTo>
                    <a:pt x="1593188" y="1974655"/>
                  </a:lnTo>
                  <a:lnTo>
                    <a:pt x="1632456" y="2271976"/>
                  </a:lnTo>
                  <a:lnTo>
                    <a:pt x="1649286" y="2176609"/>
                  </a:lnTo>
                  <a:lnTo>
                    <a:pt x="1666115" y="1929777"/>
                  </a:lnTo>
                  <a:lnTo>
                    <a:pt x="1705384" y="2137340"/>
                  </a:lnTo>
                  <a:lnTo>
                    <a:pt x="1727823" y="2025144"/>
                  </a:lnTo>
                  <a:lnTo>
                    <a:pt x="1778311" y="2165389"/>
                  </a:lnTo>
                  <a:lnTo>
                    <a:pt x="1789531" y="1795141"/>
                  </a:lnTo>
                  <a:lnTo>
                    <a:pt x="1828800" y="1206111"/>
                  </a:lnTo>
                  <a:lnTo>
                    <a:pt x="1851239" y="1318307"/>
                  </a:lnTo>
                  <a:lnTo>
                    <a:pt x="1868069" y="1750263"/>
                  </a:lnTo>
                  <a:lnTo>
                    <a:pt x="1907337" y="1587578"/>
                  </a:lnTo>
                  <a:lnTo>
                    <a:pt x="1940996" y="2053193"/>
                  </a:lnTo>
                  <a:lnTo>
                    <a:pt x="1963435" y="1918557"/>
                  </a:lnTo>
                  <a:lnTo>
                    <a:pt x="1997094" y="1985875"/>
                  </a:lnTo>
                  <a:lnTo>
                    <a:pt x="2036363" y="1795141"/>
                  </a:lnTo>
                  <a:lnTo>
                    <a:pt x="2075632" y="1823190"/>
                  </a:lnTo>
                  <a:lnTo>
                    <a:pt x="2103681" y="1464162"/>
                  </a:lnTo>
                  <a:lnTo>
                    <a:pt x="2120510" y="1716604"/>
                  </a:lnTo>
                  <a:lnTo>
                    <a:pt x="2142950" y="1492211"/>
                  </a:lnTo>
                  <a:lnTo>
                    <a:pt x="2159779" y="1666116"/>
                  </a:lnTo>
                  <a:lnTo>
                    <a:pt x="2176608" y="1739043"/>
                  </a:lnTo>
                  <a:lnTo>
                    <a:pt x="2193438" y="2221487"/>
                  </a:lnTo>
                  <a:lnTo>
                    <a:pt x="2243926" y="2350513"/>
                  </a:lnTo>
                  <a:lnTo>
                    <a:pt x="2300024" y="1761482"/>
                  </a:lnTo>
                  <a:lnTo>
                    <a:pt x="2333683" y="1705384"/>
                  </a:lnTo>
                  <a:lnTo>
                    <a:pt x="2361732" y="1357576"/>
                  </a:lnTo>
                  <a:lnTo>
                    <a:pt x="2395391" y="1290258"/>
                  </a:lnTo>
                  <a:lnTo>
                    <a:pt x="2440270" y="1497821"/>
                  </a:lnTo>
                  <a:lnTo>
                    <a:pt x="2473929" y="1329527"/>
                  </a:lnTo>
                  <a:lnTo>
                    <a:pt x="2501978" y="1262209"/>
                  </a:lnTo>
                  <a:lnTo>
                    <a:pt x="2501978" y="1262209"/>
                  </a:lnTo>
                  <a:lnTo>
                    <a:pt x="2558076" y="1228550"/>
                  </a:lnTo>
                  <a:lnTo>
                    <a:pt x="2591735" y="1638067"/>
                  </a:lnTo>
                  <a:lnTo>
                    <a:pt x="2619784" y="1351966"/>
                  </a:lnTo>
                  <a:lnTo>
                    <a:pt x="2659053" y="1570749"/>
                  </a:lnTo>
                  <a:lnTo>
                    <a:pt x="2692711" y="1705384"/>
                  </a:lnTo>
                  <a:lnTo>
                    <a:pt x="2726370" y="1912948"/>
                  </a:lnTo>
                  <a:lnTo>
                    <a:pt x="2726370" y="1912948"/>
                  </a:lnTo>
                  <a:lnTo>
                    <a:pt x="2765639" y="2120511"/>
                  </a:lnTo>
                  <a:lnTo>
                    <a:pt x="2788078" y="1520260"/>
                  </a:lnTo>
                  <a:lnTo>
                    <a:pt x="2827347" y="2361733"/>
                  </a:lnTo>
                  <a:lnTo>
                    <a:pt x="2838567" y="1868069"/>
                  </a:lnTo>
                  <a:lnTo>
                    <a:pt x="2872226" y="1969046"/>
                  </a:lnTo>
                  <a:lnTo>
                    <a:pt x="2889055" y="1767092"/>
                  </a:lnTo>
                  <a:lnTo>
                    <a:pt x="2917104" y="1969046"/>
                  </a:lnTo>
                  <a:lnTo>
                    <a:pt x="2956373" y="1789532"/>
                  </a:lnTo>
                  <a:lnTo>
                    <a:pt x="2973202" y="1997095"/>
                  </a:lnTo>
                  <a:lnTo>
                    <a:pt x="2990032" y="1946606"/>
                  </a:lnTo>
                  <a:lnTo>
                    <a:pt x="3012471" y="2058803"/>
                  </a:lnTo>
                  <a:lnTo>
                    <a:pt x="3029300" y="1890508"/>
                  </a:lnTo>
                  <a:lnTo>
                    <a:pt x="3057350" y="1997095"/>
                  </a:lnTo>
                  <a:lnTo>
                    <a:pt x="3079789" y="1811971"/>
                  </a:lnTo>
                  <a:lnTo>
                    <a:pt x="3107838" y="1890508"/>
                  </a:lnTo>
                  <a:lnTo>
                    <a:pt x="3130277" y="1559529"/>
                  </a:lnTo>
                  <a:lnTo>
                    <a:pt x="3158326" y="1632457"/>
                  </a:lnTo>
                  <a:lnTo>
                    <a:pt x="3180765" y="1940997"/>
                  </a:lnTo>
                  <a:lnTo>
                    <a:pt x="3220034" y="2277586"/>
                  </a:lnTo>
                  <a:lnTo>
                    <a:pt x="3253693" y="2238317"/>
                  </a:lnTo>
                  <a:lnTo>
                    <a:pt x="3287352" y="2440270"/>
                  </a:lnTo>
                  <a:lnTo>
                    <a:pt x="3326621" y="2406611"/>
                  </a:lnTo>
                  <a:lnTo>
                    <a:pt x="3337840" y="2602955"/>
                  </a:lnTo>
                  <a:lnTo>
                    <a:pt x="3371499" y="2462709"/>
                  </a:lnTo>
                  <a:lnTo>
                    <a:pt x="3399548" y="2507588"/>
                  </a:lnTo>
                  <a:lnTo>
                    <a:pt x="3433207" y="2490759"/>
                  </a:lnTo>
                  <a:lnTo>
                    <a:pt x="3444427" y="2406611"/>
                  </a:lnTo>
                  <a:lnTo>
                    <a:pt x="3489305" y="2883446"/>
                  </a:lnTo>
                  <a:lnTo>
                    <a:pt x="3511745" y="2602955"/>
                  </a:lnTo>
                  <a:lnTo>
                    <a:pt x="3534184" y="2530027"/>
                  </a:lnTo>
                  <a:lnTo>
                    <a:pt x="3562233" y="2423441"/>
                  </a:lnTo>
                  <a:lnTo>
                    <a:pt x="3595892" y="2619784"/>
                  </a:lnTo>
                  <a:lnTo>
                    <a:pt x="3612721" y="2490759"/>
                  </a:lnTo>
                  <a:lnTo>
                    <a:pt x="3651990" y="2395392"/>
                  </a:lnTo>
                  <a:lnTo>
                    <a:pt x="3674429" y="2468319"/>
                  </a:lnTo>
                  <a:lnTo>
                    <a:pt x="3685649" y="2631004"/>
                  </a:lnTo>
                  <a:lnTo>
                    <a:pt x="3736137" y="2563686"/>
                  </a:lnTo>
                  <a:lnTo>
                    <a:pt x="3769796" y="2687102"/>
                  </a:lnTo>
                  <a:lnTo>
                    <a:pt x="3820285" y="2389782"/>
                  </a:lnTo>
                  <a:lnTo>
                    <a:pt x="3859553" y="2586125"/>
                  </a:lnTo>
                  <a:lnTo>
                    <a:pt x="3870773" y="2799298"/>
                  </a:lnTo>
                  <a:lnTo>
                    <a:pt x="3887602" y="2524417"/>
                  </a:lnTo>
                  <a:lnTo>
                    <a:pt x="3921261" y="2720761"/>
                  </a:lnTo>
                  <a:lnTo>
                    <a:pt x="3932481" y="2558076"/>
                  </a:lnTo>
                  <a:lnTo>
                    <a:pt x="3960530" y="2647833"/>
                  </a:lnTo>
                  <a:lnTo>
                    <a:pt x="3982969" y="2468319"/>
                  </a:lnTo>
                  <a:lnTo>
                    <a:pt x="4011018" y="2092462"/>
                  </a:lnTo>
                  <a:lnTo>
                    <a:pt x="4039067" y="2182219"/>
                  </a:lnTo>
                  <a:lnTo>
                    <a:pt x="4061507" y="1969046"/>
                  </a:lnTo>
                  <a:lnTo>
                    <a:pt x="4095165" y="1879289"/>
                  </a:lnTo>
                  <a:lnTo>
                    <a:pt x="4106385" y="2109291"/>
                  </a:lnTo>
                  <a:lnTo>
                    <a:pt x="4156873" y="1940997"/>
                  </a:lnTo>
                  <a:lnTo>
                    <a:pt x="4162483" y="2148560"/>
                  </a:lnTo>
                  <a:lnTo>
                    <a:pt x="4207362" y="2227097"/>
                  </a:lnTo>
                  <a:lnTo>
                    <a:pt x="4224191" y="2053193"/>
                  </a:lnTo>
                  <a:lnTo>
                    <a:pt x="4241021" y="2468319"/>
                  </a:lnTo>
                  <a:lnTo>
                    <a:pt x="4297119" y="2114901"/>
                  </a:lnTo>
                  <a:lnTo>
                    <a:pt x="4325168" y="2215878"/>
                  </a:lnTo>
                  <a:lnTo>
                    <a:pt x="4375656" y="1918557"/>
                  </a:lnTo>
                  <a:lnTo>
                    <a:pt x="4409315" y="2457100"/>
                  </a:lnTo>
                  <a:lnTo>
                    <a:pt x="4409315" y="2457100"/>
                  </a:lnTo>
                  <a:lnTo>
                    <a:pt x="4459804" y="2479539"/>
                  </a:lnTo>
                  <a:lnTo>
                    <a:pt x="4471023" y="2300025"/>
                  </a:lnTo>
                  <a:lnTo>
                    <a:pt x="4493462" y="2030754"/>
                  </a:lnTo>
                  <a:lnTo>
                    <a:pt x="4527121" y="2215878"/>
                  </a:lnTo>
                  <a:lnTo>
                    <a:pt x="4549561" y="2154170"/>
                  </a:lnTo>
                  <a:lnTo>
                    <a:pt x="4566390" y="2221487"/>
                  </a:lnTo>
                  <a:lnTo>
                    <a:pt x="4594439" y="2148560"/>
                  </a:lnTo>
                  <a:lnTo>
                    <a:pt x="4605659" y="2176609"/>
                  </a:lnTo>
                  <a:lnTo>
                    <a:pt x="4639318" y="1834410"/>
                  </a:lnTo>
                  <a:lnTo>
                    <a:pt x="4656147" y="1666116"/>
                  </a:lnTo>
                  <a:lnTo>
                    <a:pt x="4678586" y="2092462"/>
                  </a:lnTo>
                  <a:lnTo>
                    <a:pt x="4706635" y="2187828"/>
                  </a:lnTo>
                  <a:lnTo>
                    <a:pt x="4740294" y="2013924"/>
                  </a:lnTo>
                  <a:lnTo>
                    <a:pt x="4768344" y="1413674"/>
                  </a:lnTo>
                  <a:lnTo>
                    <a:pt x="4830052" y="1643676"/>
                  </a:lnTo>
                  <a:lnTo>
                    <a:pt x="4869320" y="471225"/>
                  </a:lnTo>
                  <a:lnTo>
                    <a:pt x="4908589" y="802205"/>
                  </a:lnTo>
                  <a:lnTo>
                    <a:pt x="4925418" y="684398"/>
                  </a:lnTo>
                  <a:lnTo>
                    <a:pt x="4942249" y="740495"/>
                  </a:lnTo>
                  <a:lnTo>
                    <a:pt x="5009566" y="504885"/>
                  </a:lnTo>
                  <a:lnTo>
                    <a:pt x="5054443" y="1009768"/>
                  </a:lnTo>
                  <a:lnTo>
                    <a:pt x="5099323" y="162685"/>
                  </a:lnTo>
                  <a:lnTo>
                    <a:pt x="5127371" y="1329526"/>
                  </a:lnTo>
                  <a:lnTo>
                    <a:pt x="5172250" y="1206111"/>
                  </a:lnTo>
                  <a:lnTo>
                    <a:pt x="5222738" y="1295868"/>
                  </a:lnTo>
                  <a:lnTo>
                    <a:pt x="5245178" y="1121963"/>
                  </a:lnTo>
                  <a:lnTo>
                    <a:pt x="5262007" y="1419284"/>
                  </a:lnTo>
                  <a:lnTo>
                    <a:pt x="5284446" y="1290258"/>
                  </a:lnTo>
                  <a:lnTo>
                    <a:pt x="5312496" y="1346356"/>
                  </a:lnTo>
                  <a:lnTo>
                    <a:pt x="5340545" y="645129"/>
                  </a:lnTo>
                  <a:lnTo>
                    <a:pt x="5362984" y="510494"/>
                  </a:lnTo>
                  <a:lnTo>
                    <a:pt x="5385423" y="224393"/>
                  </a:lnTo>
                  <a:lnTo>
                    <a:pt x="5413472" y="207563"/>
                  </a:lnTo>
                  <a:lnTo>
                    <a:pt x="5424692" y="0"/>
                  </a:lnTo>
                </a:path>
              </a:pathLst>
            </a:custGeom>
            <a:noFill/>
            <a:ln w="38100" cap="rnd"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Arial" charset="0"/>
              </a:endParaRPr>
            </a:p>
            <a:p>
              <a:pPr marL="0" marR="0" indent="0" algn="r" defTabSz="914400" rtl="0" eaLnBrk="0" fontAlgn="base" latinLnBrk="0" hangingPunct="0">
                <a:lnSpc>
                  <a:spcPct val="100000"/>
                </a:lnSpc>
                <a:spcBef>
                  <a:spcPct val="0"/>
                </a:spcBef>
                <a:spcAft>
                  <a:spcPct val="0"/>
                </a:spcAft>
                <a:buClrTx/>
                <a:buSzTx/>
                <a:buFontTx/>
                <a:buNone/>
                <a:tabLst/>
              </a:pPr>
              <a:endParaRPr lang="en-US" dirty="0"/>
            </a:p>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Arial" charset="0"/>
              </a:endParaRPr>
            </a:p>
            <a:p>
              <a:pPr marL="0" marR="0" indent="0" algn="r" defTabSz="914400" rtl="0" eaLnBrk="0" fontAlgn="base" latinLnBrk="0" hangingPunct="0">
                <a:lnSpc>
                  <a:spcPct val="100000"/>
                </a:lnSpc>
                <a:spcBef>
                  <a:spcPct val="0"/>
                </a:spcBef>
                <a:spcAft>
                  <a:spcPct val="0"/>
                </a:spcAft>
                <a:buClrTx/>
                <a:buSzTx/>
                <a:buFontTx/>
                <a:buNone/>
                <a:tabLst/>
              </a:pPr>
              <a:endParaRPr lang="en-US" dirty="0"/>
            </a:p>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Arial" charset="0"/>
              </a:endParaRPr>
            </a:p>
            <a:p>
              <a:pPr marL="0" marR="0" indent="0" algn="r" defTabSz="914400" rtl="0" eaLnBrk="0" fontAlgn="base" latinLnBrk="0" hangingPunct="0">
                <a:lnSpc>
                  <a:spcPct val="100000"/>
                </a:lnSpc>
                <a:spcBef>
                  <a:spcPct val="0"/>
                </a:spcBef>
                <a:spcAft>
                  <a:spcPct val="0"/>
                </a:spcAft>
                <a:buClrTx/>
                <a:buSzTx/>
                <a:buFontTx/>
                <a:buNone/>
                <a:tabLst/>
              </a:pPr>
              <a:endParaRPr lang="en-US" dirty="0"/>
            </a:p>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Arial" charset="0"/>
              </a:endParaRPr>
            </a:p>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dirty="0" smtClean="0">
                <a:ln>
                  <a:noFill/>
                </a:ln>
                <a:solidFill>
                  <a:schemeClr val="tx1"/>
                </a:solidFill>
                <a:effectLst/>
                <a:latin typeface="Arial" charset="0"/>
              </a:endParaRPr>
            </a:p>
          </p:txBody>
        </p:sp>
        <p:sp>
          <p:nvSpPr>
            <p:cNvPr id="64" name="Freeform 63"/>
            <p:cNvSpPr/>
            <p:nvPr/>
          </p:nvSpPr>
          <p:spPr bwMode="auto">
            <a:xfrm>
              <a:off x="6855195" y="757325"/>
              <a:ext cx="583421" cy="1643676"/>
            </a:xfrm>
            <a:custGeom>
              <a:avLst/>
              <a:gdLst>
                <a:gd name="connsiteX0" fmla="*/ 0 w 583421"/>
                <a:gd name="connsiteY0" fmla="*/ 0 h 1643676"/>
                <a:gd name="connsiteX1" fmla="*/ 39269 w 583421"/>
                <a:gd name="connsiteY1" fmla="*/ 308540 h 1643676"/>
                <a:gd name="connsiteX2" fmla="*/ 61708 w 583421"/>
                <a:gd name="connsiteY2" fmla="*/ 235612 h 1643676"/>
                <a:gd name="connsiteX3" fmla="*/ 84147 w 583421"/>
                <a:gd name="connsiteY3" fmla="*/ 847082 h 1643676"/>
                <a:gd name="connsiteX4" fmla="*/ 100977 w 583421"/>
                <a:gd name="connsiteY4" fmla="*/ 762935 h 1643676"/>
                <a:gd name="connsiteX5" fmla="*/ 145855 w 583421"/>
                <a:gd name="connsiteY5" fmla="*/ 903181 h 1643676"/>
                <a:gd name="connsiteX6" fmla="*/ 151465 w 583421"/>
                <a:gd name="connsiteY6" fmla="*/ 790984 h 1643676"/>
                <a:gd name="connsiteX7" fmla="*/ 168295 w 583421"/>
                <a:gd name="connsiteY7" fmla="*/ 942449 h 1643676"/>
                <a:gd name="connsiteX8" fmla="*/ 201953 w 583421"/>
                <a:gd name="connsiteY8" fmla="*/ 880741 h 1643676"/>
                <a:gd name="connsiteX9" fmla="*/ 207563 w 583421"/>
                <a:gd name="connsiteY9" fmla="*/ 959279 h 1643676"/>
                <a:gd name="connsiteX10" fmla="*/ 246832 w 583421"/>
                <a:gd name="connsiteY10" fmla="*/ 1643676 h 1643676"/>
                <a:gd name="connsiteX11" fmla="*/ 252442 w 583421"/>
                <a:gd name="connsiteY11" fmla="*/ 1290258 h 1643676"/>
                <a:gd name="connsiteX12" fmla="*/ 269271 w 583421"/>
                <a:gd name="connsiteY12" fmla="*/ 1368795 h 1643676"/>
                <a:gd name="connsiteX13" fmla="*/ 280491 w 583421"/>
                <a:gd name="connsiteY13" fmla="*/ 1222940 h 1643676"/>
                <a:gd name="connsiteX14" fmla="*/ 302930 w 583421"/>
                <a:gd name="connsiteY14" fmla="*/ 1307087 h 1643676"/>
                <a:gd name="connsiteX15" fmla="*/ 325369 w 583421"/>
                <a:gd name="connsiteY15" fmla="*/ 1065865 h 1643676"/>
                <a:gd name="connsiteX16" fmla="*/ 347809 w 583421"/>
                <a:gd name="connsiteY16" fmla="*/ 633909 h 1643676"/>
                <a:gd name="connsiteX17" fmla="*/ 370248 w 583421"/>
                <a:gd name="connsiteY17" fmla="*/ 734886 h 1643676"/>
                <a:gd name="connsiteX18" fmla="*/ 409517 w 583421"/>
                <a:gd name="connsiteY18" fmla="*/ 364638 h 1643676"/>
                <a:gd name="connsiteX19" fmla="*/ 426346 w 583421"/>
                <a:gd name="connsiteY19" fmla="*/ 280491 h 1643676"/>
                <a:gd name="connsiteX20" fmla="*/ 476834 w 583421"/>
                <a:gd name="connsiteY20" fmla="*/ 796594 h 1643676"/>
                <a:gd name="connsiteX21" fmla="*/ 521713 w 583421"/>
                <a:gd name="connsiteY21" fmla="*/ 1099524 h 1643676"/>
                <a:gd name="connsiteX22" fmla="*/ 538542 w 583421"/>
                <a:gd name="connsiteY22" fmla="*/ 835863 h 1643676"/>
                <a:gd name="connsiteX23" fmla="*/ 583421 w 583421"/>
                <a:gd name="connsiteY23" fmla="*/ 886351 h 1643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83421" h="1643676">
                  <a:moveTo>
                    <a:pt x="0" y="0"/>
                  </a:moveTo>
                  <a:lnTo>
                    <a:pt x="39269" y="308540"/>
                  </a:lnTo>
                  <a:lnTo>
                    <a:pt x="61708" y="235612"/>
                  </a:lnTo>
                  <a:lnTo>
                    <a:pt x="84147" y="847082"/>
                  </a:lnTo>
                  <a:lnTo>
                    <a:pt x="100977" y="762935"/>
                  </a:lnTo>
                  <a:lnTo>
                    <a:pt x="145855" y="903181"/>
                  </a:lnTo>
                  <a:lnTo>
                    <a:pt x="151465" y="790984"/>
                  </a:lnTo>
                  <a:lnTo>
                    <a:pt x="168295" y="942449"/>
                  </a:lnTo>
                  <a:lnTo>
                    <a:pt x="201953" y="880741"/>
                  </a:lnTo>
                  <a:lnTo>
                    <a:pt x="207563" y="959279"/>
                  </a:lnTo>
                  <a:lnTo>
                    <a:pt x="246832" y="1643676"/>
                  </a:lnTo>
                  <a:lnTo>
                    <a:pt x="252442" y="1290258"/>
                  </a:lnTo>
                  <a:lnTo>
                    <a:pt x="269271" y="1368795"/>
                  </a:lnTo>
                  <a:lnTo>
                    <a:pt x="280491" y="1222940"/>
                  </a:lnTo>
                  <a:lnTo>
                    <a:pt x="302930" y="1307087"/>
                  </a:lnTo>
                  <a:lnTo>
                    <a:pt x="325369" y="1065865"/>
                  </a:lnTo>
                  <a:lnTo>
                    <a:pt x="347809" y="633909"/>
                  </a:lnTo>
                  <a:lnTo>
                    <a:pt x="370248" y="734886"/>
                  </a:lnTo>
                  <a:lnTo>
                    <a:pt x="409517" y="364638"/>
                  </a:lnTo>
                  <a:lnTo>
                    <a:pt x="426346" y="280491"/>
                  </a:lnTo>
                  <a:lnTo>
                    <a:pt x="476834" y="796594"/>
                  </a:lnTo>
                  <a:lnTo>
                    <a:pt x="521713" y="1099524"/>
                  </a:lnTo>
                  <a:lnTo>
                    <a:pt x="538542" y="835863"/>
                  </a:lnTo>
                  <a:lnTo>
                    <a:pt x="583421" y="886351"/>
                  </a:lnTo>
                </a:path>
              </a:pathLst>
            </a:custGeom>
            <a:noFill/>
            <a:ln w="38100" cap="rnd"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65" name="Freeform 64"/>
            <p:cNvSpPr/>
            <p:nvPr/>
          </p:nvSpPr>
          <p:spPr bwMode="auto">
            <a:xfrm>
              <a:off x="8111794" y="2333683"/>
              <a:ext cx="252442" cy="1150013"/>
            </a:xfrm>
            <a:custGeom>
              <a:avLst/>
              <a:gdLst>
                <a:gd name="connsiteX0" fmla="*/ 0 w 252442"/>
                <a:gd name="connsiteY0" fmla="*/ 1105134 h 1150013"/>
                <a:gd name="connsiteX1" fmla="*/ 50488 w 252442"/>
                <a:gd name="connsiteY1" fmla="*/ 1150013 h 1150013"/>
                <a:gd name="connsiteX2" fmla="*/ 89757 w 252442"/>
                <a:gd name="connsiteY2" fmla="*/ 230003 h 1150013"/>
                <a:gd name="connsiteX3" fmla="*/ 100977 w 252442"/>
                <a:gd name="connsiteY3" fmla="*/ 0 h 1150013"/>
                <a:gd name="connsiteX4" fmla="*/ 157075 w 252442"/>
                <a:gd name="connsiteY4" fmla="*/ 1043426 h 1150013"/>
                <a:gd name="connsiteX5" fmla="*/ 179514 w 252442"/>
                <a:gd name="connsiteY5" fmla="*/ 431956 h 1150013"/>
                <a:gd name="connsiteX6" fmla="*/ 207563 w 252442"/>
                <a:gd name="connsiteY6" fmla="*/ 835863 h 1150013"/>
                <a:gd name="connsiteX7" fmla="*/ 230002 w 252442"/>
                <a:gd name="connsiteY7" fmla="*/ 22440 h 1150013"/>
                <a:gd name="connsiteX8" fmla="*/ 252442 w 252442"/>
                <a:gd name="connsiteY8" fmla="*/ 734886 h 1150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442" h="1150013">
                  <a:moveTo>
                    <a:pt x="0" y="1105134"/>
                  </a:moveTo>
                  <a:lnTo>
                    <a:pt x="50488" y="1150013"/>
                  </a:lnTo>
                  <a:lnTo>
                    <a:pt x="89757" y="230003"/>
                  </a:lnTo>
                  <a:lnTo>
                    <a:pt x="100977" y="0"/>
                  </a:lnTo>
                  <a:lnTo>
                    <a:pt x="157075" y="1043426"/>
                  </a:lnTo>
                  <a:lnTo>
                    <a:pt x="179514" y="431956"/>
                  </a:lnTo>
                  <a:lnTo>
                    <a:pt x="207563" y="835863"/>
                  </a:lnTo>
                  <a:lnTo>
                    <a:pt x="230002" y="22440"/>
                  </a:lnTo>
                  <a:lnTo>
                    <a:pt x="252442" y="734886"/>
                  </a:lnTo>
                </a:path>
              </a:pathLst>
            </a:custGeom>
            <a:noFill/>
            <a:ln w="38100" cap="rnd"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gr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left)">
                                      <p:cBhvr>
                                        <p:cTn id="7" dur="2000"/>
                                        <p:tgtEl>
                                          <p:spTgt spid="6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8"/>
                                        </p:tgtEl>
                                        <p:attrNameLst>
                                          <p:attrName>style.visibility</p:attrName>
                                        </p:attrNameLst>
                                      </p:cBhvr>
                                      <p:to>
                                        <p:strVal val="visible"/>
                                      </p:to>
                                    </p:set>
                                    <p:animEffect transition="in" filter="wipe(left)">
                                      <p:cBhvr>
                                        <p:cTn id="12" dur="20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Rectangle 79"/>
          <p:cNvSpPr/>
          <p:nvPr/>
        </p:nvSpPr>
        <p:spPr bwMode="auto">
          <a:xfrm>
            <a:off x="286439" y="198304"/>
            <a:ext cx="8623301" cy="5869085"/>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81" name="Rectangle 6"/>
          <p:cNvSpPr>
            <a:spLocks noChangeArrowheads="1"/>
          </p:cNvSpPr>
          <p:nvPr/>
        </p:nvSpPr>
        <p:spPr bwMode="auto">
          <a:xfrm>
            <a:off x="282574" y="192088"/>
            <a:ext cx="8572501" cy="58499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
        <p:nvSpPr>
          <p:cNvPr id="63490"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2014 </a:t>
            </a:r>
            <a:r>
              <a:rPr lang="en-US" altLang="en-US" sz="2000" dirty="0">
                <a:solidFill>
                  <a:srgbClr val="CCECFF"/>
                </a:solidFill>
              </a:rPr>
              <a:t>April </a:t>
            </a:r>
            <a:r>
              <a:rPr lang="en-US" altLang="en-US" sz="2000" dirty="0" smtClean="0">
                <a:solidFill>
                  <a:srgbClr val="CCECFF"/>
                </a:solidFill>
              </a:rPr>
              <a:t>26, </a:t>
            </a:r>
            <a:r>
              <a:rPr lang="en-US" altLang="en-US" sz="2000" dirty="0">
                <a:solidFill>
                  <a:srgbClr val="CCECFF"/>
                </a:solidFill>
              </a:rPr>
              <a:t>PRR Report and USBOR </a:t>
            </a:r>
            <a:r>
              <a:rPr lang="en-US" altLang="en-US" sz="2000" dirty="0" err="1">
                <a:solidFill>
                  <a:srgbClr val="CCECFF"/>
                </a:solidFill>
              </a:rPr>
              <a:t>Vallecito</a:t>
            </a:r>
            <a:r>
              <a:rPr lang="en-US" altLang="en-US" sz="2000" dirty="0">
                <a:solidFill>
                  <a:srgbClr val="CCECFF"/>
                </a:solidFill>
              </a:rPr>
              <a:t> Precipitation Record</a:t>
            </a:r>
          </a:p>
        </p:txBody>
      </p:sp>
      <p:sp>
        <p:nvSpPr>
          <p:cNvPr id="63491" name="Rectangle 6"/>
          <p:cNvSpPr>
            <a:spLocks noChangeArrowheads="1"/>
          </p:cNvSpPr>
          <p:nvPr/>
        </p:nvSpPr>
        <p:spPr bwMode="auto">
          <a:xfrm>
            <a:off x="285750" y="192088"/>
            <a:ext cx="8569325" cy="58499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
        <p:nvSpPr>
          <p:cNvPr id="4126" name="AutoShape 62"/>
          <p:cNvSpPr>
            <a:spLocks noChangeAspect="1" noChangeArrowheads="1" noTextEdit="1"/>
          </p:cNvSpPr>
          <p:nvPr/>
        </p:nvSpPr>
        <p:spPr bwMode="auto">
          <a:xfrm>
            <a:off x="301625" y="192088"/>
            <a:ext cx="8539163" cy="584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4127" name="Rectangle 64"/>
          <p:cNvSpPr>
            <a:spLocks noChangeArrowheads="1"/>
          </p:cNvSpPr>
          <p:nvPr/>
        </p:nvSpPr>
        <p:spPr bwMode="auto">
          <a:xfrm>
            <a:off x="836613" y="750888"/>
            <a:ext cx="7435850" cy="49625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3488" name="Freeform 65"/>
          <p:cNvSpPr>
            <a:spLocks noEditPoints="1"/>
          </p:cNvSpPr>
          <p:nvPr/>
        </p:nvSpPr>
        <p:spPr bwMode="auto">
          <a:xfrm>
            <a:off x="835025" y="749300"/>
            <a:ext cx="7437438" cy="4965700"/>
          </a:xfrm>
          <a:custGeom>
            <a:avLst/>
            <a:gdLst>
              <a:gd name="T0" fmla="*/ 0 w 19520"/>
              <a:gd name="T1" fmla="*/ 4 h 12964"/>
              <a:gd name="T2" fmla="*/ 4 w 19520"/>
              <a:gd name="T3" fmla="*/ 0 h 12964"/>
              <a:gd name="T4" fmla="*/ 19516 w 19520"/>
              <a:gd name="T5" fmla="*/ 0 h 12964"/>
              <a:gd name="T6" fmla="*/ 19520 w 19520"/>
              <a:gd name="T7" fmla="*/ 4 h 12964"/>
              <a:gd name="T8" fmla="*/ 19520 w 19520"/>
              <a:gd name="T9" fmla="*/ 12960 h 12964"/>
              <a:gd name="T10" fmla="*/ 19516 w 19520"/>
              <a:gd name="T11" fmla="*/ 12964 h 12964"/>
              <a:gd name="T12" fmla="*/ 4 w 19520"/>
              <a:gd name="T13" fmla="*/ 12964 h 12964"/>
              <a:gd name="T14" fmla="*/ 0 w 19520"/>
              <a:gd name="T15" fmla="*/ 12960 h 12964"/>
              <a:gd name="T16" fmla="*/ 0 w 19520"/>
              <a:gd name="T17" fmla="*/ 4 h 12964"/>
              <a:gd name="T18" fmla="*/ 8 w 19520"/>
              <a:gd name="T19" fmla="*/ 12960 h 12964"/>
              <a:gd name="T20" fmla="*/ 4 w 19520"/>
              <a:gd name="T21" fmla="*/ 12956 h 12964"/>
              <a:gd name="T22" fmla="*/ 19516 w 19520"/>
              <a:gd name="T23" fmla="*/ 12956 h 12964"/>
              <a:gd name="T24" fmla="*/ 19512 w 19520"/>
              <a:gd name="T25" fmla="*/ 12960 h 12964"/>
              <a:gd name="T26" fmla="*/ 19512 w 19520"/>
              <a:gd name="T27" fmla="*/ 4 h 12964"/>
              <a:gd name="T28" fmla="*/ 19516 w 19520"/>
              <a:gd name="T29" fmla="*/ 8 h 12964"/>
              <a:gd name="T30" fmla="*/ 4 w 19520"/>
              <a:gd name="T31" fmla="*/ 8 h 12964"/>
              <a:gd name="T32" fmla="*/ 8 w 19520"/>
              <a:gd name="T33" fmla="*/ 4 h 12964"/>
              <a:gd name="T34" fmla="*/ 8 w 19520"/>
              <a:gd name="T35" fmla="*/ 12960 h 129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0" h="12964">
                <a:moveTo>
                  <a:pt x="0" y="4"/>
                </a:moveTo>
                <a:cubicBezTo>
                  <a:pt x="0" y="2"/>
                  <a:pt x="2" y="0"/>
                  <a:pt x="4" y="0"/>
                </a:cubicBezTo>
                <a:lnTo>
                  <a:pt x="19516" y="0"/>
                </a:lnTo>
                <a:cubicBezTo>
                  <a:pt x="19519" y="0"/>
                  <a:pt x="19520" y="2"/>
                  <a:pt x="19520" y="4"/>
                </a:cubicBezTo>
                <a:lnTo>
                  <a:pt x="19520" y="12960"/>
                </a:lnTo>
                <a:cubicBezTo>
                  <a:pt x="19520" y="12963"/>
                  <a:pt x="19519" y="12964"/>
                  <a:pt x="19516" y="12964"/>
                </a:cubicBezTo>
                <a:lnTo>
                  <a:pt x="4" y="12964"/>
                </a:lnTo>
                <a:cubicBezTo>
                  <a:pt x="2" y="12964"/>
                  <a:pt x="0" y="12963"/>
                  <a:pt x="0" y="12960"/>
                </a:cubicBezTo>
                <a:lnTo>
                  <a:pt x="0" y="4"/>
                </a:lnTo>
                <a:close/>
                <a:moveTo>
                  <a:pt x="8" y="12960"/>
                </a:moveTo>
                <a:lnTo>
                  <a:pt x="4" y="12956"/>
                </a:lnTo>
                <a:lnTo>
                  <a:pt x="19516" y="12956"/>
                </a:lnTo>
                <a:lnTo>
                  <a:pt x="19512" y="12960"/>
                </a:lnTo>
                <a:lnTo>
                  <a:pt x="19512" y="4"/>
                </a:lnTo>
                <a:lnTo>
                  <a:pt x="19516" y="8"/>
                </a:lnTo>
                <a:lnTo>
                  <a:pt x="4" y="8"/>
                </a:lnTo>
                <a:lnTo>
                  <a:pt x="8" y="4"/>
                </a:lnTo>
                <a:lnTo>
                  <a:pt x="8" y="1296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3489" name="Rectangle 66"/>
          <p:cNvSpPr>
            <a:spLocks noChangeArrowheads="1"/>
          </p:cNvSpPr>
          <p:nvPr/>
        </p:nvSpPr>
        <p:spPr bwMode="auto">
          <a:xfrm>
            <a:off x="8270875" y="750888"/>
            <a:ext cx="1588" cy="496252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3492" name="Freeform 67"/>
          <p:cNvSpPr>
            <a:spLocks noEditPoints="1"/>
          </p:cNvSpPr>
          <p:nvPr/>
        </p:nvSpPr>
        <p:spPr bwMode="auto">
          <a:xfrm>
            <a:off x="8248650" y="749300"/>
            <a:ext cx="53975" cy="4965700"/>
          </a:xfrm>
          <a:custGeom>
            <a:avLst/>
            <a:gdLst>
              <a:gd name="T0" fmla="*/ 15 w 34"/>
              <a:gd name="T1" fmla="*/ 3126 h 3128"/>
              <a:gd name="T2" fmla="*/ 0 w 34"/>
              <a:gd name="T3" fmla="*/ 3128 h 3128"/>
              <a:gd name="T4" fmla="*/ 0 w 34"/>
              <a:gd name="T5" fmla="*/ 2918 h 3128"/>
              <a:gd name="T6" fmla="*/ 15 w 34"/>
              <a:gd name="T7" fmla="*/ 2920 h 3128"/>
              <a:gd name="T8" fmla="*/ 0 w 34"/>
              <a:gd name="T9" fmla="*/ 2918 h 3128"/>
              <a:gd name="T10" fmla="*/ 15 w 34"/>
              <a:gd name="T11" fmla="*/ 2710 h 3128"/>
              <a:gd name="T12" fmla="*/ 0 w 34"/>
              <a:gd name="T13" fmla="*/ 2712 h 3128"/>
              <a:gd name="T14" fmla="*/ 0 w 34"/>
              <a:gd name="T15" fmla="*/ 2501 h 3128"/>
              <a:gd name="T16" fmla="*/ 15 w 34"/>
              <a:gd name="T17" fmla="*/ 2503 h 3128"/>
              <a:gd name="T18" fmla="*/ 0 w 34"/>
              <a:gd name="T19" fmla="*/ 2501 h 3128"/>
              <a:gd name="T20" fmla="*/ 15 w 34"/>
              <a:gd name="T21" fmla="*/ 2293 h 3128"/>
              <a:gd name="T22" fmla="*/ 0 w 34"/>
              <a:gd name="T23" fmla="*/ 2295 h 3128"/>
              <a:gd name="T24" fmla="*/ 0 w 34"/>
              <a:gd name="T25" fmla="*/ 2085 h 3128"/>
              <a:gd name="T26" fmla="*/ 15 w 34"/>
              <a:gd name="T27" fmla="*/ 2086 h 3128"/>
              <a:gd name="T28" fmla="*/ 0 w 34"/>
              <a:gd name="T29" fmla="*/ 2085 h 3128"/>
              <a:gd name="T30" fmla="*/ 15 w 34"/>
              <a:gd name="T31" fmla="*/ 1876 h 3128"/>
              <a:gd name="T32" fmla="*/ 0 w 34"/>
              <a:gd name="T33" fmla="*/ 1878 h 3128"/>
              <a:gd name="T34" fmla="*/ 0 w 34"/>
              <a:gd name="T35" fmla="*/ 1668 h 3128"/>
              <a:gd name="T36" fmla="*/ 15 w 34"/>
              <a:gd name="T37" fmla="*/ 1670 h 3128"/>
              <a:gd name="T38" fmla="*/ 0 w 34"/>
              <a:gd name="T39" fmla="*/ 1668 h 3128"/>
              <a:gd name="T40" fmla="*/ 15 w 34"/>
              <a:gd name="T41" fmla="*/ 1459 h 3128"/>
              <a:gd name="T42" fmla="*/ 0 w 34"/>
              <a:gd name="T43" fmla="*/ 1461 h 3128"/>
              <a:gd name="T44" fmla="*/ 0 w 34"/>
              <a:gd name="T45" fmla="*/ 1251 h 3128"/>
              <a:gd name="T46" fmla="*/ 15 w 34"/>
              <a:gd name="T47" fmla="*/ 1253 h 3128"/>
              <a:gd name="T48" fmla="*/ 0 w 34"/>
              <a:gd name="T49" fmla="*/ 1251 h 3128"/>
              <a:gd name="T50" fmla="*/ 15 w 34"/>
              <a:gd name="T51" fmla="*/ 1042 h 3128"/>
              <a:gd name="T52" fmla="*/ 0 w 34"/>
              <a:gd name="T53" fmla="*/ 1044 h 3128"/>
              <a:gd name="T54" fmla="*/ 0 w 34"/>
              <a:gd name="T55" fmla="*/ 834 h 3128"/>
              <a:gd name="T56" fmla="*/ 15 w 34"/>
              <a:gd name="T57" fmla="*/ 836 h 3128"/>
              <a:gd name="T58" fmla="*/ 0 w 34"/>
              <a:gd name="T59" fmla="*/ 834 h 3128"/>
              <a:gd name="T60" fmla="*/ 15 w 34"/>
              <a:gd name="T61" fmla="*/ 625 h 3128"/>
              <a:gd name="T62" fmla="*/ 0 w 34"/>
              <a:gd name="T63" fmla="*/ 627 h 3128"/>
              <a:gd name="T64" fmla="*/ 0 w 34"/>
              <a:gd name="T65" fmla="*/ 417 h 3128"/>
              <a:gd name="T66" fmla="*/ 15 w 34"/>
              <a:gd name="T67" fmla="*/ 419 h 3128"/>
              <a:gd name="T68" fmla="*/ 0 w 34"/>
              <a:gd name="T69" fmla="*/ 417 h 3128"/>
              <a:gd name="T70" fmla="*/ 15 w 34"/>
              <a:gd name="T71" fmla="*/ 208 h 3128"/>
              <a:gd name="T72" fmla="*/ 0 w 34"/>
              <a:gd name="T73" fmla="*/ 210 h 3128"/>
              <a:gd name="T74" fmla="*/ 0 w 34"/>
              <a:gd name="T75" fmla="*/ 0 h 3128"/>
              <a:gd name="T76" fmla="*/ 15 w 34"/>
              <a:gd name="T77" fmla="*/ 2 h 3128"/>
              <a:gd name="T78" fmla="*/ 0 w 34"/>
              <a:gd name="T79" fmla="*/ 0 h 3128"/>
              <a:gd name="T80" fmla="*/ 34 w 34"/>
              <a:gd name="T81" fmla="*/ 3126 h 3128"/>
              <a:gd name="T82" fmla="*/ 15 w 34"/>
              <a:gd name="T83" fmla="*/ 3128 h 3128"/>
              <a:gd name="T84" fmla="*/ 15 w 34"/>
              <a:gd name="T85" fmla="*/ 2085 h 3128"/>
              <a:gd name="T86" fmla="*/ 34 w 34"/>
              <a:gd name="T87" fmla="*/ 2086 h 3128"/>
              <a:gd name="T88" fmla="*/ 15 w 34"/>
              <a:gd name="T89" fmla="*/ 2085 h 3128"/>
              <a:gd name="T90" fmla="*/ 34 w 34"/>
              <a:gd name="T91" fmla="*/ 1042 h 3128"/>
              <a:gd name="T92" fmla="*/ 15 w 34"/>
              <a:gd name="T93" fmla="*/ 1044 h 3128"/>
              <a:gd name="T94" fmla="*/ 15 w 34"/>
              <a:gd name="T95" fmla="*/ 0 h 3128"/>
              <a:gd name="T96" fmla="*/ 34 w 34"/>
              <a:gd name="T97" fmla="*/ 2 h 3128"/>
              <a:gd name="T98" fmla="*/ 15 w 34"/>
              <a:gd name="T99" fmla="*/ 0 h 3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 h="3128">
                <a:moveTo>
                  <a:pt x="0" y="3126"/>
                </a:moveTo>
                <a:lnTo>
                  <a:pt x="15" y="3126"/>
                </a:lnTo>
                <a:lnTo>
                  <a:pt x="15" y="3128"/>
                </a:lnTo>
                <a:lnTo>
                  <a:pt x="0" y="3128"/>
                </a:lnTo>
                <a:lnTo>
                  <a:pt x="0" y="3126"/>
                </a:lnTo>
                <a:close/>
                <a:moveTo>
                  <a:pt x="0" y="2918"/>
                </a:moveTo>
                <a:lnTo>
                  <a:pt x="15" y="2918"/>
                </a:lnTo>
                <a:lnTo>
                  <a:pt x="15" y="2920"/>
                </a:lnTo>
                <a:lnTo>
                  <a:pt x="0" y="2920"/>
                </a:lnTo>
                <a:lnTo>
                  <a:pt x="0" y="2918"/>
                </a:lnTo>
                <a:close/>
                <a:moveTo>
                  <a:pt x="0" y="2710"/>
                </a:moveTo>
                <a:lnTo>
                  <a:pt x="15" y="2710"/>
                </a:lnTo>
                <a:lnTo>
                  <a:pt x="15" y="2712"/>
                </a:lnTo>
                <a:lnTo>
                  <a:pt x="0" y="2712"/>
                </a:lnTo>
                <a:lnTo>
                  <a:pt x="0" y="2710"/>
                </a:lnTo>
                <a:close/>
                <a:moveTo>
                  <a:pt x="0" y="2501"/>
                </a:moveTo>
                <a:lnTo>
                  <a:pt x="15" y="2501"/>
                </a:lnTo>
                <a:lnTo>
                  <a:pt x="15" y="2503"/>
                </a:lnTo>
                <a:lnTo>
                  <a:pt x="0" y="2503"/>
                </a:lnTo>
                <a:lnTo>
                  <a:pt x="0" y="2501"/>
                </a:lnTo>
                <a:close/>
                <a:moveTo>
                  <a:pt x="0" y="2293"/>
                </a:moveTo>
                <a:lnTo>
                  <a:pt x="15" y="2293"/>
                </a:lnTo>
                <a:lnTo>
                  <a:pt x="15" y="2295"/>
                </a:lnTo>
                <a:lnTo>
                  <a:pt x="0" y="2295"/>
                </a:lnTo>
                <a:lnTo>
                  <a:pt x="0" y="2293"/>
                </a:lnTo>
                <a:close/>
                <a:moveTo>
                  <a:pt x="0" y="2085"/>
                </a:moveTo>
                <a:lnTo>
                  <a:pt x="15" y="2085"/>
                </a:lnTo>
                <a:lnTo>
                  <a:pt x="15" y="2086"/>
                </a:lnTo>
                <a:lnTo>
                  <a:pt x="0" y="2086"/>
                </a:lnTo>
                <a:lnTo>
                  <a:pt x="0" y="2085"/>
                </a:lnTo>
                <a:close/>
                <a:moveTo>
                  <a:pt x="0" y="1876"/>
                </a:moveTo>
                <a:lnTo>
                  <a:pt x="15" y="1876"/>
                </a:lnTo>
                <a:lnTo>
                  <a:pt x="15" y="1878"/>
                </a:lnTo>
                <a:lnTo>
                  <a:pt x="0" y="1878"/>
                </a:lnTo>
                <a:lnTo>
                  <a:pt x="0" y="1876"/>
                </a:lnTo>
                <a:close/>
                <a:moveTo>
                  <a:pt x="0" y="1668"/>
                </a:moveTo>
                <a:lnTo>
                  <a:pt x="15" y="1668"/>
                </a:lnTo>
                <a:lnTo>
                  <a:pt x="15" y="1670"/>
                </a:lnTo>
                <a:lnTo>
                  <a:pt x="0" y="1670"/>
                </a:lnTo>
                <a:lnTo>
                  <a:pt x="0" y="1668"/>
                </a:lnTo>
                <a:close/>
                <a:moveTo>
                  <a:pt x="0" y="1459"/>
                </a:moveTo>
                <a:lnTo>
                  <a:pt x="15" y="1459"/>
                </a:lnTo>
                <a:lnTo>
                  <a:pt x="15" y="1461"/>
                </a:lnTo>
                <a:lnTo>
                  <a:pt x="0" y="1461"/>
                </a:lnTo>
                <a:lnTo>
                  <a:pt x="0" y="1459"/>
                </a:lnTo>
                <a:close/>
                <a:moveTo>
                  <a:pt x="0" y="1251"/>
                </a:moveTo>
                <a:lnTo>
                  <a:pt x="15" y="1251"/>
                </a:lnTo>
                <a:lnTo>
                  <a:pt x="15" y="1253"/>
                </a:lnTo>
                <a:lnTo>
                  <a:pt x="0" y="1253"/>
                </a:lnTo>
                <a:lnTo>
                  <a:pt x="0" y="1251"/>
                </a:lnTo>
                <a:close/>
                <a:moveTo>
                  <a:pt x="0" y="1042"/>
                </a:moveTo>
                <a:lnTo>
                  <a:pt x="15" y="1042"/>
                </a:lnTo>
                <a:lnTo>
                  <a:pt x="15" y="1044"/>
                </a:lnTo>
                <a:lnTo>
                  <a:pt x="0" y="1044"/>
                </a:lnTo>
                <a:lnTo>
                  <a:pt x="0" y="1042"/>
                </a:lnTo>
                <a:close/>
                <a:moveTo>
                  <a:pt x="0" y="834"/>
                </a:moveTo>
                <a:lnTo>
                  <a:pt x="15" y="834"/>
                </a:lnTo>
                <a:lnTo>
                  <a:pt x="15" y="836"/>
                </a:lnTo>
                <a:lnTo>
                  <a:pt x="0" y="836"/>
                </a:lnTo>
                <a:lnTo>
                  <a:pt x="0" y="834"/>
                </a:lnTo>
                <a:close/>
                <a:moveTo>
                  <a:pt x="0" y="625"/>
                </a:moveTo>
                <a:lnTo>
                  <a:pt x="15" y="625"/>
                </a:lnTo>
                <a:lnTo>
                  <a:pt x="15" y="627"/>
                </a:lnTo>
                <a:lnTo>
                  <a:pt x="0" y="627"/>
                </a:lnTo>
                <a:lnTo>
                  <a:pt x="0" y="625"/>
                </a:lnTo>
                <a:close/>
                <a:moveTo>
                  <a:pt x="0" y="417"/>
                </a:moveTo>
                <a:lnTo>
                  <a:pt x="15" y="417"/>
                </a:lnTo>
                <a:lnTo>
                  <a:pt x="15" y="419"/>
                </a:lnTo>
                <a:lnTo>
                  <a:pt x="0" y="419"/>
                </a:lnTo>
                <a:lnTo>
                  <a:pt x="0" y="417"/>
                </a:lnTo>
                <a:close/>
                <a:moveTo>
                  <a:pt x="0" y="208"/>
                </a:moveTo>
                <a:lnTo>
                  <a:pt x="15" y="208"/>
                </a:lnTo>
                <a:lnTo>
                  <a:pt x="15" y="210"/>
                </a:lnTo>
                <a:lnTo>
                  <a:pt x="0" y="210"/>
                </a:lnTo>
                <a:lnTo>
                  <a:pt x="0" y="208"/>
                </a:lnTo>
                <a:close/>
                <a:moveTo>
                  <a:pt x="0" y="0"/>
                </a:moveTo>
                <a:lnTo>
                  <a:pt x="15" y="0"/>
                </a:lnTo>
                <a:lnTo>
                  <a:pt x="15" y="2"/>
                </a:lnTo>
                <a:lnTo>
                  <a:pt x="0" y="2"/>
                </a:lnTo>
                <a:lnTo>
                  <a:pt x="0" y="0"/>
                </a:lnTo>
                <a:close/>
                <a:moveTo>
                  <a:pt x="15" y="3126"/>
                </a:moveTo>
                <a:lnTo>
                  <a:pt x="34" y="3126"/>
                </a:lnTo>
                <a:lnTo>
                  <a:pt x="34" y="3128"/>
                </a:lnTo>
                <a:lnTo>
                  <a:pt x="15" y="3128"/>
                </a:lnTo>
                <a:lnTo>
                  <a:pt x="15" y="3126"/>
                </a:lnTo>
                <a:close/>
                <a:moveTo>
                  <a:pt x="15" y="2085"/>
                </a:moveTo>
                <a:lnTo>
                  <a:pt x="34" y="2085"/>
                </a:lnTo>
                <a:lnTo>
                  <a:pt x="34" y="2086"/>
                </a:lnTo>
                <a:lnTo>
                  <a:pt x="15" y="2086"/>
                </a:lnTo>
                <a:lnTo>
                  <a:pt x="15" y="2085"/>
                </a:lnTo>
                <a:close/>
                <a:moveTo>
                  <a:pt x="15" y="1042"/>
                </a:moveTo>
                <a:lnTo>
                  <a:pt x="34" y="1042"/>
                </a:lnTo>
                <a:lnTo>
                  <a:pt x="34" y="1044"/>
                </a:lnTo>
                <a:lnTo>
                  <a:pt x="15" y="1044"/>
                </a:lnTo>
                <a:lnTo>
                  <a:pt x="15" y="1042"/>
                </a:lnTo>
                <a:close/>
                <a:moveTo>
                  <a:pt x="15" y="0"/>
                </a:moveTo>
                <a:lnTo>
                  <a:pt x="34" y="0"/>
                </a:lnTo>
                <a:lnTo>
                  <a:pt x="34" y="2"/>
                </a:lnTo>
                <a:lnTo>
                  <a:pt x="15" y="2"/>
                </a:lnTo>
                <a:lnTo>
                  <a:pt x="15"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3493" name="Rectangle 68"/>
          <p:cNvSpPr>
            <a:spLocks noChangeArrowheads="1"/>
          </p:cNvSpPr>
          <p:nvPr/>
        </p:nvSpPr>
        <p:spPr bwMode="auto">
          <a:xfrm>
            <a:off x="835025" y="750888"/>
            <a:ext cx="3175" cy="496252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3494" name="Freeform 69"/>
          <p:cNvSpPr>
            <a:spLocks noEditPoints="1"/>
          </p:cNvSpPr>
          <p:nvPr/>
        </p:nvSpPr>
        <p:spPr bwMode="auto">
          <a:xfrm>
            <a:off x="806450" y="749300"/>
            <a:ext cx="53975" cy="4965700"/>
          </a:xfrm>
          <a:custGeom>
            <a:avLst/>
            <a:gdLst>
              <a:gd name="T0" fmla="*/ 34 w 34"/>
              <a:gd name="T1" fmla="*/ 3128 h 3128"/>
              <a:gd name="T2" fmla="*/ 19 w 34"/>
              <a:gd name="T3" fmla="*/ 2962 h 3128"/>
              <a:gd name="T4" fmla="*/ 19 w 34"/>
              <a:gd name="T5" fmla="*/ 2964 h 3128"/>
              <a:gd name="T6" fmla="*/ 34 w 34"/>
              <a:gd name="T7" fmla="*/ 2797 h 3128"/>
              <a:gd name="T8" fmla="*/ 19 w 34"/>
              <a:gd name="T9" fmla="*/ 2797 h 3128"/>
              <a:gd name="T10" fmla="*/ 34 w 34"/>
              <a:gd name="T11" fmla="*/ 2635 h 3128"/>
              <a:gd name="T12" fmla="*/ 19 w 34"/>
              <a:gd name="T13" fmla="*/ 2468 h 3128"/>
              <a:gd name="T14" fmla="*/ 19 w 34"/>
              <a:gd name="T15" fmla="*/ 2470 h 3128"/>
              <a:gd name="T16" fmla="*/ 34 w 34"/>
              <a:gd name="T17" fmla="*/ 2304 h 3128"/>
              <a:gd name="T18" fmla="*/ 19 w 34"/>
              <a:gd name="T19" fmla="*/ 2304 h 3128"/>
              <a:gd name="T20" fmla="*/ 34 w 34"/>
              <a:gd name="T21" fmla="*/ 2141 h 3128"/>
              <a:gd name="T22" fmla="*/ 19 w 34"/>
              <a:gd name="T23" fmla="*/ 1975 h 3128"/>
              <a:gd name="T24" fmla="*/ 19 w 34"/>
              <a:gd name="T25" fmla="*/ 1976 h 3128"/>
              <a:gd name="T26" fmla="*/ 34 w 34"/>
              <a:gd name="T27" fmla="*/ 1809 h 3128"/>
              <a:gd name="T28" fmla="*/ 19 w 34"/>
              <a:gd name="T29" fmla="*/ 1809 h 3128"/>
              <a:gd name="T30" fmla="*/ 34 w 34"/>
              <a:gd name="T31" fmla="*/ 1647 h 3128"/>
              <a:gd name="T32" fmla="*/ 19 w 34"/>
              <a:gd name="T33" fmla="*/ 1480 h 3128"/>
              <a:gd name="T34" fmla="*/ 19 w 34"/>
              <a:gd name="T35" fmla="*/ 1482 h 3128"/>
              <a:gd name="T36" fmla="*/ 34 w 34"/>
              <a:gd name="T37" fmla="*/ 1316 h 3128"/>
              <a:gd name="T38" fmla="*/ 19 w 34"/>
              <a:gd name="T39" fmla="*/ 1316 h 3128"/>
              <a:gd name="T40" fmla="*/ 34 w 34"/>
              <a:gd name="T41" fmla="*/ 1153 h 3128"/>
              <a:gd name="T42" fmla="*/ 19 w 34"/>
              <a:gd name="T43" fmla="*/ 987 h 3128"/>
              <a:gd name="T44" fmla="*/ 19 w 34"/>
              <a:gd name="T45" fmla="*/ 989 h 3128"/>
              <a:gd name="T46" fmla="*/ 34 w 34"/>
              <a:gd name="T47" fmla="*/ 822 h 3128"/>
              <a:gd name="T48" fmla="*/ 19 w 34"/>
              <a:gd name="T49" fmla="*/ 822 h 3128"/>
              <a:gd name="T50" fmla="*/ 34 w 34"/>
              <a:gd name="T51" fmla="*/ 660 h 3128"/>
              <a:gd name="T52" fmla="*/ 19 w 34"/>
              <a:gd name="T53" fmla="*/ 493 h 3128"/>
              <a:gd name="T54" fmla="*/ 19 w 34"/>
              <a:gd name="T55" fmla="*/ 495 h 3128"/>
              <a:gd name="T56" fmla="*/ 34 w 34"/>
              <a:gd name="T57" fmla="*/ 329 h 3128"/>
              <a:gd name="T58" fmla="*/ 19 w 34"/>
              <a:gd name="T59" fmla="*/ 329 h 3128"/>
              <a:gd name="T60" fmla="*/ 34 w 34"/>
              <a:gd name="T61" fmla="*/ 166 h 3128"/>
              <a:gd name="T62" fmla="*/ 19 w 34"/>
              <a:gd name="T63" fmla="*/ 0 h 3128"/>
              <a:gd name="T64" fmla="*/ 19 w 34"/>
              <a:gd name="T65" fmla="*/ 2 h 3128"/>
              <a:gd name="T66" fmla="*/ 19 w 34"/>
              <a:gd name="T67" fmla="*/ 3126 h 3128"/>
              <a:gd name="T68" fmla="*/ 0 w 34"/>
              <a:gd name="T69" fmla="*/ 3126 h 3128"/>
              <a:gd name="T70" fmla="*/ 19 w 34"/>
              <a:gd name="T71" fmla="*/ 2799 h 3128"/>
              <a:gd name="T72" fmla="*/ 0 w 34"/>
              <a:gd name="T73" fmla="*/ 2468 h 3128"/>
              <a:gd name="T74" fmla="*/ 0 w 34"/>
              <a:gd name="T75" fmla="*/ 2470 h 3128"/>
              <a:gd name="T76" fmla="*/ 19 w 34"/>
              <a:gd name="T77" fmla="*/ 2139 h 3128"/>
              <a:gd name="T78" fmla="*/ 0 w 34"/>
              <a:gd name="T79" fmla="*/ 2139 h 3128"/>
              <a:gd name="T80" fmla="*/ 19 w 34"/>
              <a:gd name="T81" fmla="*/ 1811 h 3128"/>
              <a:gd name="T82" fmla="*/ 0 w 34"/>
              <a:gd name="T83" fmla="*/ 1480 h 3128"/>
              <a:gd name="T84" fmla="*/ 0 w 34"/>
              <a:gd name="T85" fmla="*/ 1482 h 3128"/>
              <a:gd name="T86" fmla="*/ 19 w 34"/>
              <a:gd name="T87" fmla="*/ 1151 h 3128"/>
              <a:gd name="T88" fmla="*/ 0 w 34"/>
              <a:gd name="T89" fmla="*/ 1151 h 3128"/>
              <a:gd name="T90" fmla="*/ 19 w 34"/>
              <a:gd name="T91" fmla="*/ 824 h 3128"/>
              <a:gd name="T92" fmla="*/ 0 w 34"/>
              <a:gd name="T93" fmla="*/ 493 h 3128"/>
              <a:gd name="T94" fmla="*/ 0 w 34"/>
              <a:gd name="T95" fmla="*/ 495 h 3128"/>
              <a:gd name="T96" fmla="*/ 19 w 34"/>
              <a:gd name="T97" fmla="*/ 164 h 3128"/>
              <a:gd name="T98" fmla="*/ 0 w 34"/>
              <a:gd name="T99" fmla="*/ 164 h 3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 h="3128">
                <a:moveTo>
                  <a:pt x="19" y="3126"/>
                </a:moveTo>
                <a:lnTo>
                  <a:pt x="34" y="3126"/>
                </a:lnTo>
                <a:lnTo>
                  <a:pt x="34" y="3128"/>
                </a:lnTo>
                <a:lnTo>
                  <a:pt x="19" y="3128"/>
                </a:lnTo>
                <a:lnTo>
                  <a:pt x="19" y="3126"/>
                </a:lnTo>
                <a:close/>
                <a:moveTo>
                  <a:pt x="19" y="2962"/>
                </a:moveTo>
                <a:lnTo>
                  <a:pt x="34" y="2962"/>
                </a:lnTo>
                <a:lnTo>
                  <a:pt x="34" y="2964"/>
                </a:lnTo>
                <a:lnTo>
                  <a:pt x="19" y="2964"/>
                </a:lnTo>
                <a:lnTo>
                  <a:pt x="19" y="2962"/>
                </a:lnTo>
                <a:close/>
                <a:moveTo>
                  <a:pt x="19" y="2797"/>
                </a:moveTo>
                <a:lnTo>
                  <a:pt x="34" y="2797"/>
                </a:lnTo>
                <a:lnTo>
                  <a:pt x="34" y="2799"/>
                </a:lnTo>
                <a:lnTo>
                  <a:pt x="19" y="2799"/>
                </a:lnTo>
                <a:lnTo>
                  <a:pt x="19" y="2797"/>
                </a:lnTo>
                <a:close/>
                <a:moveTo>
                  <a:pt x="19" y="2633"/>
                </a:moveTo>
                <a:lnTo>
                  <a:pt x="34" y="2633"/>
                </a:lnTo>
                <a:lnTo>
                  <a:pt x="34" y="2635"/>
                </a:lnTo>
                <a:lnTo>
                  <a:pt x="19" y="2635"/>
                </a:lnTo>
                <a:lnTo>
                  <a:pt x="19" y="2633"/>
                </a:lnTo>
                <a:close/>
                <a:moveTo>
                  <a:pt x="19" y="2468"/>
                </a:moveTo>
                <a:lnTo>
                  <a:pt x="34" y="2468"/>
                </a:lnTo>
                <a:lnTo>
                  <a:pt x="34" y="2470"/>
                </a:lnTo>
                <a:lnTo>
                  <a:pt x="19" y="2470"/>
                </a:lnTo>
                <a:lnTo>
                  <a:pt x="19" y="2468"/>
                </a:lnTo>
                <a:close/>
                <a:moveTo>
                  <a:pt x="19" y="2304"/>
                </a:moveTo>
                <a:lnTo>
                  <a:pt x="34" y="2304"/>
                </a:lnTo>
                <a:lnTo>
                  <a:pt x="34" y="2306"/>
                </a:lnTo>
                <a:lnTo>
                  <a:pt x="19" y="2306"/>
                </a:lnTo>
                <a:lnTo>
                  <a:pt x="19" y="2304"/>
                </a:lnTo>
                <a:close/>
                <a:moveTo>
                  <a:pt x="19" y="2139"/>
                </a:moveTo>
                <a:lnTo>
                  <a:pt x="34" y="2139"/>
                </a:lnTo>
                <a:lnTo>
                  <a:pt x="34" y="2141"/>
                </a:lnTo>
                <a:lnTo>
                  <a:pt x="19" y="2141"/>
                </a:lnTo>
                <a:lnTo>
                  <a:pt x="19" y="2139"/>
                </a:lnTo>
                <a:close/>
                <a:moveTo>
                  <a:pt x="19" y="1975"/>
                </a:moveTo>
                <a:lnTo>
                  <a:pt x="34" y="1975"/>
                </a:lnTo>
                <a:lnTo>
                  <a:pt x="34" y="1976"/>
                </a:lnTo>
                <a:lnTo>
                  <a:pt x="19" y="1976"/>
                </a:lnTo>
                <a:lnTo>
                  <a:pt x="19" y="1975"/>
                </a:lnTo>
                <a:close/>
                <a:moveTo>
                  <a:pt x="19" y="1809"/>
                </a:moveTo>
                <a:lnTo>
                  <a:pt x="34" y="1809"/>
                </a:lnTo>
                <a:lnTo>
                  <a:pt x="34" y="1811"/>
                </a:lnTo>
                <a:lnTo>
                  <a:pt x="19" y="1811"/>
                </a:lnTo>
                <a:lnTo>
                  <a:pt x="19" y="1809"/>
                </a:lnTo>
                <a:close/>
                <a:moveTo>
                  <a:pt x="19" y="1645"/>
                </a:moveTo>
                <a:lnTo>
                  <a:pt x="34" y="1645"/>
                </a:lnTo>
                <a:lnTo>
                  <a:pt x="34" y="1647"/>
                </a:lnTo>
                <a:lnTo>
                  <a:pt x="19" y="1647"/>
                </a:lnTo>
                <a:lnTo>
                  <a:pt x="19" y="1645"/>
                </a:lnTo>
                <a:close/>
                <a:moveTo>
                  <a:pt x="19" y="1480"/>
                </a:moveTo>
                <a:lnTo>
                  <a:pt x="34" y="1480"/>
                </a:lnTo>
                <a:lnTo>
                  <a:pt x="34" y="1482"/>
                </a:lnTo>
                <a:lnTo>
                  <a:pt x="19" y="1482"/>
                </a:lnTo>
                <a:lnTo>
                  <a:pt x="19" y="1480"/>
                </a:lnTo>
                <a:close/>
                <a:moveTo>
                  <a:pt x="19" y="1316"/>
                </a:moveTo>
                <a:lnTo>
                  <a:pt x="34" y="1316"/>
                </a:lnTo>
                <a:lnTo>
                  <a:pt x="34" y="1318"/>
                </a:lnTo>
                <a:lnTo>
                  <a:pt x="19" y="1318"/>
                </a:lnTo>
                <a:lnTo>
                  <a:pt x="19" y="1316"/>
                </a:lnTo>
                <a:close/>
                <a:moveTo>
                  <a:pt x="19" y="1151"/>
                </a:moveTo>
                <a:lnTo>
                  <a:pt x="34" y="1151"/>
                </a:lnTo>
                <a:lnTo>
                  <a:pt x="34" y="1153"/>
                </a:lnTo>
                <a:lnTo>
                  <a:pt x="19" y="1153"/>
                </a:lnTo>
                <a:lnTo>
                  <a:pt x="19" y="1151"/>
                </a:lnTo>
                <a:close/>
                <a:moveTo>
                  <a:pt x="19" y="987"/>
                </a:moveTo>
                <a:lnTo>
                  <a:pt x="34" y="987"/>
                </a:lnTo>
                <a:lnTo>
                  <a:pt x="34" y="989"/>
                </a:lnTo>
                <a:lnTo>
                  <a:pt x="19" y="989"/>
                </a:lnTo>
                <a:lnTo>
                  <a:pt x="19" y="987"/>
                </a:lnTo>
                <a:close/>
                <a:moveTo>
                  <a:pt x="19" y="822"/>
                </a:moveTo>
                <a:lnTo>
                  <a:pt x="34" y="822"/>
                </a:lnTo>
                <a:lnTo>
                  <a:pt x="34" y="824"/>
                </a:lnTo>
                <a:lnTo>
                  <a:pt x="19" y="824"/>
                </a:lnTo>
                <a:lnTo>
                  <a:pt x="19" y="822"/>
                </a:lnTo>
                <a:close/>
                <a:moveTo>
                  <a:pt x="19" y="658"/>
                </a:moveTo>
                <a:lnTo>
                  <a:pt x="34" y="658"/>
                </a:lnTo>
                <a:lnTo>
                  <a:pt x="34" y="660"/>
                </a:lnTo>
                <a:lnTo>
                  <a:pt x="19" y="660"/>
                </a:lnTo>
                <a:lnTo>
                  <a:pt x="19" y="658"/>
                </a:lnTo>
                <a:close/>
                <a:moveTo>
                  <a:pt x="19" y="493"/>
                </a:moveTo>
                <a:lnTo>
                  <a:pt x="34" y="493"/>
                </a:lnTo>
                <a:lnTo>
                  <a:pt x="34" y="495"/>
                </a:lnTo>
                <a:lnTo>
                  <a:pt x="19" y="495"/>
                </a:lnTo>
                <a:lnTo>
                  <a:pt x="19" y="493"/>
                </a:lnTo>
                <a:close/>
                <a:moveTo>
                  <a:pt x="19" y="329"/>
                </a:moveTo>
                <a:lnTo>
                  <a:pt x="34" y="329"/>
                </a:lnTo>
                <a:lnTo>
                  <a:pt x="34" y="331"/>
                </a:lnTo>
                <a:lnTo>
                  <a:pt x="19" y="331"/>
                </a:lnTo>
                <a:lnTo>
                  <a:pt x="19" y="329"/>
                </a:lnTo>
                <a:close/>
                <a:moveTo>
                  <a:pt x="19" y="164"/>
                </a:moveTo>
                <a:lnTo>
                  <a:pt x="34" y="164"/>
                </a:lnTo>
                <a:lnTo>
                  <a:pt x="34" y="166"/>
                </a:lnTo>
                <a:lnTo>
                  <a:pt x="19" y="166"/>
                </a:lnTo>
                <a:lnTo>
                  <a:pt x="19" y="164"/>
                </a:lnTo>
                <a:close/>
                <a:moveTo>
                  <a:pt x="19" y="0"/>
                </a:moveTo>
                <a:lnTo>
                  <a:pt x="34" y="0"/>
                </a:lnTo>
                <a:lnTo>
                  <a:pt x="34" y="2"/>
                </a:lnTo>
                <a:lnTo>
                  <a:pt x="19" y="2"/>
                </a:lnTo>
                <a:lnTo>
                  <a:pt x="19" y="0"/>
                </a:lnTo>
                <a:close/>
                <a:moveTo>
                  <a:pt x="0" y="3126"/>
                </a:moveTo>
                <a:lnTo>
                  <a:pt x="19" y="3126"/>
                </a:lnTo>
                <a:lnTo>
                  <a:pt x="19" y="3128"/>
                </a:lnTo>
                <a:lnTo>
                  <a:pt x="0" y="3128"/>
                </a:lnTo>
                <a:lnTo>
                  <a:pt x="0" y="3126"/>
                </a:lnTo>
                <a:close/>
                <a:moveTo>
                  <a:pt x="0" y="2797"/>
                </a:moveTo>
                <a:lnTo>
                  <a:pt x="19" y="2797"/>
                </a:lnTo>
                <a:lnTo>
                  <a:pt x="19" y="2799"/>
                </a:lnTo>
                <a:lnTo>
                  <a:pt x="0" y="2799"/>
                </a:lnTo>
                <a:lnTo>
                  <a:pt x="0" y="2797"/>
                </a:lnTo>
                <a:close/>
                <a:moveTo>
                  <a:pt x="0" y="2468"/>
                </a:moveTo>
                <a:lnTo>
                  <a:pt x="19" y="2468"/>
                </a:lnTo>
                <a:lnTo>
                  <a:pt x="19" y="2470"/>
                </a:lnTo>
                <a:lnTo>
                  <a:pt x="0" y="2470"/>
                </a:lnTo>
                <a:lnTo>
                  <a:pt x="0" y="2468"/>
                </a:lnTo>
                <a:close/>
                <a:moveTo>
                  <a:pt x="0" y="2139"/>
                </a:moveTo>
                <a:lnTo>
                  <a:pt x="19" y="2139"/>
                </a:lnTo>
                <a:lnTo>
                  <a:pt x="19" y="2141"/>
                </a:lnTo>
                <a:lnTo>
                  <a:pt x="0" y="2141"/>
                </a:lnTo>
                <a:lnTo>
                  <a:pt x="0" y="2139"/>
                </a:lnTo>
                <a:close/>
                <a:moveTo>
                  <a:pt x="0" y="1809"/>
                </a:moveTo>
                <a:lnTo>
                  <a:pt x="19" y="1809"/>
                </a:lnTo>
                <a:lnTo>
                  <a:pt x="19" y="1811"/>
                </a:lnTo>
                <a:lnTo>
                  <a:pt x="0" y="1811"/>
                </a:lnTo>
                <a:lnTo>
                  <a:pt x="0" y="1809"/>
                </a:lnTo>
                <a:close/>
                <a:moveTo>
                  <a:pt x="0" y="1480"/>
                </a:moveTo>
                <a:lnTo>
                  <a:pt x="19" y="1480"/>
                </a:lnTo>
                <a:lnTo>
                  <a:pt x="19" y="1482"/>
                </a:lnTo>
                <a:lnTo>
                  <a:pt x="0" y="1482"/>
                </a:lnTo>
                <a:lnTo>
                  <a:pt x="0" y="1480"/>
                </a:lnTo>
                <a:close/>
                <a:moveTo>
                  <a:pt x="0" y="1151"/>
                </a:moveTo>
                <a:lnTo>
                  <a:pt x="19" y="1151"/>
                </a:lnTo>
                <a:lnTo>
                  <a:pt x="19" y="1153"/>
                </a:lnTo>
                <a:lnTo>
                  <a:pt x="0" y="1153"/>
                </a:lnTo>
                <a:lnTo>
                  <a:pt x="0" y="1151"/>
                </a:lnTo>
                <a:close/>
                <a:moveTo>
                  <a:pt x="0" y="822"/>
                </a:moveTo>
                <a:lnTo>
                  <a:pt x="19" y="822"/>
                </a:lnTo>
                <a:lnTo>
                  <a:pt x="19" y="824"/>
                </a:lnTo>
                <a:lnTo>
                  <a:pt x="0" y="824"/>
                </a:lnTo>
                <a:lnTo>
                  <a:pt x="0" y="822"/>
                </a:lnTo>
                <a:close/>
                <a:moveTo>
                  <a:pt x="0" y="493"/>
                </a:moveTo>
                <a:lnTo>
                  <a:pt x="19" y="493"/>
                </a:lnTo>
                <a:lnTo>
                  <a:pt x="19" y="495"/>
                </a:lnTo>
                <a:lnTo>
                  <a:pt x="0" y="495"/>
                </a:lnTo>
                <a:lnTo>
                  <a:pt x="0" y="493"/>
                </a:lnTo>
                <a:close/>
                <a:moveTo>
                  <a:pt x="0" y="164"/>
                </a:moveTo>
                <a:lnTo>
                  <a:pt x="19" y="164"/>
                </a:lnTo>
                <a:lnTo>
                  <a:pt x="19" y="166"/>
                </a:lnTo>
                <a:lnTo>
                  <a:pt x="0" y="166"/>
                </a:lnTo>
                <a:lnTo>
                  <a:pt x="0" y="164"/>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3495" name="Rectangle 70"/>
          <p:cNvSpPr>
            <a:spLocks noChangeArrowheads="1"/>
          </p:cNvSpPr>
          <p:nvPr/>
        </p:nvSpPr>
        <p:spPr bwMode="auto">
          <a:xfrm>
            <a:off x="836613" y="5711825"/>
            <a:ext cx="7435850" cy="317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3496" name="Freeform 71"/>
          <p:cNvSpPr>
            <a:spLocks noEditPoints="1"/>
          </p:cNvSpPr>
          <p:nvPr/>
        </p:nvSpPr>
        <p:spPr bwMode="auto">
          <a:xfrm>
            <a:off x="835025" y="5689600"/>
            <a:ext cx="7437438" cy="55562"/>
          </a:xfrm>
          <a:custGeom>
            <a:avLst/>
            <a:gdLst>
              <a:gd name="T0" fmla="*/ 2 w 4685"/>
              <a:gd name="T1" fmla="*/ 15 h 35"/>
              <a:gd name="T2" fmla="*/ 0 w 4685"/>
              <a:gd name="T3" fmla="*/ 0 h 35"/>
              <a:gd name="T4" fmla="*/ 394 w 4685"/>
              <a:gd name="T5" fmla="*/ 0 h 35"/>
              <a:gd name="T6" fmla="*/ 392 w 4685"/>
              <a:gd name="T7" fmla="*/ 15 h 35"/>
              <a:gd name="T8" fmla="*/ 394 w 4685"/>
              <a:gd name="T9" fmla="*/ 0 h 35"/>
              <a:gd name="T10" fmla="*/ 786 w 4685"/>
              <a:gd name="T11" fmla="*/ 15 h 35"/>
              <a:gd name="T12" fmla="*/ 784 w 4685"/>
              <a:gd name="T13" fmla="*/ 0 h 35"/>
              <a:gd name="T14" fmla="*/ 1177 w 4685"/>
              <a:gd name="T15" fmla="*/ 0 h 35"/>
              <a:gd name="T16" fmla="*/ 1175 w 4685"/>
              <a:gd name="T17" fmla="*/ 15 h 35"/>
              <a:gd name="T18" fmla="*/ 1177 w 4685"/>
              <a:gd name="T19" fmla="*/ 0 h 35"/>
              <a:gd name="T20" fmla="*/ 1568 w 4685"/>
              <a:gd name="T21" fmla="*/ 15 h 35"/>
              <a:gd name="T22" fmla="*/ 1566 w 4685"/>
              <a:gd name="T23" fmla="*/ 0 h 35"/>
              <a:gd name="T24" fmla="*/ 1960 w 4685"/>
              <a:gd name="T25" fmla="*/ 0 h 35"/>
              <a:gd name="T26" fmla="*/ 1958 w 4685"/>
              <a:gd name="T27" fmla="*/ 15 h 35"/>
              <a:gd name="T28" fmla="*/ 1960 w 4685"/>
              <a:gd name="T29" fmla="*/ 0 h 35"/>
              <a:gd name="T30" fmla="*/ 2351 w 4685"/>
              <a:gd name="T31" fmla="*/ 15 h 35"/>
              <a:gd name="T32" fmla="*/ 2349 w 4685"/>
              <a:gd name="T33" fmla="*/ 0 h 35"/>
              <a:gd name="T34" fmla="*/ 2742 w 4685"/>
              <a:gd name="T35" fmla="*/ 0 h 35"/>
              <a:gd name="T36" fmla="*/ 2740 w 4685"/>
              <a:gd name="T37" fmla="*/ 15 h 35"/>
              <a:gd name="T38" fmla="*/ 2742 w 4685"/>
              <a:gd name="T39" fmla="*/ 0 h 35"/>
              <a:gd name="T40" fmla="*/ 3134 w 4685"/>
              <a:gd name="T41" fmla="*/ 15 h 35"/>
              <a:gd name="T42" fmla="*/ 3132 w 4685"/>
              <a:gd name="T43" fmla="*/ 0 h 35"/>
              <a:gd name="T44" fmla="*/ 3525 w 4685"/>
              <a:gd name="T45" fmla="*/ 0 h 35"/>
              <a:gd name="T46" fmla="*/ 3523 w 4685"/>
              <a:gd name="T47" fmla="*/ 15 h 35"/>
              <a:gd name="T48" fmla="*/ 3525 w 4685"/>
              <a:gd name="T49" fmla="*/ 0 h 35"/>
              <a:gd name="T50" fmla="*/ 3916 w 4685"/>
              <a:gd name="T51" fmla="*/ 15 h 35"/>
              <a:gd name="T52" fmla="*/ 3915 w 4685"/>
              <a:gd name="T53" fmla="*/ 0 h 35"/>
              <a:gd name="T54" fmla="*/ 4308 w 4685"/>
              <a:gd name="T55" fmla="*/ 0 h 35"/>
              <a:gd name="T56" fmla="*/ 4306 w 4685"/>
              <a:gd name="T57" fmla="*/ 15 h 35"/>
              <a:gd name="T58" fmla="*/ 4308 w 4685"/>
              <a:gd name="T59" fmla="*/ 0 h 35"/>
              <a:gd name="T60" fmla="*/ 2 w 4685"/>
              <a:gd name="T61" fmla="*/ 35 h 35"/>
              <a:gd name="T62" fmla="*/ 0 w 4685"/>
              <a:gd name="T63" fmla="*/ 15 h 35"/>
              <a:gd name="T64" fmla="*/ 1174 w 4685"/>
              <a:gd name="T65" fmla="*/ 15 h 35"/>
              <a:gd name="T66" fmla="*/ 1172 w 4685"/>
              <a:gd name="T67" fmla="*/ 35 h 35"/>
              <a:gd name="T68" fmla="*/ 1174 w 4685"/>
              <a:gd name="T69" fmla="*/ 15 h 35"/>
              <a:gd name="T70" fmla="*/ 2344 w 4685"/>
              <a:gd name="T71" fmla="*/ 35 h 35"/>
              <a:gd name="T72" fmla="*/ 2342 w 4685"/>
              <a:gd name="T73" fmla="*/ 15 h 35"/>
              <a:gd name="T74" fmla="*/ 3515 w 4685"/>
              <a:gd name="T75" fmla="*/ 15 h 35"/>
              <a:gd name="T76" fmla="*/ 3513 w 4685"/>
              <a:gd name="T77" fmla="*/ 35 h 35"/>
              <a:gd name="T78" fmla="*/ 3515 w 4685"/>
              <a:gd name="T79" fmla="*/ 15 h 35"/>
              <a:gd name="T80" fmla="*/ 4685 w 4685"/>
              <a:gd name="T81" fmla="*/ 35 h 35"/>
              <a:gd name="T82" fmla="*/ 4684 w 4685"/>
              <a:gd name="T83" fmla="*/ 1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685" h="35">
                <a:moveTo>
                  <a:pt x="2" y="0"/>
                </a:moveTo>
                <a:lnTo>
                  <a:pt x="2" y="15"/>
                </a:lnTo>
                <a:lnTo>
                  <a:pt x="0" y="15"/>
                </a:lnTo>
                <a:lnTo>
                  <a:pt x="0" y="0"/>
                </a:lnTo>
                <a:lnTo>
                  <a:pt x="2" y="0"/>
                </a:lnTo>
                <a:close/>
                <a:moveTo>
                  <a:pt x="394" y="0"/>
                </a:moveTo>
                <a:lnTo>
                  <a:pt x="394" y="15"/>
                </a:lnTo>
                <a:lnTo>
                  <a:pt x="392" y="15"/>
                </a:lnTo>
                <a:lnTo>
                  <a:pt x="392" y="0"/>
                </a:lnTo>
                <a:lnTo>
                  <a:pt x="394" y="0"/>
                </a:lnTo>
                <a:close/>
                <a:moveTo>
                  <a:pt x="786" y="0"/>
                </a:moveTo>
                <a:lnTo>
                  <a:pt x="786" y="15"/>
                </a:lnTo>
                <a:lnTo>
                  <a:pt x="784" y="15"/>
                </a:lnTo>
                <a:lnTo>
                  <a:pt x="784" y="0"/>
                </a:lnTo>
                <a:lnTo>
                  <a:pt x="786" y="0"/>
                </a:lnTo>
                <a:close/>
                <a:moveTo>
                  <a:pt x="1177" y="0"/>
                </a:moveTo>
                <a:lnTo>
                  <a:pt x="1177" y="15"/>
                </a:lnTo>
                <a:lnTo>
                  <a:pt x="1175" y="15"/>
                </a:lnTo>
                <a:lnTo>
                  <a:pt x="1175" y="0"/>
                </a:lnTo>
                <a:lnTo>
                  <a:pt x="1177" y="0"/>
                </a:lnTo>
                <a:close/>
                <a:moveTo>
                  <a:pt x="1568" y="0"/>
                </a:moveTo>
                <a:lnTo>
                  <a:pt x="1568" y="15"/>
                </a:lnTo>
                <a:lnTo>
                  <a:pt x="1566" y="15"/>
                </a:lnTo>
                <a:lnTo>
                  <a:pt x="1566" y="0"/>
                </a:lnTo>
                <a:lnTo>
                  <a:pt x="1568" y="0"/>
                </a:lnTo>
                <a:close/>
                <a:moveTo>
                  <a:pt x="1960" y="0"/>
                </a:moveTo>
                <a:lnTo>
                  <a:pt x="1960" y="15"/>
                </a:lnTo>
                <a:lnTo>
                  <a:pt x="1958" y="15"/>
                </a:lnTo>
                <a:lnTo>
                  <a:pt x="1958" y="0"/>
                </a:lnTo>
                <a:lnTo>
                  <a:pt x="1960" y="0"/>
                </a:lnTo>
                <a:close/>
                <a:moveTo>
                  <a:pt x="2351" y="0"/>
                </a:moveTo>
                <a:lnTo>
                  <a:pt x="2351" y="15"/>
                </a:lnTo>
                <a:lnTo>
                  <a:pt x="2349" y="15"/>
                </a:lnTo>
                <a:lnTo>
                  <a:pt x="2349" y="0"/>
                </a:lnTo>
                <a:lnTo>
                  <a:pt x="2351" y="0"/>
                </a:lnTo>
                <a:close/>
                <a:moveTo>
                  <a:pt x="2742" y="0"/>
                </a:moveTo>
                <a:lnTo>
                  <a:pt x="2742" y="15"/>
                </a:lnTo>
                <a:lnTo>
                  <a:pt x="2740" y="15"/>
                </a:lnTo>
                <a:lnTo>
                  <a:pt x="2740" y="0"/>
                </a:lnTo>
                <a:lnTo>
                  <a:pt x="2742" y="0"/>
                </a:lnTo>
                <a:close/>
                <a:moveTo>
                  <a:pt x="3134" y="0"/>
                </a:moveTo>
                <a:lnTo>
                  <a:pt x="3134" y="15"/>
                </a:lnTo>
                <a:lnTo>
                  <a:pt x="3132" y="15"/>
                </a:lnTo>
                <a:lnTo>
                  <a:pt x="3132" y="0"/>
                </a:lnTo>
                <a:lnTo>
                  <a:pt x="3134" y="0"/>
                </a:lnTo>
                <a:close/>
                <a:moveTo>
                  <a:pt x="3525" y="0"/>
                </a:moveTo>
                <a:lnTo>
                  <a:pt x="3525" y="15"/>
                </a:lnTo>
                <a:lnTo>
                  <a:pt x="3523" y="15"/>
                </a:lnTo>
                <a:lnTo>
                  <a:pt x="3523" y="0"/>
                </a:lnTo>
                <a:lnTo>
                  <a:pt x="3525" y="0"/>
                </a:lnTo>
                <a:close/>
                <a:moveTo>
                  <a:pt x="3916" y="0"/>
                </a:moveTo>
                <a:lnTo>
                  <a:pt x="3916" y="15"/>
                </a:lnTo>
                <a:lnTo>
                  <a:pt x="3915" y="15"/>
                </a:lnTo>
                <a:lnTo>
                  <a:pt x="3915" y="0"/>
                </a:lnTo>
                <a:lnTo>
                  <a:pt x="3916" y="0"/>
                </a:lnTo>
                <a:close/>
                <a:moveTo>
                  <a:pt x="4308" y="0"/>
                </a:moveTo>
                <a:lnTo>
                  <a:pt x="4308" y="15"/>
                </a:lnTo>
                <a:lnTo>
                  <a:pt x="4306" y="15"/>
                </a:lnTo>
                <a:lnTo>
                  <a:pt x="4306" y="0"/>
                </a:lnTo>
                <a:lnTo>
                  <a:pt x="4308" y="0"/>
                </a:lnTo>
                <a:close/>
                <a:moveTo>
                  <a:pt x="2" y="15"/>
                </a:moveTo>
                <a:lnTo>
                  <a:pt x="2" y="35"/>
                </a:lnTo>
                <a:lnTo>
                  <a:pt x="0" y="35"/>
                </a:lnTo>
                <a:lnTo>
                  <a:pt x="0" y="15"/>
                </a:lnTo>
                <a:lnTo>
                  <a:pt x="2" y="15"/>
                </a:lnTo>
                <a:close/>
                <a:moveTo>
                  <a:pt x="1174" y="15"/>
                </a:moveTo>
                <a:lnTo>
                  <a:pt x="1174" y="35"/>
                </a:lnTo>
                <a:lnTo>
                  <a:pt x="1172" y="35"/>
                </a:lnTo>
                <a:lnTo>
                  <a:pt x="1172" y="15"/>
                </a:lnTo>
                <a:lnTo>
                  <a:pt x="1174" y="15"/>
                </a:lnTo>
                <a:close/>
                <a:moveTo>
                  <a:pt x="2344" y="15"/>
                </a:moveTo>
                <a:lnTo>
                  <a:pt x="2344" y="35"/>
                </a:lnTo>
                <a:lnTo>
                  <a:pt x="2342" y="35"/>
                </a:lnTo>
                <a:lnTo>
                  <a:pt x="2342" y="15"/>
                </a:lnTo>
                <a:lnTo>
                  <a:pt x="2344" y="15"/>
                </a:lnTo>
                <a:close/>
                <a:moveTo>
                  <a:pt x="3515" y="15"/>
                </a:moveTo>
                <a:lnTo>
                  <a:pt x="3515" y="35"/>
                </a:lnTo>
                <a:lnTo>
                  <a:pt x="3513" y="35"/>
                </a:lnTo>
                <a:lnTo>
                  <a:pt x="3513" y="15"/>
                </a:lnTo>
                <a:lnTo>
                  <a:pt x="3515" y="15"/>
                </a:lnTo>
                <a:close/>
                <a:moveTo>
                  <a:pt x="4685" y="15"/>
                </a:moveTo>
                <a:lnTo>
                  <a:pt x="4685" y="35"/>
                </a:lnTo>
                <a:lnTo>
                  <a:pt x="4684" y="35"/>
                </a:lnTo>
                <a:lnTo>
                  <a:pt x="4684" y="15"/>
                </a:lnTo>
                <a:lnTo>
                  <a:pt x="4685" y="15"/>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3506" name="Rectangle 81"/>
          <p:cNvSpPr>
            <a:spLocks noChangeArrowheads="1"/>
          </p:cNvSpPr>
          <p:nvPr/>
        </p:nvSpPr>
        <p:spPr bwMode="auto">
          <a:xfrm>
            <a:off x="8359775" y="5653088"/>
            <a:ext cx="2730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07" name="Rectangle 82"/>
          <p:cNvSpPr>
            <a:spLocks noChangeArrowheads="1"/>
          </p:cNvSpPr>
          <p:nvPr/>
        </p:nvSpPr>
        <p:spPr bwMode="auto">
          <a:xfrm>
            <a:off x="8359775" y="3998913"/>
            <a:ext cx="244475"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08" name="Rectangle 83"/>
          <p:cNvSpPr>
            <a:spLocks noChangeArrowheads="1"/>
          </p:cNvSpPr>
          <p:nvPr/>
        </p:nvSpPr>
        <p:spPr bwMode="auto">
          <a:xfrm>
            <a:off x="8359775" y="2346325"/>
            <a:ext cx="244475"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09" name="Rectangle 84"/>
          <p:cNvSpPr>
            <a:spLocks noChangeArrowheads="1"/>
          </p:cNvSpPr>
          <p:nvPr/>
        </p:nvSpPr>
        <p:spPr bwMode="auto">
          <a:xfrm>
            <a:off x="8359775" y="688975"/>
            <a:ext cx="2730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0.21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10" name="Rectangle 85"/>
          <p:cNvSpPr>
            <a:spLocks noChangeArrowheads="1"/>
          </p:cNvSpPr>
          <p:nvPr/>
        </p:nvSpPr>
        <p:spPr bwMode="auto">
          <a:xfrm>
            <a:off x="609600" y="5653088"/>
            <a:ext cx="2095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11" name="Rectangle 86"/>
          <p:cNvSpPr>
            <a:spLocks noChangeArrowheads="1"/>
          </p:cNvSpPr>
          <p:nvPr/>
        </p:nvSpPr>
        <p:spPr bwMode="auto">
          <a:xfrm>
            <a:off x="609600" y="5130800"/>
            <a:ext cx="209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12" name="Rectangle 87"/>
          <p:cNvSpPr>
            <a:spLocks noChangeArrowheads="1"/>
          </p:cNvSpPr>
          <p:nvPr/>
        </p:nvSpPr>
        <p:spPr bwMode="auto">
          <a:xfrm>
            <a:off x="609600" y="4608513"/>
            <a:ext cx="187325"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13" name="Rectangle 88"/>
          <p:cNvSpPr>
            <a:spLocks noChangeArrowheads="1"/>
          </p:cNvSpPr>
          <p:nvPr/>
        </p:nvSpPr>
        <p:spPr bwMode="auto">
          <a:xfrm>
            <a:off x="609600" y="4086225"/>
            <a:ext cx="187325"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14" name="Rectangle 89"/>
          <p:cNvSpPr>
            <a:spLocks noChangeArrowheads="1"/>
          </p:cNvSpPr>
          <p:nvPr/>
        </p:nvSpPr>
        <p:spPr bwMode="auto">
          <a:xfrm>
            <a:off x="609600" y="3563938"/>
            <a:ext cx="187325"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4.0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15" name="Rectangle 90"/>
          <p:cNvSpPr>
            <a:spLocks noChangeArrowheads="1"/>
          </p:cNvSpPr>
          <p:nvPr/>
        </p:nvSpPr>
        <p:spPr bwMode="auto">
          <a:xfrm>
            <a:off x="609600" y="3040063"/>
            <a:ext cx="2095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5.0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16" name="Rectangle 91"/>
          <p:cNvSpPr>
            <a:spLocks noChangeArrowheads="1"/>
          </p:cNvSpPr>
          <p:nvPr/>
        </p:nvSpPr>
        <p:spPr bwMode="auto">
          <a:xfrm>
            <a:off x="609600" y="2517775"/>
            <a:ext cx="2095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6.0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17" name="Rectangle 92"/>
          <p:cNvSpPr>
            <a:spLocks noChangeArrowheads="1"/>
          </p:cNvSpPr>
          <p:nvPr/>
        </p:nvSpPr>
        <p:spPr bwMode="auto">
          <a:xfrm>
            <a:off x="609600" y="1995488"/>
            <a:ext cx="2095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7.0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18" name="Rectangle 93"/>
          <p:cNvSpPr>
            <a:spLocks noChangeArrowheads="1"/>
          </p:cNvSpPr>
          <p:nvPr/>
        </p:nvSpPr>
        <p:spPr bwMode="auto">
          <a:xfrm>
            <a:off x="609600" y="1473200"/>
            <a:ext cx="2095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8.0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19" name="Rectangle 94"/>
          <p:cNvSpPr>
            <a:spLocks noChangeArrowheads="1"/>
          </p:cNvSpPr>
          <p:nvPr/>
        </p:nvSpPr>
        <p:spPr bwMode="auto">
          <a:xfrm>
            <a:off x="609600" y="950913"/>
            <a:ext cx="20955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9.0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20" name="Rectangle 95"/>
          <p:cNvSpPr>
            <a:spLocks noChangeArrowheads="1"/>
          </p:cNvSpPr>
          <p:nvPr/>
        </p:nvSpPr>
        <p:spPr bwMode="auto">
          <a:xfrm>
            <a:off x="554038" y="5775325"/>
            <a:ext cx="617538"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2002-Jan-01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21" name="Rectangle 96"/>
          <p:cNvSpPr>
            <a:spLocks noChangeArrowheads="1"/>
          </p:cNvSpPr>
          <p:nvPr/>
        </p:nvSpPr>
        <p:spPr bwMode="auto">
          <a:xfrm>
            <a:off x="2414588" y="5775325"/>
            <a:ext cx="612775"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2002-Apr-02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22" name="Rectangle 97"/>
          <p:cNvSpPr>
            <a:spLocks noChangeArrowheads="1"/>
          </p:cNvSpPr>
          <p:nvPr/>
        </p:nvSpPr>
        <p:spPr bwMode="auto">
          <a:xfrm>
            <a:off x="4287838" y="5775325"/>
            <a:ext cx="582613"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2002-Jul-02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23" name="Rectangle 98"/>
          <p:cNvSpPr>
            <a:spLocks noChangeArrowheads="1"/>
          </p:cNvSpPr>
          <p:nvPr/>
        </p:nvSpPr>
        <p:spPr bwMode="auto">
          <a:xfrm>
            <a:off x="6132513" y="5775325"/>
            <a:ext cx="611188"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2002-Oct-01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24" name="Rectangle 99"/>
          <p:cNvSpPr>
            <a:spLocks noChangeArrowheads="1"/>
          </p:cNvSpPr>
          <p:nvPr/>
        </p:nvSpPr>
        <p:spPr bwMode="auto">
          <a:xfrm>
            <a:off x="7978775" y="5775325"/>
            <a:ext cx="635000" cy="13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2002-Dec-31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25" name="Rectangle 100"/>
          <p:cNvSpPr>
            <a:spLocks noChangeArrowheads="1"/>
          </p:cNvSpPr>
          <p:nvPr/>
        </p:nvSpPr>
        <p:spPr bwMode="auto">
          <a:xfrm>
            <a:off x="8628063" y="2489200"/>
            <a:ext cx="214313" cy="1798637"/>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526" name="Rectangle 101"/>
          <p:cNvSpPr>
            <a:spLocks noChangeArrowheads="1"/>
          </p:cNvSpPr>
          <p:nvPr/>
        </p:nvSpPr>
        <p:spPr bwMode="auto">
          <a:xfrm rot="16200000">
            <a:off x="7004397" y="2415020"/>
            <a:ext cx="347944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i="0" u="none" strike="noStrike" cap="none" normalizeH="0" baseline="0" dirty="0" smtClean="0">
                <a:ln>
                  <a:noFill/>
                </a:ln>
                <a:solidFill>
                  <a:srgbClr val="FF0000"/>
                </a:solidFill>
                <a:effectLst/>
                <a:latin typeface="Arial" pitchFamily="34" charset="0"/>
                <a:cs typeface="Arial" pitchFamily="34" charset="0"/>
              </a:rPr>
              <a:t>Pyramid Gas Flow, CFD</a:t>
            </a:r>
            <a:endParaRPr kumimoji="0" lang="en-US" altLang="en-US" sz="1200" i="0" u="none" strike="noStrike" cap="none" normalizeH="0" baseline="0" dirty="0" smtClean="0">
              <a:ln>
                <a:noFill/>
              </a:ln>
              <a:solidFill>
                <a:schemeClr val="tx1"/>
              </a:solidFill>
              <a:effectLst/>
              <a:latin typeface="Arial" pitchFamily="34" charset="0"/>
              <a:cs typeface="Arial" pitchFamily="34" charset="0"/>
            </a:endParaRPr>
          </a:p>
        </p:txBody>
      </p:sp>
      <p:sp>
        <p:nvSpPr>
          <p:cNvPr id="63527" name="Rectangle 102"/>
          <p:cNvSpPr>
            <a:spLocks noChangeArrowheads="1"/>
          </p:cNvSpPr>
          <p:nvPr/>
        </p:nvSpPr>
        <p:spPr bwMode="auto">
          <a:xfrm>
            <a:off x="334676" y="2697163"/>
            <a:ext cx="212725" cy="1225550"/>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528" name="Rectangle 103"/>
          <p:cNvSpPr>
            <a:spLocks noChangeArrowheads="1"/>
          </p:cNvSpPr>
          <p:nvPr/>
        </p:nvSpPr>
        <p:spPr bwMode="auto">
          <a:xfrm rot="16200000">
            <a:off x="-718292" y="2656502"/>
            <a:ext cx="2290667"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FFFFFF"/>
                </a:solidFill>
                <a:effectLst/>
                <a:latin typeface="Arial" pitchFamily="34" charset="0"/>
                <a:cs typeface="Arial" pitchFamily="34" charset="0"/>
              </a:rPr>
              <a:t>Precipitation</a:t>
            </a:r>
            <a:r>
              <a:rPr kumimoji="0" lang="en-US" altLang="en-US" sz="1200" b="1" i="0" u="none" strike="noStrike" cap="none" normalizeH="0" baseline="0" dirty="0" smtClean="0">
                <a:ln>
                  <a:noFill/>
                </a:ln>
                <a:solidFill>
                  <a:schemeClr val="accent6">
                    <a:lumMod val="50000"/>
                  </a:schemeClr>
                </a:solidFill>
                <a:effectLst/>
                <a:latin typeface="Arial" pitchFamily="34" charset="0"/>
                <a:cs typeface="Arial" pitchFamily="34" charset="0"/>
              </a:rPr>
              <a:t>, in</a:t>
            </a:r>
            <a:endParaRPr kumimoji="0" lang="en-US" altLang="en-US" sz="1200" b="0" i="0" u="none" strike="noStrike" cap="none" normalizeH="0" baseline="0" dirty="0" smtClean="0">
              <a:ln>
                <a:noFill/>
              </a:ln>
              <a:solidFill>
                <a:schemeClr val="accent6">
                  <a:lumMod val="50000"/>
                </a:schemeClr>
              </a:solidFill>
              <a:effectLst/>
              <a:latin typeface="Arial" pitchFamily="34" charset="0"/>
              <a:cs typeface="Arial" pitchFamily="34" charset="0"/>
            </a:endParaRPr>
          </a:p>
        </p:txBody>
      </p:sp>
      <p:sp>
        <p:nvSpPr>
          <p:cNvPr id="63530" name="Rectangle 105"/>
          <p:cNvSpPr>
            <a:spLocks noChangeArrowheads="1"/>
          </p:cNvSpPr>
          <p:nvPr/>
        </p:nvSpPr>
        <p:spPr bwMode="auto">
          <a:xfrm>
            <a:off x="2503488" y="287338"/>
            <a:ext cx="4525963"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Arial" pitchFamily="34" charset="0"/>
                <a:cs typeface="Arial" pitchFamily="34" charset="0"/>
              </a:rPr>
              <a:t>2002 PRECIPITATION AND PYRAMID GAS FLOW,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31" name="Rectangle 106"/>
          <p:cNvSpPr>
            <a:spLocks noChangeArrowheads="1"/>
          </p:cNvSpPr>
          <p:nvPr/>
        </p:nvSpPr>
        <p:spPr bwMode="auto">
          <a:xfrm>
            <a:off x="3630613" y="495300"/>
            <a:ext cx="2159000"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Arial" pitchFamily="34" charset="0"/>
                <a:cs typeface="Arial" pitchFamily="34" charset="0"/>
              </a:rPr>
              <a:t>PINE RIVER RANCHES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33" name="Freeform 108"/>
          <p:cNvSpPr>
            <a:spLocks noEditPoints="1"/>
          </p:cNvSpPr>
          <p:nvPr/>
        </p:nvSpPr>
        <p:spPr bwMode="auto">
          <a:xfrm>
            <a:off x="898525" y="810640"/>
            <a:ext cx="2058988" cy="581844"/>
          </a:xfrm>
          <a:custGeom>
            <a:avLst/>
            <a:gdLst>
              <a:gd name="T0" fmla="*/ 0 w 21616"/>
              <a:gd name="T1" fmla="*/ 16 h 7552"/>
              <a:gd name="T2" fmla="*/ 16 w 21616"/>
              <a:gd name="T3" fmla="*/ 0 h 7552"/>
              <a:gd name="T4" fmla="*/ 21600 w 21616"/>
              <a:gd name="T5" fmla="*/ 0 h 7552"/>
              <a:gd name="T6" fmla="*/ 21616 w 21616"/>
              <a:gd name="T7" fmla="*/ 16 h 7552"/>
              <a:gd name="T8" fmla="*/ 21616 w 21616"/>
              <a:gd name="T9" fmla="*/ 7536 h 7552"/>
              <a:gd name="T10" fmla="*/ 21600 w 21616"/>
              <a:gd name="T11" fmla="*/ 7552 h 7552"/>
              <a:gd name="T12" fmla="*/ 16 w 21616"/>
              <a:gd name="T13" fmla="*/ 7552 h 7552"/>
              <a:gd name="T14" fmla="*/ 0 w 21616"/>
              <a:gd name="T15" fmla="*/ 7536 h 7552"/>
              <a:gd name="T16" fmla="*/ 0 w 21616"/>
              <a:gd name="T17" fmla="*/ 16 h 7552"/>
              <a:gd name="T18" fmla="*/ 32 w 21616"/>
              <a:gd name="T19" fmla="*/ 7536 h 7552"/>
              <a:gd name="T20" fmla="*/ 16 w 21616"/>
              <a:gd name="T21" fmla="*/ 7520 h 7552"/>
              <a:gd name="T22" fmla="*/ 21600 w 21616"/>
              <a:gd name="T23" fmla="*/ 7520 h 7552"/>
              <a:gd name="T24" fmla="*/ 21584 w 21616"/>
              <a:gd name="T25" fmla="*/ 7536 h 7552"/>
              <a:gd name="T26" fmla="*/ 21584 w 21616"/>
              <a:gd name="T27" fmla="*/ 16 h 7552"/>
              <a:gd name="T28" fmla="*/ 21600 w 21616"/>
              <a:gd name="T29" fmla="*/ 32 h 7552"/>
              <a:gd name="T30" fmla="*/ 16 w 21616"/>
              <a:gd name="T31" fmla="*/ 32 h 7552"/>
              <a:gd name="T32" fmla="*/ 32 w 21616"/>
              <a:gd name="T33" fmla="*/ 16 h 7552"/>
              <a:gd name="T34" fmla="*/ 32 w 21616"/>
              <a:gd name="T35" fmla="*/ 7536 h 7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616" h="7552">
                <a:moveTo>
                  <a:pt x="0" y="16"/>
                </a:moveTo>
                <a:cubicBezTo>
                  <a:pt x="0" y="8"/>
                  <a:pt x="8" y="0"/>
                  <a:pt x="16" y="0"/>
                </a:cubicBezTo>
                <a:lnTo>
                  <a:pt x="21600" y="0"/>
                </a:lnTo>
                <a:cubicBezTo>
                  <a:pt x="21609" y="0"/>
                  <a:pt x="21616" y="8"/>
                  <a:pt x="21616" y="16"/>
                </a:cubicBezTo>
                <a:lnTo>
                  <a:pt x="21616" y="7536"/>
                </a:lnTo>
                <a:cubicBezTo>
                  <a:pt x="21616" y="7545"/>
                  <a:pt x="21609" y="7552"/>
                  <a:pt x="21600" y="7552"/>
                </a:cubicBezTo>
                <a:lnTo>
                  <a:pt x="16" y="7552"/>
                </a:lnTo>
                <a:cubicBezTo>
                  <a:pt x="8" y="7552"/>
                  <a:pt x="0" y="7545"/>
                  <a:pt x="0" y="7536"/>
                </a:cubicBezTo>
                <a:lnTo>
                  <a:pt x="0" y="16"/>
                </a:lnTo>
                <a:close/>
                <a:moveTo>
                  <a:pt x="32" y="7536"/>
                </a:moveTo>
                <a:lnTo>
                  <a:pt x="16" y="7520"/>
                </a:lnTo>
                <a:lnTo>
                  <a:pt x="21600" y="7520"/>
                </a:lnTo>
                <a:lnTo>
                  <a:pt x="21584" y="7536"/>
                </a:lnTo>
                <a:lnTo>
                  <a:pt x="21584" y="16"/>
                </a:lnTo>
                <a:lnTo>
                  <a:pt x="21600" y="32"/>
                </a:lnTo>
                <a:lnTo>
                  <a:pt x="16" y="32"/>
                </a:lnTo>
                <a:lnTo>
                  <a:pt x="32" y="16"/>
                </a:lnTo>
                <a:lnTo>
                  <a:pt x="32" y="7536"/>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3534" name="Freeform 109"/>
          <p:cNvSpPr>
            <a:spLocks/>
          </p:cNvSpPr>
          <p:nvPr/>
        </p:nvSpPr>
        <p:spPr bwMode="auto">
          <a:xfrm>
            <a:off x="1117600" y="890015"/>
            <a:ext cx="268288" cy="25400"/>
          </a:xfrm>
          <a:custGeom>
            <a:avLst/>
            <a:gdLst>
              <a:gd name="T0" fmla="*/ 128 w 2816"/>
              <a:gd name="T1" fmla="*/ 0 h 256"/>
              <a:gd name="T2" fmla="*/ 2688 w 2816"/>
              <a:gd name="T3" fmla="*/ 0 h 256"/>
              <a:gd name="T4" fmla="*/ 2816 w 2816"/>
              <a:gd name="T5" fmla="*/ 128 h 256"/>
              <a:gd name="T6" fmla="*/ 2688 w 2816"/>
              <a:gd name="T7" fmla="*/ 256 h 256"/>
              <a:gd name="T8" fmla="*/ 128 w 2816"/>
              <a:gd name="T9" fmla="*/ 256 h 256"/>
              <a:gd name="T10" fmla="*/ 0 w 2816"/>
              <a:gd name="T11" fmla="*/ 128 h 256"/>
              <a:gd name="T12" fmla="*/ 128 w 2816"/>
              <a:gd name="T13" fmla="*/ 0 h 256"/>
            </a:gdLst>
            <a:ahLst/>
            <a:cxnLst>
              <a:cxn ang="0">
                <a:pos x="T0" y="T1"/>
              </a:cxn>
              <a:cxn ang="0">
                <a:pos x="T2" y="T3"/>
              </a:cxn>
              <a:cxn ang="0">
                <a:pos x="T4" y="T5"/>
              </a:cxn>
              <a:cxn ang="0">
                <a:pos x="T6" y="T7"/>
              </a:cxn>
              <a:cxn ang="0">
                <a:pos x="T8" y="T9"/>
              </a:cxn>
              <a:cxn ang="0">
                <a:pos x="T10" y="T11"/>
              </a:cxn>
              <a:cxn ang="0">
                <a:pos x="T12" y="T13"/>
              </a:cxn>
            </a:cxnLst>
            <a:rect l="0" t="0" r="r" b="b"/>
            <a:pathLst>
              <a:path w="2816" h="256">
                <a:moveTo>
                  <a:pt x="128" y="0"/>
                </a:moveTo>
                <a:lnTo>
                  <a:pt x="2688" y="0"/>
                </a:lnTo>
                <a:cubicBezTo>
                  <a:pt x="2759" y="0"/>
                  <a:pt x="2816" y="58"/>
                  <a:pt x="2816" y="128"/>
                </a:cubicBezTo>
                <a:cubicBezTo>
                  <a:pt x="2816" y="199"/>
                  <a:pt x="2759" y="256"/>
                  <a:pt x="2688" y="256"/>
                </a:cubicBezTo>
                <a:lnTo>
                  <a:pt x="128" y="256"/>
                </a:lnTo>
                <a:cubicBezTo>
                  <a:pt x="58" y="256"/>
                  <a:pt x="0" y="199"/>
                  <a:pt x="0" y="128"/>
                </a:cubicBezTo>
                <a:cubicBezTo>
                  <a:pt x="0" y="58"/>
                  <a:pt x="58" y="0"/>
                  <a:pt x="128" y="0"/>
                </a:cubicBezTo>
                <a:close/>
              </a:path>
            </a:pathLst>
          </a:custGeom>
          <a:solidFill>
            <a:srgbClr val="DCE6F2"/>
          </a:solidFill>
          <a:ln w="1588" cap="flat">
            <a:solidFill>
              <a:srgbClr val="DCE6F2"/>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3535" name="Rectangle 110"/>
          <p:cNvSpPr>
            <a:spLocks noChangeArrowheads="1"/>
          </p:cNvSpPr>
          <p:nvPr/>
        </p:nvSpPr>
        <p:spPr bwMode="auto">
          <a:xfrm>
            <a:off x="1400175" y="851915"/>
            <a:ext cx="71755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PRECIPITATION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36" name="Freeform 111"/>
          <p:cNvSpPr>
            <a:spLocks/>
          </p:cNvSpPr>
          <p:nvPr/>
        </p:nvSpPr>
        <p:spPr bwMode="auto">
          <a:xfrm>
            <a:off x="1117600" y="1069402"/>
            <a:ext cx="268288" cy="23812"/>
          </a:xfrm>
          <a:custGeom>
            <a:avLst/>
            <a:gdLst>
              <a:gd name="T0" fmla="*/ 128 w 2816"/>
              <a:gd name="T1" fmla="*/ 0 h 256"/>
              <a:gd name="T2" fmla="*/ 2688 w 2816"/>
              <a:gd name="T3" fmla="*/ 0 h 256"/>
              <a:gd name="T4" fmla="*/ 2816 w 2816"/>
              <a:gd name="T5" fmla="*/ 128 h 256"/>
              <a:gd name="T6" fmla="*/ 2688 w 2816"/>
              <a:gd name="T7" fmla="*/ 256 h 256"/>
              <a:gd name="T8" fmla="*/ 128 w 2816"/>
              <a:gd name="T9" fmla="*/ 256 h 256"/>
              <a:gd name="T10" fmla="*/ 0 w 2816"/>
              <a:gd name="T11" fmla="*/ 128 h 256"/>
              <a:gd name="T12" fmla="*/ 128 w 2816"/>
              <a:gd name="T13" fmla="*/ 0 h 256"/>
            </a:gdLst>
            <a:ahLst/>
            <a:cxnLst>
              <a:cxn ang="0">
                <a:pos x="T0" y="T1"/>
              </a:cxn>
              <a:cxn ang="0">
                <a:pos x="T2" y="T3"/>
              </a:cxn>
              <a:cxn ang="0">
                <a:pos x="T4" y="T5"/>
              </a:cxn>
              <a:cxn ang="0">
                <a:pos x="T6" y="T7"/>
              </a:cxn>
              <a:cxn ang="0">
                <a:pos x="T8" y="T9"/>
              </a:cxn>
              <a:cxn ang="0">
                <a:pos x="T10" y="T11"/>
              </a:cxn>
              <a:cxn ang="0">
                <a:pos x="T12" y="T13"/>
              </a:cxn>
            </a:cxnLst>
            <a:rect l="0" t="0" r="r" b="b"/>
            <a:pathLst>
              <a:path w="2816" h="256">
                <a:moveTo>
                  <a:pt x="128" y="0"/>
                </a:moveTo>
                <a:lnTo>
                  <a:pt x="2688" y="0"/>
                </a:lnTo>
                <a:cubicBezTo>
                  <a:pt x="2759" y="0"/>
                  <a:pt x="2816" y="58"/>
                  <a:pt x="2816" y="128"/>
                </a:cubicBezTo>
                <a:cubicBezTo>
                  <a:pt x="2816" y="199"/>
                  <a:pt x="2759" y="256"/>
                  <a:pt x="2688" y="256"/>
                </a:cubicBezTo>
                <a:lnTo>
                  <a:pt x="128" y="256"/>
                </a:lnTo>
                <a:cubicBezTo>
                  <a:pt x="58" y="256"/>
                  <a:pt x="0" y="199"/>
                  <a:pt x="0" y="128"/>
                </a:cubicBezTo>
                <a:cubicBezTo>
                  <a:pt x="0" y="58"/>
                  <a:pt x="58" y="0"/>
                  <a:pt x="128" y="0"/>
                </a:cubicBezTo>
                <a:close/>
              </a:path>
            </a:pathLst>
          </a:custGeom>
          <a:solidFill>
            <a:srgbClr val="000080"/>
          </a:solidFill>
          <a:ln w="1588" cap="flat">
            <a:solidFill>
              <a:srgbClr val="00008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3537" name="Rectangle 112"/>
          <p:cNvSpPr>
            <a:spLocks noChangeArrowheads="1"/>
          </p:cNvSpPr>
          <p:nvPr/>
        </p:nvSpPr>
        <p:spPr bwMode="auto">
          <a:xfrm>
            <a:off x="1400175" y="1031302"/>
            <a:ext cx="1177925" cy="12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MONTHLY PRECIPITATION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3538" name="Freeform 113"/>
          <p:cNvSpPr>
            <a:spLocks/>
          </p:cNvSpPr>
          <p:nvPr/>
        </p:nvSpPr>
        <p:spPr bwMode="auto">
          <a:xfrm>
            <a:off x="1117600" y="1250377"/>
            <a:ext cx="268288" cy="23812"/>
          </a:xfrm>
          <a:custGeom>
            <a:avLst/>
            <a:gdLst>
              <a:gd name="T0" fmla="*/ 128 w 2816"/>
              <a:gd name="T1" fmla="*/ 0 h 256"/>
              <a:gd name="T2" fmla="*/ 2688 w 2816"/>
              <a:gd name="T3" fmla="*/ 0 h 256"/>
              <a:gd name="T4" fmla="*/ 2816 w 2816"/>
              <a:gd name="T5" fmla="*/ 128 h 256"/>
              <a:gd name="T6" fmla="*/ 2688 w 2816"/>
              <a:gd name="T7" fmla="*/ 256 h 256"/>
              <a:gd name="T8" fmla="*/ 128 w 2816"/>
              <a:gd name="T9" fmla="*/ 256 h 256"/>
              <a:gd name="T10" fmla="*/ 0 w 2816"/>
              <a:gd name="T11" fmla="*/ 128 h 256"/>
              <a:gd name="T12" fmla="*/ 128 w 2816"/>
              <a:gd name="T13" fmla="*/ 0 h 256"/>
            </a:gdLst>
            <a:ahLst/>
            <a:cxnLst>
              <a:cxn ang="0">
                <a:pos x="T0" y="T1"/>
              </a:cxn>
              <a:cxn ang="0">
                <a:pos x="T2" y="T3"/>
              </a:cxn>
              <a:cxn ang="0">
                <a:pos x="T4" y="T5"/>
              </a:cxn>
              <a:cxn ang="0">
                <a:pos x="T6" y="T7"/>
              </a:cxn>
              <a:cxn ang="0">
                <a:pos x="T8" y="T9"/>
              </a:cxn>
              <a:cxn ang="0">
                <a:pos x="T10" y="T11"/>
              </a:cxn>
              <a:cxn ang="0">
                <a:pos x="T12" y="T13"/>
              </a:cxn>
            </a:cxnLst>
            <a:rect l="0" t="0" r="r" b="b"/>
            <a:pathLst>
              <a:path w="2816" h="256">
                <a:moveTo>
                  <a:pt x="128" y="0"/>
                </a:moveTo>
                <a:lnTo>
                  <a:pt x="2688" y="0"/>
                </a:lnTo>
                <a:cubicBezTo>
                  <a:pt x="2759" y="0"/>
                  <a:pt x="2816" y="58"/>
                  <a:pt x="2816" y="128"/>
                </a:cubicBezTo>
                <a:cubicBezTo>
                  <a:pt x="2816" y="199"/>
                  <a:pt x="2759" y="256"/>
                  <a:pt x="2688" y="256"/>
                </a:cubicBezTo>
                <a:lnTo>
                  <a:pt x="128" y="256"/>
                </a:lnTo>
                <a:cubicBezTo>
                  <a:pt x="58" y="256"/>
                  <a:pt x="0" y="199"/>
                  <a:pt x="0" y="128"/>
                </a:cubicBezTo>
                <a:cubicBezTo>
                  <a:pt x="0" y="58"/>
                  <a:pt x="58" y="0"/>
                  <a:pt x="128" y="0"/>
                </a:cubicBezTo>
                <a:close/>
              </a:path>
            </a:pathLst>
          </a:custGeom>
          <a:solidFill>
            <a:srgbClr val="FF0000"/>
          </a:solidFill>
          <a:ln w="1588" cap="flat">
            <a:solidFill>
              <a:srgbClr val="FF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3539" name="Rectangle 114"/>
          <p:cNvSpPr>
            <a:spLocks noChangeArrowheads="1"/>
          </p:cNvSpPr>
          <p:nvPr/>
        </p:nvSpPr>
        <p:spPr bwMode="auto">
          <a:xfrm>
            <a:off x="1400175" y="1212277"/>
            <a:ext cx="514350"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700" b="0" i="0" u="none" strike="noStrike" cap="none" normalizeH="0" baseline="0" smtClean="0">
                <a:ln>
                  <a:noFill/>
                </a:ln>
                <a:solidFill>
                  <a:srgbClr val="000000"/>
                </a:solidFill>
                <a:effectLst/>
                <a:latin typeface="Arial" pitchFamily="34" charset="0"/>
                <a:cs typeface="Arial" pitchFamily="34" charset="0"/>
              </a:rPr>
              <a:t>GAS FLOW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17" name="Group 16"/>
          <p:cNvGrpSpPr/>
          <p:nvPr/>
        </p:nvGrpSpPr>
        <p:grpSpPr>
          <a:xfrm>
            <a:off x="844864" y="3390405"/>
            <a:ext cx="7307546" cy="2369127"/>
            <a:chOff x="844864" y="3390405"/>
            <a:chExt cx="7307546" cy="2369127"/>
          </a:xfrm>
        </p:grpSpPr>
        <p:sp>
          <p:nvSpPr>
            <p:cNvPr id="3" name="Freeform 2"/>
            <p:cNvSpPr/>
            <p:nvPr/>
          </p:nvSpPr>
          <p:spPr bwMode="auto">
            <a:xfrm>
              <a:off x="844864" y="3935744"/>
              <a:ext cx="2124328" cy="1792339"/>
            </a:xfrm>
            <a:custGeom>
              <a:avLst/>
              <a:gdLst>
                <a:gd name="connsiteX0" fmla="*/ 0 w 2124328"/>
                <a:gd name="connsiteY0" fmla="*/ 1116055 h 1839231"/>
                <a:gd name="connsiteX1" fmla="*/ 10430 w 2124328"/>
                <a:gd name="connsiteY1" fmla="*/ 837911 h 1839231"/>
                <a:gd name="connsiteX2" fmla="*/ 62582 w 2124328"/>
                <a:gd name="connsiteY2" fmla="*/ 1018705 h 1839231"/>
                <a:gd name="connsiteX3" fmla="*/ 100827 w 2124328"/>
                <a:gd name="connsiteY3" fmla="*/ 723176 h 1839231"/>
                <a:gd name="connsiteX4" fmla="*/ 135595 w 2124328"/>
                <a:gd name="connsiteY4" fmla="*/ 1251651 h 1839231"/>
                <a:gd name="connsiteX5" fmla="*/ 177317 w 2124328"/>
                <a:gd name="connsiteY5" fmla="*/ 698839 h 1839231"/>
                <a:gd name="connsiteX6" fmla="*/ 191224 w 2124328"/>
                <a:gd name="connsiteY6" fmla="*/ 938738 h 1839231"/>
                <a:gd name="connsiteX7" fmla="*/ 229469 w 2124328"/>
                <a:gd name="connsiteY7" fmla="*/ 914400 h 1839231"/>
                <a:gd name="connsiteX8" fmla="*/ 253807 w 2124328"/>
                <a:gd name="connsiteY8" fmla="*/ 1515888 h 1839231"/>
                <a:gd name="connsiteX9" fmla="*/ 295528 w 2124328"/>
                <a:gd name="connsiteY9" fmla="*/ 987413 h 1839231"/>
                <a:gd name="connsiteX10" fmla="*/ 344204 w 2124328"/>
                <a:gd name="connsiteY10" fmla="*/ 886586 h 1839231"/>
                <a:gd name="connsiteX11" fmla="*/ 372018 w 2124328"/>
                <a:gd name="connsiteY11" fmla="*/ 1491550 h 1839231"/>
                <a:gd name="connsiteX12" fmla="*/ 420693 w 2124328"/>
                <a:gd name="connsiteY12" fmla="*/ 1578470 h 1839231"/>
                <a:gd name="connsiteX13" fmla="*/ 438077 w 2124328"/>
                <a:gd name="connsiteY13" fmla="*/ 1206452 h 1839231"/>
                <a:gd name="connsiteX14" fmla="*/ 479799 w 2124328"/>
                <a:gd name="connsiteY14" fmla="*/ 1839231 h 1839231"/>
                <a:gd name="connsiteX15" fmla="*/ 528474 w 2124328"/>
                <a:gd name="connsiteY15" fmla="*/ 942215 h 1839231"/>
                <a:gd name="connsiteX16" fmla="*/ 535428 w 2124328"/>
                <a:gd name="connsiteY16" fmla="*/ 1275988 h 1839231"/>
                <a:gd name="connsiteX17" fmla="*/ 570196 w 2124328"/>
                <a:gd name="connsiteY17" fmla="*/ 1178638 h 1839231"/>
                <a:gd name="connsiteX18" fmla="*/ 608441 w 2124328"/>
                <a:gd name="connsiteY18" fmla="*/ 1477643 h 1839231"/>
                <a:gd name="connsiteX19" fmla="*/ 643209 w 2124328"/>
                <a:gd name="connsiteY19" fmla="*/ 1056950 h 1839231"/>
                <a:gd name="connsiteX20" fmla="*/ 667547 w 2124328"/>
                <a:gd name="connsiteY20" fmla="*/ 1175161 h 1839231"/>
                <a:gd name="connsiteX21" fmla="*/ 726652 w 2124328"/>
                <a:gd name="connsiteY21" fmla="*/ 0 h 1839231"/>
                <a:gd name="connsiteX22" fmla="*/ 761420 w 2124328"/>
                <a:gd name="connsiteY22" fmla="*/ 215562 h 1839231"/>
                <a:gd name="connsiteX23" fmla="*/ 778804 w 2124328"/>
                <a:gd name="connsiteY23" fmla="*/ 239900 h 1839231"/>
                <a:gd name="connsiteX24" fmla="*/ 837910 w 2124328"/>
                <a:gd name="connsiteY24" fmla="*/ 31292 h 1839231"/>
                <a:gd name="connsiteX25" fmla="*/ 858771 w 2124328"/>
                <a:gd name="connsiteY25" fmla="*/ 361588 h 1839231"/>
                <a:gd name="connsiteX26" fmla="*/ 865725 w 2124328"/>
                <a:gd name="connsiteY26" fmla="*/ 486753 h 1839231"/>
                <a:gd name="connsiteX27" fmla="*/ 897016 w 2124328"/>
                <a:gd name="connsiteY27" fmla="*/ 900493 h 1839231"/>
                <a:gd name="connsiteX28" fmla="*/ 928307 w 2124328"/>
                <a:gd name="connsiteY28" fmla="*/ 869202 h 1839231"/>
                <a:gd name="connsiteX29" fmla="*/ 966552 w 2124328"/>
                <a:gd name="connsiteY29" fmla="*/ 31292 h 1839231"/>
                <a:gd name="connsiteX30" fmla="*/ 1001320 w 2124328"/>
                <a:gd name="connsiteY30" fmla="*/ 100828 h 1839231"/>
                <a:gd name="connsiteX31" fmla="*/ 1036088 w 2124328"/>
                <a:gd name="connsiteY31" fmla="*/ 490230 h 1839231"/>
                <a:gd name="connsiteX32" fmla="*/ 1091717 w 2124328"/>
                <a:gd name="connsiteY32" fmla="*/ 438078 h 1839231"/>
                <a:gd name="connsiteX33" fmla="*/ 1116055 w 2124328"/>
                <a:gd name="connsiteY33" fmla="*/ 688408 h 1839231"/>
                <a:gd name="connsiteX34" fmla="*/ 1157776 w 2124328"/>
                <a:gd name="connsiteY34" fmla="*/ 914400 h 1839231"/>
                <a:gd name="connsiteX35" fmla="*/ 1178637 w 2124328"/>
                <a:gd name="connsiteY35" fmla="*/ 664070 h 1839231"/>
                <a:gd name="connsiteX36" fmla="*/ 1199498 w 2124328"/>
                <a:gd name="connsiteY36" fmla="*/ 615395 h 1839231"/>
                <a:gd name="connsiteX37" fmla="*/ 1255127 w 2124328"/>
                <a:gd name="connsiteY37" fmla="*/ 1272512 h 1839231"/>
                <a:gd name="connsiteX38" fmla="*/ 1275988 w 2124328"/>
                <a:gd name="connsiteY38" fmla="*/ 1227313 h 1839231"/>
                <a:gd name="connsiteX39" fmla="*/ 1300325 w 2124328"/>
                <a:gd name="connsiteY39" fmla="*/ 1401153 h 1839231"/>
                <a:gd name="connsiteX40" fmla="*/ 1317709 w 2124328"/>
                <a:gd name="connsiteY40" fmla="*/ 625826 h 1839231"/>
                <a:gd name="connsiteX41" fmla="*/ 1342047 w 2124328"/>
                <a:gd name="connsiteY41" fmla="*/ 980460 h 1839231"/>
                <a:gd name="connsiteX42" fmla="*/ 1359431 w 2124328"/>
                <a:gd name="connsiteY42" fmla="*/ 949169 h 1839231"/>
                <a:gd name="connsiteX43" fmla="*/ 1390722 w 2124328"/>
                <a:gd name="connsiteY43" fmla="*/ 1091718 h 1839231"/>
                <a:gd name="connsiteX44" fmla="*/ 1449828 w 2124328"/>
                <a:gd name="connsiteY44" fmla="*/ 337251 h 1839231"/>
                <a:gd name="connsiteX45" fmla="*/ 1505457 w 2124328"/>
                <a:gd name="connsiteY45" fmla="*/ 827480 h 1839231"/>
                <a:gd name="connsiteX46" fmla="*/ 1543702 w 2124328"/>
                <a:gd name="connsiteY46" fmla="*/ 347681 h 1839231"/>
                <a:gd name="connsiteX47" fmla="*/ 1571516 w 2124328"/>
                <a:gd name="connsiteY47" fmla="*/ 535429 h 1839231"/>
                <a:gd name="connsiteX48" fmla="*/ 1592377 w 2124328"/>
                <a:gd name="connsiteY48" fmla="*/ 219039 h 1839231"/>
                <a:gd name="connsiteX49" fmla="*/ 1609761 w 2124328"/>
                <a:gd name="connsiteY49" fmla="*/ 497184 h 1839231"/>
                <a:gd name="connsiteX50" fmla="*/ 1651483 w 2124328"/>
                <a:gd name="connsiteY50" fmla="*/ 681454 h 1839231"/>
                <a:gd name="connsiteX51" fmla="*/ 1651483 w 2124328"/>
                <a:gd name="connsiteY51" fmla="*/ 681454 h 1839231"/>
                <a:gd name="connsiteX52" fmla="*/ 1689728 w 2124328"/>
                <a:gd name="connsiteY52" fmla="*/ 834434 h 1839231"/>
                <a:gd name="connsiteX53" fmla="*/ 1696681 w 2124328"/>
                <a:gd name="connsiteY53" fmla="*/ 799666 h 1839231"/>
                <a:gd name="connsiteX54" fmla="*/ 1727973 w 2124328"/>
                <a:gd name="connsiteY54" fmla="*/ 855295 h 1839231"/>
                <a:gd name="connsiteX55" fmla="*/ 1755787 w 2124328"/>
                <a:gd name="connsiteY55" fmla="*/ 789235 h 1839231"/>
                <a:gd name="connsiteX56" fmla="*/ 1766217 w 2124328"/>
                <a:gd name="connsiteY56" fmla="*/ 570197 h 1839231"/>
                <a:gd name="connsiteX57" fmla="*/ 1776648 w 2124328"/>
                <a:gd name="connsiteY57" fmla="*/ 584104 h 1839231"/>
                <a:gd name="connsiteX58" fmla="*/ 1821846 w 2124328"/>
                <a:gd name="connsiteY58" fmla="*/ 410264 h 1839231"/>
                <a:gd name="connsiteX59" fmla="*/ 1835753 w 2124328"/>
                <a:gd name="connsiteY59" fmla="*/ 368542 h 1839231"/>
                <a:gd name="connsiteX60" fmla="*/ 1867045 w 2124328"/>
                <a:gd name="connsiteY60" fmla="*/ 1015228 h 1839231"/>
                <a:gd name="connsiteX61" fmla="*/ 1898336 w 2124328"/>
                <a:gd name="connsiteY61" fmla="*/ 851818 h 1839231"/>
                <a:gd name="connsiteX62" fmla="*/ 1915720 w 2124328"/>
                <a:gd name="connsiteY62" fmla="*/ 903970 h 1839231"/>
                <a:gd name="connsiteX63" fmla="*/ 1953965 w 2124328"/>
                <a:gd name="connsiteY63" fmla="*/ 1001321 h 1839231"/>
                <a:gd name="connsiteX64" fmla="*/ 1978303 w 2124328"/>
                <a:gd name="connsiteY64" fmla="*/ 963076 h 1839231"/>
                <a:gd name="connsiteX65" fmla="*/ 2023501 w 2124328"/>
                <a:gd name="connsiteY65" fmla="*/ 938738 h 1839231"/>
                <a:gd name="connsiteX66" fmla="*/ 2023501 w 2124328"/>
                <a:gd name="connsiteY66" fmla="*/ 938738 h 1839231"/>
                <a:gd name="connsiteX67" fmla="*/ 2061746 w 2124328"/>
                <a:gd name="connsiteY67" fmla="*/ 1154300 h 1839231"/>
                <a:gd name="connsiteX68" fmla="*/ 2079130 w 2124328"/>
                <a:gd name="connsiteY68" fmla="*/ 848341 h 1839231"/>
                <a:gd name="connsiteX69" fmla="*/ 2124328 w 2124328"/>
                <a:gd name="connsiteY69" fmla="*/ 1182115 h 1839231"/>
                <a:gd name="connsiteX70" fmla="*/ 1929627 w 2124328"/>
                <a:gd name="connsiteY70" fmla="*/ 1102148 h 1839231"/>
                <a:gd name="connsiteX71" fmla="*/ 2120852 w 2124328"/>
                <a:gd name="connsiteY71" fmla="*/ 1321187 h 1839231"/>
                <a:gd name="connsiteX0" fmla="*/ 0 w 2124328"/>
                <a:gd name="connsiteY0" fmla="*/ 1116055 h 1839231"/>
                <a:gd name="connsiteX1" fmla="*/ 10430 w 2124328"/>
                <a:gd name="connsiteY1" fmla="*/ 837911 h 1839231"/>
                <a:gd name="connsiteX2" fmla="*/ 62582 w 2124328"/>
                <a:gd name="connsiteY2" fmla="*/ 1018705 h 1839231"/>
                <a:gd name="connsiteX3" fmla="*/ 100827 w 2124328"/>
                <a:gd name="connsiteY3" fmla="*/ 723176 h 1839231"/>
                <a:gd name="connsiteX4" fmla="*/ 135595 w 2124328"/>
                <a:gd name="connsiteY4" fmla="*/ 1251651 h 1839231"/>
                <a:gd name="connsiteX5" fmla="*/ 177317 w 2124328"/>
                <a:gd name="connsiteY5" fmla="*/ 698839 h 1839231"/>
                <a:gd name="connsiteX6" fmla="*/ 191224 w 2124328"/>
                <a:gd name="connsiteY6" fmla="*/ 938738 h 1839231"/>
                <a:gd name="connsiteX7" fmla="*/ 229469 w 2124328"/>
                <a:gd name="connsiteY7" fmla="*/ 914400 h 1839231"/>
                <a:gd name="connsiteX8" fmla="*/ 253807 w 2124328"/>
                <a:gd name="connsiteY8" fmla="*/ 1515888 h 1839231"/>
                <a:gd name="connsiteX9" fmla="*/ 295528 w 2124328"/>
                <a:gd name="connsiteY9" fmla="*/ 987413 h 1839231"/>
                <a:gd name="connsiteX10" fmla="*/ 344204 w 2124328"/>
                <a:gd name="connsiteY10" fmla="*/ 886586 h 1839231"/>
                <a:gd name="connsiteX11" fmla="*/ 372018 w 2124328"/>
                <a:gd name="connsiteY11" fmla="*/ 1491550 h 1839231"/>
                <a:gd name="connsiteX12" fmla="*/ 420693 w 2124328"/>
                <a:gd name="connsiteY12" fmla="*/ 1578470 h 1839231"/>
                <a:gd name="connsiteX13" fmla="*/ 438077 w 2124328"/>
                <a:gd name="connsiteY13" fmla="*/ 1206452 h 1839231"/>
                <a:gd name="connsiteX14" fmla="*/ 479799 w 2124328"/>
                <a:gd name="connsiteY14" fmla="*/ 1839231 h 1839231"/>
                <a:gd name="connsiteX15" fmla="*/ 528474 w 2124328"/>
                <a:gd name="connsiteY15" fmla="*/ 942215 h 1839231"/>
                <a:gd name="connsiteX16" fmla="*/ 535428 w 2124328"/>
                <a:gd name="connsiteY16" fmla="*/ 1275988 h 1839231"/>
                <a:gd name="connsiteX17" fmla="*/ 570196 w 2124328"/>
                <a:gd name="connsiteY17" fmla="*/ 1178638 h 1839231"/>
                <a:gd name="connsiteX18" fmla="*/ 608441 w 2124328"/>
                <a:gd name="connsiteY18" fmla="*/ 1477643 h 1839231"/>
                <a:gd name="connsiteX19" fmla="*/ 643209 w 2124328"/>
                <a:gd name="connsiteY19" fmla="*/ 1056950 h 1839231"/>
                <a:gd name="connsiteX20" fmla="*/ 667547 w 2124328"/>
                <a:gd name="connsiteY20" fmla="*/ 1175161 h 1839231"/>
                <a:gd name="connsiteX21" fmla="*/ 726652 w 2124328"/>
                <a:gd name="connsiteY21" fmla="*/ 0 h 1839231"/>
                <a:gd name="connsiteX22" fmla="*/ 761420 w 2124328"/>
                <a:gd name="connsiteY22" fmla="*/ 215562 h 1839231"/>
                <a:gd name="connsiteX23" fmla="*/ 778804 w 2124328"/>
                <a:gd name="connsiteY23" fmla="*/ 239900 h 1839231"/>
                <a:gd name="connsiteX24" fmla="*/ 837910 w 2124328"/>
                <a:gd name="connsiteY24" fmla="*/ 31292 h 1839231"/>
                <a:gd name="connsiteX25" fmla="*/ 858771 w 2124328"/>
                <a:gd name="connsiteY25" fmla="*/ 361588 h 1839231"/>
                <a:gd name="connsiteX26" fmla="*/ 865725 w 2124328"/>
                <a:gd name="connsiteY26" fmla="*/ 486753 h 1839231"/>
                <a:gd name="connsiteX27" fmla="*/ 897016 w 2124328"/>
                <a:gd name="connsiteY27" fmla="*/ 900493 h 1839231"/>
                <a:gd name="connsiteX28" fmla="*/ 928307 w 2124328"/>
                <a:gd name="connsiteY28" fmla="*/ 869202 h 1839231"/>
                <a:gd name="connsiteX29" fmla="*/ 966552 w 2124328"/>
                <a:gd name="connsiteY29" fmla="*/ 31292 h 1839231"/>
                <a:gd name="connsiteX30" fmla="*/ 1001320 w 2124328"/>
                <a:gd name="connsiteY30" fmla="*/ 100828 h 1839231"/>
                <a:gd name="connsiteX31" fmla="*/ 1036088 w 2124328"/>
                <a:gd name="connsiteY31" fmla="*/ 490230 h 1839231"/>
                <a:gd name="connsiteX32" fmla="*/ 1091717 w 2124328"/>
                <a:gd name="connsiteY32" fmla="*/ 438078 h 1839231"/>
                <a:gd name="connsiteX33" fmla="*/ 1116055 w 2124328"/>
                <a:gd name="connsiteY33" fmla="*/ 688408 h 1839231"/>
                <a:gd name="connsiteX34" fmla="*/ 1157776 w 2124328"/>
                <a:gd name="connsiteY34" fmla="*/ 914400 h 1839231"/>
                <a:gd name="connsiteX35" fmla="*/ 1178637 w 2124328"/>
                <a:gd name="connsiteY35" fmla="*/ 664070 h 1839231"/>
                <a:gd name="connsiteX36" fmla="*/ 1199498 w 2124328"/>
                <a:gd name="connsiteY36" fmla="*/ 615395 h 1839231"/>
                <a:gd name="connsiteX37" fmla="*/ 1255127 w 2124328"/>
                <a:gd name="connsiteY37" fmla="*/ 1272512 h 1839231"/>
                <a:gd name="connsiteX38" fmla="*/ 1275988 w 2124328"/>
                <a:gd name="connsiteY38" fmla="*/ 1227313 h 1839231"/>
                <a:gd name="connsiteX39" fmla="*/ 1300325 w 2124328"/>
                <a:gd name="connsiteY39" fmla="*/ 1401153 h 1839231"/>
                <a:gd name="connsiteX40" fmla="*/ 1317709 w 2124328"/>
                <a:gd name="connsiteY40" fmla="*/ 625826 h 1839231"/>
                <a:gd name="connsiteX41" fmla="*/ 1342047 w 2124328"/>
                <a:gd name="connsiteY41" fmla="*/ 980460 h 1839231"/>
                <a:gd name="connsiteX42" fmla="*/ 1359431 w 2124328"/>
                <a:gd name="connsiteY42" fmla="*/ 949169 h 1839231"/>
                <a:gd name="connsiteX43" fmla="*/ 1390722 w 2124328"/>
                <a:gd name="connsiteY43" fmla="*/ 1091718 h 1839231"/>
                <a:gd name="connsiteX44" fmla="*/ 1449828 w 2124328"/>
                <a:gd name="connsiteY44" fmla="*/ 337251 h 1839231"/>
                <a:gd name="connsiteX45" fmla="*/ 1505457 w 2124328"/>
                <a:gd name="connsiteY45" fmla="*/ 827480 h 1839231"/>
                <a:gd name="connsiteX46" fmla="*/ 1543702 w 2124328"/>
                <a:gd name="connsiteY46" fmla="*/ 347681 h 1839231"/>
                <a:gd name="connsiteX47" fmla="*/ 1571516 w 2124328"/>
                <a:gd name="connsiteY47" fmla="*/ 535429 h 1839231"/>
                <a:gd name="connsiteX48" fmla="*/ 1592377 w 2124328"/>
                <a:gd name="connsiteY48" fmla="*/ 219039 h 1839231"/>
                <a:gd name="connsiteX49" fmla="*/ 1609761 w 2124328"/>
                <a:gd name="connsiteY49" fmla="*/ 497184 h 1839231"/>
                <a:gd name="connsiteX50" fmla="*/ 1651483 w 2124328"/>
                <a:gd name="connsiteY50" fmla="*/ 681454 h 1839231"/>
                <a:gd name="connsiteX51" fmla="*/ 1651483 w 2124328"/>
                <a:gd name="connsiteY51" fmla="*/ 681454 h 1839231"/>
                <a:gd name="connsiteX52" fmla="*/ 1689728 w 2124328"/>
                <a:gd name="connsiteY52" fmla="*/ 834434 h 1839231"/>
                <a:gd name="connsiteX53" fmla="*/ 1696681 w 2124328"/>
                <a:gd name="connsiteY53" fmla="*/ 799666 h 1839231"/>
                <a:gd name="connsiteX54" fmla="*/ 1727973 w 2124328"/>
                <a:gd name="connsiteY54" fmla="*/ 855295 h 1839231"/>
                <a:gd name="connsiteX55" fmla="*/ 1755787 w 2124328"/>
                <a:gd name="connsiteY55" fmla="*/ 789235 h 1839231"/>
                <a:gd name="connsiteX56" fmla="*/ 1766217 w 2124328"/>
                <a:gd name="connsiteY56" fmla="*/ 570197 h 1839231"/>
                <a:gd name="connsiteX57" fmla="*/ 1776648 w 2124328"/>
                <a:gd name="connsiteY57" fmla="*/ 584104 h 1839231"/>
                <a:gd name="connsiteX58" fmla="*/ 1821846 w 2124328"/>
                <a:gd name="connsiteY58" fmla="*/ 410264 h 1839231"/>
                <a:gd name="connsiteX59" fmla="*/ 1835753 w 2124328"/>
                <a:gd name="connsiteY59" fmla="*/ 368542 h 1839231"/>
                <a:gd name="connsiteX60" fmla="*/ 1867045 w 2124328"/>
                <a:gd name="connsiteY60" fmla="*/ 1015228 h 1839231"/>
                <a:gd name="connsiteX61" fmla="*/ 1898336 w 2124328"/>
                <a:gd name="connsiteY61" fmla="*/ 851818 h 1839231"/>
                <a:gd name="connsiteX62" fmla="*/ 1915720 w 2124328"/>
                <a:gd name="connsiteY62" fmla="*/ 903970 h 1839231"/>
                <a:gd name="connsiteX63" fmla="*/ 1953965 w 2124328"/>
                <a:gd name="connsiteY63" fmla="*/ 1001321 h 1839231"/>
                <a:gd name="connsiteX64" fmla="*/ 1978303 w 2124328"/>
                <a:gd name="connsiteY64" fmla="*/ 963076 h 1839231"/>
                <a:gd name="connsiteX65" fmla="*/ 2023501 w 2124328"/>
                <a:gd name="connsiteY65" fmla="*/ 938738 h 1839231"/>
                <a:gd name="connsiteX66" fmla="*/ 2023501 w 2124328"/>
                <a:gd name="connsiteY66" fmla="*/ 938738 h 1839231"/>
                <a:gd name="connsiteX67" fmla="*/ 2061746 w 2124328"/>
                <a:gd name="connsiteY67" fmla="*/ 1154300 h 1839231"/>
                <a:gd name="connsiteX68" fmla="*/ 2079130 w 2124328"/>
                <a:gd name="connsiteY68" fmla="*/ 848341 h 1839231"/>
                <a:gd name="connsiteX69" fmla="*/ 2124328 w 2124328"/>
                <a:gd name="connsiteY69" fmla="*/ 1182115 h 1839231"/>
                <a:gd name="connsiteX70" fmla="*/ 1929627 w 2124328"/>
                <a:gd name="connsiteY70" fmla="*/ 1102148 h 1839231"/>
                <a:gd name="connsiteX0" fmla="*/ 0 w 2124328"/>
                <a:gd name="connsiteY0" fmla="*/ 1116055 h 1839231"/>
                <a:gd name="connsiteX1" fmla="*/ 10430 w 2124328"/>
                <a:gd name="connsiteY1" fmla="*/ 837911 h 1839231"/>
                <a:gd name="connsiteX2" fmla="*/ 62582 w 2124328"/>
                <a:gd name="connsiteY2" fmla="*/ 1018705 h 1839231"/>
                <a:gd name="connsiteX3" fmla="*/ 100827 w 2124328"/>
                <a:gd name="connsiteY3" fmla="*/ 723176 h 1839231"/>
                <a:gd name="connsiteX4" fmla="*/ 135595 w 2124328"/>
                <a:gd name="connsiteY4" fmla="*/ 1251651 h 1839231"/>
                <a:gd name="connsiteX5" fmla="*/ 177317 w 2124328"/>
                <a:gd name="connsiteY5" fmla="*/ 698839 h 1839231"/>
                <a:gd name="connsiteX6" fmla="*/ 191224 w 2124328"/>
                <a:gd name="connsiteY6" fmla="*/ 938738 h 1839231"/>
                <a:gd name="connsiteX7" fmla="*/ 229469 w 2124328"/>
                <a:gd name="connsiteY7" fmla="*/ 914400 h 1839231"/>
                <a:gd name="connsiteX8" fmla="*/ 253807 w 2124328"/>
                <a:gd name="connsiteY8" fmla="*/ 1515888 h 1839231"/>
                <a:gd name="connsiteX9" fmla="*/ 295528 w 2124328"/>
                <a:gd name="connsiteY9" fmla="*/ 987413 h 1839231"/>
                <a:gd name="connsiteX10" fmla="*/ 344204 w 2124328"/>
                <a:gd name="connsiteY10" fmla="*/ 886586 h 1839231"/>
                <a:gd name="connsiteX11" fmla="*/ 372018 w 2124328"/>
                <a:gd name="connsiteY11" fmla="*/ 1491550 h 1839231"/>
                <a:gd name="connsiteX12" fmla="*/ 420693 w 2124328"/>
                <a:gd name="connsiteY12" fmla="*/ 1578470 h 1839231"/>
                <a:gd name="connsiteX13" fmla="*/ 438077 w 2124328"/>
                <a:gd name="connsiteY13" fmla="*/ 1206452 h 1839231"/>
                <a:gd name="connsiteX14" fmla="*/ 479799 w 2124328"/>
                <a:gd name="connsiteY14" fmla="*/ 1839231 h 1839231"/>
                <a:gd name="connsiteX15" fmla="*/ 528474 w 2124328"/>
                <a:gd name="connsiteY15" fmla="*/ 942215 h 1839231"/>
                <a:gd name="connsiteX16" fmla="*/ 535428 w 2124328"/>
                <a:gd name="connsiteY16" fmla="*/ 1275988 h 1839231"/>
                <a:gd name="connsiteX17" fmla="*/ 570196 w 2124328"/>
                <a:gd name="connsiteY17" fmla="*/ 1178638 h 1839231"/>
                <a:gd name="connsiteX18" fmla="*/ 608441 w 2124328"/>
                <a:gd name="connsiteY18" fmla="*/ 1477643 h 1839231"/>
                <a:gd name="connsiteX19" fmla="*/ 643209 w 2124328"/>
                <a:gd name="connsiteY19" fmla="*/ 1056950 h 1839231"/>
                <a:gd name="connsiteX20" fmla="*/ 667547 w 2124328"/>
                <a:gd name="connsiteY20" fmla="*/ 1175161 h 1839231"/>
                <a:gd name="connsiteX21" fmla="*/ 726652 w 2124328"/>
                <a:gd name="connsiteY21" fmla="*/ 0 h 1839231"/>
                <a:gd name="connsiteX22" fmla="*/ 761420 w 2124328"/>
                <a:gd name="connsiteY22" fmla="*/ 215562 h 1839231"/>
                <a:gd name="connsiteX23" fmla="*/ 778804 w 2124328"/>
                <a:gd name="connsiteY23" fmla="*/ 239900 h 1839231"/>
                <a:gd name="connsiteX24" fmla="*/ 837910 w 2124328"/>
                <a:gd name="connsiteY24" fmla="*/ 31292 h 1839231"/>
                <a:gd name="connsiteX25" fmla="*/ 858771 w 2124328"/>
                <a:gd name="connsiteY25" fmla="*/ 361588 h 1839231"/>
                <a:gd name="connsiteX26" fmla="*/ 865725 w 2124328"/>
                <a:gd name="connsiteY26" fmla="*/ 486753 h 1839231"/>
                <a:gd name="connsiteX27" fmla="*/ 897016 w 2124328"/>
                <a:gd name="connsiteY27" fmla="*/ 900493 h 1839231"/>
                <a:gd name="connsiteX28" fmla="*/ 928307 w 2124328"/>
                <a:gd name="connsiteY28" fmla="*/ 869202 h 1839231"/>
                <a:gd name="connsiteX29" fmla="*/ 966552 w 2124328"/>
                <a:gd name="connsiteY29" fmla="*/ 31292 h 1839231"/>
                <a:gd name="connsiteX30" fmla="*/ 1001320 w 2124328"/>
                <a:gd name="connsiteY30" fmla="*/ 100828 h 1839231"/>
                <a:gd name="connsiteX31" fmla="*/ 1036088 w 2124328"/>
                <a:gd name="connsiteY31" fmla="*/ 490230 h 1839231"/>
                <a:gd name="connsiteX32" fmla="*/ 1091717 w 2124328"/>
                <a:gd name="connsiteY32" fmla="*/ 438078 h 1839231"/>
                <a:gd name="connsiteX33" fmla="*/ 1116055 w 2124328"/>
                <a:gd name="connsiteY33" fmla="*/ 688408 h 1839231"/>
                <a:gd name="connsiteX34" fmla="*/ 1157776 w 2124328"/>
                <a:gd name="connsiteY34" fmla="*/ 914400 h 1839231"/>
                <a:gd name="connsiteX35" fmla="*/ 1178637 w 2124328"/>
                <a:gd name="connsiteY35" fmla="*/ 664070 h 1839231"/>
                <a:gd name="connsiteX36" fmla="*/ 1199498 w 2124328"/>
                <a:gd name="connsiteY36" fmla="*/ 615395 h 1839231"/>
                <a:gd name="connsiteX37" fmla="*/ 1255127 w 2124328"/>
                <a:gd name="connsiteY37" fmla="*/ 1272512 h 1839231"/>
                <a:gd name="connsiteX38" fmla="*/ 1275988 w 2124328"/>
                <a:gd name="connsiteY38" fmla="*/ 1227313 h 1839231"/>
                <a:gd name="connsiteX39" fmla="*/ 1300325 w 2124328"/>
                <a:gd name="connsiteY39" fmla="*/ 1401153 h 1839231"/>
                <a:gd name="connsiteX40" fmla="*/ 1317709 w 2124328"/>
                <a:gd name="connsiteY40" fmla="*/ 625826 h 1839231"/>
                <a:gd name="connsiteX41" fmla="*/ 1342047 w 2124328"/>
                <a:gd name="connsiteY41" fmla="*/ 980460 h 1839231"/>
                <a:gd name="connsiteX42" fmla="*/ 1359431 w 2124328"/>
                <a:gd name="connsiteY42" fmla="*/ 949169 h 1839231"/>
                <a:gd name="connsiteX43" fmla="*/ 1390722 w 2124328"/>
                <a:gd name="connsiteY43" fmla="*/ 1091718 h 1839231"/>
                <a:gd name="connsiteX44" fmla="*/ 1449828 w 2124328"/>
                <a:gd name="connsiteY44" fmla="*/ 337251 h 1839231"/>
                <a:gd name="connsiteX45" fmla="*/ 1505457 w 2124328"/>
                <a:gd name="connsiteY45" fmla="*/ 827480 h 1839231"/>
                <a:gd name="connsiteX46" fmla="*/ 1543702 w 2124328"/>
                <a:gd name="connsiteY46" fmla="*/ 347681 h 1839231"/>
                <a:gd name="connsiteX47" fmla="*/ 1571516 w 2124328"/>
                <a:gd name="connsiteY47" fmla="*/ 535429 h 1839231"/>
                <a:gd name="connsiteX48" fmla="*/ 1592377 w 2124328"/>
                <a:gd name="connsiteY48" fmla="*/ 219039 h 1839231"/>
                <a:gd name="connsiteX49" fmla="*/ 1609761 w 2124328"/>
                <a:gd name="connsiteY49" fmla="*/ 497184 h 1839231"/>
                <a:gd name="connsiteX50" fmla="*/ 1651483 w 2124328"/>
                <a:gd name="connsiteY50" fmla="*/ 681454 h 1839231"/>
                <a:gd name="connsiteX51" fmla="*/ 1651483 w 2124328"/>
                <a:gd name="connsiteY51" fmla="*/ 681454 h 1839231"/>
                <a:gd name="connsiteX52" fmla="*/ 1689728 w 2124328"/>
                <a:gd name="connsiteY52" fmla="*/ 834434 h 1839231"/>
                <a:gd name="connsiteX53" fmla="*/ 1696681 w 2124328"/>
                <a:gd name="connsiteY53" fmla="*/ 799666 h 1839231"/>
                <a:gd name="connsiteX54" fmla="*/ 1727973 w 2124328"/>
                <a:gd name="connsiteY54" fmla="*/ 855295 h 1839231"/>
                <a:gd name="connsiteX55" fmla="*/ 1755787 w 2124328"/>
                <a:gd name="connsiteY55" fmla="*/ 789235 h 1839231"/>
                <a:gd name="connsiteX56" fmla="*/ 1766217 w 2124328"/>
                <a:gd name="connsiteY56" fmla="*/ 570197 h 1839231"/>
                <a:gd name="connsiteX57" fmla="*/ 1776648 w 2124328"/>
                <a:gd name="connsiteY57" fmla="*/ 584104 h 1839231"/>
                <a:gd name="connsiteX58" fmla="*/ 1821846 w 2124328"/>
                <a:gd name="connsiteY58" fmla="*/ 410264 h 1839231"/>
                <a:gd name="connsiteX59" fmla="*/ 1835753 w 2124328"/>
                <a:gd name="connsiteY59" fmla="*/ 368542 h 1839231"/>
                <a:gd name="connsiteX60" fmla="*/ 1867045 w 2124328"/>
                <a:gd name="connsiteY60" fmla="*/ 1015228 h 1839231"/>
                <a:gd name="connsiteX61" fmla="*/ 1898336 w 2124328"/>
                <a:gd name="connsiteY61" fmla="*/ 851818 h 1839231"/>
                <a:gd name="connsiteX62" fmla="*/ 1915720 w 2124328"/>
                <a:gd name="connsiteY62" fmla="*/ 903970 h 1839231"/>
                <a:gd name="connsiteX63" fmla="*/ 1953965 w 2124328"/>
                <a:gd name="connsiteY63" fmla="*/ 1001321 h 1839231"/>
                <a:gd name="connsiteX64" fmla="*/ 1978303 w 2124328"/>
                <a:gd name="connsiteY64" fmla="*/ 963076 h 1839231"/>
                <a:gd name="connsiteX65" fmla="*/ 2023501 w 2124328"/>
                <a:gd name="connsiteY65" fmla="*/ 938738 h 1839231"/>
                <a:gd name="connsiteX66" fmla="*/ 2023501 w 2124328"/>
                <a:gd name="connsiteY66" fmla="*/ 938738 h 1839231"/>
                <a:gd name="connsiteX67" fmla="*/ 2061746 w 2124328"/>
                <a:gd name="connsiteY67" fmla="*/ 1154300 h 1839231"/>
                <a:gd name="connsiteX68" fmla="*/ 2079130 w 2124328"/>
                <a:gd name="connsiteY68" fmla="*/ 848341 h 1839231"/>
                <a:gd name="connsiteX69" fmla="*/ 2124328 w 2124328"/>
                <a:gd name="connsiteY69" fmla="*/ 1182115 h 1839231"/>
                <a:gd name="connsiteX0" fmla="*/ 0 w 2124328"/>
                <a:gd name="connsiteY0" fmla="*/ 1116055 h 1792339"/>
                <a:gd name="connsiteX1" fmla="*/ 10430 w 2124328"/>
                <a:gd name="connsiteY1" fmla="*/ 837911 h 1792339"/>
                <a:gd name="connsiteX2" fmla="*/ 62582 w 2124328"/>
                <a:gd name="connsiteY2" fmla="*/ 1018705 h 1792339"/>
                <a:gd name="connsiteX3" fmla="*/ 100827 w 2124328"/>
                <a:gd name="connsiteY3" fmla="*/ 723176 h 1792339"/>
                <a:gd name="connsiteX4" fmla="*/ 135595 w 2124328"/>
                <a:gd name="connsiteY4" fmla="*/ 1251651 h 1792339"/>
                <a:gd name="connsiteX5" fmla="*/ 177317 w 2124328"/>
                <a:gd name="connsiteY5" fmla="*/ 698839 h 1792339"/>
                <a:gd name="connsiteX6" fmla="*/ 191224 w 2124328"/>
                <a:gd name="connsiteY6" fmla="*/ 938738 h 1792339"/>
                <a:gd name="connsiteX7" fmla="*/ 229469 w 2124328"/>
                <a:gd name="connsiteY7" fmla="*/ 914400 h 1792339"/>
                <a:gd name="connsiteX8" fmla="*/ 253807 w 2124328"/>
                <a:gd name="connsiteY8" fmla="*/ 1515888 h 1792339"/>
                <a:gd name="connsiteX9" fmla="*/ 295528 w 2124328"/>
                <a:gd name="connsiteY9" fmla="*/ 987413 h 1792339"/>
                <a:gd name="connsiteX10" fmla="*/ 344204 w 2124328"/>
                <a:gd name="connsiteY10" fmla="*/ 886586 h 1792339"/>
                <a:gd name="connsiteX11" fmla="*/ 372018 w 2124328"/>
                <a:gd name="connsiteY11" fmla="*/ 1491550 h 1792339"/>
                <a:gd name="connsiteX12" fmla="*/ 420693 w 2124328"/>
                <a:gd name="connsiteY12" fmla="*/ 1578470 h 1792339"/>
                <a:gd name="connsiteX13" fmla="*/ 438077 w 2124328"/>
                <a:gd name="connsiteY13" fmla="*/ 1206452 h 1792339"/>
                <a:gd name="connsiteX14" fmla="*/ 471984 w 2124328"/>
                <a:gd name="connsiteY14" fmla="*/ 1792339 h 1792339"/>
                <a:gd name="connsiteX15" fmla="*/ 528474 w 2124328"/>
                <a:gd name="connsiteY15" fmla="*/ 942215 h 1792339"/>
                <a:gd name="connsiteX16" fmla="*/ 535428 w 2124328"/>
                <a:gd name="connsiteY16" fmla="*/ 1275988 h 1792339"/>
                <a:gd name="connsiteX17" fmla="*/ 570196 w 2124328"/>
                <a:gd name="connsiteY17" fmla="*/ 1178638 h 1792339"/>
                <a:gd name="connsiteX18" fmla="*/ 608441 w 2124328"/>
                <a:gd name="connsiteY18" fmla="*/ 1477643 h 1792339"/>
                <a:gd name="connsiteX19" fmla="*/ 643209 w 2124328"/>
                <a:gd name="connsiteY19" fmla="*/ 1056950 h 1792339"/>
                <a:gd name="connsiteX20" fmla="*/ 667547 w 2124328"/>
                <a:gd name="connsiteY20" fmla="*/ 1175161 h 1792339"/>
                <a:gd name="connsiteX21" fmla="*/ 726652 w 2124328"/>
                <a:gd name="connsiteY21" fmla="*/ 0 h 1792339"/>
                <a:gd name="connsiteX22" fmla="*/ 761420 w 2124328"/>
                <a:gd name="connsiteY22" fmla="*/ 215562 h 1792339"/>
                <a:gd name="connsiteX23" fmla="*/ 778804 w 2124328"/>
                <a:gd name="connsiteY23" fmla="*/ 239900 h 1792339"/>
                <a:gd name="connsiteX24" fmla="*/ 837910 w 2124328"/>
                <a:gd name="connsiteY24" fmla="*/ 31292 h 1792339"/>
                <a:gd name="connsiteX25" fmla="*/ 858771 w 2124328"/>
                <a:gd name="connsiteY25" fmla="*/ 361588 h 1792339"/>
                <a:gd name="connsiteX26" fmla="*/ 865725 w 2124328"/>
                <a:gd name="connsiteY26" fmla="*/ 486753 h 1792339"/>
                <a:gd name="connsiteX27" fmla="*/ 897016 w 2124328"/>
                <a:gd name="connsiteY27" fmla="*/ 900493 h 1792339"/>
                <a:gd name="connsiteX28" fmla="*/ 928307 w 2124328"/>
                <a:gd name="connsiteY28" fmla="*/ 869202 h 1792339"/>
                <a:gd name="connsiteX29" fmla="*/ 966552 w 2124328"/>
                <a:gd name="connsiteY29" fmla="*/ 31292 h 1792339"/>
                <a:gd name="connsiteX30" fmla="*/ 1001320 w 2124328"/>
                <a:gd name="connsiteY30" fmla="*/ 100828 h 1792339"/>
                <a:gd name="connsiteX31" fmla="*/ 1036088 w 2124328"/>
                <a:gd name="connsiteY31" fmla="*/ 490230 h 1792339"/>
                <a:gd name="connsiteX32" fmla="*/ 1091717 w 2124328"/>
                <a:gd name="connsiteY32" fmla="*/ 438078 h 1792339"/>
                <a:gd name="connsiteX33" fmla="*/ 1116055 w 2124328"/>
                <a:gd name="connsiteY33" fmla="*/ 688408 h 1792339"/>
                <a:gd name="connsiteX34" fmla="*/ 1157776 w 2124328"/>
                <a:gd name="connsiteY34" fmla="*/ 914400 h 1792339"/>
                <a:gd name="connsiteX35" fmla="*/ 1178637 w 2124328"/>
                <a:gd name="connsiteY35" fmla="*/ 664070 h 1792339"/>
                <a:gd name="connsiteX36" fmla="*/ 1199498 w 2124328"/>
                <a:gd name="connsiteY36" fmla="*/ 615395 h 1792339"/>
                <a:gd name="connsiteX37" fmla="*/ 1255127 w 2124328"/>
                <a:gd name="connsiteY37" fmla="*/ 1272512 h 1792339"/>
                <a:gd name="connsiteX38" fmla="*/ 1275988 w 2124328"/>
                <a:gd name="connsiteY38" fmla="*/ 1227313 h 1792339"/>
                <a:gd name="connsiteX39" fmla="*/ 1300325 w 2124328"/>
                <a:gd name="connsiteY39" fmla="*/ 1401153 h 1792339"/>
                <a:gd name="connsiteX40" fmla="*/ 1317709 w 2124328"/>
                <a:gd name="connsiteY40" fmla="*/ 625826 h 1792339"/>
                <a:gd name="connsiteX41" fmla="*/ 1342047 w 2124328"/>
                <a:gd name="connsiteY41" fmla="*/ 980460 h 1792339"/>
                <a:gd name="connsiteX42" fmla="*/ 1359431 w 2124328"/>
                <a:gd name="connsiteY42" fmla="*/ 949169 h 1792339"/>
                <a:gd name="connsiteX43" fmla="*/ 1390722 w 2124328"/>
                <a:gd name="connsiteY43" fmla="*/ 1091718 h 1792339"/>
                <a:gd name="connsiteX44" fmla="*/ 1449828 w 2124328"/>
                <a:gd name="connsiteY44" fmla="*/ 337251 h 1792339"/>
                <a:gd name="connsiteX45" fmla="*/ 1505457 w 2124328"/>
                <a:gd name="connsiteY45" fmla="*/ 827480 h 1792339"/>
                <a:gd name="connsiteX46" fmla="*/ 1543702 w 2124328"/>
                <a:gd name="connsiteY46" fmla="*/ 347681 h 1792339"/>
                <a:gd name="connsiteX47" fmla="*/ 1571516 w 2124328"/>
                <a:gd name="connsiteY47" fmla="*/ 535429 h 1792339"/>
                <a:gd name="connsiteX48" fmla="*/ 1592377 w 2124328"/>
                <a:gd name="connsiteY48" fmla="*/ 219039 h 1792339"/>
                <a:gd name="connsiteX49" fmla="*/ 1609761 w 2124328"/>
                <a:gd name="connsiteY49" fmla="*/ 497184 h 1792339"/>
                <a:gd name="connsiteX50" fmla="*/ 1651483 w 2124328"/>
                <a:gd name="connsiteY50" fmla="*/ 681454 h 1792339"/>
                <a:gd name="connsiteX51" fmla="*/ 1651483 w 2124328"/>
                <a:gd name="connsiteY51" fmla="*/ 681454 h 1792339"/>
                <a:gd name="connsiteX52" fmla="*/ 1689728 w 2124328"/>
                <a:gd name="connsiteY52" fmla="*/ 834434 h 1792339"/>
                <a:gd name="connsiteX53" fmla="*/ 1696681 w 2124328"/>
                <a:gd name="connsiteY53" fmla="*/ 799666 h 1792339"/>
                <a:gd name="connsiteX54" fmla="*/ 1727973 w 2124328"/>
                <a:gd name="connsiteY54" fmla="*/ 855295 h 1792339"/>
                <a:gd name="connsiteX55" fmla="*/ 1755787 w 2124328"/>
                <a:gd name="connsiteY55" fmla="*/ 789235 h 1792339"/>
                <a:gd name="connsiteX56" fmla="*/ 1766217 w 2124328"/>
                <a:gd name="connsiteY56" fmla="*/ 570197 h 1792339"/>
                <a:gd name="connsiteX57" fmla="*/ 1776648 w 2124328"/>
                <a:gd name="connsiteY57" fmla="*/ 584104 h 1792339"/>
                <a:gd name="connsiteX58" fmla="*/ 1821846 w 2124328"/>
                <a:gd name="connsiteY58" fmla="*/ 410264 h 1792339"/>
                <a:gd name="connsiteX59" fmla="*/ 1835753 w 2124328"/>
                <a:gd name="connsiteY59" fmla="*/ 368542 h 1792339"/>
                <a:gd name="connsiteX60" fmla="*/ 1867045 w 2124328"/>
                <a:gd name="connsiteY60" fmla="*/ 1015228 h 1792339"/>
                <a:gd name="connsiteX61" fmla="*/ 1898336 w 2124328"/>
                <a:gd name="connsiteY61" fmla="*/ 851818 h 1792339"/>
                <a:gd name="connsiteX62" fmla="*/ 1915720 w 2124328"/>
                <a:gd name="connsiteY62" fmla="*/ 903970 h 1792339"/>
                <a:gd name="connsiteX63" fmla="*/ 1953965 w 2124328"/>
                <a:gd name="connsiteY63" fmla="*/ 1001321 h 1792339"/>
                <a:gd name="connsiteX64" fmla="*/ 1978303 w 2124328"/>
                <a:gd name="connsiteY64" fmla="*/ 963076 h 1792339"/>
                <a:gd name="connsiteX65" fmla="*/ 2023501 w 2124328"/>
                <a:gd name="connsiteY65" fmla="*/ 938738 h 1792339"/>
                <a:gd name="connsiteX66" fmla="*/ 2023501 w 2124328"/>
                <a:gd name="connsiteY66" fmla="*/ 938738 h 1792339"/>
                <a:gd name="connsiteX67" fmla="*/ 2061746 w 2124328"/>
                <a:gd name="connsiteY67" fmla="*/ 1154300 h 1792339"/>
                <a:gd name="connsiteX68" fmla="*/ 2079130 w 2124328"/>
                <a:gd name="connsiteY68" fmla="*/ 848341 h 1792339"/>
                <a:gd name="connsiteX69" fmla="*/ 2124328 w 2124328"/>
                <a:gd name="connsiteY69" fmla="*/ 1182115 h 1792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2124328" h="1792339">
                  <a:moveTo>
                    <a:pt x="0" y="1116055"/>
                  </a:moveTo>
                  <a:lnTo>
                    <a:pt x="10430" y="837911"/>
                  </a:lnTo>
                  <a:lnTo>
                    <a:pt x="62582" y="1018705"/>
                  </a:lnTo>
                  <a:lnTo>
                    <a:pt x="100827" y="723176"/>
                  </a:lnTo>
                  <a:lnTo>
                    <a:pt x="135595" y="1251651"/>
                  </a:lnTo>
                  <a:lnTo>
                    <a:pt x="177317" y="698839"/>
                  </a:lnTo>
                  <a:lnTo>
                    <a:pt x="191224" y="938738"/>
                  </a:lnTo>
                  <a:lnTo>
                    <a:pt x="229469" y="914400"/>
                  </a:lnTo>
                  <a:lnTo>
                    <a:pt x="253807" y="1515888"/>
                  </a:lnTo>
                  <a:lnTo>
                    <a:pt x="295528" y="987413"/>
                  </a:lnTo>
                  <a:lnTo>
                    <a:pt x="344204" y="886586"/>
                  </a:lnTo>
                  <a:lnTo>
                    <a:pt x="372018" y="1491550"/>
                  </a:lnTo>
                  <a:lnTo>
                    <a:pt x="420693" y="1578470"/>
                  </a:lnTo>
                  <a:lnTo>
                    <a:pt x="438077" y="1206452"/>
                  </a:lnTo>
                  <a:lnTo>
                    <a:pt x="471984" y="1792339"/>
                  </a:lnTo>
                  <a:lnTo>
                    <a:pt x="528474" y="942215"/>
                  </a:lnTo>
                  <a:lnTo>
                    <a:pt x="535428" y="1275988"/>
                  </a:lnTo>
                  <a:lnTo>
                    <a:pt x="570196" y="1178638"/>
                  </a:lnTo>
                  <a:lnTo>
                    <a:pt x="608441" y="1477643"/>
                  </a:lnTo>
                  <a:lnTo>
                    <a:pt x="643209" y="1056950"/>
                  </a:lnTo>
                  <a:lnTo>
                    <a:pt x="667547" y="1175161"/>
                  </a:lnTo>
                  <a:lnTo>
                    <a:pt x="726652" y="0"/>
                  </a:lnTo>
                  <a:lnTo>
                    <a:pt x="761420" y="215562"/>
                  </a:lnTo>
                  <a:lnTo>
                    <a:pt x="778804" y="239900"/>
                  </a:lnTo>
                  <a:lnTo>
                    <a:pt x="837910" y="31292"/>
                  </a:lnTo>
                  <a:lnTo>
                    <a:pt x="858771" y="361588"/>
                  </a:lnTo>
                  <a:lnTo>
                    <a:pt x="865725" y="486753"/>
                  </a:lnTo>
                  <a:lnTo>
                    <a:pt x="897016" y="900493"/>
                  </a:lnTo>
                  <a:lnTo>
                    <a:pt x="928307" y="869202"/>
                  </a:lnTo>
                  <a:lnTo>
                    <a:pt x="966552" y="31292"/>
                  </a:lnTo>
                  <a:lnTo>
                    <a:pt x="1001320" y="100828"/>
                  </a:lnTo>
                  <a:lnTo>
                    <a:pt x="1036088" y="490230"/>
                  </a:lnTo>
                  <a:lnTo>
                    <a:pt x="1091717" y="438078"/>
                  </a:lnTo>
                  <a:lnTo>
                    <a:pt x="1116055" y="688408"/>
                  </a:lnTo>
                  <a:lnTo>
                    <a:pt x="1157776" y="914400"/>
                  </a:lnTo>
                  <a:lnTo>
                    <a:pt x="1178637" y="664070"/>
                  </a:lnTo>
                  <a:lnTo>
                    <a:pt x="1199498" y="615395"/>
                  </a:lnTo>
                  <a:lnTo>
                    <a:pt x="1255127" y="1272512"/>
                  </a:lnTo>
                  <a:lnTo>
                    <a:pt x="1275988" y="1227313"/>
                  </a:lnTo>
                  <a:lnTo>
                    <a:pt x="1300325" y="1401153"/>
                  </a:lnTo>
                  <a:lnTo>
                    <a:pt x="1317709" y="625826"/>
                  </a:lnTo>
                  <a:lnTo>
                    <a:pt x="1342047" y="980460"/>
                  </a:lnTo>
                  <a:lnTo>
                    <a:pt x="1359431" y="949169"/>
                  </a:lnTo>
                  <a:lnTo>
                    <a:pt x="1390722" y="1091718"/>
                  </a:lnTo>
                  <a:lnTo>
                    <a:pt x="1449828" y="337251"/>
                  </a:lnTo>
                  <a:lnTo>
                    <a:pt x="1505457" y="827480"/>
                  </a:lnTo>
                  <a:lnTo>
                    <a:pt x="1543702" y="347681"/>
                  </a:lnTo>
                  <a:lnTo>
                    <a:pt x="1571516" y="535429"/>
                  </a:lnTo>
                  <a:lnTo>
                    <a:pt x="1592377" y="219039"/>
                  </a:lnTo>
                  <a:lnTo>
                    <a:pt x="1609761" y="497184"/>
                  </a:lnTo>
                  <a:lnTo>
                    <a:pt x="1651483" y="681454"/>
                  </a:lnTo>
                  <a:lnTo>
                    <a:pt x="1651483" y="681454"/>
                  </a:lnTo>
                  <a:lnTo>
                    <a:pt x="1689728" y="834434"/>
                  </a:lnTo>
                  <a:lnTo>
                    <a:pt x="1696681" y="799666"/>
                  </a:lnTo>
                  <a:lnTo>
                    <a:pt x="1727973" y="855295"/>
                  </a:lnTo>
                  <a:lnTo>
                    <a:pt x="1755787" y="789235"/>
                  </a:lnTo>
                  <a:lnTo>
                    <a:pt x="1766217" y="570197"/>
                  </a:lnTo>
                  <a:lnTo>
                    <a:pt x="1776648" y="584104"/>
                  </a:lnTo>
                  <a:lnTo>
                    <a:pt x="1821846" y="410264"/>
                  </a:lnTo>
                  <a:lnTo>
                    <a:pt x="1835753" y="368542"/>
                  </a:lnTo>
                  <a:lnTo>
                    <a:pt x="1867045" y="1015228"/>
                  </a:lnTo>
                  <a:lnTo>
                    <a:pt x="1898336" y="851818"/>
                  </a:lnTo>
                  <a:lnTo>
                    <a:pt x="1915720" y="903970"/>
                  </a:lnTo>
                  <a:lnTo>
                    <a:pt x="1953965" y="1001321"/>
                  </a:lnTo>
                  <a:lnTo>
                    <a:pt x="1978303" y="963076"/>
                  </a:lnTo>
                  <a:lnTo>
                    <a:pt x="2023501" y="938738"/>
                  </a:lnTo>
                  <a:lnTo>
                    <a:pt x="2023501" y="938738"/>
                  </a:lnTo>
                  <a:lnTo>
                    <a:pt x="2061746" y="1154300"/>
                  </a:lnTo>
                  <a:lnTo>
                    <a:pt x="2079130" y="848341"/>
                  </a:lnTo>
                  <a:lnTo>
                    <a:pt x="2124328" y="1182115"/>
                  </a:lnTo>
                </a:path>
              </a:pathLst>
            </a:custGeom>
            <a:noFill/>
            <a:ln w="38100" cap="rnd"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4" name="Freeform 3"/>
            <p:cNvSpPr/>
            <p:nvPr/>
          </p:nvSpPr>
          <p:spPr bwMode="auto">
            <a:xfrm>
              <a:off x="2986575" y="4867529"/>
              <a:ext cx="295529" cy="851817"/>
            </a:xfrm>
            <a:custGeom>
              <a:avLst/>
              <a:gdLst>
                <a:gd name="connsiteX0" fmla="*/ 0 w 757944"/>
                <a:gd name="connsiteY0" fmla="*/ 0 h 851817"/>
                <a:gd name="connsiteX1" fmla="*/ 17384 w 757944"/>
                <a:gd name="connsiteY1" fmla="*/ 93873 h 851817"/>
                <a:gd name="connsiteX2" fmla="*/ 45199 w 757944"/>
                <a:gd name="connsiteY2" fmla="*/ 208608 h 851817"/>
                <a:gd name="connsiteX3" fmla="*/ 55629 w 757944"/>
                <a:gd name="connsiteY3" fmla="*/ 225992 h 851817"/>
                <a:gd name="connsiteX4" fmla="*/ 73013 w 757944"/>
                <a:gd name="connsiteY4" fmla="*/ 184270 h 851817"/>
                <a:gd name="connsiteX5" fmla="*/ 111258 w 757944"/>
                <a:gd name="connsiteY5" fmla="*/ 212085 h 851817"/>
                <a:gd name="connsiteX6" fmla="*/ 121689 w 757944"/>
                <a:gd name="connsiteY6" fmla="*/ 194701 h 851817"/>
                <a:gd name="connsiteX7" fmla="*/ 121689 w 757944"/>
                <a:gd name="connsiteY7" fmla="*/ 194701 h 851817"/>
                <a:gd name="connsiteX8" fmla="*/ 166887 w 757944"/>
                <a:gd name="connsiteY8" fmla="*/ 125165 h 851817"/>
                <a:gd name="connsiteX9" fmla="*/ 222516 w 757944"/>
                <a:gd name="connsiteY9" fmla="*/ 792711 h 851817"/>
                <a:gd name="connsiteX10" fmla="*/ 253807 w 757944"/>
                <a:gd name="connsiteY10" fmla="*/ 851817 h 851817"/>
                <a:gd name="connsiteX11" fmla="*/ 285099 w 757944"/>
                <a:gd name="connsiteY11" fmla="*/ 796188 h 851817"/>
                <a:gd name="connsiteX12" fmla="*/ 295529 w 757944"/>
                <a:gd name="connsiteY12" fmla="*/ 851817 h 851817"/>
                <a:gd name="connsiteX13" fmla="*/ 295529 w 757944"/>
                <a:gd name="connsiteY13" fmla="*/ 851817 h 851817"/>
                <a:gd name="connsiteX14" fmla="*/ 757944 w 757944"/>
                <a:gd name="connsiteY14" fmla="*/ 820526 h 851817"/>
                <a:gd name="connsiteX15" fmla="*/ 754467 w 757944"/>
                <a:gd name="connsiteY15" fmla="*/ 820526 h 851817"/>
                <a:gd name="connsiteX0" fmla="*/ 0 w 757944"/>
                <a:gd name="connsiteY0" fmla="*/ 0 h 851817"/>
                <a:gd name="connsiteX1" fmla="*/ 17384 w 757944"/>
                <a:gd name="connsiteY1" fmla="*/ 93873 h 851817"/>
                <a:gd name="connsiteX2" fmla="*/ 45199 w 757944"/>
                <a:gd name="connsiteY2" fmla="*/ 208608 h 851817"/>
                <a:gd name="connsiteX3" fmla="*/ 55629 w 757944"/>
                <a:gd name="connsiteY3" fmla="*/ 225992 h 851817"/>
                <a:gd name="connsiteX4" fmla="*/ 73013 w 757944"/>
                <a:gd name="connsiteY4" fmla="*/ 184270 h 851817"/>
                <a:gd name="connsiteX5" fmla="*/ 111258 w 757944"/>
                <a:gd name="connsiteY5" fmla="*/ 212085 h 851817"/>
                <a:gd name="connsiteX6" fmla="*/ 121689 w 757944"/>
                <a:gd name="connsiteY6" fmla="*/ 194701 h 851817"/>
                <a:gd name="connsiteX7" fmla="*/ 121689 w 757944"/>
                <a:gd name="connsiteY7" fmla="*/ 194701 h 851817"/>
                <a:gd name="connsiteX8" fmla="*/ 166887 w 757944"/>
                <a:gd name="connsiteY8" fmla="*/ 125165 h 851817"/>
                <a:gd name="connsiteX9" fmla="*/ 222516 w 757944"/>
                <a:gd name="connsiteY9" fmla="*/ 792711 h 851817"/>
                <a:gd name="connsiteX10" fmla="*/ 253807 w 757944"/>
                <a:gd name="connsiteY10" fmla="*/ 851817 h 851817"/>
                <a:gd name="connsiteX11" fmla="*/ 285099 w 757944"/>
                <a:gd name="connsiteY11" fmla="*/ 796188 h 851817"/>
                <a:gd name="connsiteX12" fmla="*/ 295529 w 757944"/>
                <a:gd name="connsiteY12" fmla="*/ 851817 h 851817"/>
                <a:gd name="connsiteX13" fmla="*/ 295529 w 757944"/>
                <a:gd name="connsiteY13" fmla="*/ 851817 h 851817"/>
                <a:gd name="connsiteX14" fmla="*/ 757944 w 757944"/>
                <a:gd name="connsiteY14" fmla="*/ 820526 h 851817"/>
                <a:gd name="connsiteX0" fmla="*/ 0 w 295529"/>
                <a:gd name="connsiteY0" fmla="*/ 0 h 851817"/>
                <a:gd name="connsiteX1" fmla="*/ 17384 w 295529"/>
                <a:gd name="connsiteY1" fmla="*/ 93873 h 851817"/>
                <a:gd name="connsiteX2" fmla="*/ 45199 w 295529"/>
                <a:gd name="connsiteY2" fmla="*/ 208608 h 851817"/>
                <a:gd name="connsiteX3" fmla="*/ 55629 w 295529"/>
                <a:gd name="connsiteY3" fmla="*/ 225992 h 851817"/>
                <a:gd name="connsiteX4" fmla="*/ 73013 w 295529"/>
                <a:gd name="connsiteY4" fmla="*/ 184270 h 851817"/>
                <a:gd name="connsiteX5" fmla="*/ 111258 w 295529"/>
                <a:gd name="connsiteY5" fmla="*/ 212085 h 851817"/>
                <a:gd name="connsiteX6" fmla="*/ 121689 w 295529"/>
                <a:gd name="connsiteY6" fmla="*/ 194701 h 851817"/>
                <a:gd name="connsiteX7" fmla="*/ 121689 w 295529"/>
                <a:gd name="connsiteY7" fmla="*/ 194701 h 851817"/>
                <a:gd name="connsiteX8" fmla="*/ 166887 w 295529"/>
                <a:gd name="connsiteY8" fmla="*/ 125165 h 851817"/>
                <a:gd name="connsiteX9" fmla="*/ 222516 w 295529"/>
                <a:gd name="connsiteY9" fmla="*/ 792711 h 851817"/>
                <a:gd name="connsiteX10" fmla="*/ 253807 w 295529"/>
                <a:gd name="connsiteY10" fmla="*/ 851817 h 851817"/>
                <a:gd name="connsiteX11" fmla="*/ 285099 w 295529"/>
                <a:gd name="connsiteY11" fmla="*/ 796188 h 851817"/>
                <a:gd name="connsiteX12" fmla="*/ 295529 w 295529"/>
                <a:gd name="connsiteY12" fmla="*/ 851817 h 851817"/>
                <a:gd name="connsiteX13" fmla="*/ 295529 w 295529"/>
                <a:gd name="connsiteY13" fmla="*/ 851817 h 85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95529" h="851817">
                  <a:moveTo>
                    <a:pt x="0" y="0"/>
                  </a:moveTo>
                  <a:lnTo>
                    <a:pt x="17384" y="93873"/>
                  </a:lnTo>
                  <a:lnTo>
                    <a:pt x="45199" y="208608"/>
                  </a:lnTo>
                  <a:lnTo>
                    <a:pt x="55629" y="225992"/>
                  </a:lnTo>
                  <a:lnTo>
                    <a:pt x="73013" y="184270"/>
                  </a:lnTo>
                  <a:lnTo>
                    <a:pt x="111258" y="212085"/>
                  </a:lnTo>
                  <a:lnTo>
                    <a:pt x="121689" y="194701"/>
                  </a:lnTo>
                  <a:lnTo>
                    <a:pt x="121689" y="194701"/>
                  </a:lnTo>
                  <a:lnTo>
                    <a:pt x="166887" y="125165"/>
                  </a:lnTo>
                  <a:lnTo>
                    <a:pt x="222516" y="792711"/>
                  </a:lnTo>
                  <a:lnTo>
                    <a:pt x="253807" y="851817"/>
                  </a:lnTo>
                  <a:lnTo>
                    <a:pt x="285099" y="796188"/>
                  </a:lnTo>
                  <a:lnTo>
                    <a:pt x="295529" y="851817"/>
                  </a:lnTo>
                  <a:lnTo>
                    <a:pt x="295529" y="851817"/>
                  </a:lnTo>
                </a:path>
              </a:pathLst>
            </a:custGeom>
            <a:noFill/>
            <a:ln w="38100" cap="rnd"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7" name="Freeform 6"/>
            <p:cNvSpPr/>
            <p:nvPr/>
          </p:nvSpPr>
          <p:spPr bwMode="auto">
            <a:xfrm>
              <a:off x="3358594" y="5642856"/>
              <a:ext cx="52153" cy="79966"/>
            </a:xfrm>
            <a:custGeom>
              <a:avLst/>
              <a:gdLst>
                <a:gd name="connsiteX0" fmla="*/ 0 w 184271"/>
                <a:gd name="connsiteY0" fmla="*/ 114734 h 114734"/>
                <a:gd name="connsiteX1" fmla="*/ 6954 w 184271"/>
                <a:gd name="connsiteY1" fmla="*/ 45198 h 114734"/>
                <a:gd name="connsiteX2" fmla="*/ 45199 w 184271"/>
                <a:gd name="connsiteY2" fmla="*/ 0 h 114734"/>
                <a:gd name="connsiteX3" fmla="*/ 55629 w 184271"/>
                <a:gd name="connsiteY3" fmla="*/ 59106 h 114734"/>
                <a:gd name="connsiteX4" fmla="*/ 66060 w 184271"/>
                <a:gd name="connsiteY4" fmla="*/ 104304 h 114734"/>
                <a:gd name="connsiteX5" fmla="*/ 184271 w 184271"/>
                <a:gd name="connsiteY5" fmla="*/ 45198 h 114734"/>
                <a:gd name="connsiteX0" fmla="*/ 0 w 66060"/>
                <a:gd name="connsiteY0" fmla="*/ 114734 h 114734"/>
                <a:gd name="connsiteX1" fmla="*/ 6954 w 66060"/>
                <a:gd name="connsiteY1" fmla="*/ 45198 h 114734"/>
                <a:gd name="connsiteX2" fmla="*/ 45199 w 66060"/>
                <a:gd name="connsiteY2" fmla="*/ 0 h 114734"/>
                <a:gd name="connsiteX3" fmla="*/ 55629 w 66060"/>
                <a:gd name="connsiteY3" fmla="*/ 59106 h 114734"/>
                <a:gd name="connsiteX4" fmla="*/ 66060 w 66060"/>
                <a:gd name="connsiteY4" fmla="*/ 104304 h 114734"/>
                <a:gd name="connsiteX0" fmla="*/ 0 w 66060"/>
                <a:gd name="connsiteY0" fmla="*/ 114734 h 114734"/>
                <a:gd name="connsiteX1" fmla="*/ 13907 w 66060"/>
                <a:gd name="connsiteY1" fmla="*/ 52152 h 114734"/>
                <a:gd name="connsiteX2" fmla="*/ 45199 w 66060"/>
                <a:gd name="connsiteY2" fmla="*/ 0 h 114734"/>
                <a:gd name="connsiteX3" fmla="*/ 55629 w 66060"/>
                <a:gd name="connsiteY3" fmla="*/ 59106 h 114734"/>
                <a:gd name="connsiteX4" fmla="*/ 66060 w 66060"/>
                <a:gd name="connsiteY4" fmla="*/ 104304 h 114734"/>
                <a:gd name="connsiteX0" fmla="*/ 0 w 52153"/>
                <a:gd name="connsiteY0" fmla="*/ 107780 h 107780"/>
                <a:gd name="connsiteX1" fmla="*/ 0 w 52153"/>
                <a:gd name="connsiteY1" fmla="*/ 52152 h 107780"/>
                <a:gd name="connsiteX2" fmla="*/ 31292 w 52153"/>
                <a:gd name="connsiteY2" fmla="*/ 0 h 107780"/>
                <a:gd name="connsiteX3" fmla="*/ 41722 w 52153"/>
                <a:gd name="connsiteY3" fmla="*/ 59106 h 107780"/>
                <a:gd name="connsiteX4" fmla="*/ 52153 w 52153"/>
                <a:gd name="connsiteY4" fmla="*/ 104304 h 107780"/>
                <a:gd name="connsiteX0" fmla="*/ 0 w 52153"/>
                <a:gd name="connsiteY0" fmla="*/ 107780 h 107780"/>
                <a:gd name="connsiteX1" fmla="*/ 10430 w 52153"/>
                <a:gd name="connsiteY1" fmla="*/ 59106 h 107780"/>
                <a:gd name="connsiteX2" fmla="*/ 31292 w 52153"/>
                <a:gd name="connsiteY2" fmla="*/ 0 h 107780"/>
                <a:gd name="connsiteX3" fmla="*/ 41722 w 52153"/>
                <a:gd name="connsiteY3" fmla="*/ 59106 h 107780"/>
                <a:gd name="connsiteX4" fmla="*/ 52153 w 52153"/>
                <a:gd name="connsiteY4" fmla="*/ 104304 h 107780"/>
                <a:gd name="connsiteX0" fmla="*/ 0 w 52153"/>
                <a:gd name="connsiteY0" fmla="*/ 79966 h 79966"/>
                <a:gd name="connsiteX1" fmla="*/ 10430 w 52153"/>
                <a:gd name="connsiteY1" fmla="*/ 31292 h 79966"/>
                <a:gd name="connsiteX2" fmla="*/ 41723 w 52153"/>
                <a:gd name="connsiteY2" fmla="*/ 0 h 79966"/>
                <a:gd name="connsiteX3" fmla="*/ 41722 w 52153"/>
                <a:gd name="connsiteY3" fmla="*/ 31292 h 79966"/>
                <a:gd name="connsiteX4" fmla="*/ 52153 w 52153"/>
                <a:gd name="connsiteY4" fmla="*/ 76490 h 799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53" h="79966">
                  <a:moveTo>
                    <a:pt x="0" y="79966"/>
                  </a:moveTo>
                  <a:lnTo>
                    <a:pt x="10430" y="31292"/>
                  </a:lnTo>
                  <a:lnTo>
                    <a:pt x="41723" y="0"/>
                  </a:lnTo>
                  <a:cubicBezTo>
                    <a:pt x="41723" y="10431"/>
                    <a:pt x="41722" y="20861"/>
                    <a:pt x="41722" y="31292"/>
                  </a:cubicBezTo>
                  <a:lnTo>
                    <a:pt x="52153" y="76490"/>
                  </a:lnTo>
                </a:path>
              </a:pathLst>
            </a:custGeom>
            <a:noFill/>
            <a:ln w="38100" cap="rnd"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8" name="Freeform 7"/>
            <p:cNvSpPr/>
            <p:nvPr/>
          </p:nvSpPr>
          <p:spPr bwMode="auto">
            <a:xfrm>
              <a:off x="3598494" y="5110905"/>
              <a:ext cx="396356" cy="629302"/>
            </a:xfrm>
            <a:custGeom>
              <a:avLst/>
              <a:gdLst>
                <a:gd name="connsiteX0" fmla="*/ 0 w 695362"/>
                <a:gd name="connsiteY0" fmla="*/ 611918 h 629302"/>
                <a:gd name="connsiteX1" fmla="*/ 20861 w 695362"/>
                <a:gd name="connsiteY1" fmla="*/ 372018 h 629302"/>
                <a:gd name="connsiteX2" fmla="*/ 62583 w 695362"/>
                <a:gd name="connsiteY2" fmla="*/ 305959 h 629302"/>
                <a:gd name="connsiteX3" fmla="*/ 93874 w 695362"/>
                <a:gd name="connsiteY3" fmla="*/ 292052 h 629302"/>
                <a:gd name="connsiteX4" fmla="*/ 111258 w 695362"/>
                <a:gd name="connsiteY4" fmla="*/ 330297 h 629302"/>
                <a:gd name="connsiteX5" fmla="*/ 139073 w 695362"/>
                <a:gd name="connsiteY5" fmla="*/ 274668 h 629302"/>
                <a:gd name="connsiteX6" fmla="*/ 156457 w 695362"/>
                <a:gd name="connsiteY6" fmla="*/ 392879 h 629302"/>
                <a:gd name="connsiteX7" fmla="*/ 180794 w 695362"/>
                <a:gd name="connsiteY7" fmla="*/ 361588 h 629302"/>
                <a:gd name="connsiteX8" fmla="*/ 191225 w 695362"/>
                <a:gd name="connsiteY8" fmla="*/ 253807 h 629302"/>
                <a:gd name="connsiteX9" fmla="*/ 239900 w 695362"/>
                <a:gd name="connsiteY9" fmla="*/ 187747 h 629302"/>
                <a:gd name="connsiteX10" fmla="*/ 264238 w 695362"/>
                <a:gd name="connsiteY10" fmla="*/ 580627 h 629302"/>
                <a:gd name="connsiteX11" fmla="*/ 316390 w 695362"/>
                <a:gd name="connsiteY11" fmla="*/ 0 h 629302"/>
                <a:gd name="connsiteX12" fmla="*/ 361588 w 695362"/>
                <a:gd name="connsiteY12" fmla="*/ 372018 h 629302"/>
                <a:gd name="connsiteX13" fmla="*/ 378972 w 695362"/>
                <a:gd name="connsiteY13" fmla="*/ 500660 h 629302"/>
                <a:gd name="connsiteX14" fmla="*/ 396356 w 695362"/>
                <a:gd name="connsiteY14" fmla="*/ 629302 h 629302"/>
                <a:gd name="connsiteX15" fmla="*/ 695362 w 695362"/>
                <a:gd name="connsiteY15" fmla="*/ 267714 h 629302"/>
                <a:gd name="connsiteX0" fmla="*/ 0 w 396356"/>
                <a:gd name="connsiteY0" fmla="*/ 611918 h 629302"/>
                <a:gd name="connsiteX1" fmla="*/ 20861 w 396356"/>
                <a:gd name="connsiteY1" fmla="*/ 372018 h 629302"/>
                <a:gd name="connsiteX2" fmla="*/ 62583 w 396356"/>
                <a:gd name="connsiteY2" fmla="*/ 305959 h 629302"/>
                <a:gd name="connsiteX3" fmla="*/ 93874 w 396356"/>
                <a:gd name="connsiteY3" fmla="*/ 292052 h 629302"/>
                <a:gd name="connsiteX4" fmla="*/ 111258 w 396356"/>
                <a:gd name="connsiteY4" fmla="*/ 330297 h 629302"/>
                <a:gd name="connsiteX5" fmla="*/ 139073 w 396356"/>
                <a:gd name="connsiteY5" fmla="*/ 274668 h 629302"/>
                <a:gd name="connsiteX6" fmla="*/ 156457 w 396356"/>
                <a:gd name="connsiteY6" fmla="*/ 392879 h 629302"/>
                <a:gd name="connsiteX7" fmla="*/ 180794 w 396356"/>
                <a:gd name="connsiteY7" fmla="*/ 361588 h 629302"/>
                <a:gd name="connsiteX8" fmla="*/ 191225 w 396356"/>
                <a:gd name="connsiteY8" fmla="*/ 253807 h 629302"/>
                <a:gd name="connsiteX9" fmla="*/ 239900 w 396356"/>
                <a:gd name="connsiteY9" fmla="*/ 187747 h 629302"/>
                <a:gd name="connsiteX10" fmla="*/ 264238 w 396356"/>
                <a:gd name="connsiteY10" fmla="*/ 580627 h 629302"/>
                <a:gd name="connsiteX11" fmla="*/ 316390 w 396356"/>
                <a:gd name="connsiteY11" fmla="*/ 0 h 629302"/>
                <a:gd name="connsiteX12" fmla="*/ 361588 w 396356"/>
                <a:gd name="connsiteY12" fmla="*/ 372018 h 629302"/>
                <a:gd name="connsiteX13" fmla="*/ 378972 w 396356"/>
                <a:gd name="connsiteY13" fmla="*/ 500660 h 629302"/>
                <a:gd name="connsiteX14" fmla="*/ 396356 w 396356"/>
                <a:gd name="connsiteY14" fmla="*/ 629302 h 629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6356" h="629302">
                  <a:moveTo>
                    <a:pt x="0" y="611918"/>
                  </a:moveTo>
                  <a:lnTo>
                    <a:pt x="20861" y="372018"/>
                  </a:lnTo>
                  <a:lnTo>
                    <a:pt x="62583" y="305959"/>
                  </a:lnTo>
                  <a:lnTo>
                    <a:pt x="93874" y="292052"/>
                  </a:lnTo>
                  <a:lnTo>
                    <a:pt x="111258" y="330297"/>
                  </a:lnTo>
                  <a:lnTo>
                    <a:pt x="139073" y="274668"/>
                  </a:lnTo>
                  <a:lnTo>
                    <a:pt x="156457" y="392879"/>
                  </a:lnTo>
                  <a:lnTo>
                    <a:pt x="180794" y="361588"/>
                  </a:lnTo>
                  <a:lnTo>
                    <a:pt x="191225" y="253807"/>
                  </a:lnTo>
                  <a:lnTo>
                    <a:pt x="239900" y="187747"/>
                  </a:lnTo>
                  <a:lnTo>
                    <a:pt x="264238" y="580627"/>
                  </a:lnTo>
                  <a:lnTo>
                    <a:pt x="316390" y="0"/>
                  </a:lnTo>
                  <a:lnTo>
                    <a:pt x="361588" y="372018"/>
                  </a:lnTo>
                  <a:lnTo>
                    <a:pt x="378972" y="500660"/>
                  </a:lnTo>
                  <a:lnTo>
                    <a:pt x="396356" y="629302"/>
                  </a:lnTo>
                </a:path>
              </a:pathLst>
            </a:custGeom>
            <a:noFill/>
            <a:ln w="38100" cap="rnd"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12" name="Freeform 11"/>
            <p:cNvSpPr/>
            <p:nvPr/>
          </p:nvSpPr>
          <p:spPr bwMode="auto">
            <a:xfrm>
              <a:off x="4047676" y="5233104"/>
              <a:ext cx="293824" cy="496461"/>
            </a:xfrm>
            <a:custGeom>
              <a:avLst/>
              <a:gdLst>
                <a:gd name="connsiteX0" fmla="*/ 293824 w 293824"/>
                <a:gd name="connsiteY0" fmla="*/ 248230 h 496461"/>
                <a:gd name="connsiteX1" fmla="*/ 263429 w 293824"/>
                <a:gd name="connsiteY1" fmla="*/ 48126 h 496461"/>
                <a:gd name="connsiteX2" fmla="*/ 245698 w 293824"/>
                <a:gd name="connsiteY2" fmla="*/ 0 h 496461"/>
                <a:gd name="connsiteX3" fmla="*/ 222901 w 293824"/>
                <a:gd name="connsiteY3" fmla="*/ 37994 h 496461"/>
                <a:gd name="connsiteX4" fmla="*/ 192506 w 293824"/>
                <a:gd name="connsiteY4" fmla="*/ 390076 h 496461"/>
                <a:gd name="connsiteX5" fmla="*/ 159577 w 293824"/>
                <a:gd name="connsiteY5" fmla="*/ 341950 h 496461"/>
                <a:gd name="connsiteX6" fmla="*/ 136781 w 293824"/>
                <a:gd name="connsiteY6" fmla="*/ 496461 h 496461"/>
                <a:gd name="connsiteX7" fmla="*/ 103852 w 293824"/>
                <a:gd name="connsiteY7" fmla="*/ 367279 h 496461"/>
                <a:gd name="connsiteX8" fmla="*/ 75989 w 293824"/>
                <a:gd name="connsiteY8" fmla="*/ 407807 h 496461"/>
                <a:gd name="connsiteX9" fmla="*/ 55726 w 293824"/>
                <a:gd name="connsiteY9" fmla="*/ 354615 h 496461"/>
                <a:gd name="connsiteX10" fmla="*/ 53193 w 293824"/>
                <a:gd name="connsiteY10" fmla="*/ 473664 h 496461"/>
                <a:gd name="connsiteX11" fmla="*/ 17731 w 293824"/>
                <a:gd name="connsiteY11" fmla="*/ 445801 h 496461"/>
                <a:gd name="connsiteX12" fmla="*/ 0 w 293824"/>
                <a:gd name="connsiteY12" fmla="*/ 493928 h 496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3824" h="496461">
                  <a:moveTo>
                    <a:pt x="293824" y="248230"/>
                  </a:moveTo>
                  <a:lnTo>
                    <a:pt x="263429" y="48126"/>
                  </a:lnTo>
                  <a:lnTo>
                    <a:pt x="245698" y="0"/>
                  </a:lnTo>
                  <a:lnTo>
                    <a:pt x="222901" y="37994"/>
                  </a:lnTo>
                  <a:lnTo>
                    <a:pt x="192506" y="390076"/>
                  </a:lnTo>
                  <a:lnTo>
                    <a:pt x="159577" y="341950"/>
                  </a:lnTo>
                  <a:lnTo>
                    <a:pt x="136781" y="496461"/>
                  </a:lnTo>
                  <a:lnTo>
                    <a:pt x="103852" y="367279"/>
                  </a:lnTo>
                  <a:lnTo>
                    <a:pt x="75989" y="407807"/>
                  </a:lnTo>
                  <a:lnTo>
                    <a:pt x="55726" y="354615"/>
                  </a:lnTo>
                  <a:cubicBezTo>
                    <a:pt x="54882" y="394298"/>
                    <a:pt x="54037" y="433981"/>
                    <a:pt x="53193" y="473664"/>
                  </a:cubicBezTo>
                  <a:lnTo>
                    <a:pt x="17731" y="445801"/>
                  </a:lnTo>
                  <a:lnTo>
                    <a:pt x="0" y="493928"/>
                  </a:lnTo>
                </a:path>
              </a:pathLst>
            </a:custGeom>
            <a:noFill/>
            <a:ln w="38100" cap="rnd"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13" name="Freeform 12"/>
            <p:cNvSpPr/>
            <p:nvPr/>
          </p:nvSpPr>
          <p:spPr bwMode="auto">
            <a:xfrm>
              <a:off x="4387094" y="4967142"/>
              <a:ext cx="217835" cy="752291"/>
            </a:xfrm>
            <a:custGeom>
              <a:avLst/>
              <a:gdLst>
                <a:gd name="connsiteX0" fmla="*/ 0 w 217835"/>
                <a:gd name="connsiteY0" fmla="*/ 91187 h 752291"/>
                <a:gd name="connsiteX1" fmla="*/ 20263 w 217835"/>
                <a:gd name="connsiteY1" fmla="*/ 192506 h 752291"/>
                <a:gd name="connsiteX2" fmla="*/ 45593 w 217835"/>
                <a:gd name="connsiteY2" fmla="*/ 250764 h 752291"/>
                <a:gd name="connsiteX3" fmla="*/ 60791 w 217835"/>
                <a:gd name="connsiteY3" fmla="*/ 0 h 752291"/>
                <a:gd name="connsiteX4" fmla="*/ 103851 w 217835"/>
                <a:gd name="connsiteY4" fmla="*/ 32929 h 752291"/>
                <a:gd name="connsiteX5" fmla="*/ 124115 w 217835"/>
                <a:gd name="connsiteY5" fmla="*/ 5066 h 752291"/>
                <a:gd name="connsiteX6" fmla="*/ 157043 w 217835"/>
                <a:gd name="connsiteY6" fmla="*/ 119050 h 752291"/>
                <a:gd name="connsiteX7" fmla="*/ 182373 w 217835"/>
                <a:gd name="connsiteY7" fmla="*/ 288758 h 752291"/>
                <a:gd name="connsiteX8" fmla="*/ 192505 w 217835"/>
                <a:gd name="connsiteY8" fmla="*/ 349549 h 752291"/>
                <a:gd name="connsiteX9" fmla="*/ 217835 w 217835"/>
                <a:gd name="connsiteY9" fmla="*/ 752291 h 752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7835" h="752291">
                  <a:moveTo>
                    <a:pt x="0" y="91187"/>
                  </a:moveTo>
                  <a:lnTo>
                    <a:pt x="20263" y="192506"/>
                  </a:lnTo>
                  <a:lnTo>
                    <a:pt x="45593" y="250764"/>
                  </a:lnTo>
                  <a:lnTo>
                    <a:pt x="60791" y="0"/>
                  </a:lnTo>
                  <a:lnTo>
                    <a:pt x="103851" y="32929"/>
                  </a:lnTo>
                  <a:lnTo>
                    <a:pt x="124115" y="5066"/>
                  </a:lnTo>
                  <a:lnTo>
                    <a:pt x="157043" y="119050"/>
                  </a:lnTo>
                  <a:lnTo>
                    <a:pt x="182373" y="288758"/>
                  </a:lnTo>
                  <a:lnTo>
                    <a:pt x="192505" y="349549"/>
                  </a:lnTo>
                  <a:lnTo>
                    <a:pt x="217835" y="752291"/>
                  </a:lnTo>
                </a:path>
              </a:pathLst>
            </a:custGeom>
            <a:noFill/>
            <a:ln w="38100" cap="rnd"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14" name="Freeform 13"/>
            <p:cNvSpPr/>
            <p:nvPr/>
          </p:nvSpPr>
          <p:spPr bwMode="auto">
            <a:xfrm>
              <a:off x="5029200" y="3390405"/>
              <a:ext cx="3123210" cy="2369127"/>
            </a:xfrm>
            <a:custGeom>
              <a:avLst/>
              <a:gdLst>
                <a:gd name="connsiteX0" fmla="*/ 0 w 3283527"/>
                <a:gd name="connsiteY0" fmla="*/ 2333501 h 2369127"/>
                <a:gd name="connsiteX1" fmla="*/ 11875 w 3283527"/>
                <a:gd name="connsiteY1" fmla="*/ 2268187 h 2369127"/>
                <a:gd name="connsiteX2" fmla="*/ 53439 w 3283527"/>
                <a:gd name="connsiteY2" fmla="*/ 2268187 h 2369127"/>
                <a:gd name="connsiteX3" fmla="*/ 83127 w 3283527"/>
                <a:gd name="connsiteY3" fmla="*/ 2030681 h 2369127"/>
                <a:gd name="connsiteX4" fmla="*/ 142504 w 3283527"/>
                <a:gd name="connsiteY4" fmla="*/ 2369127 h 2369127"/>
                <a:gd name="connsiteX5" fmla="*/ 142504 w 3283527"/>
                <a:gd name="connsiteY5" fmla="*/ 2131621 h 2369127"/>
                <a:gd name="connsiteX6" fmla="*/ 172192 w 3283527"/>
                <a:gd name="connsiteY6" fmla="*/ 2190998 h 2369127"/>
                <a:gd name="connsiteX7" fmla="*/ 207818 w 3283527"/>
                <a:gd name="connsiteY7" fmla="*/ 1318161 h 2369127"/>
                <a:gd name="connsiteX8" fmla="*/ 243444 w 3283527"/>
                <a:gd name="connsiteY8" fmla="*/ 1377538 h 2369127"/>
                <a:gd name="connsiteX9" fmla="*/ 255319 w 3283527"/>
                <a:gd name="connsiteY9" fmla="*/ 1240972 h 2369127"/>
                <a:gd name="connsiteX10" fmla="*/ 279070 w 3283527"/>
                <a:gd name="connsiteY10" fmla="*/ 1478478 h 2369127"/>
                <a:gd name="connsiteX11" fmla="*/ 302821 w 3283527"/>
                <a:gd name="connsiteY11" fmla="*/ 1353787 h 2369127"/>
                <a:gd name="connsiteX12" fmla="*/ 338447 w 3283527"/>
                <a:gd name="connsiteY12" fmla="*/ 1573481 h 2369127"/>
                <a:gd name="connsiteX13" fmla="*/ 391886 w 3283527"/>
                <a:gd name="connsiteY13" fmla="*/ 1787237 h 2369127"/>
                <a:gd name="connsiteX14" fmla="*/ 409699 w 3283527"/>
                <a:gd name="connsiteY14" fmla="*/ 1977242 h 2369127"/>
                <a:gd name="connsiteX15" fmla="*/ 433449 w 3283527"/>
                <a:gd name="connsiteY15" fmla="*/ 1799112 h 2369127"/>
                <a:gd name="connsiteX16" fmla="*/ 451262 w 3283527"/>
                <a:gd name="connsiteY16" fmla="*/ 1763486 h 2369127"/>
                <a:gd name="connsiteX17" fmla="*/ 486888 w 3283527"/>
                <a:gd name="connsiteY17" fmla="*/ 1537855 h 2369127"/>
                <a:gd name="connsiteX18" fmla="*/ 504701 w 3283527"/>
                <a:gd name="connsiteY18" fmla="*/ 1680359 h 2369127"/>
                <a:gd name="connsiteX19" fmla="*/ 534390 w 3283527"/>
                <a:gd name="connsiteY19" fmla="*/ 1828800 h 2369127"/>
                <a:gd name="connsiteX20" fmla="*/ 558140 w 3283527"/>
                <a:gd name="connsiteY20" fmla="*/ 1579418 h 2369127"/>
                <a:gd name="connsiteX21" fmla="*/ 587829 w 3283527"/>
                <a:gd name="connsiteY21" fmla="*/ 1745673 h 2369127"/>
                <a:gd name="connsiteX22" fmla="*/ 623455 w 3283527"/>
                <a:gd name="connsiteY22" fmla="*/ 1674421 h 2369127"/>
                <a:gd name="connsiteX23" fmla="*/ 635330 w 3283527"/>
                <a:gd name="connsiteY23" fmla="*/ 1929740 h 2369127"/>
                <a:gd name="connsiteX24" fmla="*/ 635330 w 3283527"/>
                <a:gd name="connsiteY24" fmla="*/ 1929740 h 2369127"/>
                <a:gd name="connsiteX25" fmla="*/ 694706 w 3283527"/>
                <a:gd name="connsiteY25" fmla="*/ 1977242 h 2369127"/>
                <a:gd name="connsiteX26" fmla="*/ 712519 w 3283527"/>
                <a:gd name="connsiteY26" fmla="*/ 2232561 h 2369127"/>
                <a:gd name="connsiteX27" fmla="*/ 742208 w 3283527"/>
                <a:gd name="connsiteY27" fmla="*/ 1715985 h 2369127"/>
                <a:gd name="connsiteX28" fmla="*/ 789709 w 3283527"/>
                <a:gd name="connsiteY28" fmla="*/ 1306286 h 2369127"/>
                <a:gd name="connsiteX29" fmla="*/ 825335 w 3283527"/>
                <a:gd name="connsiteY29" fmla="*/ 1252847 h 2369127"/>
                <a:gd name="connsiteX30" fmla="*/ 831273 w 3283527"/>
                <a:gd name="connsiteY30" fmla="*/ 1122218 h 2369127"/>
                <a:gd name="connsiteX31" fmla="*/ 890649 w 3283527"/>
                <a:gd name="connsiteY31" fmla="*/ 1062842 h 2369127"/>
                <a:gd name="connsiteX32" fmla="*/ 932213 w 3283527"/>
                <a:gd name="connsiteY32" fmla="*/ 706582 h 2369127"/>
                <a:gd name="connsiteX33" fmla="*/ 973777 w 3283527"/>
                <a:gd name="connsiteY33" fmla="*/ 1525979 h 2369127"/>
                <a:gd name="connsiteX34" fmla="*/ 985652 w 3283527"/>
                <a:gd name="connsiteY34" fmla="*/ 1389413 h 2369127"/>
                <a:gd name="connsiteX35" fmla="*/ 1009403 w 3283527"/>
                <a:gd name="connsiteY35" fmla="*/ 1514104 h 2369127"/>
                <a:gd name="connsiteX36" fmla="*/ 1104405 w 3283527"/>
                <a:gd name="connsiteY36" fmla="*/ 0 h 2369127"/>
                <a:gd name="connsiteX37" fmla="*/ 1205345 w 3283527"/>
                <a:gd name="connsiteY37" fmla="*/ 350322 h 2369127"/>
                <a:gd name="connsiteX38" fmla="*/ 1223158 w 3283527"/>
                <a:gd name="connsiteY38" fmla="*/ 267195 h 2369127"/>
                <a:gd name="connsiteX39" fmla="*/ 1246909 w 3283527"/>
                <a:gd name="connsiteY39" fmla="*/ 332509 h 2369127"/>
                <a:gd name="connsiteX40" fmla="*/ 1288473 w 3283527"/>
                <a:gd name="connsiteY40" fmla="*/ 160317 h 2369127"/>
                <a:gd name="connsiteX41" fmla="*/ 1347849 w 3283527"/>
                <a:gd name="connsiteY41" fmla="*/ 676894 h 2369127"/>
                <a:gd name="connsiteX42" fmla="*/ 1365662 w 3283527"/>
                <a:gd name="connsiteY42" fmla="*/ 540327 h 2369127"/>
                <a:gd name="connsiteX43" fmla="*/ 1389413 w 3283527"/>
                <a:gd name="connsiteY43" fmla="*/ 629392 h 2369127"/>
                <a:gd name="connsiteX44" fmla="*/ 1430977 w 3283527"/>
                <a:gd name="connsiteY44" fmla="*/ 403761 h 2369127"/>
                <a:gd name="connsiteX45" fmla="*/ 1454727 w 3283527"/>
                <a:gd name="connsiteY45" fmla="*/ 742208 h 2369127"/>
                <a:gd name="connsiteX46" fmla="*/ 1460665 w 3283527"/>
                <a:gd name="connsiteY46" fmla="*/ 647205 h 2369127"/>
                <a:gd name="connsiteX47" fmla="*/ 1496291 w 3283527"/>
                <a:gd name="connsiteY47" fmla="*/ 712520 h 2369127"/>
                <a:gd name="connsiteX48" fmla="*/ 1525979 w 3283527"/>
                <a:gd name="connsiteY48" fmla="*/ 433450 h 2369127"/>
                <a:gd name="connsiteX49" fmla="*/ 1567543 w 3283527"/>
                <a:gd name="connsiteY49" fmla="*/ 950026 h 2369127"/>
                <a:gd name="connsiteX50" fmla="*/ 1579418 w 3283527"/>
                <a:gd name="connsiteY50" fmla="*/ 843148 h 2369127"/>
                <a:gd name="connsiteX51" fmla="*/ 1632857 w 3283527"/>
                <a:gd name="connsiteY51" fmla="*/ 1116281 h 2369127"/>
                <a:gd name="connsiteX52" fmla="*/ 1656608 w 3283527"/>
                <a:gd name="connsiteY52" fmla="*/ 837211 h 2369127"/>
                <a:gd name="connsiteX53" fmla="*/ 1692234 w 3283527"/>
                <a:gd name="connsiteY53" fmla="*/ 1074717 h 2369127"/>
                <a:gd name="connsiteX54" fmla="*/ 1751610 w 3283527"/>
                <a:gd name="connsiteY54" fmla="*/ 2042556 h 2369127"/>
                <a:gd name="connsiteX55" fmla="*/ 1793174 w 3283527"/>
                <a:gd name="connsiteY55" fmla="*/ 1145969 h 2369127"/>
                <a:gd name="connsiteX56" fmla="*/ 1852551 w 3283527"/>
                <a:gd name="connsiteY56" fmla="*/ 552203 h 2369127"/>
                <a:gd name="connsiteX57" fmla="*/ 1894114 w 3283527"/>
                <a:gd name="connsiteY57" fmla="*/ 1240972 h 2369127"/>
                <a:gd name="connsiteX58" fmla="*/ 1947553 w 3283527"/>
                <a:gd name="connsiteY58" fmla="*/ 1300348 h 2369127"/>
                <a:gd name="connsiteX59" fmla="*/ 1983179 w 3283527"/>
                <a:gd name="connsiteY59" fmla="*/ 1033153 h 2369127"/>
                <a:gd name="connsiteX60" fmla="*/ 2036618 w 3283527"/>
                <a:gd name="connsiteY60" fmla="*/ 1490353 h 2369127"/>
                <a:gd name="connsiteX61" fmla="*/ 2072244 w 3283527"/>
                <a:gd name="connsiteY61" fmla="*/ 1508166 h 2369127"/>
                <a:gd name="connsiteX62" fmla="*/ 2113808 w 3283527"/>
                <a:gd name="connsiteY62" fmla="*/ 1680359 h 2369127"/>
                <a:gd name="connsiteX63" fmla="*/ 2107870 w 3283527"/>
                <a:gd name="connsiteY63" fmla="*/ 1193470 h 2369127"/>
                <a:gd name="connsiteX64" fmla="*/ 2143496 w 3283527"/>
                <a:gd name="connsiteY64" fmla="*/ 1347850 h 2369127"/>
                <a:gd name="connsiteX65" fmla="*/ 2185060 w 3283527"/>
                <a:gd name="connsiteY65" fmla="*/ 516577 h 2369127"/>
                <a:gd name="connsiteX66" fmla="*/ 2220686 w 3283527"/>
                <a:gd name="connsiteY66" fmla="*/ 985652 h 2369127"/>
                <a:gd name="connsiteX67" fmla="*/ 2268187 w 3283527"/>
                <a:gd name="connsiteY67" fmla="*/ 641268 h 2369127"/>
                <a:gd name="connsiteX68" fmla="*/ 2286000 w 3283527"/>
                <a:gd name="connsiteY68" fmla="*/ 1086592 h 2369127"/>
                <a:gd name="connsiteX69" fmla="*/ 2333501 w 3283527"/>
                <a:gd name="connsiteY69" fmla="*/ 1211283 h 2369127"/>
                <a:gd name="connsiteX70" fmla="*/ 2369127 w 3283527"/>
                <a:gd name="connsiteY70" fmla="*/ 825335 h 2369127"/>
                <a:gd name="connsiteX71" fmla="*/ 2375065 w 3283527"/>
                <a:gd name="connsiteY71" fmla="*/ 730333 h 2369127"/>
                <a:gd name="connsiteX72" fmla="*/ 2404753 w 3283527"/>
                <a:gd name="connsiteY72" fmla="*/ 979714 h 2369127"/>
                <a:gd name="connsiteX73" fmla="*/ 2428504 w 3283527"/>
                <a:gd name="connsiteY73" fmla="*/ 801585 h 2369127"/>
                <a:gd name="connsiteX74" fmla="*/ 2458192 w 3283527"/>
                <a:gd name="connsiteY74" fmla="*/ 1252847 h 2369127"/>
                <a:gd name="connsiteX75" fmla="*/ 2493818 w 3283527"/>
                <a:gd name="connsiteY75" fmla="*/ 1490353 h 2369127"/>
                <a:gd name="connsiteX76" fmla="*/ 2547257 w 3283527"/>
                <a:gd name="connsiteY76" fmla="*/ 1335974 h 2369127"/>
                <a:gd name="connsiteX77" fmla="*/ 2576945 w 3283527"/>
                <a:gd name="connsiteY77" fmla="*/ 1436914 h 2369127"/>
                <a:gd name="connsiteX78" fmla="*/ 2588821 w 3283527"/>
                <a:gd name="connsiteY78" fmla="*/ 1217221 h 2369127"/>
                <a:gd name="connsiteX79" fmla="*/ 2612571 w 3283527"/>
                <a:gd name="connsiteY79" fmla="*/ 1668483 h 2369127"/>
                <a:gd name="connsiteX80" fmla="*/ 2648197 w 3283527"/>
                <a:gd name="connsiteY80" fmla="*/ 1555668 h 2369127"/>
                <a:gd name="connsiteX81" fmla="*/ 2677886 w 3283527"/>
                <a:gd name="connsiteY81" fmla="*/ 1365663 h 2369127"/>
                <a:gd name="connsiteX82" fmla="*/ 2707574 w 3283527"/>
                <a:gd name="connsiteY82" fmla="*/ 1591294 h 2369127"/>
                <a:gd name="connsiteX83" fmla="*/ 2719449 w 3283527"/>
                <a:gd name="connsiteY83" fmla="*/ 1591294 h 2369127"/>
                <a:gd name="connsiteX84" fmla="*/ 2755075 w 3283527"/>
                <a:gd name="connsiteY84" fmla="*/ 1751611 h 2369127"/>
                <a:gd name="connsiteX85" fmla="*/ 2766951 w 3283527"/>
                <a:gd name="connsiteY85" fmla="*/ 1799112 h 2369127"/>
                <a:gd name="connsiteX86" fmla="*/ 2778826 w 3283527"/>
                <a:gd name="connsiteY86" fmla="*/ 1710047 h 2369127"/>
                <a:gd name="connsiteX87" fmla="*/ 2814452 w 3283527"/>
                <a:gd name="connsiteY87" fmla="*/ 1793174 h 2369127"/>
                <a:gd name="connsiteX88" fmla="*/ 2832265 w 3283527"/>
                <a:gd name="connsiteY88" fmla="*/ 1567543 h 2369127"/>
                <a:gd name="connsiteX89" fmla="*/ 2885704 w 3283527"/>
                <a:gd name="connsiteY89" fmla="*/ 2024743 h 2369127"/>
                <a:gd name="connsiteX90" fmla="*/ 2921330 w 3283527"/>
                <a:gd name="connsiteY90" fmla="*/ 2262250 h 2369127"/>
                <a:gd name="connsiteX91" fmla="*/ 2939143 w 3283527"/>
                <a:gd name="connsiteY91" fmla="*/ 1977242 h 2369127"/>
                <a:gd name="connsiteX92" fmla="*/ 2933205 w 3283527"/>
                <a:gd name="connsiteY92" fmla="*/ 1923803 h 2369127"/>
                <a:gd name="connsiteX93" fmla="*/ 2968831 w 3283527"/>
                <a:gd name="connsiteY93" fmla="*/ 1882239 h 2369127"/>
                <a:gd name="connsiteX94" fmla="*/ 2980706 w 3283527"/>
                <a:gd name="connsiteY94" fmla="*/ 1739735 h 2369127"/>
                <a:gd name="connsiteX95" fmla="*/ 2980706 w 3283527"/>
                <a:gd name="connsiteY95" fmla="*/ 1739735 h 2369127"/>
                <a:gd name="connsiteX96" fmla="*/ 3010395 w 3283527"/>
                <a:gd name="connsiteY96" fmla="*/ 1591294 h 2369127"/>
                <a:gd name="connsiteX97" fmla="*/ 3040083 w 3283527"/>
                <a:gd name="connsiteY97" fmla="*/ 1751611 h 2369127"/>
                <a:gd name="connsiteX98" fmla="*/ 3069771 w 3283527"/>
                <a:gd name="connsiteY98" fmla="*/ 2119746 h 2369127"/>
                <a:gd name="connsiteX99" fmla="*/ 3105397 w 3283527"/>
                <a:gd name="connsiteY99" fmla="*/ 2238499 h 2369127"/>
                <a:gd name="connsiteX100" fmla="*/ 3105397 w 3283527"/>
                <a:gd name="connsiteY100" fmla="*/ 2238499 h 2369127"/>
                <a:gd name="connsiteX101" fmla="*/ 3123210 w 3283527"/>
                <a:gd name="connsiteY101" fmla="*/ 2327564 h 2369127"/>
                <a:gd name="connsiteX102" fmla="*/ 3283527 w 3283527"/>
                <a:gd name="connsiteY102" fmla="*/ 2291938 h 2369127"/>
                <a:gd name="connsiteX0" fmla="*/ 0 w 3123210"/>
                <a:gd name="connsiteY0" fmla="*/ 2333501 h 2369127"/>
                <a:gd name="connsiteX1" fmla="*/ 11875 w 3123210"/>
                <a:gd name="connsiteY1" fmla="*/ 2268187 h 2369127"/>
                <a:gd name="connsiteX2" fmla="*/ 53439 w 3123210"/>
                <a:gd name="connsiteY2" fmla="*/ 2268187 h 2369127"/>
                <a:gd name="connsiteX3" fmla="*/ 83127 w 3123210"/>
                <a:gd name="connsiteY3" fmla="*/ 2030681 h 2369127"/>
                <a:gd name="connsiteX4" fmla="*/ 142504 w 3123210"/>
                <a:gd name="connsiteY4" fmla="*/ 2369127 h 2369127"/>
                <a:gd name="connsiteX5" fmla="*/ 142504 w 3123210"/>
                <a:gd name="connsiteY5" fmla="*/ 2131621 h 2369127"/>
                <a:gd name="connsiteX6" fmla="*/ 172192 w 3123210"/>
                <a:gd name="connsiteY6" fmla="*/ 2190998 h 2369127"/>
                <a:gd name="connsiteX7" fmla="*/ 207818 w 3123210"/>
                <a:gd name="connsiteY7" fmla="*/ 1318161 h 2369127"/>
                <a:gd name="connsiteX8" fmla="*/ 243444 w 3123210"/>
                <a:gd name="connsiteY8" fmla="*/ 1377538 h 2369127"/>
                <a:gd name="connsiteX9" fmla="*/ 255319 w 3123210"/>
                <a:gd name="connsiteY9" fmla="*/ 1240972 h 2369127"/>
                <a:gd name="connsiteX10" fmla="*/ 279070 w 3123210"/>
                <a:gd name="connsiteY10" fmla="*/ 1478478 h 2369127"/>
                <a:gd name="connsiteX11" fmla="*/ 302821 w 3123210"/>
                <a:gd name="connsiteY11" fmla="*/ 1353787 h 2369127"/>
                <a:gd name="connsiteX12" fmla="*/ 338447 w 3123210"/>
                <a:gd name="connsiteY12" fmla="*/ 1573481 h 2369127"/>
                <a:gd name="connsiteX13" fmla="*/ 391886 w 3123210"/>
                <a:gd name="connsiteY13" fmla="*/ 1787237 h 2369127"/>
                <a:gd name="connsiteX14" fmla="*/ 409699 w 3123210"/>
                <a:gd name="connsiteY14" fmla="*/ 1977242 h 2369127"/>
                <a:gd name="connsiteX15" fmla="*/ 433449 w 3123210"/>
                <a:gd name="connsiteY15" fmla="*/ 1799112 h 2369127"/>
                <a:gd name="connsiteX16" fmla="*/ 451262 w 3123210"/>
                <a:gd name="connsiteY16" fmla="*/ 1763486 h 2369127"/>
                <a:gd name="connsiteX17" fmla="*/ 486888 w 3123210"/>
                <a:gd name="connsiteY17" fmla="*/ 1537855 h 2369127"/>
                <a:gd name="connsiteX18" fmla="*/ 504701 w 3123210"/>
                <a:gd name="connsiteY18" fmla="*/ 1680359 h 2369127"/>
                <a:gd name="connsiteX19" fmla="*/ 534390 w 3123210"/>
                <a:gd name="connsiteY19" fmla="*/ 1828800 h 2369127"/>
                <a:gd name="connsiteX20" fmla="*/ 558140 w 3123210"/>
                <a:gd name="connsiteY20" fmla="*/ 1579418 h 2369127"/>
                <a:gd name="connsiteX21" fmla="*/ 587829 w 3123210"/>
                <a:gd name="connsiteY21" fmla="*/ 1745673 h 2369127"/>
                <a:gd name="connsiteX22" fmla="*/ 623455 w 3123210"/>
                <a:gd name="connsiteY22" fmla="*/ 1674421 h 2369127"/>
                <a:gd name="connsiteX23" fmla="*/ 635330 w 3123210"/>
                <a:gd name="connsiteY23" fmla="*/ 1929740 h 2369127"/>
                <a:gd name="connsiteX24" fmla="*/ 635330 w 3123210"/>
                <a:gd name="connsiteY24" fmla="*/ 1929740 h 2369127"/>
                <a:gd name="connsiteX25" fmla="*/ 694706 w 3123210"/>
                <a:gd name="connsiteY25" fmla="*/ 1977242 h 2369127"/>
                <a:gd name="connsiteX26" fmla="*/ 712519 w 3123210"/>
                <a:gd name="connsiteY26" fmla="*/ 2232561 h 2369127"/>
                <a:gd name="connsiteX27" fmla="*/ 742208 w 3123210"/>
                <a:gd name="connsiteY27" fmla="*/ 1715985 h 2369127"/>
                <a:gd name="connsiteX28" fmla="*/ 789709 w 3123210"/>
                <a:gd name="connsiteY28" fmla="*/ 1306286 h 2369127"/>
                <a:gd name="connsiteX29" fmla="*/ 825335 w 3123210"/>
                <a:gd name="connsiteY29" fmla="*/ 1252847 h 2369127"/>
                <a:gd name="connsiteX30" fmla="*/ 831273 w 3123210"/>
                <a:gd name="connsiteY30" fmla="*/ 1122218 h 2369127"/>
                <a:gd name="connsiteX31" fmla="*/ 890649 w 3123210"/>
                <a:gd name="connsiteY31" fmla="*/ 1062842 h 2369127"/>
                <a:gd name="connsiteX32" fmla="*/ 932213 w 3123210"/>
                <a:gd name="connsiteY32" fmla="*/ 706582 h 2369127"/>
                <a:gd name="connsiteX33" fmla="*/ 973777 w 3123210"/>
                <a:gd name="connsiteY33" fmla="*/ 1525979 h 2369127"/>
                <a:gd name="connsiteX34" fmla="*/ 985652 w 3123210"/>
                <a:gd name="connsiteY34" fmla="*/ 1389413 h 2369127"/>
                <a:gd name="connsiteX35" fmla="*/ 1009403 w 3123210"/>
                <a:gd name="connsiteY35" fmla="*/ 1514104 h 2369127"/>
                <a:gd name="connsiteX36" fmla="*/ 1104405 w 3123210"/>
                <a:gd name="connsiteY36" fmla="*/ 0 h 2369127"/>
                <a:gd name="connsiteX37" fmla="*/ 1205345 w 3123210"/>
                <a:gd name="connsiteY37" fmla="*/ 350322 h 2369127"/>
                <a:gd name="connsiteX38" fmla="*/ 1223158 w 3123210"/>
                <a:gd name="connsiteY38" fmla="*/ 267195 h 2369127"/>
                <a:gd name="connsiteX39" fmla="*/ 1246909 w 3123210"/>
                <a:gd name="connsiteY39" fmla="*/ 332509 h 2369127"/>
                <a:gd name="connsiteX40" fmla="*/ 1288473 w 3123210"/>
                <a:gd name="connsiteY40" fmla="*/ 160317 h 2369127"/>
                <a:gd name="connsiteX41" fmla="*/ 1347849 w 3123210"/>
                <a:gd name="connsiteY41" fmla="*/ 676894 h 2369127"/>
                <a:gd name="connsiteX42" fmla="*/ 1365662 w 3123210"/>
                <a:gd name="connsiteY42" fmla="*/ 540327 h 2369127"/>
                <a:gd name="connsiteX43" fmla="*/ 1389413 w 3123210"/>
                <a:gd name="connsiteY43" fmla="*/ 629392 h 2369127"/>
                <a:gd name="connsiteX44" fmla="*/ 1430977 w 3123210"/>
                <a:gd name="connsiteY44" fmla="*/ 403761 h 2369127"/>
                <a:gd name="connsiteX45" fmla="*/ 1454727 w 3123210"/>
                <a:gd name="connsiteY45" fmla="*/ 742208 h 2369127"/>
                <a:gd name="connsiteX46" fmla="*/ 1460665 w 3123210"/>
                <a:gd name="connsiteY46" fmla="*/ 647205 h 2369127"/>
                <a:gd name="connsiteX47" fmla="*/ 1496291 w 3123210"/>
                <a:gd name="connsiteY47" fmla="*/ 712520 h 2369127"/>
                <a:gd name="connsiteX48" fmla="*/ 1525979 w 3123210"/>
                <a:gd name="connsiteY48" fmla="*/ 433450 h 2369127"/>
                <a:gd name="connsiteX49" fmla="*/ 1567543 w 3123210"/>
                <a:gd name="connsiteY49" fmla="*/ 950026 h 2369127"/>
                <a:gd name="connsiteX50" fmla="*/ 1579418 w 3123210"/>
                <a:gd name="connsiteY50" fmla="*/ 843148 h 2369127"/>
                <a:gd name="connsiteX51" fmla="*/ 1632857 w 3123210"/>
                <a:gd name="connsiteY51" fmla="*/ 1116281 h 2369127"/>
                <a:gd name="connsiteX52" fmla="*/ 1656608 w 3123210"/>
                <a:gd name="connsiteY52" fmla="*/ 837211 h 2369127"/>
                <a:gd name="connsiteX53" fmla="*/ 1692234 w 3123210"/>
                <a:gd name="connsiteY53" fmla="*/ 1074717 h 2369127"/>
                <a:gd name="connsiteX54" fmla="*/ 1751610 w 3123210"/>
                <a:gd name="connsiteY54" fmla="*/ 2042556 h 2369127"/>
                <a:gd name="connsiteX55" fmla="*/ 1793174 w 3123210"/>
                <a:gd name="connsiteY55" fmla="*/ 1145969 h 2369127"/>
                <a:gd name="connsiteX56" fmla="*/ 1852551 w 3123210"/>
                <a:gd name="connsiteY56" fmla="*/ 552203 h 2369127"/>
                <a:gd name="connsiteX57" fmla="*/ 1894114 w 3123210"/>
                <a:gd name="connsiteY57" fmla="*/ 1240972 h 2369127"/>
                <a:gd name="connsiteX58" fmla="*/ 1947553 w 3123210"/>
                <a:gd name="connsiteY58" fmla="*/ 1300348 h 2369127"/>
                <a:gd name="connsiteX59" fmla="*/ 1983179 w 3123210"/>
                <a:gd name="connsiteY59" fmla="*/ 1033153 h 2369127"/>
                <a:gd name="connsiteX60" fmla="*/ 2036618 w 3123210"/>
                <a:gd name="connsiteY60" fmla="*/ 1490353 h 2369127"/>
                <a:gd name="connsiteX61" fmla="*/ 2072244 w 3123210"/>
                <a:gd name="connsiteY61" fmla="*/ 1508166 h 2369127"/>
                <a:gd name="connsiteX62" fmla="*/ 2113808 w 3123210"/>
                <a:gd name="connsiteY62" fmla="*/ 1680359 h 2369127"/>
                <a:gd name="connsiteX63" fmla="*/ 2107870 w 3123210"/>
                <a:gd name="connsiteY63" fmla="*/ 1193470 h 2369127"/>
                <a:gd name="connsiteX64" fmla="*/ 2143496 w 3123210"/>
                <a:gd name="connsiteY64" fmla="*/ 1347850 h 2369127"/>
                <a:gd name="connsiteX65" fmla="*/ 2185060 w 3123210"/>
                <a:gd name="connsiteY65" fmla="*/ 516577 h 2369127"/>
                <a:gd name="connsiteX66" fmla="*/ 2220686 w 3123210"/>
                <a:gd name="connsiteY66" fmla="*/ 985652 h 2369127"/>
                <a:gd name="connsiteX67" fmla="*/ 2268187 w 3123210"/>
                <a:gd name="connsiteY67" fmla="*/ 641268 h 2369127"/>
                <a:gd name="connsiteX68" fmla="*/ 2286000 w 3123210"/>
                <a:gd name="connsiteY68" fmla="*/ 1086592 h 2369127"/>
                <a:gd name="connsiteX69" fmla="*/ 2333501 w 3123210"/>
                <a:gd name="connsiteY69" fmla="*/ 1211283 h 2369127"/>
                <a:gd name="connsiteX70" fmla="*/ 2369127 w 3123210"/>
                <a:gd name="connsiteY70" fmla="*/ 825335 h 2369127"/>
                <a:gd name="connsiteX71" fmla="*/ 2375065 w 3123210"/>
                <a:gd name="connsiteY71" fmla="*/ 730333 h 2369127"/>
                <a:gd name="connsiteX72" fmla="*/ 2404753 w 3123210"/>
                <a:gd name="connsiteY72" fmla="*/ 979714 h 2369127"/>
                <a:gd name="connsiteX73" fmla="*/ 2428504 w 3123210"/>
                <a:gd name="connsiteY73" fmla="*/ 801585 h 2369127"/>
                <a:gd name="connsiteX74" fmla="*/ 2458192 w 3123210"/>
                <a:gd name="connsiteY74" fmla="*/ 1252847 h 2369127"/>
                <a:gd name="connsiteX75" fmla="*/ 2493818 w 3123210"/>
                <a:gd name="connsiteY75" fmla="*/ 1490353 h 2369127"/>
                <a:gd name="connsiteX76" fmla="*/ 2547257 w 3123210"/>
                <a:gd name="connsiteY76" fmla="*/ 1335974 h 2369127"/>
                <a:gd name="connsiteX77" fmla="*/ 2576945 w 3123210"/>
                <a:gd name="connsiteY77" fmla="*/ 1436914 h 2369127"/>
                <a:gd name="connsiteX78" fmla="*/ 2588821 w 3123210"/>
                <a:gd name="connsiteY78" fmla="*/ 1217221 h 2369127"/>
                <a:gd name="connsiteX79" fmla="*/ 2612571 w 3123210"/>
                <a:gd name="connsiteY79" fmla="*/ 1668483 h 2369127"/>
                <a:gd name="connsiteX80" fmla="*/ 2648197 w 3123210"/>
                <a:gd name="connsiteY80" fmla="*/ 1555668 h 2369127"/>
                <a:gd name="connsiteX81" fmla="*/ 2677886 w 3123210"/>
                <a:gd name="connsiteY81" fmla="*/ 1365663 h 2369127"/>
                <a:gd name="connsiteX82" fmla="*/ 2707574 w 3123210"/>
                <a:gd name="connsiteY82" fmla="*/ 1591294 h 2369127"/>
                <a:gd name="connsiteX83" fmla="*/ 2719449 w 3123210"/>
                <a:gd name="connsiteY83" fmla="*/ 1591294 h 2369127"/>
                <a:gd name="connsiteX84" fmla="*/ 2755075 w 3123210"/>
                <a:gd name="connsiteY84" fmla="*/ 1751611 h 2369127"/>
                <a:gd name="connsiteX85" fmla="*/ 2766951 w 3123210"/>
                <a:gd name="connsiteY85" fmla="*/ 1799112 h 2369127"/>
                <a:gd name="connsiteX86" fmla="*/ 2778826 w 3123210"/>
                <a:gd name="connsiteY86" fmla="*/ 1710047 h 2369127"/>
                <a:gd name="connsiteX87" fmla="*/ 2814452 w 3123210"/>
                <a:gd name="connsiteY87" fmla="*/ 1793174 h 2369127"/>
                <a:gd name="connsiteX88" fmla="*/ 2832265 w 3123210"/>
                <a:gd name="connsiteY88" fmla="*/ 1567543 h 2369127"/>
                <a:gd name="connsiteX89" fmla="*/ 2885704 w 3123210"/>
                <a:gd name="connsiteY89" fmla="*/ 2024743 h 2369127"/>
                <a:gd name="connsiteX90" fmla="*/ 2921330 w 3123210"/>
                <a:gd name="connsiteY90" fmla="*/ 2262250 h 2369127"/>
                <a:gd name="connsiteX91" fmla="*/ 2939143 w 3123210"/>
                <a:gd name="connsiteY91" fmla="*/ 1977242 h 2369127"/>
                <a:gd name="connsiteX92" fmla="*/ 2933205 w 3123210"/>
                <a:gd name="connsiteY92" fmla="*/ 1923803 h 2369127"/>
                <a:gd name="connsiteX93" fmla="*/ 2968831 w 3123210"/>
                <a:gd name="connsiteY93" fmla="*/ 1882239 h 2369127"/>
                <a:gd name="connsiteX94" fmla="*/ 2980706 w 3123210"/>
                <a:gd name="connsiteY94" fmla="*/ 1739735 h 2369127"/>
                <a:gd name="connsiteX95" fmla="*/ 2980706 w 3123210"/>
                <a:gd name="connsiteY95" fmla="*/ 1739735 h 2369127"/>
                <a:gd name="connsiteX96" fmla="*/ 3010395 w 3123210"/>
                <a:gd name="connsiteY96" fmla="*/ 1591294 h 2369127"/>
                <a:gd name="connsiteX97" fmla="*/ 3040083 w 3123210"/>
                <a:gd name="connsiteY97" fmla="*/ 1751611 h 2369127"/>
                <a:gd name="connsiteX98" fmla="*/ 3069771 w 3123210"/>
                <a:gd name="connsiteY98" fmla="*/ 2119746 h 2369127"/>
                <a:gd name="connsiteX99" fmla="*/ 3105397 w 3123210"/>
                <a:gd name="connsiteY99" fmla="*/ 2238499 h 2369127"/>
                <a:gd name="connsiteX100" fmla="*/ 3105397 w 3123210"/>
                <a:gd name="connsiteY100" fmla="*/ 2238499 h 2369127"/>
                <a:gd name="connsiteX101" fmla="*/ 3123210 w 3123210"/>
                <a:gd name="connsiteY101" fmla="*/ 2327564 h 2369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123210" h="2369127">
                  <a:moveTo>
                    <a:pt x="0" y="2333501"/>
                  </a:moveTo>
                  <a:lnTo>
                    <a:pt x="11875" y="2268187"/>
                  </a:lnTo>
                  <a:lnTo>
                    <a:pt x="53439" y="2268187"/>
                  </a:lnTo>
                  <a:lnTo>
                    <a:pt x="83127" y="2030681"/>
                  </a:lnTo>
                  <a:lnTo>
                    <a:pt x="142504" y="2369127"/>
                  </a:lnTo>
                  <a:lnTo>
                    <a:pt x="142504" y="2131621"/>
                  </a:lnTo>
                  <a:lnTo>
                    <a:pt x="172192" y="2190998"/>
                  </a:lnTo>
                  <a:lnTo>
                    <a:pt x="207818" y="1318161"/>
                  </a:lnTo>
                  <a:lnTo>
                    <a:pt x="243444" y="1377538"/>
                  </a:lnTo>
                  <a:lnTo>
                    <a:pt x="255319" y="1240972"/>
                  </a:lnTo>
                  <a:lnTo>
                    <a:pt x="279070" y="1478478"/>
                  </a:lnTo>
                  <a:lnTo>
                    <a:pt x="302821" y="1353787"/>
                  </a:lnTo>
                  <a:lnTo>
                    <a:pt x="338447" y="1573481"/>
                  </a:lnTo>
                  <a:lnTo>
                    <a:pt x="391886" y="1787237"/>
                  </a:lnTo>
                  <a:lnTo>
                    <a:pt x="409699" y="1977242"/>
                  </a:lnTo>
                  <a:lnTo>
                    <a:pt x="433449" y="1799112"/>
                  </a:lnTo>
                  <a:lnTo>
                    <a:pt x="451262" y="1763486"/>
                  </a:lnTo>
                  <a:lnTo>
                    <a:pt x="486888" y="1537855"/>
                  </a:lnTo>
                  <a:lnTo>
                    <a:pt x="504701" y="1680359"/>
                  </a:lnTo>
                  <a:lnTo>
                    <a:pt x="534390" y="1828800"/>
                  </a:lnTo>
                  <a:lnTo>
                    <a:pt x="558140" y="1579418"/>
                  </a:lnTo>
                  <a:lnTo>
                    <a:pt x="587829" y="1745673"/>
                  </a:lnTo>
                  <a:lnTo>
                    <a:pt x="623455" y="1674421"/>
                  </a:lnTo>
                  <a:lnTo>
                    <a:pt x="635330" y="1929740"/>
                  </a:lnTo>
                  <a:lnTo>
                    <a:pt x="635330" y="1929740"/>
                  </a:lnTo>
                  <a:lnTo>
                    <a:pt x="694706" y="1977242"/>
                  </a:lnTo>
                  <a:lnTo>
                    <a:pt x="712519" y="2232561"/>
                  </a:lnTo>
                  <a:lnTo>
                    <a:pt x="742208" y="1715985"/>
                  </a:lnTo>
                  <a:lnTo>
                    <a:pt x="789709" y="1306286"/>
                  </a:lnTo>
                  <a:lnTo>
                    <a:pt x="825335" y="1252847"/>
                  </a:lnTo>
                  <a:lnTo>
                    <a:pt x="831273" y="1122218"/>
                  </a:lnTo>
                  <a:lnTo>
                    <a:pt x="890649" y="1062842"/>
                  </a:lnTo>
                  <a:lnTo>
                    <a:pt x="932213" y="706582"/>
                  </a:lnTo>
                  <a:lnTo>
                    <a:pt x="973777" y="1525979"/>
                  </a:lnTo>
                  <a:lnTo>
                    <a:pt x="985652" y="1389413"/>
                  </a:lnTo>
                  <a:lnTo>
                    <a:pt x="1009403" y="1514104"/>
                  </a:lnTo>
                  <a:lnTo>
                    <a:pt x="1104405" y="0"/>
                  </a:lnTo>
                  <a:lnTo>
                    <a:pt x="1205345" y="350322"/>
                  </a:lnTo>
                  <a:lnTo>
                    <a:pt x="1223158" y="267195"/>
                  </a:lnTo>
                  <a:lnTo>
                    <a:pt x="1246909" y="332509"/>
                  </a:lnTo>
                  <a:lnTo>
                    <a:pt x="1288473" y="160317"/>
                  </a:lnTo>
                  <a:lnTo>
                    <a:pt x="1347849" y="676894"/>
                  </a:lnTo>
                  <a:lnTo>
                    <a:pt x="1365662" y="540327"/>
                  </a:lnTo>
                  <a:lnTo>
                    <a:pt x="1389413" y="629392"/>
                  </a:lnTo>
                  <a:lnTo>
                    <a:pt x="1430977" y="403761"/>
                  </a:lnTo>
                  <a:lnTo>
                    <a:pt x="1454727" y="742208"/>
                  </a:lnTo>
                  <a:lnTo>
                    <a:pt x="1460665" y="647205"/>
                  </a:lnTo>
                  <a:lnTo>
                    <a:pt x="1496291" y="712520"/>
                  </a:lnTo>
                  <a:lnTo>
                    <a:pt x="1525979" y="433450"/>
                  </a:lnTo>
                  <a:lnTo>
                    <a:pt x="1567543" y="950026"/>
                  </a:lnTo>
                  <a:lnTo>
                    <a:pt x="1579418" y="843148"/>
                  </a:lnTo>
                  <a:lnTo>
                    <a:pt x="1632857" y="1116281"/>
                  </a:lnTo>
                  <a:lnTo>
                    <a:pt x="1656608" y="837211"/>
                  </a:lnTo>
                  <a:lnTo>
                    <a:pt x="1692234" y="1074717"/>
                  </a:lnTo>
                  <a:lnTo>
                    <a:pt x="1751610" y="2042556"/>
                  </a:lnTo>
                  <a:lnTo>
                    <a:pt x="1793174" y="1145969"/>
                  </a:lnTo>
                  <a:lnTo>
                    <a:pt x="1852551" y="552203"/>
                  </a:lnTo>
                  <a:lnTo>
                    <a:pt x="1894114" y="1240972"/>
                  </a:lnTo>
                  <a:lnTo>
                    <a:pt x="1947553" y="1300348"/>
                  </a:lnTo>
                  <a:lnTo>
                    <a:pt x="1983179" y="1033153"/>
                  </a:lnTo>
                  <a:lnTo>
                    <a:pt x="2036618" y="1490353"/>
                  </a:lnTo>
                  <a:lnTo>
                    <a:pt x="2072244" y="1508166"/>
                  </a:lnTo>
                  <a:lnTo>
                    <a:pt x="2113808" y="1680359"/>
                  </a:lnTo>
                  <a:cubicBezTo>
                    <a:pt x="2111829" y="1518063"/>
                    <a:pt x="2109849" y="1355766"/>
                    <a:pt x="2107870" y="1193470"/>
                  </a:cubicBezTo>
                  <a:lnTo>
                    <a:pt x="2143496" y="1347850"/>
                  </a:lnTo>
                  <a:lnTo>
                    <a:pt x="2185060" y="516577"/>
                  </a:lnTo>
                  <a:lnTo>
                    <a:pt x="2220686" y="985652"/>
                  </a:lnTo>
                  <a:lnTo>
                    <a:pt x="2268187" y="641268"/>
                  </a:lnTo>
                  <a:lnTo>
                    <a:pt x="2286000" y="1086592"/>
                  </a:lnTo>
                  <a:lnTo>
                    <a:pt x="2333501" y="1211283"/>
                  </a:lnTo>
                  <a:lnTo>
                    <a:pt x="2369127" y="825335"/>
                  </a:lnTo>
                  <a:lnTo>
                    <a:pt x="2375065" y="730333"/>
                  </a:lnTo>
                  <a:lnTo>
                    <a:pt x="2404753" y="979714"/>
                  </a:lnTo>
                  <a:lnTo>
                    <a:pt x="2428504" y="801585"/>
                  </a:lnTo>
                  <a:lnTo>
                    <a:pt x="2458192" y="1252847"/>
                  </a:lnTo>
                  <a:lnTo>
                    <a:pt x="2493818" y="1490353"/>
                  </a:lnTo>
                  <a:lnTo>
                    <a:pt x="2547257" y="1335974"/>
                  </a:lnTo>
                  <a:lnTo>
                    <a:pt x="2576945" y="1436914"/>
                  </a:lnTo>
                  <a:lnTo>
                    <a:pt x="2588821" y="1217221"/>
                  </a:lnTo>
                  <a:lnTo>
                    <a:pt x="2612571" y="1668483"/>
                  </a:lnTo>
                  <a:lnTo>
                    <a:pt x="2648197" y="1555668"/>
                  </a:lnTo>
                  <a:lnTo>
                    <a:pt x="2677886" y="1365663"/>
                  </a:lnTo>
                  <a:lnTo>
                    <a:pt x="2707574" y="1591294"/>
                  </a:lnTo>
                  <a:lnTo>
                    <a:pt x="2719449" y="1591294"/>
                  </a:lnTo>
                  <a:lnTo>
                    <a:pt x="2755075" y="1751611"/>
                  </a:lnTo>
                  <a:lnTo>
                    <a:pt x="2766951" y="1799112"/>
                  </a:lnTo>
                  <a:lnTo>
                    <a:pt x="2778826" y="1710047"/>
                  </a:lnTo>
                  <a:lnTo>
                    <a:pt x="2814452" y="1793174"/>
                  </a:lnTo>
                  <a:lnTo>
                    <a:pt x="2832265" y="1567543"/>
                  </a:lnTo>
                  <a:lnTo>
                    <a:pt x="2885704" y="2024743"/>
                  </a:lnTo>
                  <a:lnTo>
                    <a:pt x="2921330" y="2262250"/>
                  </a:lnTo>
                  <a:lnTo>
                    <a:pt x="2939143" y="1977242"/>
                  </a:lnTo>
                  <a:lnTo>
                    <a:pt x="2933205" y="1923803"/>
                  </a:lnTo>
                  <a:lnTo>
                    <a:pt x="2968831" y="1882239"/>
                  </a:lnTo>
                  <a:lnTo>
                    <a:pt x="2980706" y="1739735"/>
                  </a:lnTo>
                  <a:lnTo>
                    <a:pt x="2980706" y="1739735"/>
                  </a:lnTo>
                  <a:lnTo>
                    <a:pt x="3010395" y="1591294"/>
                  </a:lnTo>
                  <a:lnTo>
                    <a:pt x="3040083" y="1751611"/>
                  </a:lnTo>
                  <a:lnTo>
                    <a:pt x="3069771" y="2119746"/>
                  </a:lnTo>
                  <a:lnTo>
                    <a:pt x="3105397" y="2238499"/>
                  </a:lnTo>
                  <a:lnTo>
                    <a:pt x="3105397" y="2238499"/>
                  </a:lnTo>
                  <a:lnTo>
                    <a:pt x="3123210" y="2327564"/>
                  </a:lnTo>
                </a:path>
              </a:pathLst>
            </a:custGeom>
            <a:noFill/>
            <a:ln w="38100" cap="rnd"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grpSp>
      <p:grpSp>
        <p:nvGrpSpPr>
          <p:cNvPr id="10" name="Group 9"/>
          <p:cNvGrpSpPr/>
          <p:nvPr/>
        </p:nvGrpSpPr>
        <p:grpSpPr>
          <a:xfrm>
            <a:off x="819150" y="2327275"/>
            <a:ext cx="7472363" cy="3405187"/>
            <a:chOff x="819150" y="2327275"/>
            <a:chExt cx="7472363" cy="3405187"/>
          </a:xfrm>
        </p:grpSpPr>
        <p:grpSp>
          <p:nvGrpSpPr>
            <p:cNvPr id="2" name="Group 1"/>
            <p:cNvGrpSpPr/>
            <p:nvPr/>
          </p:nvGrpSpPr>
          <p:grpSpPr>
            <a:xfrm>
              <a:off x="819150" y="2608263"/>
              <a:ext cx="7472363" cy="3124199"/>
              <a:chOff x="819150" y="2608263"/>
              <a:chExt cx="7472363" cy="3124199"/>
            </a:xfrm>
          </p:grpSpPr>
          <p:sp>
            <p:nvSpPr>
              <p:cNvPr id="63500" name="Freeform 75"/>
              <p:cNvSpPr>
                <a:spLocks noEditPoints="1"/>
              </p:cNvSpPr>
              <p:nvPr/>
            </p:nvSpPr>
            <p:spPr bwMode="auto">
              <a:xfrm>
                <a:off x="819150" y="4629150"/>
                <a:ext cx="4141788" cy="1103312"/>
              </a:xfrm>
              <a:custGeom>
                <a:avLst/>
                <a:gdLst>
                  <a:gd name="T0" fmla="*/ 740 w 21744"/>
                  <a:gd name="T1" fmla="*/ 5376 h 5768"/>
                  <a:gd name="T2" fmla="*/ 1492 w 21744"/>
                  <a:gd name="T3" fmla="*/ 5376 h 5768"/>
                  <a:gd name="T4" fmla="*/ 2244 w 21744"/>
                  <a:gd name="T5" fmla="*/ 5376 h 5768"/>
                  <a:gd name="T6" fmla="*/ 2996 w 21744"/>
                  <a:gd name="T7" fmla="*/ 5376 h 5768"/>
                  <a:gd name="T8" fmla="*/ 3532 w 21744"/>
                  <a:gd name="T9" fmla="*/ 5568 h 5768"/>
                  <a:gd name="T10" fmla="*/ 4276 w 21744"/>
                  <a:gd name="T11" fmla="*/ 5568 h 5768"/>
                  <a:gd name="T12" fmla="*/ 5028 w 21744"/>
                  <a:gd name="T13" fmla="*/ 5568 h 5768"/>
                  <a:gd name="T14" fmla="*/ 5780 w 21744"/>
                  <a:gd name="T15" fmla="*/ 5568 h 5768"/>
                  <a:gd name="T16" fmla="*/ 6321 w 21744"/>
                  <a:gd name="T17" fmla="*/ 3591 h 5768"/>
                  <a:gd name="T18" fmla="*/ 7068 w 21744"/>
                  <a:gd name="T19" fmla="*/ 3496 h 5768"/>
                  <a:gd name="T20" fmla="*/ 7820 w 21744"/>
                  <a:gd name="T21" fmla="*/ 3496 h 5768"/>
                  <a:gd name="T22" fmla="*/ 8572 w 21744"/>
                  <a:gd name="T23" fmla="*/ 3496 h 5768"/>
                  <a:gd name="T24" fmla="*/ 9316 w 21744"/>
                  <a:gd name="T25" fmla="*/ 3496 h 5768"/>
                  <a:gd name="T26" fmla="*/ 9852 w 21744"/>
                  <a:gd name="T27" fmla="*/ 4392 h 5768"/>
                  <a:gd name="T28" fmla="*/ 10604 w 21744"/>
                  <a:gd name="T29" fmla="*/ 4392 h 5768"/>
                  <a:gd name="T30" fmla="*/ 11352 w 21744"/>
                  <a:gd name="T31" fmla="*/ 4492 h 5768"/>
                  <a:gd name="T32" fmla="*/ 10604 w 21744"/>
                  <a:gd name="T33" fmla="*/ 4592 h 5768"/>
                  <a:gd name="T34" fmla="*/ 9852 w 21744"/>
                  <a:gd name="T35" fmla="*/ 4592 h 5768"/>
                  <a:gd name="T36" fmla="*/ 9316 w 21744"/>
                  <a:gd name="T37" fmla="*/ 3696 h 5768"/>
                  <a:gd name="T38" fmla="*/ 8572 w 21744"/>
                  <a:gd name="T39" fmla="*/ 3696 h 5768"/>
                  <a:gd name="T40" fmla="*/ 7820 w 21744"/>
                  <a:gd name="T41" fmla="*/ 3696 h 5768"/>
                  <a:gd name="T42" fmla="*/ 7068 w 21744"/>
                  <a:gd name="T43" fmla="*/ 3696 h 5768"/>
                  <a:gd name="T44" fmla="*/ 6520 w 21744"/>
                  <a:gd name="T45" fmla="*/ 3601 h 5768"/>
                  <a:gd name="T46" fmla="*/ 5780 w 21744"/>
                  <a:gd name="T47" fmla="*/ 5768 h 5768"/>
                  <a:gd name="T48" fmla="*/ 5028 w 21744"/>
                  <a:gd name="T49" fmla="*/ 5768 h 5768"/>
                  <a:gd name="T50" fmla="*/ 4276 w 21744"/>
                  <a:gd name="T51" fmla="*/ 5768 h 5768"/>
                  <a:gd name="T52" fmla="*/ 3532 w 21744"/>
                  <a:gd name="T53" fmla="*/ 5768 h 5768"/>
                  <a:gd name="T54" fmla="*/ 2996 w 21744"/>
                  <a:gd name="T55" fmla="*/ 5576 h 5768"/>
                  <a:gd name="T56" fmla="*/ 2244 w 21744"/>
                  <a:gd name="T57" fmla="*/ 5576 h 5768"/>
                  <a:gd name="T58" fmla="*/ 1492 w 21744"/>
                  <a:gd name="T59" fmla="*/ 5576 h 5768"/>
                  <a:gd name="T60" fmla="*/ 740 w 21744"/>
                  <a:gd name="T61" fmla="*/ 5576 h 5768"/>
                  <a:gd name="T62" fmla="*/ 0 w 21744"/>
                  <a:gd name="T63" fmla="*/ 5476 h 5768"/>
                  <a:gd name="T64" fmla="*/ 11892 w 21744"/>
                  <a:gd name="T65" fmla="*/ 4392 h 5768"/>
                  <a:gd name="T66" fmla="*/ 12644 w 21744"/>
                  <a:gd name="T67" fmla="*/ 4392 h 5768"/>
                  <a:gd name="T68" fmla="*/ 13180 w 21744"/>
                  <a:gd name="T69" fmla="*/ 5512 h 5768"/>
                  <a:gd name="T70" fmla="*/ 13932 w 21744"/>
                  <a:gd name="T71" fmla="*/ 5512 h 5768"/>
                  <a:gd name="T72" fmla="*/ 14676 w 21744"/>
                  <a:gd name="T73" fmla="*/ 5512 h 5768"/>
                  <a:gd name="T74" fmla="*/ 15428 w 21744"/>
                  <a:gd name="T75" fmla="*/ 5512 h 5768"/>
                  <a:gd name="T76" fmla="*/ 16180 w 21744"/>
                  <a:gd name="T77" fmla="*/ 5512 h 5768"/>
                  <a:gd name="T78" fmla="*/ 16716 w 21744"/>
                  <a:gd name="T79" fmla="*/ 5568 h 5768"/>
                  <a:gd name="T80" fmla="*/ 17468 w 21744"/>
                  <a:gd name="T81" fmla="*/ 5568 h 5768"/>
                  <a:gd name="T82" fmla="*/ 18220 w 21744"/>
                  <a:gd name="T83" fmla="*/ 5568 h 5768"/>
                  <a:gd name="T84" fmla="*/ 18964 w 21744"/>
                  <a:gd name="T85" fmla="*/ 5568 h 5768"/>
                  <a:gd name="T86" fmla="*/ 19500 w 21744"/>
                  <a:gd name="T87" fmla="*/ 0 h 5768"/>
                  <a:gd name="T88" fmla="*/ 20252 w 21744"/>
                  <a:gd name="T89" fmla="*/ 0 h 5768"/>
                  <a:gd name="T90" fmla="*/ 21004 w 21744"/>
                  <a:gd name="T91" fmla="*/ 0 h 5768"/>
                  <a:gd name="T92" fmla="*/ 21744 w 21744"/>
                  <a:gd name="T93" fmla="*/ 100 h 5768"/>
                  <a:gd name="T94" fmla="*/ 21004 w 21744"/>
                  <a:gd name="T95" fmla="*/ 200 h 5768"/>
                  <a:gd name="T96" fmla="*/ 20252 w 21744"/>
                  <a:gd name="T97" fmla="*/ 200 h 5768"/>
                  <a:gd name="T98" fmla="*/ 19500 w 21744"/>
                  <a:gd name="T99" fmla="*/ 200 h 5768"/>
                  <a:gd name="T100" fmla="*/ 18964 w 21744"/>
                  <a:gd name="T101" fmla="*/ 5768 h 5768"/>
                  <a:gd name="T102" fmla="*/ 18220 w 21744"/>
                  <a:gd name="T103" fmla="*/ 5768 h 5768"/>
                  <a:gd name="T104" fmla="*/ 17468 w 21744"/>
                  <a:gd name="T105" fmla="*/ 5768 h 5768"/>
                  <a:gd name="T106" fmla="*/ 16716 w 21744"/>
                  <a:gd name="T107" fmla="*/ 5768 h 5768"/>
                  <a:gd name="T108" fmla="*/ 16180 w 21744"/>
                  <a:gd name="T109" fmla="*/ 5712 h 5768"/>
                  <a:gd name="T110" fmla="*/ 15428 w 21744"/>
                  <a:gd name="T111" fmla="*/ 5712 h 5768"/>
                  <a:gd name="T112" fmla="*/ 14676 w 21744"/>
                  <a:gd name="T113" fmla="*/ 5712 h 5768"/>
                  <a:gd name="T114" fmla="*/ 13932 w 21744"/>
                  <a:gd name="T115" fmla="*/ 5712 h 5768"/>
                  <a:gd name="T116" fmla="*/ 13180 w 21744"/>
                  <a:gd name="T117" fmla="*/ 5712 h 5768"/>
                  <a:gd name="T118" fmla="*/ 12644 w 21744"/>
                  <a:gd name="T119" fmla="*/ 4592 h 5768"/>
                  <a:gd name="T120" fmla="*/ 11892 w 21744"/>
                  <a:gd name="T121" fmla="*/ 4592 h 5768"/>
                  <a:gd name="T122" fmla="*/ 11356 w 21744"/>
                  <a:gd name="T123" fmla="*/ 4392 h 57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1744" h="5768">
                    <a:moveTo>
                      <a:pt x="100" y="5376"/>
                    </a:moveTo>
                    <a:lnTo>
                      <a:pt x="204" y="5376"/>
                    </a:lnTo>
                    <a:lnTo>
                      <a:pt x="316" y="5376"/>
                    </a:lnTo>
                    <a:lnTo>
                      <a:pt x="420" y="5376"/>
                    </a:lnTo>
                    <a:lnTo>
                      <a:pt x="524" y="5376"/>
                    </a:lnTo>
                    <a:lnTo>
                      <a:pt x="636" y="5376"/>
                    </a:lnTo>
                    <a:lnTo>
                      <a:pt x="740" y="5376"/>
                    </a:lnTo>
                    <a:lnTo>
                      <a:pt x="852" y="5376"/>
                    </a:lnTo>
                    <a:lnTo>
                      <a:pt x="956" y="5376"/>
                    </a:lnTo>
                    <a:lnTo>
                      <a:pt x="1060" y="5376"/>
                    </a:lnTo>
                    <a:lnTo>
                      <a:pt x="1172" y="5376"/>
                    </a:lnTo>
                    <a:lnTo>
                      <a:pt x="1276" y="5376"/>
                    </a:lnTo>
                    <a:lnTo>
                      <a:pt x="1388" y="5376"/>
                    </a:lnTo>
                    <a:lnTo>
                      <a:pt x="1492" y="5376"/>
                    </a:lnTo>
                    <a:lnTo>
                      <a:pt x="1596" y="5376"/>
                    </a:lnTo>
                    <a:lnTo>
                      <a:pt x="1708" y="5376"/>
                    </a:lnTo>
                    <a:lnTo>
                      <a:pt x="1812" y="5376"/>
                    </a:lnTo>
                    <a:lnTo>
                      <a:pt x="1924" y="5376"/>
                    </a:lnTo>
                    <a:lnTo>
                      <a:pt x="2028" y="5376"/>
                    </a:lnTo>
                    <a:lnTo>
                      <a:pt x="2132" y="5376"/>
                    </a:lnTo>
                    <a:lnTo>
                      <a:pt x="2244" y="5376"/>
                    </a:lnTo>
                    <a:lnTo>
                      <a:pt x="2348" y="5376"/>
                    </a:lnTo>
                    <a:lnTo>
                      <a:pt x="2460" y="5376"/>
                    </a:lnTo>
                    <a:lnTo>
                      <a:pt x="2564" y="5376"/>
                    </a:lnTo>
                    <a:lnTo>
                      <a:pt x="2668" y="5376"/>
                    </a:lnTo>
                    <a:lnTo>
                      <a:pt x="2780" y="5376"/>
                    </a:lnTo>
                    <a:lnTo>
                      <a:pt x="2884" y="5376"/>
                    </a:lnTo>
                    <a:lnTo>
                      <a:pt x="2996" y="5376"/>
                    </a:lnTo>
                    <a:lnTo>
                      <a:pt x="3100" y="5376"/>
                    </a:lnTo>
                    <a:lnTo>
                      <a:pt x="3204" y="5376"/>
                    </a:lnTo>
                    <a:lnTo>
                      <a:pt x="3316" y="5376"/>
                    </a:lnTo>
                    <a:cubicBezTo>
                      <a:pt x="3353" y="5376"/>
                      <a:pt x="3387" y="5397"/>
                      <a:pt x="3404" y="5429"/>
                    </a:cubicBezTo>
                    <a:lnTo>
                      <a:pt x="3508" y="5621"/>
                    </a:lnTo>
                    <a:lnTo>
                      <a:pt x="3420" y="5568"/>
                    </a:lnTo>
                    <a:lnTo>
                      <a:pt x="3532" y="5568"/>
                    </a:lnTo>
                    <a:lnTo>
                      <a:pt x="3636" y="5568"/>
                    </a:lnTo>
                    <a:lnTo>
                      <a:pt x="3740" y="5568"/>
                    </a:lnTo>
                    <a:lnTo>
                      <a:pt x="3852" y="5568"/>
                    </a:lnTo>
                    <a:lnTo>
                      <a:pt x="3956" y="5568"/>
                    </a:lnTo>
                    <a:lnTo>
                      <a:pt x="4068" y="5568"/>
                    </a:lnTo>
                    <a:lnTo>
                      <a:pt x="4172" y="5568"/>
                    </a:lnTo>
                    <a:lnTo>
                      <a:pt x="4276" y="5568"/>
                    </a:lnTo>
                    <a:lnTo>
                      <a:pt x="4388" y="5568"/>
                    </a:lnTo>
                    <a:lnTo>
                      <a:pt x="4492" y="5568"/>
                    </a:lnTo>
                    <a:lnTo>
                      <a:pt x="4604" y="5568"/>
                    </a:lnTo>
                    <a:lnTo>
                      <a:pt x="4708" y="5568"/>
                    </a:lnTo>
                    <a:lnTo>
                      <a:pt x="4812" y="5568"/>
                    </a:lnTo>
                    <a:lnTo>
                      <a:pt x="4924" y="5568"/>
                    </a:lnTo>
                    <a:lnTo>
                      <a:pt x="5028" y="5568"/>
                    </a:lnTo>
                    <a:lnTo>
                      <a:pt x="5140" y="5568"/>
                    </a:lnTo>
                    <a:lnTo>
                      <a:pt x="5244" y="5568"/>
                    </a:lnTo>
                    <a:lnTo>
                      <a:pt x="5348" y="5568"/>
                    </a:lnTo>
                    <a:lnTo>
                      <a:pt x="5460" y="5568"/>
                    </a:lnTo>
                    <a:lnTo>
                      <a:pt x="5564" y="5568"/>
                    </a:lnTo>
                    <a:lnTo>
                      <a:pt x="5676" y="5568"/>
                    </a:lnTo>
                    <a:lnTo>
                      <a:pt x="5780" y="5568"/>
                    </a:lnTo>
                    <a:lnTo>
                      <a:pt x="5884" y="5568"/>
                    </a:lnTo>
                    <a:lnTo>
                      <a:pt x="5996" y="5568"/>
                    </a:lnTo>
                    <a:lnTo>
                      <a:pt x="6100" y="5568"/>
                    </a:lnTo>
                    <a:lnTo>
                      <a:pt x="6212" y="5568"/>
                    </a:lnTo>
                    <a:lnTo>
                      <a:pt x="6316" y="5568"/>
                    </a:lnTo>
                    <a:lnTo>
                      <a:pt x="6217" y="5663"/>
                    </a:lnTo>
                    <a:lnTo>
                      <a:pt x="6321" y="3591"/>
                    </a:lnTo>
                    <a:cubicBezTo>
                      <a:pt x="6323" y="3538"/>
                      <a:pt x="6367" y="3496"/>
                      <a:pt x="6420" y="3496"/>
                    </a:cubicBezTo>
                    <a:lnTo>
                      <a:pt x="6532" y="3496"/>
                    </a:lnTo>
                    <a:lnTo>
                      <a:pt x="6636" y="3496"/>
                    </a:lnTo>
                    <a:lnTo>
                      <a:pt x="6748" y="3496"/>
                    </a:lnTo>
                    <a:lnTo>
                      <a:pt x="6852" y="3496"/>
                    </a:lnTo>
                    <a:lnTo>
                      <a:pt x="6956" y="3496"/>
                    </a:lnTo>
                    <a:lnTo>
                      <a:pt x="7068" y="3496"/>
                    </a:lnTo>
                    <a:lnTo>
                      <a:pt x="7172" y="3496"/>
                    </a:lnTo>
                    <a:lnTo>
                      <a:pt x="7284" y="3496"/>
                    </a:lnTo>
                    <a:lnTo>
                      <a:pt x="7388" y="3496"/>
                    </a:lnTo>
                    <a:lnTo>
                      <a:pt x="7492" y="3496"/>
                    </a:lnTo>
                    <a:lnTo>
                      <a:pt x="7604" y="3496"/>
                    </a:lnTo>
                    <a:lnTo>
                      <a:pt x="7708" y="3496"/>
                    </a:lnTo>
                    <a:lnTo>
                      <a:pt x="7820" y="3496"/>
                    </a:lnTo>
                    <a:lnTo>
                      <a:pt x="7924" y="3496"/>
                    </a:lnTo>
                    <a:lnTo>
                      <a:pt x="8028" y="3496"/>
                    </a:lnTo>
                    <a:lnTo>
                      <a:pt x="8140" y="3496"/>
                    </a:lnTo>
                    <a:lnTo>
                      <a:pt x="8244" y="3496"/>
                    </a:lnTo>
                    <a:lnTo>
                      <a:pt x="8356" y="3496"/>
                    </a:lnTo>
                    <a:lnTo>
                      <a:pt x="8460" y="3496"/>
                    </a:lnTo>
                    <a:lnTo>
                      <a:pt x="8572" y="3496"/>
                    </a:lnTo>
                    <a:lnTo>
                      <a:pt x="8676" y="3496"/>
                    </a:lnTo>
                    <a:lnTo>
                      <a:pt x="8780" y="3496"/>
                    </a:lnTo>
                    <a:lnTo>
                      <a:pt x="8892" y="3496"/>
                    </a:lnTo>
                    <a:lnTo>
                      <a:pt x="8996" y="3496"/>
                    </a:lnTo>
                    <a:lnTo>
                      <a:pt x="9108" y="3496"/>
                    </a:lnTo>
                    <a:lnTo>
                      <a:pt x="9212" y="3496"/>
                    </a:lnTo>
                    <a:lnTo>
                      <a:pt x="9316" y="3496"/>
                    </a:lnTo>
                    <a:lnTo>
                      <a:pt x="9428" y="3496"/>
                    </a:lnTo>
                    <a:lnTo>
                      <a:pt x="9532" y="3496"/>
                    </a:lnTo>
                    <a:lnTo>
                      <a:pt x="9644" y="3496"/>
                    </a:lnTo>
                    <a:cubicBezTo>
                      <a:pt x="9695" y="3496"/>
                      <a:pt x="9738" y="3535"/>
                      <a:pt x="9744" y="3585"/>
                    </a:cubicBezTo>
                    <a:lnTo>
                      <a:pt x="9848" y="4481"/>
                    </a:lnTo>
                    <a:lnTo>
                      <a:pt x="9748" y="4392"/>
                    </a:lnTo>
                    <a:lnTo>
                      <a:pt x="9852" y="4392"/>
                    </a:lnTo>
                    <a:lnTo>
                      <a:pt x="9964" y="4392"/>
                    </a:lnTo>
                    <a:lnTo>
                      <a:pt x="10068" y="4392"/>
                    </a:lnTo>
                    <a:lnTo>
                      <a:pt x="10180" y="4392"/>
                    </a:lnTo>
                    <a:lnTo>
                      <a:pt x="10284" y="4392"/>
                    </a:lnTo>
                    <a:lnTo>
                      <a:pt x="10388" y="4392"/>
                    </a:lnTo>
                    <a:lnTo>
                      <a:pt x="10500" y="4392"/>
                    </a:lnTo>
                    <a:lnTo>
                      <a:pt x="10604" y="4392"/>
                    </a:lnTo>
                    <a:lnTo>
                      <a:pt x="10716" y="4392"/>
                    </a:lnTo>
                    <a:lnTo>
                      <a:pt x="10820" y="4392"/>
                    </a:lnTo>
                    <a:lnTo>
                      <a:pt x="10924" y="4392"/>
                    </a:lnTo>
                    <a:lnTo>
                      <a:pt x="11036" y="4392"/>
                    </a:lnTo>
                    <a:lnTo>
                      <a:pt x="11140" y="4392"/>
                    </a:lnTo>
                    <a:lnTo>
                      <a:pt x="11252" y="4392"/>
                    </a:lnTo>
                    <a:cubicBezTo>
                      <a:pt x="11308" y="4392"/>
                      <a:pt x="11352" y="4437"/>
                      <a:pt x="11352" y="4492"/>
                    </a:cubicBezTo>
                    <a:cubicBezTo>
                      <a:pt x="11352" y="4548"/>
                      <a:pt x="11308" y="4592"/>
                      <a:pt x="11252" y="4592"/>
                    </a:cubicBezTo>
                    <a:lnTo>
                      <a:pt x="11140" y="4592"/>
                    </a:lnTo>
                    <a:lnTo>
                      <a:pt x="11036" y="4592"/>
                    </a:lnTo>
                    <a:lnTo>
                      <a:pt x="10924" y="4592"/>
                    </a:lnTo>
                    <a:lnTo>
                      <a:pt x="10820" y="4592"/>
                    </a:lnTo>
                    <a:lnTo>
                      <a:pt x="10716" y="4592"/>
                    </a:lnTo>
                    <a:lnTo>
                      <a:pt x="10604" y="4592"/>
                    </a:lnTo>
                    <a:lnTo>
                      <a:pt x="10500" y="4592"/>
                    </a:lnTo>
                    <a:lnTo>
                      <a:pt x="10388" y="4592"/>
                    </a:lnTo>
                    <a:lnTo>
                      <a:pt x="10284" y="4592"/>
                    </a:lnTo>
                    <a:lnTo>
                      <a:pt x="10180" y="4592"/>
                    </a:lnTo>
                    <a:lnTo>
                      <a:pt x="10068" y="4592"/>
                    </a:lnTo>
                    <a:lnTo>
                      <a:pt x="9964" y="4592"/>
                    </a:lnTo>
                    <a:lnTo>
                      <a:pt x="9852" y="4592"/>
                    </a:lnTo>
                    <a:lnTo>
                      <a:pt x="9748" y="4592"/>
                    </a:lnTo>
                    <a:cubicBezTo>
                      <a:pt x="9698" y="4592"/>
                      <a:pt x="9655" y="4554"/>
                      <a:pt x="9649" y="4504"/>
                    </a:cubicBezTo>
                    <a:lnTo>
                      <a:pt x="9545" y="3608"/>
                    </a:lnTo>
                    <a:lnTo>
                      <a:pt x="9644" y="3696"/>
                    </a:lnTo>
                    <a:lnTo>
                      <a:pt x="9532" y="3696"/>
                    </a:lnTo>
                    <a:lnTo>
                      <a:pt x="9428" y="3696"/>
                    </a:lnTo>
                    <a:lnTo>
                      <a:pt x="9316" y="3696"/>
                    </a:lnTo>
                    <a:lnTo>
                      <a:pt x="9212" y="3696"/>
                    </a:lnTo>
                    <a:lnTo>
                      <a:pt x="9108" y="3696"/>
                    </a:lnTo>
                    <a:lnTo>
                      <a:pt x="8996" y="3696"/>
                    </a:lnTo>
                    <a:lnTo>
                      <a:pt x="8892" y="3696"/>
                    </a:lnTo>
                    <a:lnTo>
                      <a:pt x="8780" y="3696"/>
                    </a:lnTo>
                    <a:lnTo>
                      <a:pt x="8676" y="3696"/>
                    </a:lnTo>
                    <a:lnTo>
                      <a:pt x="8572" y="3696"/>
                    </a:lnTo>
                    <a:lnTo>
                      <a:pt x="8460" y="3696"/>
                    </a:lnTo>
                    <a:lnTo>
                      <a:pt x="8356" y="3696"/>
                    </a:lnTo>
                    <a:lnTo>
                      <a:pt x="8244" y="3696"/>
                    </a:lnTo>
                    <a:lnTo>
                      <a:pt x="8140" y="3696"/>
                    </a:lnTo>
                    <a:lnTo>
                      <a:pt x="8028" y="3696"/>
                    </a:lnTo>
                    <a:lnTo>
                      <a:pt x="7924" y="3696"/>
                    </a:lnTo>
                    <a:lnTo>
                      <a:pt x="7820" y="3696"/>
                    </a:lnTo>
                    <a:lnTo>
                      <a:pt x="7708" y="3696"/>
                    </a:lnTo>
                    <a:lnTo>
                      <a:pt x="7604" y="3696"/>
                    </a:lnTo>
                    <a:lnTo>
                      <a:pt x="7492" y="3696"/>
                    </a:lnTo>
                    <a:lnTo>
                      <a:pt x="7388" y="3696"/>
                    </a:lnTo>
                    <a:lnTo>
                      <a:pt x="7284" y="3696"/>
                    </a:lnTo>
                    <a:lnTo>
                      <a:pt x="7172" y="3696"/>
                    </a:lnTo>
                    <a:lnTo>
                      <a:pt x="7068" y="3696"/>
                    </a:lnTo>
                    <a:lnTo>
                      <a:pt x="6956" y="3696"/>
                    </a:lnTo>
                    <a:lnTo>
                      <a:pt x="6852" y="3696"/>
                    </a:lnTo>
                    <a:lnTo>
                      <a:pt x="6748" y="3696"/>
                    </a:lnTo>
                    <a:lnTo>
                      <a:pt x="6636" y="3696"/>
                    </a:lnTo>
                    <a:lnTo>
                      <a:pt x="6532" y="3696"/>
                    </a:lnTo>
                    <a:lnTo>
                      <a:pt x="6420" y="3696"/>
                    </a:lnTo>
                    <a:lnTo>
                      <a:pt x="6520" y="3601"/>
                    </a:lnTo>
                    <a:lnTo>
                      <a:pt x="6416" y="5673"/>
                    </a:lnTo>
                    <a:cubicBezTo>
                      <a:pt x="6414" y="5727"/>
                      <a:pt x="6370" y="5768"/>
                      <a:pt x="6316" y="5768"/>
                    </a:cubicBezTo>
                    <a:lnTo>
                      <a:pt x="6212" y="5768"/>
                    </a:lnTo>
                    <a:lnTo>
                      <a:pt x="6100" y="5768"/>
                    </a:lnTo>
                    <a:lnTo>
                      <a:pt x="5996" y="5768"/>
                    </a:lnTo>
                    <a:lnTo>
                      <a:pt x="5884" y="5768"/>
                    </a:lnTo>
                    <a:lnTo>
                      <a:pt x="5780" y="5768"/>
                    </a:lnTo>
                    <a:lnTo>
                      <a:pt x="5676" y="5768"/>
                    </a:lnTo>
                    <a:lnTo>
                      <a:pt x="5564" y="5768"/>
                    </a:lnTo>
                    <a:lnTo>
                      <a:pt x="5460" y="5768"/>
                    </a:lnTo>
                    <a:lnTo>
                      <a:pt x="5348" y="5768"/>
                    </a:lnTo>
                    <a:lnTo>
                      <a:pt x="5244" y="5768"/>
                    </a:lnTo>
                    <a:lnTo>
                      <a:pt x="5140" y="5768"/>
                    </a:lnTo>
                    <a:lnTo>
                      <a:pt x="5028" y="5768"/>
                    </a:lnTo>
                    <a:lnTo>
                      <a:pt x="4924" y="5768"/>
                    </a:lnTo>
                    <a:lnTo>
                      <a:pt x="4812" y="5768"/>
                    </a:lnTo>
                    <a:lnTo>
                      <a:pt x="4708" y="5768"/>
                    </a:lnTo>
                    <a:lnTo>
                      <a:pt x="4604" y="5768"/>
                    </a:lnTo>
                    <a:lnTo>
                      <a:pt x="4492" y="5768"/>
                    </a:lnTo>
                    <a:lnTo>
                      <a:pt x="4388" y="5768"/>
                    </a:lnTo>
                    <a:lnTo>
                      <a:pt x="4276" y="5768"/>
                    </a:lnTo>
                    <a:lnTo>
                      <a:pt x="4172" y="5768"/>
                    </a:lnTo>
                    <a:lnTo>
                      <a:pt x="4068" y="5768"/>
                    </a:lnTo>
                    <a:lnTo>
                      <a:pt x="3956" y="5768"/>
                    </a:lnTo>
                    <a:lnTo>
                      <a:pt x="3852" y="5768"/>
                    </a:lnTo>
                    <a:lnTo>
                      <a:pt x="3740" y="5768"/>
                    </a:lnTo>
                    <a:lnTo>
                      <a:pt x="3636" y="5768"/>
                    </a:lnTo>
                    <a:lnTo>
                      <a:pt x="3532" y="5768"/>
                    </a:lnTo>
                    <a:lnTo>
                      <a:pt x="3420" y="5768"/>
                    </a:lnTo>
                    <a:cubicBezTo>
                      <a:pt x="3384" y="5768"/>
                      <a:pt x="3350" y="5748"/>
                      <a:pt x="3333" y="5716"/>
                    </a:cubicBezTo>
                    <a:lnTo>
                      <a:pt x="3229" y="5524"/>
                    </a:lnTo>
                    <a:lnTo>
                      <a:pt x="3316" y="5576"/>
                    </a:lnTo>
                    <a:lnTo>
                      <a:pt x="3204" y="5576"/>
                    </a:lnTo>
                    <a:lnTo>
                      <a:pt x="3100" y="5576"/>
                    </a:lnTo>
                    <a:lnTo>
                      <a:pt x="2996" y="5576"/>
                    </a:lnTo>
                    <a:lnTo>
                      <a:pt x="2884" y="5576"/>
                    </a:lnTo>
                    <a:lnTo>
                      <a:pt x="2780" y="5576"/>
                    </a:lnTo>
                    <a:lnTo>
                      <a:pt x="2668" y="5576"/>
                    </a:lnTo>
                    <a:lnTo>
                      <a:pt x="2564" y="5576"/>
                    </a:lnTo>
                    <a:lnTo>
                      <a:pt x="2460" y="5576"/>
                    </a:lnTo>
                    <a:lnTo>
                      <a:pt x="2348" y="5576"/>
                    </a:lnTo>
                    <a:lnTo>
                      <a:pt x="2244" y="5576"/>
                    </a:lnTo>
                    <a:lnTo>
                      <a:pt x="2132" y="5576"/>
                    </a:lnTo>
                    <a:lnTo>
                      <a:pt x="2028" y="5576"/>
                    </a:lnTo>
                    <a:lnTo>
                      <a:pt x="1924" y="5576"/>
                    </a:lnTo>
                    <a:lnTo>
                      <a:pt x="1812" y="5576"/>
                    </a:lnTo>
                    <a:lnTo>
                      <a:pt x="1708" y="5576"/>
                    </a:lnTo>
                    <a:lnTo>
                      <a:pt x="1596" y="5576"/>
                    </a:lnTo>
                    <a:lnTo>
                      <a:pt x="1492" y="5576"/>
                    </a:lnTo>
                    <a:lnTo>
                      <a:pt x="1388" y="5576"/>
                    </a:lnTo>
                    <a:lnTo>
                      <a:pt x="1276" y="5576"/>
                    </a:lnTo>
                    <a:lnTo>
                      <a:pt x="1172" y="5576"/>
                    </a:lnTo>
                    <a:lnTo>
                      <a:pt x="1060" y="5576"/>
                    </a:lnTo>
                    <a:lnTo>
                      <a:pt x="956" y="5576"/>
                    </a:lnTo>
                    <a:lnTo>
                      <a:pt x="852" y="5576"/>
                    </a:lnTo>
                    <a:lnTo>
                      <a:pt x="740" y="5576"/>
                    </a:lnTo>
                    <a:lnTo>
                      <a:pt x="636" y="5576"/>
                    </a:lnTo>
                    <a:lnTo>
                      <a:pt x="524" y="5576"/>
                    </a:lnTo>
                    <a:lnTo>
                      <a:pt x="420" y="5576"/>
                    </a:lnTo>
                    <a:lnTo>
                      <a:pt x="316" y="5576"/>
                    </a:lnTo>
                    <a:lnTo>
                      <a:pt x="204" y="5576"/>
                    </a:lnTo>
                    <a:lnTo>
                      <a:pt x="100" y="5576"/>
                    </a:lnTo>
                    <a:cubicBezTo>
                      <a:pt x="45" y="5576"/>
                      <a:pt x="0" y="5532"/>
                      <a:pt x="0" y="5476"/>
                    </a:cubicBezTo>
                    <a:cubicBezTo>
                      <a:pt x="0" y="5421"/>
                      <a:pt x="45" y="5376"/>
                      <a:pt x="100" y="5376"/>
                    </a:cubicBezTo>
                    <a:close/>
                    <a:moveTo>
                      <a:pt x="11356" y="4392"/>
                    </a:moveTo>
                    <a:lnTo>
                      <a:pt x="11460" y="4392"/>
                    </a:lnTo>
                    <a:lnTo>
                      <a:pt x="11572" y="4392"/>
                    </a:lnTo>
                    <a:lnTo>
                      <a:pt x="11676" y="4392"/>
                    </a:lnTo>
                    <a:lnTo>
                      <a:pt x="11788" y="4392"/>
                    </a:lnTo>
                    <a:lnTo>
                      <a:pt x="11892" y="4392"/>
                    </a:lnTo>
                    <a:lnTo>
                      <a:pt x="11996" y="4392"/>
                    </a:lnTo>
                    <a:lnTo>
                      <a:pt x="12108" y="4392"/>
                    </a:lnTo>
                    <a:lnTo>
                      <a:pt x="12212" y="4392"/>
                    </a:lnTo>
                    <a:lnTo>
                      <a:pt x="12324" y="4392"/>
                    </a:lnTo>
                    <a:lnTo>
                      <a:pt x="12428" y="4392"/>
                    </a:lnTo>
                    <a:lnTo>
                      <a:pt x="12532" y="4392"/>
                    </a:lnTo>
                    <a:lnTo>
                      <a:pt x="12644" y="4392"/>
                    </a:lnTo>
                    <a:lnTo>
                      <a:pt x="12748" y="4392"/>
                    </a:lnTo>
                    <a:lnTo>
                      <a:pt x="12860" y="4392"/>
                    </a:lnTo>
                    <a:cubicBezTo>
                      <a:pt x="12912" y="4392"/>
                      <a:pt x="12955" y="4432"/>
                      <a:pt x="12960" y="4483"/>
                    </a:cubicBezTo>
                    <a:lnTo>
                      <a:pt x="13064" y="5603"/>
                    </a:lnTo>
                    <a:lnTo>
                      <a:pt x="12964" y="5512"/>
                    </a:lnTo>
                    <a:lnTo>
                      <a:pt x="13068" y="5512"/>
                    </a:lnTo>
                    <a:lnTo>
                      <a:pt x="13180" y="5512"/>
                    </a:lnTo>
                    <a:lnTo>
                      <a:pt x="13284" y="5512"/>
                    </a:lnTo>
                    <a:lnTo>
                      <a:pt x="13396" y="5512"/>
                    </a:lnTo>
                    <a:lnTo>
                      <a:pt x="13500" y="5512"/>
                    </a:lnTo>
                    <a:lnTo>
                      <a:pt x="13604" y="5512"/>
                    </a:lnTo>
                    <a:lnTo>
                      <a:pt x="13716" y="5512"/>
                    </a:lnTo>
                    <a:lnTo>
                      <a:pt x="13820" y="5512"/>
                    </a:lnTo>
                    <a:lnTo>
                      <a:pt x="13932" y="5512"/>
                    </a:lnTo>
                    <a:lnTo>
                      <a:pt x="14036" y="5512"/>
                    </a:lnTo>
                    <a:lnTo>
                      <a:pt x="14140" y="5512"/>
                    </a:lnTo>
                    <a:lnTo>
                      <a:pt x="14252" y="5512"/>
                    </a:lnTo>
                    <a:lnTo>
                      <a:pt x="14356" y="5512"/>
                    </a:lnTo>
                    <a:lnTo>
                      <a:pt x="14468" y="5512"/>
                    </a:lnTo>
                    <a:lnTo>
                      <a:pt x="14572" y="5512"/>
                    </a:lnTo>
                    <a:lnTo>
                      <a:pt x="14676" y="5512"/>
                    </a:lnTo>
                    <a:lnTo>
                      <a:pt x="14788" y="5512"/>
                    </a:lnTo>
                    <a:lnTo>
                      <a:pt x="14892" y="5512"/>
                    </a:lnTo>
                    <a:lnTo>
                      <a:pt x="15004" y="5512"/>
                    </a:lnTo>
                    <a:lnTo>
                      <a:pt x="15108" y="5512"/>
                    </a:lnTo>
                    <a:lnTo>
                      <a:pt x="15212" y="5512"/>
                    </a:lnTo>
                    <a:lnTo>
                      <a:pt x="15324" y="5512"/>
                    </a:lnTo>
                    <a:lnTo>
                      <a:pt x="15428" y="5512"/>
                    </a:lnTo>
                    <a:lnTo>
                      <a:pt x="15540" y="5512"/>
                    </a:lnTo>
                    <a:lnTo>
                      <a:pt x="15644" y="5512"/>
                    </a:lnTo>
                    <a:lnTo>
                      <a:pt x="15748" y="5512"/>
                    </a:lnTo>
                    <a:lnTo>
                      <a:pt x="15860" y="5512"/>
                    </a:lnTo>
                    <a:lnTo>
                      <a:pt x="15964" y="5512"/>
                    </a:lnTo>
                    <a:lnTo>
                      <a:pt x="16076" y="5512"/>
                    </a:lnTo>
                    <a:lnTo>
                      <a:pt x="16180" y="5512"/>
                    </a:lnTo>
                    <a:cubicBezTo>
                      <a:pt x="16197" y="5512"/>
                      <a:pt x="16213" y="5517"/>
                      <a:pt x="16228" y="5524"/>
                    </a:cubicBezTo>
                    <a:lnTo>
                      <a:pt x="16332" y="5580"/>
                    </a:lnTo>
                    <a:lnTo>
                      <a:pt x="16284" y="5568"/>
                    </a:lnTo>
                    <a:lnTo>
                      <a:pt x="16396" y="5568"/>
                    </a:lnTo>
                    <a:lnTo>
                      <a:pt x="16500" y="5568"/>
                    </a:lnTo>
                    <a:lnTo>
                      <a:pt x="16612" y="5568"/>
                    </a:lnTo>
                    <a:lnTo>
                      <a:pt x="16716" y="5568"/>
                    </a:lnTo>
                    <a:lnTo>
                      <a:pt x="16820" y="5568"/>
                    </a:lnTo>
                    <a:lnTo>
                      <a:pt x="16932" y="5568"/>
                    </a:lnTo>
                    <a:lnTo>
                      <a:pt x="17036" y="5568"/>
                    </a:lnTo>
                    <a:lnTo>
                      <a:pt x="17148" y="5568"/>
                    </a:lnTo>
                    <a:lnTo>
                      <a:pt x="17252" y="5568"/>
                    </a:lnTo>
                    <a:lnTo>
                      <a:pt x="17356" y="5568"/>
                    </a:lnTo>
                    <a:lnTo>
                      <a:pt x="17468" y="5568"/>
                    </a:lnTo>
                    <a:lnTo>
                      <a:pt x="17572" y="5568"/>
                    </a:lnTo>
                    <a:lnTo>
                      <a:pt x="17684" y="5568"/>
                    </a:lnTo>
                    <a:lnTo>
                      <a:pt x="17788" y="5568"/>
                    </a:lnTo>
                    <a:lnTo>
                      <a:pt x="17892" y="5568"/>
                    </a:lnTo>
                    <a:lnTo>
                      <a:pt x="18004" y="5568"/>
                    </a:lnTo>
                    <a:lnTo>
                      <a:pt x="18108" y="5568"/>
                    </a:lnTo>
                    <a:lnTo>
                      <a:pt x="18220" y="5568"/>
                    </a:lnTo>
                    <a:lnTo>
                      <a:pt x="18324" y="5568"/>
                    </a:lnTo>
                    <a:lnTo>
                      <a:pt x="18428" y="5568"/>
                    </a:lnTo>
                    <a:lnTo>
                      <a:pt x="18540" y="5568"/>
                    </a:lnTo>
                    <a:lnTo>
                      <a:pt x="18644" y="5568"/>
                    </a:lnTo>
                    <a:lnTo>
                      <a:pt x="18756" y="5568"/>
                    </a:lnTo>
                    <a:lnTo>
                      <a:pt x="18860" y="5568"/>
                    </a:lnTo>
                    <a:lnTo>
                      <a:pt x="18964" y="5568"/>
                    </a:lnTo>
                    <a:lnTo>
                      <a:pt x="19076" y="5568"/>
                    </a:lnTo>
                    <a:lnTo>
                      <a:pt x="19180" y="5568"/>
                    </a:lnTo>
                    <a:lnTo>
                      <a:pt x="19292" y="5568"/>
                    </a:lnTo>
                    <a:lnTo>
                      <a:pt x="19396" y="5568"/>
                    </a:lnTo>
                    <a:lnTo>
                      <a:pt x="19296" y="5667"/>
                    </a:lnTo>
                    <a:lnTo>
                      <a:pt x="19400" y="99"/>
                    </a:lnTo>
                    <a:cubicBezTo>
                      <a:pt x="19402" y="44"/>
                      <a:pt x="19446" y="0"/>
                      <a:pt x="19500" y="0"/>
                    </a:cubicBezTo>
                    <a:lnTo>
                      <a:pt x="19612" y="0"/>
                    </a:lnTo>
                    <a:lnTo>
                      <a:pt x="19716" y="0"/>
                    </a:lnTo>
                    <a:lnTo>
                      <a:pt x="19828" y="0"/>
                    </a:lnTo>
                    <a:lnTo>
                      <a:pt x="19932" y="0"/>
                    </a:lnTo>
                    <a:lnTo>
                      <a:pt x="20036" y="0"/>
                    </a:lnTo>
                    <a:lnTo>
                      <a:pt x="20148" y="0"/>
                    </a:lnTo>
                    <a:lnTo>
                      <a:pt x="20252" y="0"/>
                    </a:lnTo>
                    <a:lnTo>
                      <a:pt x="20364" y="0"/>
                    </a:lnTo>
                    <a:lnTo>
                      <a:pt x="20468" y="0"/>
                    </a:lnTo>
                    <a:lnTo>
                      <a:pt x="20572" y="0"/>
                    </a:lnTo>
                    <a:lnTo>
                      <a:pt x="20684" y="0"/>
                    </a:lnTo>
                    <a:lnTo>
                      <a:pt x="20788" y="0"/>
                    </a:lnTo>
                    <a:lnTo>
                      <a:pt x="20900" y="0"/>
                    </a:lnTo>
                    <a:lnTo>
                      <a:pt x="21004" y="0"/>
                    </a:lnTo>
                    <a:lnTo>
                      <a:pt x="21108" y="0"/>
                    </a:lnTo>
                    <a:lnTo>
                      <a:pt x="21220" y="0"/>
                    </a:lnTo>
                    <a:lnTo>
                      <a:pt x="21324" y="0"/>
                    </a:lnTo>
                    <a:lnTo>
                      <a:pt x="21436" y="0"/>
                    </a:lnTo>
                    <a:lnTo>
                      <a:pt x="21540" y="0"/>
                    </a:lnTo>
                    <a:lnTo>
                      <a:pt x="21644" y="0"/>
                    </a:lnTo>
                    <a:cubicBezTo>
                      <a:pt x="21700" y="0"/>
                      <a:pt x="21744" y="45"/>
                      <a:pt x="21744" y="100"/>
                    </a:cubicBezTo>
                    <a:cubicBezTo>
                      <a:pt x="21744" y="156"/>
                      <a:pt x="21700" y="200"/>
                      <a:pt x="21644" y="200"/>
                    </a:cubicBezTo>
                    <a:lnTo>
                      <a:pt x="21540" y="200"/>
                    </a:lnTo>
                    <a:lnTo>
                      <a:pt x="21436" y="200"/>
                    </a:lnTo>
                    <a:lnTo>
                      <a:pt x="21324" y="200"/>
                    </a:lnTo>
                    <a:lnTo>
                      <a:pt x="21220" y="200"/>
                    </a:lnTo>
                    <a:lnTo>
                      <a:pt x="21108" y="200"/>
                    </a:lnTo>
                    <a:lnTo>
                      <a:pt x="21004" y="200"/>
                    </a:lnTo>
                    <a:lnTo>
                      <a:pt x="20900" y="200"/>
                    </a:lnTo>
                    <a:lnTo>
                      <a:pt x="20788" y="200"/>
                    </a:lnTo>
                    <a:lnTo>
                      <a:pt x="20684" y="200"/>
                    </a:lnTo>
                    <a:lnTo>
                      <a:pt x="20572" y="200"/>
                    </a:lnTo>
                    <a:lnTo>
                      <a:pt x="20468" y="200"/>
                    </a:lnTo>
                    <a:lnTo>
                      <a:pt x="20364" y="200"/>
                    </a:lnTo>
                    <a:lnTo>
                      <a:pt x="20252" y="200"/>
                    </a:lnTo>
                    <a:lnTo>
                      <a:pt x="20148" y="200"/>
                    </a:lnTo>
                    <a:lnTo>
                      <a:pt x="20036" y="200"/>
                    </a:lnTo>
                    <a:lnTo>
                      <a:pt x="19932" y="200"/>
                    </a:lnTo>
                    <a:lnTo>
                      <a:pt x="19828" y="200"/>
                    </a:lnTo>
                    <a:lnTo>
                      <a:pt x="19716" y="200"/>
                    </a:lnTo>
                    <a:lnTo>
                      <a:pt x="19612" y="200"/>
                    </a:lnTo>
                    <a:lnTo>
                      <a:pt x="19500" y="200"/>
                    </a:lnTo>
                    <a:lnTo>
                      <a:pt x="19600" y="102"/>
                    </a:lnTo>
                    <a:lnTo>
                      <a:pt x="19496" y="5670"/>
                    </a:lnTo>
                    <a:cubicBezTo>
                      <a:pt x="19495" y="5725"/>
                      <a:pt x="19451" y="5768"/>
                      <a:pt x="19396" y="5768"/>
                    </a:cubicBezTo>
                    <a:lnTo>
                      <a:pt x="19292" y="5768"/>
                    </a:lnTo>
                    <a:lnTo>
                      <a:pt x="19180" y="5768"/>
                    </a:lnTo>
                    <a:lnTo>
                      <a:pt x="19076" y="5768"/>
                    </a:lnTo>
                    <a:lnTo>
                      <a:pt x="18964" y="5768"/>
                    </a:lnTo>
                    <a:lnTo>
                      <a:pt x="18860" y="5768"/>
                    </a:lnTo>
                    <a:lnTo>
                      <a:pt x="18756" y="5768"/>
                    </a:lnTo>
                    <a:lnTo>
                      <a:pt x="18644" y="5768"/>
                    </a:lnTo>
                    <a:lnTo>
                      <a:pt x="18540" y="5768"/>
                    </a:lnTo>
                    <a:lnTo>
                      <a:pt x="18428" y="5768"/>
                    </a:lnTo>
                    <a:lnTo>
                      <a:pt x="18324" y="5768"/>
                    </a:lnTo>
                    <a:lnTo>
                      <a:pt x="18220" y="5768"/>
                    </a:lnTo>
                    <a:lnTo>
                      <a:pt x="18108" y="5768"/>
                    </a:lnTo>
                    <a:lnTo>
                      <a:pt x="18004" y="5768"/>
                    </a:lnTo>
                    <a:lnTo>
                      <a:pt x="17892" y="5768"/>
                    </a:lnTo>
                    <a:lnTo>
                      <a:pt x="17788" y="5768"/>
                    </a:lnTo>
                    <a:lnTo>
                      <a:pt x="17684" y="5768"/>
                    </a:lnTo>
                    <a:lnTo>
                      <a:pt x="17572" y="5768"/>
                    </a:lnTo>
                    <a:lnTo>
                      <a:pt x="17468" y="5768"/>
                    </a:lnTo>
                    <a:lnTo>
                      <a:pt x="17356" y="5768"/>
                    </a:lnTo>
                    <a:lnTo>
                      <a:pt x="17252" y="5768"/>
                    </a:lnTo>
                    <a:lnTo>
                      <a:pt x="17148" y="5768"/>
                    </a:lnTo>
                    <a:lnTo>
                      <a:pt x="17036" y="5768"/>
                    </a:lnTo>
                    <a:lnTo>
                      <a:pt x="16932" y="5768"/>
                    </a:lnTo>
                    <a:lnTo>
                      <a:pt x="16820" y="5768"/>
                    </a:lnTo>
                    <a:lnTo>
                      <a:pt x="16716" y="5768"/>
                    </a:lnTo>
                    <a:lnTo>
                      <a:pt x="16612" y="5768"/>
                    </a:lnTo>
                    <a:lnTo>
                      <a:pt x="16500" y="5768"/>
                    </a:lnTo>
                    <a:lnTo>
                      <a:pt x="16396" y="5768"/>
                    </a:lnTo>
                    <a:lnTo>
                      <a:pt x="16284" y="5768"/>
                    </a:lnTo>
                    <a:cubicBezTo>
                      <a:pt x="16268" y="5768"/>
                      <a:pt x="16252" y="5764"/>
                      <a:pt x="16237" y="5757"/>
                    </a:cubicBezTo>
                    <a:lnTo>
                      <a:pt x="16133" y="5701"/>
                    </a:lnTo>
                    <a:lnTo>
                      <a:pt x="16180" y="5712"/>
                    </a:lnTo>
                    <a:lnTo>
                      <a:pt x="16076" y="5712"/>
                    </a:lnTo>
                    <a:lnTo>
                      <a:pt x="15964" y="5712"/>
                    </a:lnTo>
                    <a:lnTo>
                      <a:pt x="15860" y="5712"/>
                    </a:lnTo>
                    <a:lnTo>
                      <a:pt x="15748" y="5712"/>
                    </a:lnTo>
                    <a:lnTo>
                      <a:pt x="15644" y="5712"/>
                    </a:lnTo>
                    <a:lnTo>
                      <a:pt x="15540" y="5712"/>
                    </a:lnTo>
                    <a:lnTo>
                      <a:pt x="15428" y="5712"/>
                    </a:lnTo>
                    <a:lnTo>
                      <a:pt x="15324" y="5712"/>
                    </a:lnTo>
                    <a:lnTo>
                      <a:pt x="15212" y="5712"/>
                    </a:lnTo>
                    <a:lnTo>
                      <a:pt x="15108" y="5712"/>
                    </a:lnTo>
                    <a:lnTo>
                      <a:pt x="15004" y="5712"/>
                    </a:lnTo>
                    <a:lnTo>
                      <a:pt x="14892" y="5712"/>
                    </a:lnTo>
                    <a:lnTo>
                      <a:pt x="14788" y="5712"/>
                    </a:lnTo>
                    <a:lnTo>
                      <a:pt x="14676" y="5712"/>
                    </a:lnTo>
                    <a:lnTo>
                      <a:pt x="14572" y="5712"/>
                    </a:lnTo>
                    <a:lnTo>
                      <a:pt x="14468" y="5712"/>
                    </a:lnTo>
                    <a:lnTo>
                      <a:pt x="14356" y="5712"/>
                    </a:lnTo>
                    <a:lnTo>
                      <a:pt x="14252" y="5712"/>
                    </a:lnTo>
                    <a:lnTo>
                      <a:pt x="14140" y="5712"/>
                    </a:lnTo>
                    <a:lnTo>
                      <a:pt x="14036" y="5712"/>
                    </a:lnTo>
                    <a:lnTo>
                      <a:pt x="13932" y="5712"/>
                    </a:lnTo>
                    <a:lnTo>
                      <a:pt x="13820" y="5712"/>
                    </a:lnTo>
                    <a:lnTo>
                      <a:pt x="13716" y="5712"/>
                    </a:lnTo>
                    <a:lnTo>
                      <a:pt x="13604" y="5712"/>
                    </a:lnTo>
                    <a:lnTo>
                      <a:pt x="13500" y="5712"/>
                    </a:lnTo>
                    <a:lnTo>
                      <a:pt x="13396" y="5712"/>
                    </a:lnTo>
                    <a:lnTo>
                      <a:pt x="13284" y="5712"/>
                    </a:lnTo>
                    <a:lnTo>
                      <a:pt x="13180" y="5712"/>
                    </a:lnTo>
                    <a:lnTo>
                      <a:pt x="13068" y="5712"/>
                    </a:lnTo>
                    <a:lnTo>
                      <a:pt x="12964" y="5712"/>
                    </a:lnTo>
                    <a:cubicBezTo>
                      <a:pt x="12913" y="5712"/>
                      <a:pt x="12870" y="5673"/>
                      <a:pt x="12865" y="5622"/>
                    </a:cubicBezTo>
                    <a:lnTo>
                      <a:pt x="12761" y="4502"/>
                    </a:lnTo>
                    <a:lnTo>
                      <a:pt x="12860" y="4592"/>
                    </a:lnTo>
                    <a:lnTo>
                      <a:pt x="12748" y="4592"/>
                    </a:lnTo>
                    <a:lnTo>
                      <a:pt x="12644" y="4592"/>
                    </a:lnTo>
                    <a:lnTo>
                      <a:pt x="12532" y="4592"/>
                    </a:lnTo>
                    <a:lnTo>
                      <a:pt x="12428" y="4592"/>
                    </a:lnTo>
                    <a:lnTo>
                      <a:pt x="12324" y="4592"/>
                    </a:lnTo>
                    <a:lnTo>
                      <a:pt x="12212" y="4592"/>
                    </a:lnTo>
                    <a:lnTo>
                      <a:pt x="12108" y="4592"/>
                    </a:lnTo>
                    <a:lnTo>
                      <a:pt x="11996" y="4592"/>
                    </a:lnTo>
                    <a:lnTo>
                      <a:pt x="11892" y="4592"/>
                    </a:lnTo>
                    <a:lnTo>
                      <a:pt x="11788" y="4592"/>
                    </a:lnTo>
                    <a:lnTo>
                      <a:pt x="11676" y="4592"/>
                    </a:lnTo>
                    <a:lnTo>
                      <a:pt x="11572" y="4592"/>
                    </a:lnTo>
                    <a:lnTo>
                      <a:pt x="11460" y="4592"/>
                    </a:lnTo>
                    <a:lnTo>
                      <a:pt x="11356" y="4592"/>
                    </a:lnTo>
                    <a:cubicBezTo>
                      <a:pt x="11301" y="4592"/>
                      <a:pt x="11256" y="4548"/>
                      <a:pt x="11256" y="4492"/>
                    </a:cubicBezTo>
                    <a:cubicBezTo>
                      <a:pt x="11256" y="4437"/>
                      <a:pt x="11301" y="4392"/>
                      <a:pt x="11356" y="4392"/>
                    </a:cubicBezTo>
                    <a:close/>
                  </a:path>
                </a:pathLst>
              </a:custGeom>
              <a:solidFill>
                <a:srgbClr val="000080"/>
              </a:solidFill>
              <a:ln w="1588" cap="flat">
                <a:solidFill>
                  <a:srgbClr val="00008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3501" name="Freeform 76"/>
              <p:cNvSpPr>
                <a:spLocks noEditPoints="1"/>
              </p:cNvSpPr>
              <p:nvPr/>
            </p:nvSpPr>
            <p:spPr bwMode="auto">
              <a:xfrm>
                <a:off x="4922838" y="2608263"/>
                <a:ext cx="3368675" cy="2373312"/>
              </a:xfrm>
              <a:custGeom>
                <a:avLst/>
                <a:gdLst>
                  <a:gd name="T0" fmla="*/ 318 w 8840"/>
                  <a:gd name="T1" fmla="*/ 5276 h 6196"/>
                  <a:gd name="T2" fmla="*/ 636 w 8840"/>
                  <a:gd name="T3" fmla="*/ 5322 h 6196"/>
                  <a:gd name="T4" fmla="*/ 854 w 8840"/>
                  <a:gd name="T5" fmla="*/ 5864 h 6196"/>
                  <a:gd name="T6" fmla="*/ 1178 w 8840"/>
                  <a:gd name="T7" fmla="*/ 5864 h 6196"/>
                  <a:gd name="T8" fmla="*/ 1498 w 8840"/>
                  <a:gd name="T9" fmla="*/ 5864 h 6196"/>
                  <a:gd name="T10" fmla="*/ 1822 w 8840"/>
                  <a:gd name="T11" fmla="*/ 5864 h 6196"/>
                  <a:gd name="T12" fmla="*/ 2142 w 8840"/>
                  <a:gd name="T13" fmla="*/ 5864 h 6196"/>
                  <a:gd name="T14" fmla="*/ 2358 w 8840"/>
                  <a:gd name="T15" fmla="*/ 0 h 6196"/>
                  <a:gd name="T16" fmla="*/ 2678 w 8840"/>
                  <a:gd name="T17" fmla="*/ 0 h 6196"/>
                  <a:gd name="T18" fmla="*/ 2998 w 8840"/>
                  <a:gd name="T19" fmla="*/ 0 h 6196"/>
                  <a:gd name="T20" fmla="*/ 3322 w 8840"/>
                  <a:gd name="T21" fmla="*/ 0 h 6196"/>
                  <a:gd name="T22" fmla="*/ 3642 w 8840"/>
                  <a:gd name="T23" fmla="*/ 0 h 6196"/>
                  <a:gd name="T24" fmla="*/ 3960 w 8840"/>
                  <a:gd name="T25" fmla="*/ 4210 h 6196"/>
                  <a:gd name="T26" fmla="*/ 4178 w 8840"/>
                  <a:gd name="T27" fmla="*/ 4160 h 6196"/>
                  <a:gd name="T28" fmla="*/ 4502 w 8840"/>
                  <a:gd name="T29" fmla="*/ 4160 h 6196"/>
                  <a:gd name="T30" fmla="*/ 4606 w 8840"/>
                  <a:gd name="T31" fmla="*/ 4260 h 6196"/>
                  <a:gd name="T32" fmla="*/ 4286 w 8840"/>
                  <a:gd name="T33" fmla="*/ 4260 h 6196"/>
                  <a:gd name="T34" fmla="*/ 3966 w 8840"/>
                  <a:gd name="T35" fmla="*/ 4260 h 6196"/>
                  <a:gd name="T36" fmla="*/ 3750 w 8840"/>
                  <a:gd name="T37" fmla="*/ 100 h 6196"/>
                  <a:gd name="T38" fmla="*/ 3430 w 8840"/>
                  <a:gd name="T39" fmla="*/ 100 h 6196"/>
                  <a:gd name="T40" fmla="*/ 3106 w 8840"/>
                  <a:gd name="T41" fmla="*/ 100 h 6196"/>
                  <a:gd name="T42" fmla="*/ 2786 w 8840"/>
                  <a:gd name="T43" fmla="*/ 100 h 6196"/>
                  <a:gd name="T44" fmla="*/ 2462 w 8840"/>
                  <a:gd name="T45" fmla="*/ 100 h 6196"/>
                  <a:gd name="T46" fmla="*/ 2250 w 8840"/>
                  <a:gd name="T47" fmla="*/ 5964 h 6196"/>
                  <a:gd name="T48" fmla="*/ 1926 w 8840"/>
                  <a:gd name="T49" fmla="*/ 5964 h 6196"/>
                  <a:gd name="T50" fmla="*/ 1606 w 8840"/>
                  <a:gd name="T51" fmla="*/ 5964 h 6196"/>
                  <a:gd name="T52" fmla="*/ 1286 w 8840"/>
                  <a:gd name="T53" fmla="*/ 5964 h 6196"/>
                  <a:gd name="T54" fmla="*/ 962 w 8840"/>
                  <a:gd name="T55" fmla="*/ 5964 h 6196"/>
                  <a:gd name="T56" fmla="*/ 642 w 8840"/>
                  <a:gd name="T57" fmla="*/ 5964 h 6196"/>
                  <a:gd name="T58" fmla="*/ 426 w 8840"/>
                  <a:gd name="T59" fmla="*/ 5376 h 6196"/>
                  <a:gd name="T60" fmla="*/ 106 w 8840"/>
                  <a:gd name="T61" fmla="*/ 5376 h 6196"/>
                  <a:gd name="T62" fmla="*/ 4822 w 8840"/>
                  <a:gd name="T63" fmla="*/ 4160 h 6196"/>
                  <a:gd name="T64" fmla="*/ 5142 w 8840"/>
                  <a:gd name="T65" fmla="*/ 4160 h 6196"/>
                  <a:gd name="T66" fmla="*/ 5466 w 8840"/>
                  <a:gd name="T67" fmla="*/ 4160 h 6196"/>
                  <a:gd name="T68" fmla="*/ 5678 w 8840"/>
                  <a:gd name="T69" fmla="*/ 5208 h 6196"/>
                  <a:gd name="T70" fmla="*/ 6002 w 8840"/>
                  <a:gd name="T71" fmla="*/ 5208 h 6196"/>
                  <a:gd name="T72" fmla="*/ 6322 w 8840"/>
                  <a:gd name="T73" fmla="*/ 5208 h 6196"/>
                  <a:gd name="T74" fmla="*/ 6646 w 8840"/>
                  <a:gd name="T75" fmla="*/ 5208 h 6196"/>
                  <a:gd name="T76" fmla="*/ 6966 w 8840"/>
                  <a:gd name="T77" fmla="*/ 5208 h 6196"/>
                  <a:gd name="T78" fmla="*/ 7182 w 8840"/>
                  <a:gd name="T79" fmla="*/ 6096 h 6196"/>
                  <a:gd name="T80" fmla="*/ 7502 w 8840"/>
                  <a:gd name="T81" fmla="*/ 6096 h 6196"/>
                  <a:gd name="T82" fmla="*/ 7826 w 8840"/>
                  <a:gd name="T83" fmla="*/ 6096 h 6196"/>
                  <a:gd name="T84" fmla="*/ 8146 w 8840"/>
                  <a:gd name="T85" fmla="*/ 6096 h 6196"/>
                  <a:gd name="T86" fmla="*/ 8466 w 8840"/>
                  <a:gd name="T87" fmla="*/ 6096 h 6196"/>
                  <a:gd name="T88" fmla="*/ 8790 w 8840"/>
                  <a:gd name="T89" fmla="*/ 6096 h 6196"/>
                  <a:gd name="T90" fmla="*/ 8574 w 8840"/>
                  <a:gd name="T91" fmla="*/ 6196 h 6196"/>
                  <a:gd name="T92" fmla="*/ 8254 w 8840"/>
                  <a:gd name="T93" fmla="*/ 6196 h 6196"/>
                  <a:gd name="T94" fmla="*/ 7930 w 8840"/>
                  <a:gd name="T95" fmla="*/ 6196 h 6196"/>
                  <a:gd name="T96" fmla="*/ 7610 w 8840"/>
                  <a:gd name="T97" fmla="*/ 6196 h 6196"/>
                  <a:gd name="T98" fmla="*/ 7290 w 8840"/>
                  <a:gd name="T99" fmla="*/ 6196 h 6196"/>
                  <a:gd name="T100" fmla="*/ 7074 w 8840"/>
                  <a:gd name="T101" fmla="*/ 5308 h 6196"/>
                  <a:gd name="T102" fmla="*/ 6750 w 8840"/>
                  <a:gd name="T103" fmla="*/ 5308 h 6196"/>
                  <a:gd name="T104" fmla="*/ 6430 w 8840"/>
                  <a:gd name="T105" fmla="*/ 5308 h 6196"/>
                  <a:gd name="T106" fmla="*/ 6110 w 8840"/>
                  <a:gd name="T107" fmla="*/ 5308 h 6196"/>
                  <a:gd name="T108" fmla="*/ 5786 w 8840"/>
                  <a:gd name="T109" fmla="*/ 5308 h 6196"/>
                  <a:gd name="T110" fmla="*/ 5469 w 8840"/>
                  <a:gd name="T111" fmla="*/ 4213 h 6196"/>
                  <a:gd name="T112" fmla="*/ 5250 w 8840"/>
                  <a:gd name="T113" fmla="*/ 4260 h 6196"/>
                  <a:gd name="T114" fmla="*/ 4930 w 8840"/>
                  <a:gd name="T115" fmla="*/ 4260 h 6196"/>
                  <a:gd name="T116" fmla="*/ 4714 w 8840"/>
                  <a:gd name="T117" fmla="*/ 4160 h 6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840" h="6196">
                    <a:moveTo>
                      <a:pt x="50" y="5276"/>
                    </a:moveTo>
                    <a:lnTo>
                      <a:pt x="106" y="5276"/>
                    </a:lnTo>
                    <a:lnTo>
                      <a:pt x="158" y="5276"/>
                    </a:lnTo>
                    <a:lnTo>
                      <a:pt x="214" y="5276"/>
                    </a:lnTo>
                    <a:lnTo>
                      <a:pt x="266" y="5276"/>
                    </a:lnTo>
                    <a:lnTo>
                      <a:pt x="318" y="5276"/>
                    </a:lnTo>
                    <a:lnTo>
                      <a:pt x="374" y="5276"/>
                    </a:lnTo>
                    <a:lnTo>
                      <a:pt x="426" y="5276"/>
                    </a:lnTo>
                    <a:lnTo>
                      <a:pt x="482" y="5276"/>
                    </a:lnTo>
                    <a:lnTo>
                      <a:pt x="534" y="5276"/>
                    </a:lnTo>
                    <a:lnTo>
                      <a:pt x="586" y="5276"/>
                    </a:lnTo>
                    <a:cubicBezTo>
                      <a:pt x="612" y="5276"/>
                      <a:pt x="634" y="5296"/>
                      <a:pt x="636" y="5322"/>
                    </a:cubicBezTo>
                    <a:lnTo>
                      <a:pt x="692" y="5910"/>
                    </a:lnTo>
                    <a:lnTo>
                      <a:pt x="642" y="5864"/>
                    </a:lnTo>
                    <a:lnTo>
                      <a:pt x="694" y="5864"/>
                    </a:lnTo>
                    <a:lnTo>
                      <a:pt x="750" y="5864"/>
                    </a:lnTo>
                    <a:lnTo>
                      <a:pt x="802" y="5864"/>
                    </a:lnTo>
                    <a:lnTo>
                      <a:pt x="854" y="5864"/>
                    </a:lnTo>
                    <a:lnTo>
                      <a:pt x="910" y="5864"/>
                    </a:lnTo>
                    <a:lnTo>
                      <a:pt x="962" y="5864"/>
                    </a:lnTo>
                    <a:lnTo>
                      <a:pt x="1018" y="5864"/>
                    </a:lnTo>
                    <a:lnTo>
                      <a:pt x="1070" y="5864"/>
                    </a:lnTo>
                    <a:lnTo>
                      <a:pt x="1122" y="5864"/>
                    </a:lnTo>
                    <a:lnTo>
                      <a:pt x="1178" y="5864"/>
                    </a:lnTo>
                    <a:lnTo>
                      <a:pt x="1230" y="5864"/>
                    </a:lnTo>
                    <a:lnTo>
                      <a:pt x="1286" y="5864"/>
                    </a:lnTo>
                    <a:lnTo>
                      <a:pt x="1338" y="5864"/>
                    </a:lnTo>
                    <a:lnTo>
                      <a:pt x="1390" y="5864"/>
                    </a:lnTo>
                    <a:lnTo>
                      <a:pt x="1446" y="5864"/>
                    </a:lnTo>
                    <a:lnTo>
                      <a:pt x="1498" y="5864"/>
                    </a:lnTo>
                    <a:lnTo>
                      <a:pt x="1554" y="5864"/>
                    </a:lnTo>
                    <a:lnTo>
                      <a:pt x="1606" y="5864"/>
                    </a:lnTo>
                    <a:lnTo>
                      <a:pt x="1658" y="5864"/>
                    </a:lnTo>
                    <a:lnTo>
                      <a:pt x="1714" y="5864"/>
                    </a:lnTo>
                    <a:lnTo>
                      <a:pt x="1766" y="5864"/>
                    </a:lnTo>
                    <a:lnTo>
                      <a:pt x="1822" y="5864"/>
                    </a:lnTo>
                    <a:lnTo>
                      <a:pt x="1874" y="5864"/>
                    </a:lnTo>
                    <a:lnTo>
                      <a:pt x="1926" y="5864"/>
                    </a:lnTo>
                    <a:lnTo>
                      <a:pt x="1982" y="5864"/>
                    </a:lnTo>
                    <a:lnTo>
                      <a:pt x="2034" y="5864"/>
                    </a:lnTo>
                    <a:lnTo>
                      <a:pt x="2090" y="5864"/>
                    </a:lnTo>
                    <a:lnTo>
                      <a:pt x="2142" y="5864"/>
                    </a:lnTo>
                    <a:lnTo>
                      <a:pt x="2194" y="5864"/>
                    </a:lnTo>
                    <a:lnTo>
                      <a:pt x="2250" y="5864"/>
                    </a:lnTo>
                    <a:lnTo>
                      <a:pt x="2200" y="5914"/>
                    </a:lnTo>
                    <a:lnTo>
                      <a:pt x="2252" y="50"/>
                    </a:lnTo>
                    <a:cubicBezTo>
                      <a:pt x="2253" y="23"/>
                      <a:pt x="2275" y="0"/>
                      <a:pt x="2302" y="0"/>
                    </a:cubicBezTo>
                    <a:lnTo>
                      <a:pt x="2358" y="0"/>
                    </a:lnTo>
                    <a:lnTo>
                      <a:pt x="2410" y="0"/>
                    </a:lnTo>
                    <a:lnTo>
                      <a:pt x="2462" y="0"/>
                    </a:lnTo>
                    <a:lnTo>
                      <a:pt x="2518" y="0"/>
                    </a:lnTo>
                    <a:lnTo>
                      <a:pt x="2570" y="0"/>
                    </a:lnTo>
                    <a:lnTo>
                      <a:pt x="2626" y="0"/>
                    </a:lnTo>
                    <a:lnTo>
                      <a:pt x="2678" y="0"/>
                    </a:lnTo>
                    <a:lnTo>
                      <a:pt x="2730" y="0"/>
                    </a:lnTo>
                    <a:lnTo>
                      <a:pt x="2786" y="0"/>
                    </a:lnTo>
                    <a:lnTo>
                      <a:pt x="2838" y="0"/>
                    </a:lnTo>
                    <a:lnTo>
                      <a:pt x="2894" y="0"/>
                    </a:lnTo>
                    <a:lnTo>
                      <a:pt x="2946" y="0"/>
                    </a:lnTo>
                    <a:lnTo>
                      <a:pt x="2998" y="0"/>
                    </a:lnTo>
                    <a:lnTo>
                      <a:pt x="3054" y="0"/>
                    </a:lnTo>
                    <a:lnTo>
                      <a:pt x="3106" y="0"/>
                    </a:lnTo>
                    <a:lnTo>
                      <a:pt x="3162" y="0"/>
                    </a:lnTo>
                    <a:lnTo>
                      <a:pt x="3214" y="0"/>
                    </a:lnTo>
                    <a:lnTo>
                      <a:pt x="3266" y="0"/>
                    </a:lnTo>
                    <a:lnTo>
                      <a:pt x="3322" y="0"/>
                    </a:lnTo>
                    <a:lnTo>
                      <a:pt x="3374" y="0"/>
                    </a:lnTo>
                    <a:lnTo>
                      <a:pt x="3430" y="0"/>
                    </a:lnTo>
                    <a:lnTo>
                      <a:pt x="3482" y="0"/>
                    </a:lnTo>
                    <a:lnTo>
                      <a:pt x="3534" y="0"/>
                    </a:lnTo>
                    <a:lnTo>
                      <a:pt x="3590" y="0"/>
                    </a:lnTo>
                    <a:lnTo>
                      <a:pt x="3642" y="0"/>
                    </a:lnTo>
                    <a:lnTo>
                      <a:pt x="3698" y="0"/>
                    </a:lnTo>
                    <a:lnTo>
                      <a:pt x="3750" y="0"/>
                    </a:lnTo>
                    <a:lnTo>
                      <a:pt x="3802" y="0"/>
                    </a:lnTo>
                    <a:lnTo>
                      <a:pt x="3858" y="0"/>
                    </a:lnTo>
                    <a:cubicBezTo>
                      <a:pt x="3886" y="0"/>
                      <a:pt x="3908" y="22"/>
                      <a:pt x="3908" y="50"/>
                    </a:cubicBezTo>
                    <a:lnTo>
                      <a:pt x="3960" y="4210"/>
                    </a:lnTo>
                    <a:lnTo>
                      <a:pt x="3910" y="4160"/>
                    </a:lnTo>
                    <a:lnTo>
                      <a:pt x="3966" y="4160"/>
                    </a:lnTo>
                    <a:lnTo>
                      <a:pt x="4018" y="4160"/>
                    </a:lnTo>
                    <a:lnTo>
                      <a:pt x="4070" y="4160"/>
                    </a:lnTo>
                    <a:lnTo>
                      <a:pt x="4126" y="4160"/>
                    </a:lnTo>
                    <a:lnTo>
                      <a:pt x="4178" y="4160"/>
                    </a:lnTo>
                    <a:lnTo>
                      <a:pt x="4234" y="4160"/>
                    </a:lnTo>
                    <a:lnTo>
                      <a:pt x="4286" y="4160"/>
                    </a:lnTo>
                    <a:lnTo>
                      <a:pt x="4338" y="4160"/>
                    </a:lnTo>
                    <a:lnTo>
                      <a:pt x="4394" y="4160"/>
                    </a:lnTo>
                    <a:lnTo>
                      <a:pt x="4446" y="4160"/>
                    </a:lnTo>
                    <a:lnTo>
                      <a:pt x="4502" y="4160"/>
                    </a:lnTo>
                    <a:lnTo>
                      <a:pt x="4554" y="4160"/>
                    </a:lnTo>
                    <a:lnTo>
                      <a:pt x="4606" y="4160"/>
                    </a:lnTo>
                    <a:lnTo>
                      <a:pt x="4662" y="4160"/>
                    </a:lnTo>
                    <a:cubicBezTo>
                      <a:pt x="4690" y="4160"/>
                      <a:pt x="4712" y="4183"/>
                      <a:pt x="4712" y="4210"/>
                    </a:cubicBezTo>
                    <a:cubicBezTo>
                      <a:pt x="4712" y="4238"/>
                      <a:pt x="4690" y="4260"/>
                      <a:pt x="4662" y="4260"/>
                    </a:cubicBezTo>
                    <a:lnTo>
                      <a:pt x="4606" y="4260"/>
                    </a:lnTo>
                    <a:lnTo>
                      <a:pt x="4554" y="4260"/>
                    </a:lnTo>
                    <a:lnTo>
                      <a:pt x="4502" y="4260"/>
                    </a:lnTo>
                    <a:lnTo>
                      <a:pt x="4446" y="4260"/>
                    </a:lnTo>
                    <a:lnTo>
                      <a:pt x="4394" y="4260"/>
                    </a:lnTo>
                    <a:lnTo>
                      <a:pt x="4338" y="4260"/>
                    </a:lnTo>
                    <a:lnTo>
                      <a:pt x="4286" y="4260"/>
                    </a:lnTo>
                    <a:lnTo>
                      <a:pt x="4234" y="4260"/>
                    </a:lnTo>
                    <a:lnTo>
                      <a:pt x="4178" y="4260"/>
                    </a:lnTo>
                    <a:lnTo>
                      <a:pt x="4126" y="4260"/>
                    </a:lnTo>
                    <a:lnTo>
                      <a:pt x="4070" y="4260"/>
                    </a:lnTo>
                    <a:lnTo>
                      <a:pt x="4018" y="4260"/>
                    </a:lnTo>
                    <a:lnTo>
                      <a:pt x="3966" y="4260"/>
                    </a:lnTo>
                    <a:lnTo>
                      <a:pt x="3910" y="4260"/>
                    </a:lnTo>
                    <a:cubicBezTo>
                      <a:pt x="3883" y="4260"/>
                      <a:pt x="3861" y="4238"/>
                      <a:pt x="3860" y="4211"/>
                    </a:cubicBezTo>
                    <a:lnTo>
                      <a:pt x="3808" y="51"/>
                    </a:lnTo>
                    <a:lnTo>
                      <a:pt x="3858" y="100"/>
                    </a:lnTo>
                    <a:lnTo>
                      <a:pt x="3802" y="100"/>
                    </a:lnTo>
                    <a:lnTo>
                      <a:pt x="3750" y="100"/>
                    </a:lnTo>
                    <a:lnTo>
                      <a:pt x="3698" y="100"/>
                    </a:lnTo>
                    <a:lnTo>
                      <a:pt x="3642" y="100"/>
                    </a:lnTo>
                    <a:lnTo>
                      <a:pt x="3590" y="100"/>
                    </a:lnTo>
                    <a:lnTo>
                      <a:pt x="3534" y="100"/>
                    </a:lnTo>
                    <a:lnTo>
                      <a:pt x="3482" y="100"/>
                    </a:lnTo>
                    <a:lnTo>
                      <a:pt x="3430" y="100"/>
                    </a:lnTo>
                    <a:lnTo>
                      <a:pt x="3374" y="100"/>
                    </a:lnTo>
                    <a:lnTo>
                      <a:pt x="3322" y="100"/>
                    </a:lnTo>
                    <a:lnTo>
                      <a:pt x="3266" y="100"/>
                    </a:lnTo>
                    <a:lnTo>
                      <a:pt x="3214" y="100"/>
                    </a:lnTo>
                    <a:lnTo>
                      <a:pt x="3162" y="100"/>
                    </a:lnTo>
                    <a:lnTo>
                      <a:pt x="3106" y="100"/>
                    </a:lnTo>
                    <a:lnTo>
                      <a:pt x="3054" y="100"/>
                    </a:lnTo>
                    <a:lnTo>
                      <a:pt x="2998" y="100"/>
                    </a:lnTo>
                    <a:lnTo>
                      <a:pt x="2946" y="100"/>
                    </a:lnTo>
                    <a:lnTo>
                      <a:pt x="2894" y="100"/>
                    </a:lnTo>
                    <a:lnTo>
                      <a:pt x="2838" y="100"/>
                    </a:lnTo>
                    <a:lnTo>
                      <a:pt x="2786" y="100"/>
                    </a:lnTo>
                    <a:lnTo>
                      <a:pt x="2730" y="100"/>
                    </a:lnTo>
                    <a:lnTo>
                      <a:pt x="2678" y="100"/>
                    </a:lnTo>
                    <a:lnTo>
                      <a:pt x="2626" y="100"/>
                    </a:lnTo>
                    <a:lnTo>
                      <a:pt x="2570" y="100"/>
                    </a:lnTo>
                    <a:lnTo>
                      <a:pt x="2518" y="100"/>
                    </a:lnTo>
                    <a:lnTo>
                      <a:pt x="2462" y="100"/>
                    </a:lnTo>
                    <a:lnTo>
                      <a:pt x="2410" y="100"/>
                    </a:lnTo>
                    <a:lnTo>
                      <a:pt x="2358" y="100"/>
                    </a:lnTo>
                    <a:lnTo>
                      <a:pt x="2302" y="100"/>
                    </a:lnTo>
                    <a:lnTo>
                      <a:pt x="2352" y="51"/>
                    </a:lnTo>
                    <a:lnTo>
                      <a:pt x="2300" y="5915"/>
                    </a:lnTo>
                    <a:cubicBezTo>
                      <a:pt x="2300" y="5942"/>
                      <a:pt x="2278" y="5964"/>
                      <a:pt x="2250" y="5964"/>
                    </a:cubicBezTo>
                    <a:lnTo>
                      <a:pt x="2194" y="5964"/>
                    </a:lnTo>
                    <a:lnTo>
                      <a:pt x="2142" y="5964"/>
                    </a:lnTo>
                    <a:lnTo>
                      <a:pt x="2090" y="5964"/>
                    </a:lnTo>
                    <a:lnTo>
                      <a:pt x="2034" y="5964"/>
                    </a:lnTo>
                    <a:lnTo>
                      <a:pt x="1982" y="5964"/>
                    </a:lnTo>
                    <a:lnTo>
                      <a:pt x="1926" y="5964"/>
                    </a:lnTo>
                    <a:lnTo>
                      <a:pt x="1874" y="5964"/>
                    </a:lnTo>
                    <a:lnTo>
                      <a:pt x="1822" y="5964"/>
                    </a:lnTo>
                    <a:lnTo>
                      <a:pt x="1766" y="5964"/>
                    </a:lnTo>
                    <a:lnTo>
                      <a:pt x="1714" y="5964"/>
                    </a:lnTo>
                    <a:lnTo>
                      <a:pt x="1658" y="5964"/>
                    </a:lnTo>
                    <a:lnTo>
                      <a:pt x="1606" y="5964"/>
                    </a:lnTo>
                    <a:lnTo>
                      <a:pt x="1554" y="5964"/>
                    </a:lnTo>
                    <a:lnTo>
                      <a:pt x="1498" y="5964"/>
                    </a:lnTo>
                    <a:lnTo>
                      <a:pt x="1446" y="5964"/>
                    </a:lnTo>
                    <a:lnTo>
                      <a:pt x="1390" y="5964"/>
                    </a:lnTo>
                    <a:lnTo>
                      <a:pt x="1338" y="5964"/>
                    </a:lnTo>
                    <a:lnTo>
                      <a:pt x="1286" y="5964"/>
                    </a:lnTo>
                    <a:lnTo>
                      <a:pt x="1230" y="5964"/>
                    </a:lnTo>
                    <a:lnTo>
                      <a:pt x="1178" y="5964"/>
                    </a:lnTo>
                    <a:lnTo>
                      <a:pt x="1122" y="5964"/>
                    </a:lnTo>
                    <a:lnTo>
                      <a:pt x="1070" y="5964"/>
                    </a:lnTo>
                    <a:lnTo>
                      <a:pt x="1018" y="5964"/>
                    </a:lnTo>
                    <a:lnTo>
                      <a:pt x="962" y="5964"/>
                    </a:lnTo>
                    <a:lnTo>
                      <a:pt x="910" y="5964"/>
                    </a:lnTo>
                    <a:lnTo>
                      <a:pt x="854" y="5964"/>
                    </a:lnTo>
                    <a:lnTo>
                      <a:pt x="802" y="5964"/>
                    </a:lnTo>
                    <a:lnTo>
                      <a:pt x="750" y="5964"/>
                    </a:lnTo>
                    <a:lnTo>
                      <a:pt x="694" y="5964"/>
                    </a:lnTo>
                    <a:lnTo>
                      <a:pt x="642" y="5964"/>
                    </a:lnTo>
                    <a:cubicBezTo>
                      <a:pt x="617" y="5964"/>
                      <a:pt x="595" y="5945"/>
                      <a:pt x="593" y="5919"/>
                    </a:cubicBezTo>
                    <a:lnTo>
                      <a:pt x="537" y="5331"/>
                    </a:lnTo>
                    <a:lnTo>
                      <a:pt x="586" y="5376"/>
                    </a:lnTo>
                    <a:lnTo>
                      <a:pt x="534" y="5376"/>
                    </a:lnTo>
                    <a:lnTo>
                      <a:pt x="482" y="5376"/>
                    </a:lnTo>
                    <a:lnTo>
                      <a:pt x="426" y="5376"/>
                    </a:lnTo>
                    <a:lnTo>
                      <a:pt x="374" y="5376"/>
                    </a:lnTo>
                    <a:lnTo>
                      <a:pt x="318" y="5376"/>
                    </a:lnTo>
                    <a:lnTo>
                      <a:pt x="266" y="5376"/>
                    </a:lnTo>
                    <a:lnTo>
                      <a:pt x="214" y="5376"/>
                    </a:lnTo>
                    <a:lnTo>
                      <a:pt x="158" y="5376"/>
                    </a:lnTo>
                    <a:lnTo>
                      <a:pt x="106" y="5376"/>
                    </a:lnTo>
                    <a:lnTo>
                      <a:pt x="50" y="5376"/>
                    </a:lnTo>
                    <a:cubicBezTo>
                      <a:pt x="23" y="5376"/>
                      <a:pt x="0" y="5354"/>
                      <a:pt x="0" y="5326"/>
                    </a:cubicBezTo>
                    <a:cubicBezTo>
                      <a:pt x="0" y="5299"/>
                      <a:pt x="23" y="5276"/>
                      <a:pt x="50" y="5276"/>
                    </a:cubicBezTo>
                    <a:close/>
                    <a:moveTo>
                      <a:pt x="4714" y="4160"/>
                    </a:moveTo>
                    <a:lnTo>
                      <a:pt x="4770" y="4160"/>
                    </a:lnTo>
                    <a:lnTo>
                      <a:pt x="4822" y="4160"/>
                    </a:lnTo>
                    <a:lnTo>
                      <a:pt x="4874" y="4160"/>
                    </a:lnTo>
                    <a:lnTo>
                      <a:pt x="4930" y="4160"/>
                    </a:lnTo>
                    <a:lnTo>
                      <a:pt x="4982" y="4160"/>
                    </a:lnTo>
                    <a:lnTo>
                      <a:pt x="5038" y="4160"/>
                    </a:lnTo>
                    <a:lnTo>
                      <a:pt x="5090" y="4160"/>
                    </a:lnTo>
                    <a:lnTo>
                      <a:pt x="5142" y="4160"/>
                    </a:lnTo>
                    <a:lnTo>
                      <a:pt x="5198" y="4160"/>
                    </a:lnTo>
                    <a:lnTo>
                      <a:pt x="5250" y="4160"/>
                    </a:lnTo>
                    <a:lnTo>
                      <a:pt x="5306" y="4160"/>
                    </a:lnTo>
                    <a:lnTo>
                      <a:pt x="5358" y="4160"/>
                    </a:lnTo>
                    <a:lnTo>
                      <a:pt x="5410" y="4160"/>
                    </a:lnTo>
                    <a:lnTo>
                      <a:pt x="5466" y="4160"/>
                    </a:lnTo>
                    <a:lnTo>
                      <a:pt x="5518" y="4160"/>
                    </a:lnTo>
                    <a:cubicBezTo>
                      <a:pt x="5545" y="4160"/>
                      <a:pt x="5567" y="4181"/>
                      <a:pt x="5568" y="4208"/>
                    </a:cubicBezTo>
                    <a:lnTo>
                      <a:pt x="5624" y="5256"/>
                    </a:lnTo>
                    <a:lnTo>
                      <a:pt x="5574" y="5208"/>
                    </a:lnTo>
                    <a:lnTo>
                      <a:pt x="5626" y="5208"/>
                    </a:lnTo>
                    <a:lnTo>
                      <a:pt x="5678" y="5208"/>
                    </a:lnTo>
                    <a:lnTo>
                      <a:pt x="5734" y="5208"/>
                    </a:lnTo>
                    <a:lnTo>
                      <a:pt x="5786" y="5208"/>
                    </a:lnTo>
                    <a:lnTo>
                      <a:pt x="5842" y="5208"/>
                    </a:lnTo>
                    <a:lnTo>
                      <a:pt x="5894" y="5208"/>
                    </a:lnTo>
                    <a:lnTo>
                      <a:pt x="5946" y="5208"/>
                    </a:lnTo>
                    <a:lnTo>
                      <a:pt x="6002" y="5208"/>
                    </a:lnTo>
                    <a:lnTo>
                      <a:pt x="6054" y="5208"/>
                    </a:lnTo>
                    <a:lnTo>
                      <a:pt x="6110" y="5208"/>
                    </a:lnTo>
                    <a:lnTo>
                      <a:pt x="6162" y="5208"/>
                    </a:lnTo>
                    <a:lnTo>
                      <a:pt x="6214" y="5208"/>
                    </a:lnTo>
                    <a:lnTo>
                      <a:pt x="6270" y="5208"/>
                    </a:lnTo>
                    <a:lnTo>
                      <a:pt x="6322" y="5208"/>
                    </a:lnTo>
                    <a:lnTo>
                      <a:pt x="6378" y="5208"/>
                    </a:lnTo>
                    <a:lnTo>
                      <a:pt x="6430" y="5208"/>
                    </a:lnTo>
                    <a:lnTo>
                      <a:pt x="6482" y="5208"/>
                    </a:lnTo>
                    <a:lnTo>
                      <a:pt x="6538" y="5208"/>
                    </a:lnTo>
                    <a:lnTo>
                      <a:pt x="6590" y="5208"/>
                    </a:lnTo>
                    <a:lnTo>
                      <a:pt x="6646" y="5208"/>
                    </a:lnTo>
                    <a:lnTo>
                      <a:pt x="6698" y="5208"/>
                    </a:lnTo>
                    <a:lnTo>
                      <a:pt x="6750" y="5208"/>
                    </a:lnTo>
                    <a:lnTo>
                      <a:pt x="6806" y="5208"/>
                    </a:lnTo>
                    <a:lnTo>
                      <a:pt x="6858" y="5208"/>
                    </a:lnTo>
                    <a:lnTo>
                      <a:pt x="6914" y="5208"/>
                    </a:lnTo>
                    <a:lnTo>
                      <a:pt x="6966" y="5208"/>
                    </a:lnTo>
                    <a:lnTo>
                      <a:pt x="7018" y="5208"/>
                    </a:lnTo>
                    <a:lnTo>
                      <a:pt x="7074" y="5208"/>
                    </a:lnTo>
                    <a:lnTo>
                      <a:pt x="7126" y="5208"/>
                    </a:lnTo>
                    <a:cubicBezTo>
                      <a:pt x="7153" y="5208"/>
                      <a:pt x="7175" y="5229"/>
                      <a:pt x="7176" y="5255"/>
                    </a:cubicBezTo>
                    <a:lnTo>
                      <a:pt x="7232" y="6143"/>
                    </a:lnTo>
                    <a:lnTo>
                      <a:pt x="7182" y="6096"/>
                    </a:lnTo>
                    <a:lnTo>
                      <a:pt x="7234" y="6096"/>
                    </a:lnTo>
                    <a:lnTo>
                      <a:pt x="7290" y="6096"/>
                    </a:lnTo>
                    <a:lnTo>
                      <a:pt x="7342" y="6096"/>
                    </a:lnTo>
                    <a:lnTo>
                      <a:pt x="7394" y="6096"/>
                    </a:lnTo>
                    <a:lnTo>
                      <a:pt x="7450" y="6096"/>
                    </a:lnTo>
                    <a:lnTo>
                      <a:pt x="7502" y="6096"/>
                    </a:lnTo>
                    <a:lnTo>
                      <a:pt x="7558" y="6096"/>
                    </a:lnTo>
                    <a:lnTo>
                      <a:pt x="7610" y="6096"/>
                    </a:lnTo>
                    <a:lnTo>
                      <a:pt x="7662" y="6096"/>
                    </a:lnTo>
                    <a:lnTo>
                      <a:pt x="7718" y="6096"/>
                    </a:lnTo>
                    <a:lnTo>
                      <a:pt x="7770" y="6096"/>
                    </a:lnTo>
                    <a:lnTo>
                      <a:pt x="7826" y="6096"/>
                    </a:lnTo>
                    <a:lnTo>
                      <a:pt x="7878" y="6096"/>
                    </a:lnTo>
                    <a:lnTo>
                      <a:pt x="7930" y="6096"/>
                    </a:lnTo>
                    <a:lnTo>
                      <a:pt x="7986" y="6096"/>
                    </a:lnTo>
                    <a:lnTo>
                      <a:pt x="8038" y="6096"/>
                    </a:lnTo>
                    <a:lnTo>
                      <a:pt x="8094" y="6096"/>
                    </a:lnTo>
                    <a:lnTo>
                      <a:pt x="8146" y="6096"/>
                    </a:lnTo>
                    <a:lnTo>
                      <a:pt x="8198" y="6096"/>
                    </a:lnTo>
                    <a:lnTo>
                      <a:pt x="8254" y="6096"/>
                    </a:lnTo>
                    <a:lnTo>
                      <a:pt x="8306" y="6096"/>
                    </a:lnTo>
                    <a:lnTo>
                      <a:pt x="8362" y="6096"/>
                    </a:lnTo>
                    <a:lnTo>
                      <a:pt x="8414" y="6096"/>
                    </a:lnTo>
                    <a:lnTo>
                      <a:pt x="8466" y="6096"/>
                    </a:lnTo>
                    <a:lnTo>
                      <a:pt x="8522" y="6096"/>
                    </a:lnTo>
                    <a:lnTo>
                      <a:pt x="8574" y="6096"/>
                    </a:lnTo>
                    <a:lnTo>
                      <a:pt x="8630" y="6096"/>
                    </a:lnTo>
                    <a:lnTo>
                      <a:pt x="8682" y="6096"/>
                    </a:lnTo>
                    <a:lnTo>
                      <a:pt x="8734" y="6096"/>
                    </a:lnTo>
                    <a:lnTo>
                      <a:pt x="8790" y="6096"/>
                    </a:lnTo>
                    <a:cubicBezTo>
                      <a:pt x="8818" y="6096"/>
                      <a:pt x="8840" y="6119"/>
                      <a:pt x="8840" y="6146"/>
                    </a:cubicBezTo>
                    <a:cubicBezTo>
                      <a:pt x="8840" y="6174"/>
                      <a:pt x="8818" y="6196"/>
                      <a:pt x="8790" y="6196"/>
                    </a:cubicBezTo>
                    <a:lnTo>
                      <a:pt x="8734" y="6196"/>
                    </a:lnTo>
                    <a:lnTo>
                      <a:pt x="8682" y="6196"/>
                    </a:lnTo>
                    <a:lnTo>
                      <a:pt x="8630" y="6196"/>
                    </a:lnTo>
                    <a:lnTo>
                      <a:pt x="8574" y="6196"/>
                    </a:lnTo>
                    <a:lnTo>
                      <a:pt x="8522" y="6196"/>
                    </a:lnTo>
                    <a:lnTo>
                      <a:pt x="8466" y="6196"/>
                    </a:lnTo>
                    <a:lnTo>
                      <a:pt x="8414" y="6196"/>
                    </a:lnTo>
                    <a:lnTo>
                      <a:pt x="8362" y="6196"/>
                    </a:lnTo>
                    <a:lnTo>
                      <a:pt x="8306" y="6196"/>
                    </a:lnTo>
                    <a:lnTo>
                      <a:pt x="8254" y="6196"/>
                    </a:lnTo>
                    <a:lnTo>
                      <a:pt x="8198" y="6196"/>
                    </a:lnTo>
                    <a:lnTo>
                      <a:pt x="8146" y="6196"/>
                    </a:lnTo>
                    <a:lnTo>
                      <a:pt x="8094" y="6196"/>
                    </a:lnTo>
                    <a:lnTo>
                      <a:pt x="8038" y="6196"/>
                    </a:lnTo>
                    <a:lnTo>
                      <a:pt x="7986" y="6196"/>
                    </a:lnTo>
                    <a:lnTo>
                      <a:pt x="7930" y="6196"/>
                    </a:lnTo>
                    <a:lnTo>
                      <a:pt x="7878" y="6196"/>
                    </a:lnTo>
                    <a:lnTo>
                      <a:pt x="7826" y="6196"/>
                    </a:lnTo>
                    <a:lnTo>
                      <a:pt x="7770" y="6196"/>
                    </a:lnTo>
                    <a:lnTo>
                      <a:pt x="7718" y="6196"/>
                    </a:lnTo>
                    <a:lnTo>
                      <a:pt x="7662" y="6196"/>
                    </a:lnTo>
                    <a:lnTo>
                      <a:pt x="7610" y="6196"/>
                    </a:lnTo>
                    <a:lnTo>
                      <a:pt x="7558" y="6196"/>
                    </a:lnTo>
                    <a:lnTo>
                      <a:pt x="7502" y="6196"/>
                    </a:lnTo>
                    <a:lnTo>
                      <a:pt x="7450" y="6196"/>
                    </a:lnTo>
                    <a:lnTo>
                      <a:pt x="7394" y="6196"/>
                    </a:lnTo>
                    <a:lnTo>
                      <a:pt x="7342" y="6196"/>
                    </a:lnTo>
                    <a:lnTo>
                      <a:pt x="7290" y="6196"/>
                    </a:lnTo>
                    <a:lnTo>
                      <a:pt x="7234" y="6196"/>
                    </a:lnTo>
                    <a:lnTo>
                      <a:pt x="7182" y="6196"/>
                    </a:lnTo>
                    <a:cubicBezTo>
                      <a:pt x="7156" y="6196"/>
                      <a:pt x="7134" y="6176"/>
                      <a:pt x="7133" y="6150"/>
                    </a:cubicBezTo>
                    <a:lnTo>
                      <a:pt x="7077" y="5262"/>
                    </a:lnTo>
                    <a:lnTo>
                      <a:pt x="7126" y="5308"/>
                    </a:lnTo>
                    <a:lnTo>
                      <a:pt x="7074" y="5308"/>
                    </a:lnTo>
                    <a:lnTo>
                      <a:pt x="7018" y="5308"/>
                    </a:lnTo>
                    <a:lnTo>
                      <a:pt x="6966" y="5308"/>
                    </a:lnTo>
                    <a:lnTo>
                      <a:pt x="6914" y="5308"/>
                    </a:lnTo>
                    <a:lnTo>
                      <a:pt x="6858" y="5308"/>
                    </a:lnTo>
                    <a:lnTo>
                      <a:pt x="6806" y="5308"/>
                    </a:lnTo>
                    <a:lnTo>
                      <a:pt x="6750" y="5308"/>
                    </a:lnTo>
                    <a:lnTo>
                      <a:pt x="6698" y="5308"/>
                    </a:lnTo>
                    <a:lnTo>
                      <a:pt x="6646" y="5308"/>
                    </a:lnTo>
                    <a:lnTo>
                      <a:pt x="6590" y="5308"/>
                    </a:lnTo>
                    <a:lnTo>
                      <a:pt x="6538" y="5308"/>
                    </a:lnTo>
                    <a:lnTo>
                      <a:pt x="6482" y="5308"/>
                    </a:lnTo>
                    <a:lnTo>
                      <a:pt x="6430" y="5308"/>
                    </a:lnTo>
                    <a:lnTo>
                      <a:pt x="6378" y="5308"/>
                    </a:lnTo>
                    <a:lnTo>
                      <a:pt x="6322" y="5308"/>
                    </a:lnTo>
                    <a:lnTo>
                      <a:pt x="6270" y="5308"/>
                    </a:lnTo>
                    <a:lnTo>
                      <a:pt x="6214" y="5308"/>
                    </a:lnTo>
                    <a:lnTo>
                      <a:pt x="6162" y="5308"/>
                    </a:lnTo>
                    <a:lnTo>
                      <a:pt x="6110" y="5308"/>
                    </a:lnTo>
                    <a:lnTo>
                      <a:pt x="6054" y="5308"/>
                    </a:lnTo>
                    <a:lnTo>
                      <a:pt x="6002" y="5308"/>
                    </a:lnTo>
                    <a:lnTo>
                      <a:pt x="5946" y="5308"/>
                    </a:lnTo>
                    <a:lnTo>
                      <a:pt x="5894" y="5308"/>
                    </a:lnTo>
                    <a:lnTo>
                      <a:pt x="5842" y="5308"/>
                    </a:lnTo>
                    <a:lnTo>
                      <a:pt x="5786" y="5308"/>
                    </a:lnTo>
                    <a:lnTo>
                      <a:pt x="5734" y="5308"/>
                    </a:lnTo>
                    <a:lnTo>
                      <a:pt x="5678" y="5308"/>
                    </a:lnTo>
                    <a:lnTo>
                      <a:pt x="5626" y="5308"/>
                    </a:lnTo>
                    <a:lnTo>
                      <a:pt x="5574" y="5308"/>
                    </a:lnTo>
                    <a:cubicBezTo>
                      <a:pt x="5548" y="5308"/>
                      <a:pt x="5526" y="5288"/>
                      <a:pt x="5525" y="5261"/>
                    </a:cubicBezTo>
                    <a:lnTo>
                      <a:pt x="5469" y="4213"/>
                    </a:lnTo>
                    <a:lnTo>
                      <a:pt x="5518" y="4260"/>
                    </a:lnTo>
                    <a:lnTo>
                      <a:pt x="5466" y="4260"/>
                    </a:lnTo>
                    <a:lnTo>
                      <a:pt x="5410" y="4260"/>
                    </a:lnTo>
                    <a:lnTo>
                      <a:pt x="5358" y="4260"/>
                    </a:lnTo>
                    <a:lnTo>
                      <a:pt x="5306" y="4260"/>
                    </a:lnTo>
                    <a:lnTo>
                      <a:pt x="5250" y="4260"/>
                    </a:lnTo>
                    <a:lnTo>
                      <a:pt x="5198" y="4260"/>
                    </a:lnTo>
                    <a:lnTo>
                      <a:pt x="5142" y="4260"/>
                    </a:lnTo>
                    <a:lnTo>
                      <a:pt x="5090" y="4260"/>
                    </a:lnTo>
                    <a:lnTo>
                      <a:pt x="5038" y="4260"/>
                    </a:lnTo>
                    <a:lnTo>
                      <a:pt x="4982" y="4260"/>
                    </a:lnTo>
                    <a:lnTo>
                      <a:pt x="4930" y="4260"/>
                    </a:lnTo>
                    <a:lnTo>
                      <a:pt x="4874" y="4260"/>
                    </a:lnTo>
                    <a:lnTo>
                      <a:pt x="4822" y="4260"/>
                    </a:lnTo>
                    <a:lnTo>
                      <a:pt x="4770" y="4260"/>
                    </a:lnTo>
                    <a:lnTo>
                      <a:pt x="4714" y="4260"/>
                    </a:lnTo>
                    <a:cubicBezTo>
                      <a:pt x="4687" y="4260"/>
                      <a:pt x="4664" y="4238"/>
                      <a:pt x="4664" y="4210"/>
                    </a:cubicBezTo>
                    <a:cubicBezTo>
                      <a:pt x="4664" y="4183"/>
                      <a:pt x="4687" y="4160"/>
                      <a:pt x="4714" y="4160"/>
                    </a:cubicBezTo>
                    <a:close/>
                  </a:path>
                </a:pathLst>
              </a:custGeom>
              <a:solidFill>
                <a:srgbClr val="000080"/>
              </a:solidFill>
              <a:ln w="1588" cap="flat">
                <a:solidFill>
                  <a:srgbClr val="00008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21" name="Group 20"/>
            <p:cNvGrpSpPr/>
            <p:nvPr/>
          </p:nvGrpSpPr>
          <p:grpSpPr>
            <a:xfrm>
              <a:off x="2509838" y="2327275"/>
              <a:ext cx="4406900" cy="174625"/>
              <a:chOff x="2509838" y="2327275"/>
              <a:chExt cx="4406900" cy="174625"/>
            </a:xfrm>
          </p:grpSpPr>
          <p:sp>
            <p:nvSpPr>
              <p:cNvPr id="63542" name="Rectangle 117"/>
              <p:cNvSpPr>
                <a:spLocks noChangeArrowheads="1"/>
              </p:cNvSpPr>
              <p:nvPr/>
            </p:nvSpPr>
            <p:spPr bwMode="auto">
              <a:xfrm>
                <a:off x="2509838" y="2327275"/>
                <a:ext cx="3746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1F497D"/>
                    </a:solidFill>
                    <a:effectLst/>
                    <a:latin typeface="Arial" pitchFamily="34" charset="0"/>
                    <a:cs typeface="Arial" pitchFamily="34" charset="0"/>
                  </a:rPr>
                  <a:t>17.23</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3543" name="Rectangle 118"/>
              <p:cNvSpPr>
                <a:spLocks noChangeArrowheads="1"/>
              </p:cNvSpPr>
              <p:nvPr/>
            </p:nvSpPr>
            <p:spPr bwMode="auto">
              <a:xfrm>
                <a:off x="2863850" y="2327275"/>
                <a:ext cx="5969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1F497D"/>
                    </a:solidFill>
                    <a:effectLst/>
                    <a:latin typeface="Arial" pitchFamily="34" charset="0"/>
                    <a:cs typeface="Arial" pitchFamily="34" charset="0"/>
                  </a:rPr>
                  <a:t>in THIRD</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3544" name="Rectangle 119"/>
              <p:cNvSpPr>
                <a:spLocks noChangeArrowheads="1"/>
              </p:cNvSpPr>
              <p:nvPr/>
            </p:nvSpPr>
            <p:spPr bwMode="auto">
              <a:xfrm>
                <a:off x="3435350" y="2327275"/>
                <a:ext cx="348138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1F497D"/>
                    </a:solidFill>
                    <a:effectLst/>
                    <a:latin typeface="Arial" pitchFamily="34" charset="0"/>
                    <a:cs typeface="Arial" pitchFamily="34" charset="0"/>
                  </a:rPr>
                  <a:t>LOWEST ANNUAL PRECIPITATION IN 71 YEAR RECORD</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grpSp>
          <p:nvGrpSpPr>
            <p:cNvPr id="9" name="Group 8"/>
            <p:cNvGrpSpPr/>
            <p:nvPr/>
          </p:nvGrpSpPr>
          <p:grpSpPr>
            <a:xfrm>
              <a:off x="2020277" y="4286738"/>
              <a:ext cx="6248400" cy="1441939"/>
              <a:chOff x="2020277" y="4286738"/>
              <a:chExt cx="6248400" cy="1441939"/>
            </a:xfrm>
          </p:grpSpPr>
          <p:sp>
            <p:nvSpPr>
              <p:cNvPr id="5" name="Freeform 4"/>
              <p:cNvSpPr/>
              <p:nvPr/>
            </p:nvSpPr>
            <p:spPr bwMode="auto">
              <a:xfrm>
                <a:off x="2020277" y="5545015"/>
                <a:ext cx="1211385" cy="175847"/>
              </a:xfrm>
              <a:custGeom>
                <a:avLst/>
                <a:gdLst>
                  <a:gd name="connsiteX0" fmla="*/ 0 w 1211385"/>
                  <a:gd name="connsiteY0" fmla="*/ 164123 h 175847"/>
                  <a:gd name="connsiteX1" fmla="*/ 121138 w 1211385"/>
                  <a:gd name="connsiteY1" fmla="*/ 164123 h 175847"/>
                  <a:gd name="connsiteX2" fmla="*/ 140677 w 1211385"/>
                  <a:gd name="connsiteY2" fmla="*/ 125047 h 175847"/>
                  <a:gd name="connsiteX3" fmla="*/ 168031 w 1211385"/>
                  <a:gd name="connsiteY3" fmla="*/ 164123 h 175847"/>
                  <a:gd name="connsiteX4" fmla="*/ 183661 w 1211385"/>
                  <a:gd name="connsiteY4" fmla="*/ 3908 h 175847"/>
                  <a:gd name="connsiteX5" fmla="*/ 222738 w 1211385"/>
                  <a:gd name="connsiteY5" fmla="*/ 164123 h 175847"/>
                  <a:gd name="connsiteX6" fmla="*/ 339969 w 1211385"/>
                  <a:gd name="connsiteY6" fmla="*/ 164123 h 175847"/>
                  <a:gd name="connsiteX7" fmla="*/ 371231 w 1211385"/>
                  <a:gd name="connsiteY7" fmla="*/ 70339 h 175847"/>
                  <a:gd name="connsiteX8" fmla="*/ 382954 w 1211385"/>
                  <a:gd name="connsiteY8" fmla="*/ 171939 h 175847"/>
                  <a:gd name="connsiteX9" fmla="*/ 488461 w 1211385"/>
                  <a:gd name="connsiteY9" fmla="*/ 171939 h 175847"/>
                  <a:gd name="connsiteX10" fmla="*/ 508000 w 1211385"/>
                  <a:gd name="connsiteY10" fmla="*/ 117231 h 175847"/>
                  <a:gd name="connsiteX11" fmla="*/ 539261 w 1211385"/>
                  <a:gd name="connsiteY11" fmla="*/ 168031 h 175847"/>
                  <a:gd name="connsiteX12" fmla="*/ 910492 w 1211385"/>
                  <a:gd name="connsiteY12" fmla="*/ 168031 h 175847"/>
                  <a:gd name="connsiteX13" fmla="*/ 941754 w 1211385"/>
                  <a:gd name="connsiteY13" fmla="*/ 0 h 175847"/>
                  <a:gd name="connsiteX14" fmla="*/ 957385 w 1211385"/>
                  <a:gd name="connsiteY14" fmla="*/ 175847 h 175847"/>
                  <a:gd name="connsiteX15" fmla="*/ 973015 w 1211385"/>
                  <a:gd name="connsiteY15" fmla="*/ 152400 h 175847"/>
                  <a:gd name="connsiteX16" fmla="*/ 1000369 w 1211385"/>
                  <a:gd name="connsiteY16" fmla="*/ 171939 h 175847"/>
                  <a:gd name="connsiteX17" fmla="*/ 1152769 w 1211385"/>
                  <a:gd name="connsiteY17" fmla="*/ 171939 h 175847"/>
                  <a:gd name="connsiteX18" fmla="*/ 1168400 w 1211385"/>
                  <a:gd name="connsiteY18" fmla="*/ 121139 h 175847"/>
                  <a:gd name="connsiteX19" fmla="*/ 1211385 w 1211385"/>
                  <a:gd name="connsiteY19" fmla="*/ 175847 h 175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11385" h="175847">
                    <a:moveTo>
                      <a:pt x="0" y="164123"/>
                    </a:moveTo>
                    <a:lnTo>
                      <a:pt x="121138" y="164123"/>
                    </a:lnTo>
                    <a:lnTo>
                      <a:pt x="140677" y="125047"/>
                    </a:lnTo>
                    <a:lnTo>
                      <a:pt x="168031" y="164123"/>
                    </a:lnTo>
                    <a:lnTo>
                      <a:pt x="183661" y="3908"/>
                    </a:lnTo>
                    <a:lnTo>
                      <a:pt x="222738" y="164123"/>
                    </a:lnTo>
                    <a:lnTo>
                      <a:pt x="339969" y="164123"/>
                    </a:lnTo>
                    <a:lnTo>
                      <a:pt x="371231" y="70339"/>
                    </a:lnTo>
                    <a:lnTo>
                      <a:pt x="382954" y="171939"/>
                    </a:lnTo>
                    <a:lnTo>
                      <a:pt x="488461" y="171939"/>
                    </a:lnTo>
                    <a:lnTo>
                      <a:pt x="508000" y="117231"/>
                    </a:lnTo>
                    <a:lnTo>
                      <a:pt x="539261" y="168031"/>
                    </a:lnTo>
                    <a:lnTo>
                      <a:pt x="910492" y="168031"/>
                    </a:lnTo>
                    <a:lnTo>
                      <a:pt x="941754" y="0"/>
                    </a:lnTo>
                    <a:lnTo>
                      <a:pt x="957385" y="175847"/>
                    </a:lnTo>
                    <a:lnTo>
                      <a:pt x="973015" y="152400"/>
                    </a:lnTo>
                    <a:lnTo>
                      <a:pt x="1000369" y="171939"/>
                    </a:lnTo>
                    <a:lnTo>
                      <a:pt x="1152769" y="171939"/>
                    </a:lnTo>
                    <a:lnTo>
                      <a:pt x="1168400" y="121139"/>
                    </a:lnTo>
                    <a:lnTo>
                      <a:pt x="1211385" y="175847"/>
                    </a:lnTo>
                  </a:path>
                </a:pathLst>
              </a:custGeom>
              <a:noFill/>
              <a:ln w="38100" cap="rnd"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6" name="Freeform 5"/>
              <p:cNvSpPr/>
              <p:nvPr/>
            </p:nvSpPr>
            <p:spPr bwMode="auto">
              <a:xfrm>
                <a:off x="4505569" y="4286738"/>
                <a:ext cx="3763108" cy="1441939"/>
              </a:xfrm>
              <a:custGeom>
                <a:avLst/>
                <a:gdLst>
                  <a:gd name="connsiteX0" fmla="*/ 0 w 3763108"/>
                  <a:gd name="connsiteY0" fmla="*/ 1434124 h 1441939"/>
                  <a:gd name="connsiteX1" fmla="*/ 66431 w 3763108"/>
                  <a:gd name="connsiteY1" fmla="*/ 1434124 h 1441939"/>
                  <a:gd name="connsiteX2" fmla="*/ 82062 w 3763108"/>
                  <a:gd name="connsiteY2" fmla="*/ 1352062 h 1441939"/>
                  <a:gd name="connsiteX3" fmla="*/ 93785 w 3763108"/>
                  <a:gd name="connsiteY3" fmla="*/ 1438031 h 1441939"/>
                  <a:gd name="connsiteX4" fmla="*/ 128954 w 3763108"/>
                  <a:gd name="connsiteY4" fmla="*/ 1359877 h 1441939"/>
                  <a:gd name="connsiteX5" fmla="*/ 144585 w 3763108"/>
                  <a:gd name="connsiteY5" fmla="*/ 1430216 h 1441939"/>
                  <a:gd name="connsiteX6" fmla="*/ 207108 w 3763108"/>
                  <a:gd name="connsiteY6" fmla="*/ 1430216 h 1441939"/>
                  <a:gd name="connsiteX7" fmla="*/ 226646 w 3763108"/>
                  <a:gd name="connsiteY7" fmla="*/ 1062893 h 1441939"/>
                  <a:gd name="connsiteX8" fmla="*/ 273539 w 3763108"/>
                  <a:gd name="connsiteY8" fmla="*/ 1422400 h 1441939"/>
                  <a:gd name="connsiteX9" fmla="*/ 429846 w 3763108"/>
                  <a:gd name="connsiteY9" fmla="*/ 1422400 h 1441939"/>
                  <a:gd name="connsiteX10" fmla="*/ 457200 w 3763108"/>
                  <a:gd name="connsiteY10" fmla="*/ 1164493 h 1441939"/>
                  <a:gd name="connsiteX11" fmla="*/ 500185 w 3763108"/>
                  <a:gd name="connsiteY11" fmla="*/ 1426308 h 1441939"/>
                  <a:gd name="connsiteX12" fmla="*/ 656493 w 3763108"/>
                  <a:gd name="connsiteY12" fmla="*/ 1426308 h 1441939"/>
                  <a:gd name="connsiteX13" fmla="*/ 711200 w 3763108"/>
                  <a:gd name="connsiteY13" fmla="*/ 1219200 h 1441939"/>
                  <a:gd name="connsiteX14" fmla="*/ 742462 w 3763108"/>
                  <a:gd name="connsiteY14" fmla="*/ 1422400 h 1441939"/>
                  <a:gd name="connsiteX15" fmla="*/ 762000 w 3763108"/>
                  <a:gd name="connsiteY15" fmla="*/ 1371600 h 1441939"/>
                  <a:gd name="connsiteX16" fmla="*/ 789354 w 3763108"/>
                  <a:gd name="connsiteY16" fmla="*/ 1441939 h 1441939"/>
                  <a:gd name="connsiteX17" fmla="*/ 824523 w 3763108"/>
                  <a:gd name="connsiteY17" fmla="*/ 1340339 h 1441939"/>
                  <a:gd name="connsiteX18" fmla="*/ 855785 w 3763108"/>
                  <a:gd name="connsiteY18" fmla="*/ 1422400 h 1441939"/>
                  <a:gd name="connsiteX19" fmla="*/ 1082431 w 3763108"/>
                  <a:gd name="connsiteY19" fmla="*/ 1422400 h 1441939"/>
                  <a:gd name="connsiteX20" fmla="*/ 1109785 w 3763108"/>
                  <a:gd name="connsiteY20" fmla="*/ 1207477 h 1441939"/>
                  <a:gd name="connsiteX21" fmla="*/ 1129323 w 3763108"/>
                  <a:gd name="connsiteY21" fmla="*/ 1383324 h 1441939"/>
                  <a:gd name="connsiteX22" fmla="*/ 1152769 w 3763108"/>
                  <a:gd name="connsiteY22" fmla="*/ 1430216 h 1441939"/>
                  <a:gd name="connsiteX23" fmla="*/ 1234831 w 3763108"/>
                  <a:gd name="connsiteY23" fmla="*/ 1430216 h 1441939"/>
                  <a:gd name="connsiteX24" fmla="*/ 1258277 w 3763108"/>
                  <a:gd name="connsiteY24" fmla="*/ 1355970 h 1441939"/>
                  <a:gd name="connsiteX25" fmla="*/ 1273908 w 3763108"/>
                  <a:gd name="connsiteY25" fmla="*/ 1430216 h 1441939"/>
                  <a:gd name="connsiteX26" fmla="*/ 1328616 w 3763108"/>
                  <a:gd name="connsiteY26" fmla="*/ 1430216 h 1441939"/>
                  <a:gd name="connsiteX27" fmla="*/ 1352062 w 3763108"/>
                  <a:gd name="connsiteY27" fmla="*/ 1406770 h 1441939"/>
                  <a:gd name="connsiteX28" fmla="*/ 1367693 w 3763108"/>
                  <a:gd name="connsiteY28" fmla="*/ 1430216 h 1441939"/>
                  <a:gd name="connsiteX29" fmla="*/ 1395046 w 3763108"/>
                  <a:gd name="connsiteY29" fmla="*/ 1430216 h 1441939"/>
                  <a:gd name="connsiteX30" fmla="*/ 1422400 w 3763108"/>
                  <a:gd name="connsiteY30" fmla="*/ 1355970 h 1441939"/>
                  <a:gd name="connsiteX31" fmla="*/ 1434123 w 3763108"/>
                  <a:gd name="connsiteY31" fmla="*/ 973016 h 1441939"/>
                  <a:gd name="connsiteX32" fmla="*/ 1477108 w 3763108"/>
                  <a:gd name="connsiteY32" fmla="*/ 1379416 h 1441939"/>
                  <a:gd name="connsiteX33" fmla="*/ 1500554 w 3763108"/>
                  <a:gd name="connsiteY33" fmla="*/ 0 h 1441939"/>
                  <a:gd name="connsiteX34" fmla="*/ 1535723 w 3763108"/>
                  <a:gd name="connsiteY34" fmla="*/ 1379416 h 1441939"/>
                  <a:gd name="connsiteX35" fmla="*/ 1566985 w 3763108"/>
                  <a:gd name="connsiteY35" fmla="*/ 1230924 h 1441939"/>
                  <a:gd name="connsiteX36" fmla="*/ 1590431 w 3763108"/>
                  <a:gd name="connsiteY36" fmla="*/ 1426308 h 1441939"/>
                  <a:gd name="connsiteX37" fmla="*/ 1629508 w 3763108"/>
                  <a:gd name="connsiteY37" fmla="*/ 1426308 h 1441939"/>
                  <a:gd name="connsiteX38" fmla="*/ 1656862 w 3763108"/>
                  <a:gd name="connsiteY38" fmla="*/ 1406770 h 1441939"/>
                  <a:gd name="connsiteX39" fmla="*/ 1676400 w 3763108"/>
                  <a:gd name="connsiteY39" fmla="*/ 1426308 h 1441939"/>
                  <a:gd name="connsiteX40" fmla="*/ 1809262 w 3763108"/>
                  <a:gd name="connsiteY40" fmla="*/ 1426308 h 1441939"/>
                  <a:gd name="connsiteX41" fmla="*/ 1871785 w 3763108"/>
                  <a:gd name="connsiteY41" fmla="*/ 1320800 h 1441939"/>
                  <a:gd name="connsiteX42" fmla="*/ 1883508 w 3763108"/>
                  <a:gd name="connsiteY42" fmla="*/ 1234831 h 1441939"/>
                  <a:gd name="connsiteX43" fmla="*/ 1906954 w 3763108"/>
                  <a:gd name="connsiteY43" fmla="*/ 1434124 h 1441939"/>
                  <a:gd name="connsiteX44" fmla="*/ 1930400 w 3763108"/>
                  <a:gd name="connsiteY44" fmla="*/ 1121508 h 1441939"/>
                  <a:gd name="connsiteX45" fmla="*/ 1981200 w 3763108"/>
                  <a:gd name="connsiteY45" fmla="*/ 1426308 h 1441939"/>
                  <a:gd name="connsiteX46" fmla="*/ 2336800 w 3763108"/>
                  <a:gd name="connsiteY46" fmla="*/ 1426308 h 1441939"/>
                  <a:gd name="connsiteX47" fmla="*/ 2356339 w 3763108"/>
                  <a:gd name="connsiteY47" fmla="*/ 1312985 h 1441939"/>
                  <a:gd name="connsiteX48" fmla="*/ 2371969 w 3763108"/>
                  <a:gd name="connsiteY48" fmla="*/ 1109785 h 1441939"/>
                  <a:gd name="connsiteX49" fmla="*/ 2411046 w 3763108"/>
                  <a:gd name="connsiteY49" fmla="*/ 1438031 h 1441939"/>
                  <a:gd name="connsiteX50" fmla="*/ 2446216 w 3763108"/>
                  <a:gd name="connsiteY50" fmla="*/ 1105877 h 1441939"/>
                  <a:gd name="connsiteX51" fmla="*/ 2465754 w 3763108"/>
                  <a:gd name="connsiteY51" fmla="*/ 1441939 h 1441939"/>
                  <a:gd name="connsiteX52" fmla="*/ 2481385 w 3763108"/>
                  <a:gd name="connsiteY52" fmla="*/ 1328616 h 1441939"/>
                  <a:gd name="connsiteX53" fmla="*/ 2516554 w 3763108"/>
                  <a:gd name="connsiteY53" fmla="*/ 1441939 h 1441939"/>
                  <a:gd name="connsiteX54" fmla="*/ 2555631 w 3763108"/>
                  <a:gd name="connsiteY54" fmla="*/ 1406770 h 1441939"/>
                  <a:gd name="connsiteX55" fmla="*/ 2579077 w 3763108"/>
                  <a:gd name="connsiteY55" fmla="*/ 1434124 h 1441939"/>
                  <a:gd name="connsiteX56" fmla="*/ 2680677 w 3763108"/>
                  <a:gd name="connsiteY56" fmla="*/ 1434124 h 1441939"/>
                  <a:gd name="connsiteX57" fmla="*/ 2708031 w 3763108"/>
                  <a:gd name="connsiteY57" fmla="*/ 687754 h 1441939"/>
                  <a:gd name="connsiteX58" fmla="*/ 2762739 w 3763108"/>
                  <a:gd name="connsiteY58" fmla="*/ 1426308 h 1441939"/>
                  <a:gd name="connsiteX59" fmla="*/ 3130062 w 3763108"/>
                  <a:gd name="connsiteY59" fmla="*/ 1426308 h 1441939"/>
                  <a:gd name="connsiteX60" fmla="*/ 3165231 w 3763108"/>
                  <a:gd name="connsiteY60" fmla="*/ 1328616 h 1441939"/>
                  <a:gd name="connsiteX61" fmla="*/ 3196493 w 3763108"/>
                  <a:gd name="connsiteY61" fmla="*/ 1418493 h 1441939"/>
                  <a:gd name="connsiteX62" fmla="*/ 3212123 w 3763108"/>
                  <a:gd name="connsiteY62" fmla="*/ 1324708 h 1441939"/>
                  <a:gd name="connsiteX63" fmla="*/ 3239477 w 3763108"/>
                  <a:gd name="connsiteY63" fmla="*/ 1430216 h 1441939"/>
                  <a:gd name="connsiteX64" fmla="*/ 3470031 w 3763108"/>
                  <a:gd name="connsiteY64" fmla="*/ 1430216 h 1441939"/>
                  <a:gd name="connsiteX65" fmla="*/ 3481754 w 3763108"/>
                  <a:gd name="connsiteY65" fmla="*/ 1172308 h 1441939"/>
                  <a:gd name="connsiteX66" fmla="*/ 3505200 w 3763108"/>
                  <a:gd name="connsiteY66" fmla="*/ 1387231 h 1441939"/>
                  <a:gd name="connsiteX67" fmla="*/ 3520831 w 3763108"/>
                  <a:gd name="connsiteY67" fmla="*/ 1426308 h 1441939"/>
                  <a:gd name="connsiteX68" fmla="*/ 3606800 w 3763108"/>
                  <a:gd name="connsiteY68" fmla="*/ 1426308 h 1441939"/>
                  <a:gd name="connsiteX69" fmla="*/ 3638062 w 3763108"/>
                  <a:gd name="connsiteY69" fmla="*/ 1305170 h 1441939"/>
                  <a:gd name="connsiteX70" fmla="*/ 3669323 w 3763108"/>
                  <a:gd name="connsiteY70" fmla="*/ 1430216 h 1441939"/>
                  <a:gd name="connsiteX71" fmla="*/ 3763108 w 3763108"/>
                  <a:gd name="connsiteY71" fmla="*/ 1430216 h 1441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3763108" h="1441939">
                    <a:moveTo>
                      <a:pt x="0" y="1434124"/>
                    </a:moveTo>
                    <a:lnTo>
                      <a:pt x="66431" y="1434124"/>
                    </a:lnTo>
                    <a:lnTo>
                      <a:pt x="82062" y="1352062"/>
                    </a:lnTo>
                    <a:lnTo>
                      <a:pt x="93785" y="1438031"/>
                    </a:lnTo>
                    <a:lnTo>
                      <a:pt x="128954" y="1359877"/>
                    </a:lnTo>
                    <a:lnTo>
                      <a:pt x="144585" y="1430216"/>
                    </a:lnTo>
                    <a:lnTo>
                      <a:pt x="207108" y="1430216"/>
                    </a:lnTo>
                    <a:lnTo>
                      <a:pt x="226646" y="1062893"/>
                    </a:lnTo>
                    <a:lnTo>
                      <a:pt x="273539" y="1422400"/>
                    </a:lnTo>
                    <a:lnTo>
                      <a:pt x="429846" y="1422400"/>
                    </a:lnTo>
                    <a:lnTo>
                      <a:pt x="457200" y="1164493"/>
                    </a:lnTo>
                    <a:lnTo>
                      <a:pt x="500185" y="1426308"/>
                    </a:lnTo>
                    <a:lnTo>
                      <a:pt x="656493" y="1426308"/>
                    </a:lnTo>
                    <a:lnTo>
                      <a:pt x="711200" y="1219200"/>
                    </a:lnTo>
                    <a:lnTo>
                      <a:pt x="742462" y="1422400"/>
                    </a:lnTo>
                    <a:lnTo>
                      <a:pt x="762000" y="1371600"/>
                    </a:lnTo>
                    <a:lnTo>
                      <a:pt x="789354" y="1441939"/>
                    </a:lnTo>
                    <a:lnTo>
                      <a:pt x="824523" y="1340339"/>
                    </a:lnTo>
                    <a:lnTo>
                      <a:pt x="855785" y="1422400"/>
                    </a:lnTo>
                    <a:lnTo>
                      <a:pt x="1082431" y="1422400"/>
                    </a:lnTo>
                    <a:lnTo>
                      <a:pt x="1109785" y="1207477"/>
                    </a:lnTo>
                    <a:lnTo>
                      <a:pt x="1129323" y="1383324"/>
                    </a:lnTo>
                    <a:lnTo>
                      <a:pt x="1152769" y="1430216"/>
                    </a:lnTo>
                    <a:lnTo>
                      <a:pt x="1234831" y="1430216"/>
                    </a:lnTo>
                    <a:lnTo>
                      <a:pt x="1258277" y="1355970"/>
                    </a:lnTo>
                    <a:lnTo>
                      <a:pt x="1273908" y="1430216"/>
                    </a:lnTo>
                    <a:lnTo>
                      <a:pt x="1328616" y="1430216"/>
                    </a:lnTo>
                    <a:lnTo>
                      <a:pt x="1352062" y="1406770"/>
                    </a:lnTo>
                    <a:lnTo>
                      <a:pt x="1367693" y="1430216"/>
                    </a:lnTo>
                    <a:lnTo>
                      <a:pt x="1395046" y="1430216"/>
                    </a:lnTo>
                    <a:lnTo>
                      <a:pt x="1422400" y="1355970"/>
                    </a:lnTo>
                    <a:lnTo>
                      <a:pt x="1434123" y="973016"/>
                    </a:lnTo>
                    <a:lnTo>
                      <a:pt x="1477108" y="1379416"/>
                    </a:lnTo>
                    <a:lnTo>
                      <a:pt x="1500554" y="0"/>
                    </a:lnTo>
                    <a:lnTo>
                      <a:pt x="1535723" y="1379416"/>
                    </a:lnTo>
                    <a:lnTo>
                      <a:pt x="1566985" y="1230924"/>
                    </a:lnTo>
                    <a:lnTo>
                      <a:pt x="1590431" y="1426308"/>
                    </a:lnTo>
                    <a:lnTo>
                      <a:pt x="1629508" y="1426308"/>
                    </a:lnTo>
                    <a:lnTo>
                      <a:pt x="1656862" y="1406770"/>
                    </a:lnTo>
                    <a:lnTo>
                      <a:pt x="1676400" y="1426308"/>
                    </a:lnTo>
                    <a:lnTo>
                      <a:pt x="1809262" y="1426308"/>
                    </a:lnTo>
                    <a:lnTo>
                      <a:pt x="1871785" y="1320800"/>
                    </a:lnTo>
                    <a:lnTo>
                      <a:pt x="1883508" y="1234831"/>
                    </a:lnTo>
                    <a:lnTo>
                      <a:pt x="1906954" y="1434124"/>
                    </a:lnTo>
                    <a:lnTo>
                      <a:pt x="1930400" y="1121508"/>
                    </a:lnTo>
                    <a:lnTo>
                      <a:pt x="1981200" y="1426308"/>
                    </a:lnTo>
                    <a:lnTo>
                      <a:pt x="2336800" y="1426308"/>
                    </a:lnTo>
                    <a:lnTo>
                      <a:pt x="2356339" y="1312985"/>
                    </a:lnTo>
                    <a:lnTo>
                      <a:pt x="2371969" y="1109785"/>
                    </a:lnTo>
                    <a:lnTo>
                      <a:pt x="2411046" y="1438031"/>
                    </a:lnTo>
                    <a:lnTo>
                      <a:pt x="2446216" y="1105877"/>
                    </a:lnTo>
                    <a:lnTo>
                      <a:pt x="2465754" y="1441939"/>
                    </a:lnTo>
                    <a:lnTo>
                      <a:pt x="2481385" y="1328616"/>
                    </a:lnTo>
                    <a:lnTo>
                      <a:pt x="2516554" y="1441939"/>
                    </a:lnTo>
                    <a:lnTo>
                      <a:pt x="2555631" y="1406770"/>
                    </a:lnTo>
                    <a:lnTo>
                      <a:pt x="2579077" y="1434124"/>
                    </a:lnTo>
                    <a:lnTo>
                      <a:pt x="2680677" y="1434124"/>
                    </a:lnTo>
                    <a:lnTo>
                      <a:pt x="2708031" y="687754"/>
                    </a:lnTo>
                    <a:lnTo>
                      <a:pt x="2762739" y="1426308"/>
                    </a:lnTo>
                    <a:lnTo>
                      <a:pt x="3130062" y="1426308"/>
                    </a:lnTo>
                    <a:lnTo>
                      <a:pt x="3165231" y="1328616"/>
                    </a:lnTo>
                    <a:lnTo>
                      <a:pt x="3196493" y="1418493"/>
                    </a:lnTo>
                    <a:lnTo>
                      <a:pt x="3212123" y="1324708"/>
                    </a:lnTo>
                    <a:lnTo>
                      <a:pt x="3239477" y="1430216"/>
                    </a:lnTo>
                    <a:lnTo>
                      <a:pt x="3470031" y="1430216"/>
                    </a:lnTo>
                    <a:lnTo>
                      <a:pt x="3481754" y="1172308"/>
                    </a:lnTo>
                    <a:lnTo>
                      <a:pt x="3505200" y="1387231"/>
                    </a:lnTo>
                    <a:lnTo>
                      <a:pt x="3520831" y="1426308"/>
                    </a:lnTo>
                    <a:lnTo>
                      <a:pt x="3606800" y="1426308"/>
                    </a:lnTo>
                    <a:lnTo>
                      <a:pt x="3638062" y="1305170"/>
                    </a:lnTo>
                    <a:lnTo>
                      <a:pt x="3669323" y="1430216"/>
                    </a:lnTo>
                    <a:lnTo>
                      <a:pt x="3763108" y="1430216"/>
                    </a:lnTo>
                  </a:path>
                </a:pathLst>
              </a:custGeom>
              <a:noFill/>
              <a:ln w="38100" cap="rnd"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gr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Paul\Documents\MY CONSULTANT\1994 BP AMERICA-PINE RIVER\2010 PINE RIVER\2010 OCT SITE VISIT\PA190073.JPG"/>
          <p:cNvPicPr>
            <a:picLocks noChangeAspect="1" noChangeArrowheads="1"/>
          </p:cNvPicPr>
          <p:nvPr/>
        </p:nvPicPr>
        <p:blipFill>
          <a:blip r:embed="rId3" cstate="print">
            <a:extLst>
              <a:ext uri="{28A0092B-C50C-407E-A947-70E740481C1C}">
                <a14:useLocalDpi xmlns:a14="http://schemas.microsoft.com/office/drawing/2010/main" val="0"/>
              </a:ext>
            </a:extLst>
          </a:blip>
          <a:srcRect b="52937"/>
          <a:stretch>
            <a:fillRect/>
          </a:stretch>
        </p:blipFill>
        <p:spPr bwMode="auto">
          <a:xfrm>
            <a:off x="96838" y="206375"/>
            <a:ext cx="8939212" cy="315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4"/>
          <p:cNvSpPr>
            <a:spLocks noChangeArrowheads="1"/>
          </p:cNvSpPr>
          <p:nvPr/>
        </p:nvSpPr>
        <p:spPr bwMode="auto">
          <a:xfrm>
            <a:off x="554610" y="2062853"/>
            <a:ext cx="6322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dirty="0" err="1">
                <a:solidFill>
                  <a:srgbClr val="B2B2B2"/>
                </a:solidFill>
              </a:rPr>
              <a:t>Kk</a:t>
            </a:r>
            <a:endParaRPr lang="en-US" altLang="en-US" dirty="0">
              <a:solidFill>
                <a:srgbClr val="B2B2B2"/>
              </a:solidFill>
            </a:endParaRPr>
          </a:p>
        </p:txBody>
      </p:sp>
      <p:grpSp>
        <p:nvGrpSpPr>
          <p:cNvPr id="8" name="Group 7"/>
          <p:cNvGrpSpPr>
            <a:grpSpLocks/>
          </p:cNvGrpSpPr>
          <p:nvPr/>
        </p:nvGrpSpPr>
        <p:grpSpPr bwMode="auto">
          <a:xfrm>
            <a:off x="6916738" y="1497290"/>
            <a:ext cx="1471782" cy="1819842"/>
            <a:chOff x="7027356" y="1929545"/>
            <a:chExt cx="1478621" cy="1511510"/>
          </a:xfrm>
        </p:grpSpPr>
        <p:cxnSp>
          <p:nvCxnSpPr>
            <p:cNvPr id="9" name="Straight Connector 2"/>
            <p:cNvCxnSpPr>
              <a:cxnSpLocks noChangeShapeType="1"/>
            </p:cNvCxnSpPr>
            <p:nvPr/>
          </p:nvCxnSpPr>
          <p:spPr bwMode="auto">
            <a:xfrm flipV="1">
              <a:off x="7027356" y="1929545"/>
              <a:ext cx="1254643" cy="1511510"/>
            </a:xfrm>
            <a:prstGeom prst="line">
              <a:avLst/>
            </a:prstGeom>
            <a:noFill/>
            <a:ln w="44450" algn="ctr">
              <a:solidFill>
                <a:srgbClr val="FFFF00"/>
              </a:solidFill>
              <a:prstDash val="sysDash"/>
              <a:round/>
              <a:headEnd/>
              <a:tailEnd/>
            </a:ln>
            <a:extLst>
              <a:ext uri="{909E8E84-426E-40DD-AFC4-6F175D3DCCD1}">
                <a14:hiddenFill xmlns:a14="http://schemas.microsoft.com/office/drawing/2010/main">
                  <a:noFill/>
                </a14:hiddenFill>
              </a:ext>
            </a:extLst>
          </p:spPr>
        </p:cxnSp>
        <p:sp>
          <p:nvSpPr>
            <p:cNvPr id="10" name="Rectangle 4"/>
            <p:cNvSpPr>
              <a:spLocks noChangeArrowheads="1"/>
            </p:cNvSpPr>
            <p:nvPr/>
          </p:nvSpPr>
          <p:spPr bwMode="auto">
            <a:xfrm>
              <a:off x="8013534" y="2728862"/>
              <a:ext cx="49244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dirty="0">
                  <a:solidFill>
                    <a:srgbClr val="B2B2B2"/>
                  </a:solidFill>
                </a:rPr>
                <a:t>Kl</a:t>
              </a:r>
            </a:p>
          </p:txBody>
        </p:sp>
      </p:grpSp>
      <p:grpSp>
        <p:nvGrpSpPr>
          <p:cNvPr id="11" name="Group 10"/>
          <p:cNvGrpSpPr>
            <a:grpSpLocks/>
          </p:cNvGrpSpPr>
          <p:nvPr/>
        </p:nvGrpSpPr>
        <p:grpSpPr bwMode="auto">
          <a:xfrm>
            <a:off x="5272088" y="1711226"/>
            <a:ext cx="1959125" cy="1664272"/>
            <a:chOff x="5291138" y="1546698"/>
            <a:chExt cx="1659975" cy="1328264"/>
          </a:xfrm>
        </p:grpSpPr>
        <p:cxnSp>
          <p:nvCxnSpPr>
            <p:cNvPr id="12" name="Straight Connector 13"/>
            <p:cNvCxnSpPr>
              <a:cxnSpLocks noChangeShapeType="1"/>
            </p:cNvCxnSpPr>
            <p:nvPr/>
          </p:nvCxnSpPr>
          <p:spPr bwMode="auto">
            <a:xfrm flipV="1">
              <a:off x="5291138" y="1546698"/>
              <a:ext cx="1076325" cy="1328264"/>
            </a:xfrm>
            <a:prstGeom prst="line">
              <a:avLst/>
            </a:prstGeom>
            <a:noFill/>
            <a:ln w="44450" algn="ctr">
              <a:solidFill>
                <a:srgbClr val="FFFF00"/>
              </a:solidFill>
              <a:round/>
              <a:headEnd/>
              <a:tailEnd/>
            </a:ln>
            <a:extLst>
              <a:ext uri="{909E8E84-426E-40DD-AFC4-6F175D3DCCD1}">
                <a14:hiddenFill xmlns:a14="http://schemas.microsoft.com/office/drawing/2010/main">
                  <a:noFill/>
                </a14:hiddenFill>
              </a:ext>
            </a:extLst>
          </p:spPr>
        </p:cxnSp>
        <p:sp>
          <p:nvSpPr>
            <p:cNvPr id="13" name="Rectangle 4"/>
            <p:cNvSpPr>
              <a:spLocks noChangeArrowheads="1"/>
            </p:cNvSpPr>
            <p:nvPr/>
          </p:nvSpPr>
          <p:spPr bwMode="auto">
            <a:xfrm>
              <a:off x="6184556" y="1880063"/>
              <a:ext cx="7665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a:solidFill>
                    <a:srgbClr val="FFFF00"/>
                  </a:solidFill>
                </a:rPr>
                <a:t>Kpc</a:t>
              </a:r>
            </a:p>
          </p:txBody>
        </p:sp>
      </p:grpSp>
      <p:grpSp>
        <p:nvGrpSpPr>
          <p:cNvPr id="17" name="Group 16"/>
          <p:cNvGrpSpPr/>
          <p:nvPr/>
        </p:nvGrpSpPr>
        <p:grpSpPr>
          <a:xfrm>
            <a:off x="1622505" y="2013308"/>
            <a:ext cx="1794313" cy="503765"/>
            <a:chOff x="1293063" y="2668633"/>
            <a:chExt cx="1620967" cy="928525"/>
          </a:xfrm>
        </p:grpSpPr>
        <p:sp>
          <p:nvSpPr>
            <p:cNvPr id="18" name="TextBox 17"/>
            <p:cNvSpPr txBox="1"/>
            <p:nvPr/>
          </p:nvSpPr>
          <p:spPr>
            <a:xfrm>
              <a:off x="1293063" y="2668633"/>
              <a:ext cx="891547" cy="928525"/>
            </a:xfrm>
            <a:prstGeom prst="rect">
              <a:avLst/>
            </a:prstGeom>
            <a:solidFill>
              <a:schemeClr val="bg1">
                <a:alpha val="8000"/>
              </a:schemeClr>
            </a:solidFill>
            <a:ln>
              <a:noFill/>
            </a:ln>
          </p:spPr>
          <p:txBody>
            <a:bodyPr wrap="none" rtlCol="0">
              <a:spAutoFit/>
            </a:bodyPr>
            <a:lstStyle/>
            <a:p>
              <a:pPr algn="ctr"/>
              <a:r>
                <a:rPr lang="en-US" dirty="0" err="1" smtClean="0">
                  <a:solidFill>
                    <a:srgbClr val="FF33CC"/>
                  </a:solidFill>
                </a:rPr>
                <a:t>KkKf</a:t>
              </a:r>
              <a:endParaRPr lang="en-US" dirty="0">
                <a:solidFill>
                  <a:srgbClr val="FF33CC"/>
                </a:solidFill>
              </a:endParaRPr>
            </a:p>
          </p:txBody>
        </p:sp>
        <p:sp>
          <p:nvSpPr>
            <p:cNvPr id="19" name="Freeform 18"/>
            <p:cNvSpPr/>
            <p:nvPr/>
          </p:nvSpPr>
          <p:spPr bwMode="auto">
            <a:xfrm>
              <a:off x="2299519" y="3132894"/>
              <a:ext cx="614511" cy="301557"/>
            </a:xfrm>
            <a:custGeom>
              <a:avLst/>
              <a:gdLst>
                <a:gd name="connsiteX0" fmla="*/ 0 w 476656"/>
                <a:gd name="connsiteY0" fmla="*/ 0 h 214008"/>
                <a:gd name="connsiteX1" fmla="*/ 476656 w 476656"/>
                <a:gd name="connsiteY1" fmla="*/ 155642 h 214008"/>
                <a:gd name="connsiteX2" fmla="*/ 19456 w 476656"/>
                <a:gd name="connsiteY2" fmla="*/ 214008 h 214008"/>
                <a:gd name="connsiteX3" fmla="*/ 0 w 476656"/>
                <a:gd name="connsiteY3" fmla="*/ 0 h 214008"/>
                <a:gd name="connsiteX0" fmla="*/ 165369 w 642025"/>
                <a:gd name="connsiteY0" fmla="*/ 0 h 486383"/>
                <a:gd name="connsiteX1" fmla="*/ 642025 w 642025"/>
                <a:gd name="connsiteY1" fmla="*/ 155642 h 486383"/>
                <a:gd name="connsiteX2" fmla="*/ 0 w 642025"/>
                <a:gd name="connsiteY2" fmla="*/ 486383 h 486383"/>
                <a:gd name="connsiteX3" fmla="*/ 165369 w 642025"/>
                <a:gd name="connsiteY3" fmla="*/ 0 h 486383"/>
                <a:gd name="connsiteX0" fmla="*/ 9726 w 642025"/>
                <a:gd name="connsiteY0" fmla="*/ 165370 h 330741"/>
                <a:gd name="connsiteX1" fmla="*/ 642025 w 642025"/>
                <a:gd name="connsiteY1" fmla="*/ 0 h 330741"/>
                <a:gd name="connsiteX2" fmla="*/ 0 w 642025"/>
                <a:gd name="connsiteY2" fmla="*/ 330741 h 330741"/>
                <a:gd name="connsiteX3" fmla="*/ 9726 w 642025"/>
                <a:gd name="connsiteY3" fmla="*/ 165370 h 330741"/>
                <a:gd name="connsiteX0" fmla="*/ 38909 w 642025"/>
                <a:gd name="connsiteY0" fmla="*/ 0 h 437745"/>
                <a:gd name="connsiteX1" fmla="*/ 642025 w 642025"/>
                <a:gd name="connsiteY1" fmla="*/ 107004 h 437745"/>
                <a:gd name="connsiteX2" fmla="*/ 0 w 642025"/>
                <a:gd name="connsiteY2" fmla="*/ 437745 h 437745"/>
                <a:gd name="connsiteX3" fmla="*/ 38909 w 642025"/>
                <a:gd name="connsiteY3" fmla="*/ 0 h 437745"/>
                <a:gd name="connsiteX0" fmla="*/ 0 w 603116"/>
                <a:gd name="connsiteY0" fmla="*/ 0 h 136188"/>
                <a:gd name="connsiteX1" fmla="*/ 603116 w 603116"/>
                <a:gd name="connsiteY1" fmla="*/ 107004 h 136188"/>
                <a:gd name="connsiteX2" fmla="*/ 19457 w 603116"/>
                <a:gd name="connsiteY2" fmla="*/ 136188 h 136188"/>
                <a:gd name="connsiteX3" fmla="*/ 0 w 603116"/>
                <a:gd name="connsiteY3" fmla="*/ 0 h 136188"/>
                <a:gd name="connsiteX0" fmla="*/ 0 w 612844"/>
                <a:gd name="connsiteY0" fmla="*/ 0 h 301558"/>
                <a:gd name="connsiteX1" fmla="*/ 612844 w 612844"/>
                <a:gd name="connsiteY1" fmla="*/ 301558 h 301558"/>
                <a:gd name="connsiteX2" fmla="*/ 19457 w 612844"/>
                <a:gd name="connsiteY2" fmla="*/ 136188 h 301558"/>
                <a:gd name="connsiteX3" fmla="*/ 0 w 612844"/>
                <a:gd name="connsiteY3" fmla="*/ 0 h 301558"/>
                <a:gd name="connsiteX0" fmla="*/ 0 w 612844"/>
                <a:gd name="connsiteY0" fmla="*/ 0 h 301558"/>
                <a:gd name="connsiteX1" fmla="*/ 612844 w 612844"/>
                <a:gd name="connsiteY1" fmla="*/ 301558 h 301558"/>
                <a:gd name="connsiteX2" fmla="*/ 4368 w 612844"/>
                <a:gd name="connsiteY2" fmla="*/ 127135 h 301558"/>
                <a:gd name="connsiteX3" fmla="*/ 0 w 612844"/>
                <a:gd name="connsiteY3" fmla="*/ 0 h 301558"/>
                <a:gd name="connsiteX0" fmla="*/ 1667 w 614511"/>
                <a:gd name="connsiteY0" fmla="*/ 0 h 301558"/>
                <a:gd name="connsiteX1" fmla="*/ 614511 w 614511"/>
                <a:gd name="connsiteY1" fmla="*/ 301558 h 301558"/>
                <a:gd name="connsiteX2" fmla="*/ 0 w 614511"/>
                <a:gd name="connsiteY2" fmla="*/ 124117 h 301558"/>
                <a:gd name="connsiteX3" fmla="*/ 1667 w 614511"/>
                <a:gd name="connsiteY3" fmla="*/ 0 h 301558"/>
              </a:gdLst>
              <a:ahLst/>
              <a:cxnLst>
                <a:cxn ang="0">
                  <a:pos x="connsiteX0" y="connsiteY0"/>
                </a:cxn>
                <a:cxn ang="0">
                  <a:pos x="connsiteX1" y="connsiteY1"/>
                </a:cxn>
                <a:cxn ang="0">
                  <a:pos x="connsiteX2" y="connsiteY2"/>
                </a:cxn>
                <a:cxn ang="0">
                  <a:pos x="connsiteX3" y="connsiteY3"/>
                </a:cxn>
              </a:cxnLst>
              <a:rect l="l" t="t" r="r" b="b"/>
              <a:pathLst>
                <a:path w="614511" h="301558">
                  <a:moveTo>
                    <a:pt x="1667" y="0"/>
                  </a:moveTo>
                  <a:lnTo>
                    <a:pt x="614511" y="301558"/>
                  </a:lnTo>
                  <a:lnTo>
                    <a:pt x="0" y="124117"/>
                  </a:lnTo>
                  <a:cubicBezTo>
                    <a:pt x="556" y="82745"/>
                    <a:pt x="1111" y="41372"/>
                    <a:pt x="1667" y="0"/>
                  </a:cubicBezTo>
                  <a:close/>
                </a:path>
              </a:pathLst>
            </a:custGeom>
            <a:solidFill>
              <a:srgbClr val="FF33CC"/>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CCECFF"/>
                </a:solidFill>
              </a:endParaRPr>
            </a:p>
          </p:txBody>
        </p:sp>
      </p:grpSp>
      <p:cxnSp>
        <p:nvCxnSpPr>
          <p:cNvPr id="48" name="Straight Connector 47"/>
          <p:cNvCxnSpPr/>
          <p:nvPr/>
        </p:nvCxnSpPr>
        <p:spPr bwMode="auto">
          <a:xfrm flipH="1">
            <a:off x="4698133" y="511696"/>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49" name="Straight Connector 48"/>
          <p:cNvCxnSpPr/>
          <p:nvPr/>
        </p:nvCxnSpPr>
        <p:spPr bwMode="auto">
          <a:xfrm flipH="1">
            <a:off x="4495302" y="475120"/>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50" name="Straight Connector 49"/>
          <p:cNvCxnSpPr/>
          <p:nvPr/>
        </p:nvCxnSpPr>
        <p:spPr bwMode="auto">
          <a:xfrm flipH="1">
            <a:off x="4305772" y="568222"/>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51" name="Straight Connector 50"/>
          <p:cNvCxnSpPr/>
          <p:nvPr/>
        </p:nvCxnSpPr>
        <p:spPr bwMode="auto">
          <a:xfrm flipH="1">
            <a:off x="3494451" y="372042"/>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52" name="Straight Connector 51"/>
          <p:cNvCxnSpPr/>
          <p:nvPr/>
        </p:nvCxnSpPr>
        <p:spPr bwMode="auto">
          <a:xfrm flipH="1">
            <a:off x="3487801" y="684600"/>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53" name="Straight Connector 52"/>
          <p:cNvCxnSpPr/>
          <p:nvPr/>
        </p:nvCxnSpPr>
        <p:spPr bwMode="auto">
          <a:xfrm flipH="1">
            <a:off x="3594204" y="438543"/>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54" name="Straight Connector 53"/>
          <p:cNvCxnSpPr/>
          <p:nvPr/>
        </p:nvCxnSpPr>
        <p:spPr bwMode="auto">
          <a:xfrm flipH="1">
            <a:off x="4558480" y="531646"/>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55" name="Straight Connector 54"/>
          <p:cNvCxnSpPr/>
          <p:nvPr/>
        </p:nvCxnSpPr>
        <p:spPr bwMode="auto">
          <a:xfrm flipH="1">
            <a:off x="4754661" y="475119"/>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56" name="Straight Connector 55"/>
          <p:cNvCxnSpPr/>
          <p:nvPr/>
        </p:nvCxnSpPr>
        <p:spPr bwMode="auto">
          <a:xfrm flipH="1">
            <a:off x="4521904" y="1196663"/>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57" name="Straight Connector 56"/>
          <p:cNvCxnSpPr/>
          <p:nvPr/>
        </p:nvCxnSpPr>
        <p:spPr bwMode="auto">
          <a:xfrm flipH="1">
            <a:off x="4382250" y="1180037"/>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58" name="Straight Connector 57"/>
          <p:cNvCxnSpPr/>
          <p:nvPr/>
        </p:nvCxnSpPr>
        <p:spPr bwMode="auto">
          <a:xfrm flipH="1">
            <a:off x="4322399" y="963907"/>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59" name="Straight Connector 58"/>
          <p:cNvCxnSpPr/>
          <p:nvPr/>
        </p:nvCxnSpPr>
        <p:spPr bwMode="auto">
          <a:xfrm flipH="1">
            <a:off x="4109593" y="554921"/>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60" name="Straight Connector 59"/>
          <p:cNvCxnSpPr/>
          <p:nvPr/>
        </p:nvCxnSpPr>
        <p:spPr bwMode="auto">
          <a:xfrm flipH="1">
            <a:off x="3993215" y="880780"/>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61" name="Straight Connector 60"/>
          <p:cNvCxnSpPr/>
          <p:nvPr/>
        </p:nvCxnSpPr>
        <p:spPr bwMode="auto">
          <a:xfrm flipH="1">
            <a:off x="3850234" y="571547"/>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62" name="Straight Connector 61"/>
          <p:cNvCxnSpPr/>
          <p:nvPr/>
        </p:nvCxnSpPr>
        <p:spPr bwMode="auto">
          <a:xfrm flipH="1">
            <a:off x="3936688" y="1190014"/>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63" name="Straight Connector 62"/>
          <p:cNvCxnSpPr/>
          <p:nvPr/>
        </p:nvCxnSpPr>
        <p:spPr bwMode="auto">
          <a:xfrm flipH="1">
            <a:off x="4076838" y="1500943"/>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64" name="Straight Connector 63"/>
          <p:cNvCxnSpPr/>
          <p:nvPr/>
        </p:nvCxnSpPr>
        <p:spPr bwMode="auto">
          <a:xfrm flipH="1">
            <a:off x="4106269" y="554922"/>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65" name="Straight Connector 64"/>
          <p:cNvCxnSpPr/>
          <p:nvPr/>
        </p:nvCxnSpPr>
        <p:spPr bwMode="auto">
          <a:xfrm flipH="1">
            <a:off x="4235948" y="578198"/>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66" name="Straight Connector 65"/>
          <p:cNvCxnSpPr/>
          <p:nvPr/>
        </p:nvCxnSpPr>
        <p:spPr bwMode="auto">
          <a:xfrm flipH="1">
            <a:off x="4368951" y="581523"/>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67" name="Straight Connector 66"/>
          <p:cNvCxnSpPr/>
          <p:nvPr/>
        </p:nvCxnSpPr>
        <p:spPr bwMode="auto">
          <a:xfrm flipH="1">
            <a:off x="4279172" y="677949"/>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68" name="Straight Connector 67"/>
          <p:cNvCxnSpPr/>
          <p:nvPr/>
        </p:nvCxnSpPr>
        <p:spPr bwMode="auto">
          <a:xfrm flipH="1">
            <a:off x="3813660" y="963906"/>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69" name="Straight Connector 68"/>
          <p:cNvCxnSpPr/>
          <p:nvPr/>
        </p:nvCxnSpPr>
        <p:spPr bwMode="auto">
          <a:xfrm flipH="1">
            <a:off x="3906764" y="950608"/>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70" name="Straight Connector 69"/>
          <p:cNvCxnSpPr/>
          <p:nvPr/>
        </p:nvCxnSpPr>
        <p:spPr bwMode="auto">
          <a:xfrm flipH="1">
            <a:off x="4192722" y="1219941"/>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71" name="Straight Connector 70"/>
          <p:cNvCxnSpPr/>
          <p:nvPr/>
        </p:nvCxnSpPr>
        <p:spPr bwMode="auto">
          <a:xfrm flipH="1">
            <a:off x="4668210" y="1219941"/>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72" name="Straight Connector 71"/>
          <p:cNvCxnSpPr/>
          <p:nvPr/>
        </p:nvCxnSpPr>
        <p:spPr bwMode="auto">
          <a:xfrm flipH="1">
            <a:off x="4674861" y="970559"/>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73" name="Straight Connector 72"/>
          <p:cNvCxnSpPr/>
          <p:nvPr/>
        </p:nvCxnSpPr>
        <p:spPr bwMode="auto">
          <a:xfrm flipH="1">
            <a:off x="4176591" y="1507593"/>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74" name="Straight Connector 73"/>
          <p:cNvCxnSpPr/>
          <p:nvPr/>
        </p:nvCxnSpPr>
        <p:spPr bwMode="auto">
          <a:xfrm flipH="1">
            <a:off x="4043093" y="1123513"/>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75" name="Straight Connector 74"/>
          <p:cNvCxnSpPr/>
          <p:nvPr/>
        </p:nvCxnSpPr>
        <p:spPr bwMode="auto">
          <a:xfrm flipH="1">
            <a:off x="4223159" y="605749"/>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76" name="Straight Connector 75"/>
          <p:cNvCxnSpPr/>
          <p:nvPr/>
        </p:nvCxnSpPr>
        <p:spPr bwMode="auto">
          <a:xfrm flipH="1">
            <a:off x="4038102" y="638406"/>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78" name="Straight Connector 77"/>
          <p:cNvCxnSpPr/>
          <p:nvPr/>
        </p:nvCxnSpPr>
        <p:spPr bwMode="auto">
          <a:xfrm flipH="1">
            <a:off x="4671976" y="732902"/>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79" name="Straight Connector 78"/>
          <p:cNvCxnSpPr/>
          <p:nvPr/>
        </p:nvCxnSpPr>
        <p:spPr bwMode="auto">
          <a:xfrm flipH="1">
            <a:off x="4518172" y="526288"/>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80" name="Straight Connector 79"/>
          <p:cNvCxnSpPr/>
          <p:nvPr/>
        </p:nvCxnSpPr>
        <p:spPr bwMode="auto">
          <a:xfrm flipH="1">
            <a:off x="4148521" y="526288"/>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81" name="Straight Connector 80"/>
          <p:cNvCxnSpPr/>
          <p:nvPr/>
        </p:nvCxnSpPr>
        <p:spPr bwMode="auto">
          <a:xfrm flipH="1">
            <a:off x="4114456" y="773794"/>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sp>
        <p:nvSpPr>
          <p:cNvPr id="77" name="Freeform 76"/>
          <p:cNvSpPr/>
          <p:nvPr/>
        </p:nvSpPr>
        <p:spPr bwMode="auto">
          <a:xfrm>
            <a:off x="375734" y="3457356"/>
            <a:ext cx="2817399" cy="1508294"/>
          </a:xfrm>
          <a:custGeom>
            <a:avLst/>
            <a:gdLst>
              <a:gd name="connsiteX0" fmla="*/ 2132577 w 2132577"/>
              <a:gd name="connsiteY0" fmla="*/ 27616 h 1254999"/>
              <a:gd name="connsiteX1" fmla="*/ 902126 w 2132577"/>
              <a:gd name="connsiteY1" fmla="*/ 1254999 h 1254999"/>
              <a:gd name="connsiteX2" fmla="*/ 0 w 2132577"/>
              <a:gd name="connsiteY2" fmla="*/ 1254999 h 1254999"/>
              <a:gd name="connsiteX3" fmla="*/ 1218177 w 2132577"/>
              <a:gd name="connsiteY3" fmla="*/ 42958 h 1254999"/>
              <a:gd name="connsiteX4" fmla="*/ 1267272 w 2132577"/>
              <a:gd name="connsiteY4" fmla="*/ 39890 h 1254999"/>
              <a:gd name="connsiteX5" fmla="*/ 1322504 w 2132577"/>
              <a:gd name="connsiteY5" fmla="*/ 36821 h 1254999"/>
              <a:gd name="connsiteX6" fmla="*/ 1386942 w 2132577"/>
              <a:gd name="connsiteY6" fmla="*/ 30684 h 1254999"/>
              <a:gd name="connsiteX7" fmla="*/ 1463653 w 2132577"/>
              <a:gd name="connsiteY7" fmla="*/ 15342 h 1254999"/>
              <a:gd name="connsiteX8" fmla="*/ 1509680 w 2132577"/>
              <a:gd name="connsiteY8" fmla="*/ 3068 h 1254999"/>
              <a:gd name="connsiteX9" fmla="*/ 1583323 w 2132577"/>
              <a:gd name="connsiteY9" fmla="*/ 6137 h 1254999"/>
              <a:gd name="connsiteX10" fmla="*/ 1666171 w 2132577"/>
              <a:gd name="connsiteY10" fmla="*/ 0 h 1254999"/>
              <a:gd name="connsiteX11" fmla="*/ 1721404 w 2132577"/>
              <a:gd name="connsiteY11" fmla="*/ 3068 h 1254999"/>
              <a:gd name="connsiteX12" fmla="*/ 1856416 w 2132577"/>
              <a:gd name="connsiteY12" fmla="*/ 15342 h 1254999"/>
              <a:gd name="connsiteX13" fmla="*/ 1923922 w 2132577"/>
              <a:gd name="connsiteY13" fmla="*/ 15342 h 1254999"/>
              <a:gd name="connsiteX14" fmla="*/ 1982222 w 2132577"/>
              <a:gd name="connsiteY14" fmla="*/ 9205 h 1254999"/>
              <a:gd name="connsiteX15" fmla="*/ 2040523 w 2132577"/>
              <a:gd name="connsiteY15" fmla="*/ 9205 h 1254999"/>
              <a:gd name="connsiteX16" fmla="*/ 2065071 w 2132577"/>
              <a:gd name="connsiteY16" fmla="*/ 15342 h 1254999"/>
              <a:gd name="connsiteX17" fmla="*/ 2132577 w 2132577"/>
              <a:gd name="connsiteY17" fmla="*/ 27616 h 1254999"/>
              <a:gd name="connsiteX0" fmla="*/ 2300174 w 2300174"/>
              <a:gd name="connsiteY0" fmla="*/ 41582 h 1254999"/>
              <a:gd name="connsiteX1" fmla="*/ 902126 w 2300174"/>
              <a:gd name="connsiteY1" fmla="*/ 1254999 h 1254999"/>
              <a:gd name="connsiteX2" fmla="*/ 0 w 2300174"/>
              <a:gd name="connsiteY2" fmla="*/ 1254999 h 1254999"/>
              <a:gd name="connsiteX3" fmla="*/ 1218177 w 2300174"/>
              <a:gd name="connsiteY3" fmla="*/ 42958 h 1254999"/>
              <a:gd name="connsiteX4" fmla="*/ 1267272 w 2300174"/>
              <a:gd name="connsiteY4" fmla="*/ 39890 h 1254999"/>
              <a:gd name="connsiteX5" fmla="*/ 1322504 w 2300174"/>
              <a:gd name="connsiteY5" fmla="*/ 36821 h 1254999"/>
              <a:gd name="connsiteX6" fmla="*/ 1386942 w 2300174"/>
              <a:gd name="connsiteY6" fmla="*/ 30684 h 1254999"/>
              <a:gd name="connsiteX7" fmla="*/ 1463653 w 2300174"/>
              <a:gd name="connsiteY7" fmla="*/ 15342 h 1254999"/>
              <a:gd name="connsiteX8" fmla="*/ 1509680 w 2300174"/>
              <a:gd name="connsiteY8" fmla="*/ 3068 h 1254999"/>
              <a:gd name="connsiteX9" fmla="*/ 1583323 w 2300174"/>
              <a:gd name="connsiteY9" fmla="*/ 6137 h 1254999"/>
              <a:gd name="connsiteX10" fmla="*/ 1666171 w 2300174"/>
              <a:gd name="connsiteY10" fmla="*/ 0 h 1254999"/>
              <a:gd name="connsiteX11" fmla="*/ 1721404 w 2300174"/>
              <a:gd name="connsiteY11" fmla="*/ 3068 h 1254999"/>
              <a:gd name="connsiteX12" fmla="*/ 1856416 w 2300174"/>
              <a:gd name="connsiteY12" fmla="*/ 15342 h 1254999"/>
              <a:gd name="connsiteX13" fmla="*/ 1923922 w 2300174"/>
              <a:gd name="connsiteY13" fmla="*/ 15342 h 1254999"/>
              <a:gd name="connsiteX14" fmla="*/ 1982222 w 2300174"/>
              <a:gd name="connsiteY14" fmla="*/ 9205 h 1254999"/>
              <a:gd name="connsiteX15" fmla="*/ 2040523 w 2300174"/>
              <a:gd name="connsiteY15" fmla="*/ 9205 h 1254999"/>
              <a:gd name="connsiteX16" fmla="*/ 2065071 w 2300174"/>
              <a:gd name="connsiteY16" fmla="*/ 15342 h 1254999"/>
              <a:gd name="connsiteX17" fmla="*/ 2300174 w 2300174"/>
              <a:gd name="connsiteY17" fmla="*/ 41582 h 1254999"/>
              <a:gd name="connsiteX0" fmla="*/ 2300174 w 2300174"/>
              <a:gd name="connsiteY0" fmla="*/ 41582 h 1254999"/>
              <a:gd name="connsiteX1" fmla="*/ 902126 w 2300174"/>
              <a:gd name="connsiteY1" fmla="*/ 1254999 h 1254999"/>
              <a:gd name="connsiteX2" fmla="*/ 0 w 2300174"/>
              <a:gd name="connsiteY2" fmla="*/ 1254999 h 1254999"/>
              <a:gd name="connsiteX3" fmla="*/ 1218177 w 2300174"/>
              <a:gd name="connsiteY3" fmla="*/ 42958 h 1254999"/>
              <a:gd name="connsiteX4" fmla="*/ 1267272 w 2300174"/>
              <a:gd name="connsiteY4" fmla="*/ 39890 h 1254999"/>
              <a:gd name="connsiteX5" fmla="*/ 1322504 w 2300174"/>
              <a:gd name="connsiteY5" fmla="*/ 36821 h 1254999"/>
              <a:gd name="connsiteX6" fmla="*/ 1386942 w 2300174"/>
              <a:gd name="connsiteY6" fmla="*/ 30684 h 1254999"/>
              <a:gd name="connsiteX7" fmla="*/ 1463653 w 2300174"/>
              <a:gd name="connsiteY7" fmla="*/ 15342 h 1254999"/>
              <a:gd name="connsiteX8" fmla="*/ 1509680 w 2300174"/>
              <a:gd name="connsiteY8" fmla="*/ 3068 h 1254999"/>
              <a:gd name="connsiteX9" fmla="*/ 1583323 w 2300174"/>
              <a:gd name="connsiteY9" fmla="*/ 6137 h 1254999"/>
              <a:gd name="connsiteX10" fmla="*/ 1666171 w 2300174"/>
              <a:gd name="connsiteY10" fmla="*/ 0 h 1254999"/>
              <a:gd name="connsiteX11" fmla="*/ 1721404 w 2300174"/>
              <a:gd name="connsiteY11" fmla="*/ 3068 h 1254999"/>
              <a:gd name="connsiteX12" fmla="*/ 1856416 w 2300174"/>
              <a:gd name="connsiteY12" fmla="*/ 15342 h 1254999"/>
              <a:gd name="connsiteX13" fmla="*/ 1923922 w 2300174"/>
              <a:gd name="connsiteY13" fmla="*/ 15342 h 1254999"/>
              <a:gd name="connsiteX14" fmla="*/ 1982222 w 2300174"/>
              <a:gd name="connsiteY14" fmla="*/ 9205 h 1254999"/>
              <a:gd name="connsiteX15" fmla="*/ 2040523 w 2300174"/>
              <a:gd name="connsiteY15" fmla="*/ 9205 h 1254999"/>
              <a:gd name="connsiteX16" fmla="*/ 2065071 w 2300174"/>
              <a:gd name="connsiteY16" fmla="*/ 15342 h 1254999"/>
              <a:gd name="connsiteX17" fmla="*/ 2159141 w 2300174"/>
              <a:gd name="connsiteY17" fmla="*/ 28701 h 1254999"/>
              <a:gd name="connsiteX18" fmla="*/ 2300174 w 2300174"/>
              <a:gd name="connsiteY18" fmla="*/ 41582 h 1254999"/>
              <a:gd name="connsiteX0" fmla="*/ 2300174 w 2300174"/>
              <a:gd name="connsiteY0" fmla="*/ 41582 h 1254999"/>
              <a:gd name="connsiteX1" fmla="*/ 902126 w 2300174"/>
              <a:gd name="connsiteY1" fmla="*/ 1254999 h 1254999"/>
              <a:gd name="connsiteX2" fmla="*/ 0 w 2300174"/>
              <a:gd name="connsiteY2" fmla="*/ 1254999 h 1254999"/>
              <a:gd name="connsiteX3" fmla="*/ 1218177 w 2300174"/>
              <a:gd name="connsiteY3" fmla="*/ 42958 h 1254999"/>
              <a:gd name="connsiteX4" fmla="*/ 1267272 w 2300174"/>
              <a:gd name="connsiteY4" fmla="*/ 39890 h 1254999"/>
              <a:gd name="connsiteX5" fmla="*/ 1322504 w 2300174"/>
              <a:gd name="connsiteY5" fmla="*/ 36821 h 1254999"/>
              <a:gd name="connsiteX6" fmla="*/ 1386942 w 2300174"/>
              <a:gd name="connsiteY6" fmla="*/ 30684 h 1254999"/>
              <a:gd name="connsiteX7" fmla="*/ 1463653 w 2300174"/>
              <a:gd name="connsiteY7" fmla="*/ 15342 h 1254999"/>
              <a:gd name="connsiteX8" fmla="*/ 1509680 w 2300174"/>
              <a:gd name="connsiteY8" fmla="*/ 3068 h 1254999"/>
              <a:gd name="connsiteX9" fmla="*/ 1583323 w 2300174"/>
              <a:gd name="connsiteY9" fmla="*/ 6137 h 1254999"/>
              <a:gd name="connsiteX10" fmla="*/ 1666171 w 2300174"/>
              <a:gd name="connsiteY10" fmla="*/ 0 h 1254999"/>
              <a:gd name="connsiteX11" fmla="*/ 1721404 w 2300174"/>
              <a:gd name="connsiteY11" fmla="*/ 3068 h 1254999"/>
              <a:gd name="connsiteX12" fmla="*/ 1856416 w 2300174"/>
              <a:gd name="connsiteY12" fmla="*/ 15342 h 1254999"/>
              <a:gd name="connsiteX13" fmla="*/ 1923922 w 2300174"/>
              <a:gd name="connsiteY13" fmla="*/ 15342 h 1254999"/>
              <a:gd name="connsiteX14" fmla="*/ 1982222 w 2300174"/>
              <a:gd name="connsiteY14" fmla="*/ 9205 h 1254999"/>
              <a:gd name="connsiteX15" fmla="*/ 2040523 w 2300174"/>
              <a:gd name="connsiteY15" fmla="*/ 9205 h 1254999"/>
              <a:gd name="connsiteX16" fmla="*/ 2065071 w 2300174"/>
              <a:gd name="connsiteY16" fmla="*/ 15342 h 1254999"/>
              <a:gd name="connsiteX17" fmla="*/ 2180091 w 2300174"/>
              <a:gd name="connsiteY17" fmla="*/ 21718 h 1254999"/>
              <a:gd name="connsiteX18" fmla="*/ 2300174 w 2300174"/>
              <a:gd name="connsiteY18" fmla="*/ 41582 h 1254999"/>
              <a:gd name="connsiteX0" fmla="*/ 2616615 w 2616615"/>
              <a:gd name="connsiteY0" fmla="*/ 41582 h 2951915"/>
              <a:gd name="connsiteX1" fmla="*/ 0 w 2616615"/>
              <a:gd name="connsiteY1" fmla="*/ 2951915 h 2951915"/>
              <a:gd name="connsiteX2" fmla="*/ 316441 w 2616615"/>
              <a:gd name="connsiteY2" fmla="*/ 1254999 h 2951915"/>
              <a:gd name="connsiteX3" fmla="*/ 1534618 w 2616615"/>
              <a:gd name="connsiteY3" fmla="*/ 42958 h 2951915"/>
              <a:gd name="connsiteX4" fmla="*/ 1583713 w 2616615"/>
              <a:gd name="connsiteY4" fmla="*/ 39890 h 2951915"/>
              <a:gd name="connsiteX5" fmla="*/ 1638945 w 2616615"/>
              <a:gd name="connsiteY5" fmla="*/ 36821 h 2951915"/>
              <a:gd name="connsiteX6" fmla="*/ 1703383 w 2616615"/>
              <a:gd name="connsiteY6" fmla="*/ 30684 h 2951915"/>
              <a:gd name="connsiteX7" fmla="*/ 1780094 w 2616615"/>
              <a:gd name="connsiteY7" fmla="*/ 15342 h 2951915"/>
              <a:gd name="connsiteX8" fmla="*/ 1826121 w 2616615"/>
              <a:gd name="connsiteY8" fmla="*/ 3068 h 2951915"/>
              <a:gd name="connsiteX9" fmla="*/ 1899764 w 2616615"/>
              <a:gd name="connsiteY9" fmla="*/ 6137 h 2951915"/>
              <a:gd name="connsiteX10" fmla="*/ 1982612 w 2616615"/>
              <a:gd name="connsiteY10" fmla="*/ 0 h 2951915"/>
              <a:gd name="connsiteX11" fmla="*/ 2037845 w 2616615"/>
              <a:gd name="connsiteY11" fmla="*/ 3068 h 2951915"/>
              <a:gd name="connsiteX12" fmla="*/ 2172857 w 2616615"/>
              <a:gd name="connsiteY12" fmla="*/ 15342 h 2951915"/>
              <a:gd name="connsiteX13" fmla="*/ 2240363 w 2616615"/>
              <a:gd name="connsiteY13" fmla="*/ 15342 h 2951915"/>
              <a:gd name="connsiteX14" fmla="*/ 2298663 w 2616615"/>
              <a:gd name="connsiteY14" fmla="*/ 9205 h 2951915"/>
              <a:gd name="connsiteX15" fmla="*/ 2356964 w 2616615"/>
              <a:gd name="connsiteY15" fmla="*/ 9205 h 2951915"/>
              <a:gd name="connsiteX16" fmla="*/ 2381512 w 2616615"/>
              <a:gd name="connsiteY16" fmla="*/ 15342 h 2951915"/>
              <a:gd name="connsiteX17" fmla="*/ 2496532 w 2616615"/>
              <a:gd name="connsiteY17" fmla="*/ 21718 h 2951915"/>
              <a:gd name="connsiteX18" fmla="*/ 2616615 w 2616615"/>
              <a:gd name="connsiteY18" fmla="*/ 41582 h 2951915"/>
              <a:gd name="connsiteX0" fmla="*/ 3965666 w 3965666"/>
              <a:gd name="connsiteY0" fmla="*/ 41582 h 2951915"/>
              <a:gd name="connsiteX1" fmla="*/ 1349051 w 3965666"/>
              <a:gd name="connsiteY1" fmla="*/ 2951915 h 2951915"/>
              <a:gd name="connsiteX2" fmla="*/ 0 w 3965666"/>
              <a:gd name="connsiteY2" fmla="*/ 2951915 h 2951915"/>
              <a:gd name="connsiteX3" fmla="*/ 2883669 w 3965666"/>
              <a:gd name="connsiteY3" fmla="*/ 42958 h 2951915"/>
              <a:gd name="connsiteX4" fmla="*/ 2932764 w 3965666"/>
              <a:gd name="connsiteY4" fmla="*/ 39890 h 2951915"/>
              <a:gd name="connsiteX5" fmla="*/ 2987996 w 3965666"/>
              <a:gd name="connsiteY5" fmla="*/ 36821 h 2951915"/>
              <a:gd name="connsiteX6" fmla="*/ 3052434 w 3965666"/>
              <a:gd name="connsiteY6" fmla="*/ 30684 h 2951915"/>
              <a:gd name="connsiteX7" fmla="*/ 3129145 w 3965666"/>
              <a:gd name="connsiteY7" fmla="*/ 15342 h 2951915"/>
              <a:gd name="connsiteX8" fmla="*/ 3175172 w 3965666"/>
              <a:gd name="connsiteY8" fmla="*/ 3068 h 2951915"/>
              <a:gd name="connsiteX9" fmla="*/ 3248815 w 3965666"/>
              <a:gd name="connsiteY9" fmla="*/ 6137 h 2951915"/>
              <a:gd name="connsiteX10" fmla="*/ 3331663 w 3965666"/>
              <a:gd name="connsiteY10" fmla="*/ 0 h 2951915"/>
              <a:gd name="connsiteX11" fmla="*/ 3386896 w 3965666"/>
              <a:gd name="connsiteY11" fmla="*/ 3068 h 2951915"/>
              <a:gd name="connsiteX12" fmla="*/ 3521908 w 3965666"/>
              <a:gd name="connsiteY12" fmla="*/ 15342 h 2951915"/>
              <a:gd name="connsiteX13" fmla="*/ 3589414 w 3965666"/>
              <a:gd name="connsiteY13" fmla="*/ 15342 h 2951915"/>
              <a:gd name="connsiteX14" fmla="*/ 3647714 w 3965666"/>
              <a:gd name="connsiteY14" fmla="*/ 9205 h 2951915"/>
              <a:gd name="connsiteX15" fmla="*/ 3706015 w 3965666"/>
              <a:gd name="connsiteY15" fmla="*/ 9205 h 2951915"/>
              <a:gd name="connsiteX16" fmla="*/ 3730563 w 3965666"/>
              <a:gd name="connsiteY16" fmla="*/ 15342 h 2951915"/>
              <a:gd name="connsiteX17" fmla="*/ 3845583 w 3965666"/>
              <a:gd name="connsiteY17" fmla="*/ 21718 h 2951915"/>
              <a:gd name="connsiteX18" fmla="*/ 3965666 w 3965666"/>
              <a:gd name="connsiteY18" fmla="*/ 41582 h 2951915"/>
              <a:gd name="connsiteX0" fmla="*/ 3965666 w 3965666"/>
              <a:gd name="connsiteY0" fmla="*/ 41582 h 2951915"/>
              <a:gd name="connsiteX1" fmla="*/ 1349051 w 3965666"/>
              <a:gd name="connsiteY1" fmla="*/ 2951915 h 2951915"/>
              <a:gd name="connsiteX2" fmla="*/ 0 w 3965666"/>
              <a:gd name="connsiteY2" fmla="*/ 2951915 h 2951915"/>
              <a:gd name="connsiteX3" fmla="*/ 2883669 w 3965666"/>
              <a:gd name="connsiteY3" fmla="*/ 42958 h 2951915"/>
              <a:gd name="connsiteX4" fmla="*/ 2932764 w 3965666"/>
              <a:gd name="connsiteY4" fmla="*/ 39890 h 2951915"/>
              <a:gd name="connsiteX5" fmla="*/ 2987996 w 3965666"/>
              <a:gd name="connsiteY5" fmla="*/ 36821 h 2951915"/>
              <a:gd name="connsiteX6" fmla="*/ 3052434 w 3965666"/>
              <a:gd name="connsiteY6" fmla="*/ 30684 h 2951915"/>
              <a:gd name="connsiteX7" fmla="*/ 3129145 w 3965666"/>
              <a:gd name="connsiteY7" fmla="*/ 15342 h 2951915"/>
              <a:gd name="connsiteX8" fmla="*/ 3175172 w 3965666"/>
              <a:gd name="connsiteY8" fmla="*/ 3068 h 2951915"/>
              <a:gd name="connsiteX9" fmla="*/ 3265409 w 3965666"/>
              <a:gd name="connsiteY9" fmla="*/ 17200 h 2951915"/>
              <a:gd name="connsiteX10" fmla="*/ 3331663 w 3965666"/>
              <a:gd name="connsiteY10" fmla="*/ 0 h 2951915"/>
              <a:gd name="connsiteX11" fmla="*/ 3386896 w 3965666"/>
              <a:gd name="connsiteY11" fmla="*/ 3068 h 2951915"/>
              <a:gd name="connsiteX12" fmla="*/ 3521908 w 3965666"/>
              <a:gd name="connsiteY12" fmla="*/ 15342 h 2951915"/>
              <a:gd name="connsiteX13" fmla="*/ 3589414 w 3965666"/>
              <a:gd name="connsiteY13" fmla="*/ 15342 h 2951915"/>
              <a:gd name="connsiteX14" fmla="*/ 3647714 w 3965666"/>
              <a:gd name="connsiteY14" fmla="*/ 9205 h 2951915"/>
              <a:gd name="connsiteX15" fmla="*/ 3706015 w 3965666"/>
              <a:gd name="connsiteY15" fmla="*/ 9205 h 2951915"/>
              <a:gd name="connsiteX16" fmla="*/ 3730563 w 3965666"/>
              <a:gd name="connsiteY16" fmla="*/ 15342 h 2951915"/>
              <a:gd name="connsiteX17" fmla="*/ 3845583 w 3965666"/>
              <a:gd name="connsiteY17" fmla="*/ 21718 h 2951915"/>
              <a:gd name="connsiteX18" fmla="*/ 3965666 w 3965666"/>
              <a:gd name="connsiteY18" fmla="*/ 41582 h 2951915"/>
              <a:gd name="connsiteX0" fmla="*/ 3965666 w 3965666"/>
              <a:gd name="connsiteY0" fmla="*/ 41582 h 2951915"/>
              <a:gd name="connsiteX1" fmla="*/ 1349051 w 3965666"/>
              <a:gd name="connsiteY1" fmla="*/ 2951915 h 2951915"/>
              <a:gd name="connsiteX2" fmla="*/ 0 w 3965666"/>
              <a:gd name="connsiteY2" fmla="*/ 2951915 h 2951915"/>
              <a:gd name="connsiteX3" fmla="*/ 2883669 w 3965666"/>
              <a:gd name="connsiteY3" fmla="*/ 42958 h 2951915"/>
              <a:gd name="connsiteX4" fmla="*/ 2932764 w 3965666"/>
              <a:gd name="connsiteY4" fmla="*/ 39890 h 2951915"/>
              <a:gd name="connsiteX5" fmla="*/ 2987996 w 3965666"/>
              <a:gd name="connsiteY5" fmla="*/ 36821 h 2951915"/>
              <a:gd name="connsiteX6" fmla="*/ 3052434 w 3965666"/>
              <a:gd name="connsiteY6" fmla="*/ 30684 h 2951915"/>
              <a:gd name="connsiteX7" fmla="*/ 3129145 w 3965666"/>
              <a:gd name="connsiteY7" fmla="*/ 15342 h 2951915"/>
              <a:gd name="connsiteX8" fmla="*/ 3183468 w 3965666"/>
              <a:gd name="connsiteY8" fmla="*/ 39022 h 2951915"/>
              <a:gd name="connsiteX9" fmla="*/ 3265409 w 3965666"/>
              <a:gd name="connsiteY9" fmla="*/ 17200 h 2951915"/>
              <a:gd name="connsiteX10" fmla="*/ 3331663 w 3965666"/>
              <a:gd name="connsiteY10" fmla="*/ 0 h 2951915"/>
              <a:gd name="connsiteX11" fmla="*/ 3386896 w 3965666"/>
              <a:gd name="connsiteY11" fmla="*/ 3068 h 2951915"/>
              <a:gd name="connsiteX12" fmla="*/ 3521908 w 3965666"/>
              <a:gd name="connsiteY12" fmla="*/ 15342 h 2951915"/>
              <a:gd name="connsiteX13" fmla="*/ 3589414 w 3965666"/>
              <a:gd name="connsiteY13" fmla="*/ 15342 h 2951915"/>
              <a:gd name="connsiteX14" fmla="*/ 3647714 w 3965666"/>
              <a:gd name="connsiteY14" fmla="*/ 9205 h 2951915"/>
              <a:gd name="connsiteX15" fmla="*/ 3706015 w 3965666"/>
              <a:gd name="connsiteY15" fmla="*/ 9205 h 2951915"/>
              <a:gd name="connsiteX16" fmla="*/ 3730563 w 3965666"/>
              <a:gd name="connsiteY16" fmla="*/ 15342 h 2951915"/>
              <a:gd name="connsiteX17" fmla="*/ 3845583 w 3965666"/>
              <a:gd name="connsiteY17" fmla="*/ 21718 h 2951915"/>
              <a:gd name="connsiteX18" fmla="*/ 3965666 w 3965666"/>
              <a:gd name="connsiteY18" fmla="*/ 41582 h 2951915"/>
              <a:gd name="connsiteX0" fmla="*/ 3965666 w 3965666"/>
              <a:gd name="connsiteY0" fmla="*/ 41582 h 2951915"/>
              <a:gd name="connsiteX1" fmla="*/ 1349051 w 3965666"/>
              <a:gd name="connsiteY1" fmla="*/ 2951915 h 2951915"/>
              <a:gd name="connsiteX2" fmla="*/ 0 w 3965666"/>
              <a:gd name="connsiteY2" fmla="*/ 2951915 h 2951915"/>
              <a:gd name="connsiteX3" fmla="*/ 2883669 w 3965666"/>
              <a:gd name="connsiteY3" fmla="*/ 42958 h 2951915"/>
              <a:gd name="connsiteX4" fmla="*/ 2932764 w 3965666"/>
              <a:gd name="connsiteY4" fmla="*/ 39890 h 2951915"/>
              <a:gd name="connsiteX5" fmla="*/ 2987996 w 3965666"/>
              <a:gd name="connsiteY5" fmla="*/ 36821 h 2951915"/>
              <a:gd name="connsiteX6" fmla="*/ 3052434 w 3965666"/>
              <a:gd name="connsiteY6" fmla="*/ 30684 h 2951915"/>
              <a:gd name="connsiteX7" fmla="*/ 3123615 w 3965666"/>
              <a:gd name="connsiteY7" fmla="*/ 40233 h 2951915"/>
              <a:gd name="connsiteX8" fmla="*/ 3183468 w 3965666"/>
              <a:gd name="connsiteY8" fmla="*/ 39022 h 2951915"/>
              <a:gd name="connsiteX9" fmla="*/ 3265409 w 3965666"/>
              <a:gd name="connsiteY9" fmla="*/ 17200 h 2951915"/>
              <a:gd name="connsiteX10" fmla="*/ 3331663 w 3965666"/>
              <a:gd name="connsiteY10" fmla="*/ 0 h 2951915"/>
              <a:gd name="connsiteX11" fmla="*/ 3386896 w 3965666"/>
              <a:gd name="connsiteY11" fmla="*/ 3068 h 2951915"/>
              <a:gd name="connsiteX12" fmla="*/ 3521908 w 3965666"/>
              <a:gd name="connsiteY12" fmla="*/ 15342 h 2951915"/>
              <a:gd name="connsiteX13" fmla="*/ 3589414 w 3965666"/>
              <a:gd name="connsiteY13" fmla="*/ 15342 h 2951915"/>
              <a:gd name="connsiteX14" fmla="*/ 3647714 w 3965666"/>
              <a:gd name="connsiteY14" fmla="*/ 9205 h 2951915"/>
              <a:gd name="connsiteX15" fmla="*/ 3706015 w 3965666"/>
              <a:gd name="connsiteY15" fmla="*/ 9205 h 2951915"/>
              <a:gd name="connsiteX16" fmla="*/ 3730563 w 3965666"/>
              <a:gd name="connsiteY16" fmla="*/ 15342 h 2951915"/>
              <a:gd name="connsiteX17" fmla="*/ 3845583 w 3965666"/>
              <a:gd name="connsiteY17" fmla="*/ 21718 h 2951915"/>
              <a:gd name="connsiteX18" fmla="*/ 3965666 w 3965666"/>
              <a:gd name="connsiteY18" fmla="*/ 41582 h 2951915"/>
              <a:gd name="connsiteX0" fmla="*/ 3965666 w 3965666"/>
              <a:gd name="connsiteY0" fmla="*/ 41582 h 2951915"/>
              <a:gd name="connsiteX1" fmla="*/ 1349051 w 3965666"/>
              <a:gd name="connsiteY1" fmla="*/ 2951915 h 2951915"/>
              <a:gd name="connsiteX2" fmla="*/ 0 w 3965666"/>
              <a:gd name="connsiteY2" fmla="*/ 2951915 h 2951915"/>
              <a:gd name="connsiteX3" fmla="*/ 2883669 w 3965666"/>
              <a:gd name="connsiteY3" fmla="*/ 42958 h 2951915"/>
              <a:gd name="connsiteX4" fmla="*/ 2932764 w 3965666"/>
              <a:gd name="connsiteY4" fmla="*/ 39890 h 2951915"/>
              <a:gd name="connsiteX5" fmla="*/ 2987996 w 3965666"/>
              <a:gd name="connsiteY5" fmla="*/ 36821 h 2951915"/>
              <a:gd name="connsiteX6" fmla="*/ 3049668 w 3965666"/>
              <a:gd name="connsiteY6" fmla="*/ 47278 h 2951915"/>
              <a:gd name="connsiteX7" fmla="*/ 3123615 w 3965666"/>
              <a:gd name="connsiteY7" fmla="*/ 40233 h 2951915"/>
              <a:gd name="connsiteX8" fmla="*/ 3183468 w 3965666"/>
              <a:gd name="connsiteY8" fmla="*/ 39022 h 2951915"/>
              <a:gd name="connsiteX9" fmla="*/ 3265409 w 3965666"/>
              <a:gd name="connsiteY9" fmla="*/ 17200 h 2951915"/>
              <a:gd name="connsiteX10" fmla="*/ 3331663 w 3965666"/>
              <a:gd name="connsiteY10" fmla="*/ 0 h 2951915"/>
              <a:gd name="connsiteX11" fmla="*/ 3386896 w 3965666"/>
              <a:gd name="connsiteY11" fmla="*/ 3068 h 2951915"/>
              <a:gd name="connsiteX12" fmla="*/ 3521908 w 3965666"/>
              <a:gd name="connsiteY12" fmla="*/ 15342 h 2951915"/>
              <a:gd name="connsiteX13" fmla="*/ 3589414 w 3965666"/>
              <a:gd name="connsiteY13" fmla="*/ 15342 h 2951915"/>
              <a:gd name="connsiteX14" fmla="*/ 3647714 w 3965666"/>
              <a:gd name="connsiteY14" fmla="*/ 9205 h 2951915"/>
              <a:gd name="connsiteX15" fmla="*/ 3706015 w 3965666"/>
              <a:gd name="connsiteY15" fmla="*/ 9205 h 2951915"/>
              <a:gd name="connsiteX16" fmla="*/ 3730563 w 3965666"/>
              <a:gd name="connsiteY16" fmla="*/ 15342 h 2951915"/>
              <a:gd name="connsiteX17" fmla="*/ 3845583 w 3965666"/>
              <a:gd name="connsiteY17" fmla="*/ 21718 h 2951915"/>
              <a:gd name="connsiteX18" fmla="*/ 3965666 w 3965666"/>
              <a:gd name="connsiteY18" fmla="*/ 41582 h 2951915"/>
              <a:gd name="connsiteX0" fmla="*/ 3965666 w 3965666"/>
              <a:gd name="connsiteY0" fmla="*/ 41582 h 2951915"/>
              <a:gd name="connsiteX1" fmla="*/ 1349051 w 3965666"/>
              <a:gd name="connsiteY1" fmla="*/ 2951915 h 2951915"/>
              <a:gd name="connsiteX2" fmla="*/ 0 w 3965666"/>
              <a:gd name="connsiteY2" fmla="*/ 2951915 h 2951915"/>
              <a:gd name="connsiteX3" fmla="*/ 2883669 w 3965666"/>
              <a:gd name="connsiteY3" fmla="*/ 42958 h 2951915"/>
              <a:gd name="connsiteX4" fmla="*/ 2932764 w 3965666"/>
              <a:gd name="connsiteY4" fmla="*/ 39890 h 2951915"/>
              <a:gd name="connsiteX5" fmla="*/ 3049668 w 3965666"/>
              <a:gd name="connsiteY5" fmla="*/ 47278 h 2951915"/>
              <a:gd name="connsiteX6" fmla="*/ 3123615 w 3965666"/>
              <a:gd name="connsiteY6" fmla="*/ 40233 h 2951915"/>
              <a:gd name="connsiteX7" fmla="*/ 3183468 w 3965666"/>
              <a:gd name="connsiteY7" fmla="*/ 39022 h 2951915"/>
              <a:gd name="connsiteX8" fmla="*/ 3265409 w 3965666"/>
              <a:gd name="connsiteY8" fmla="*/ 17200 h 2951915"/>
              <a:gd name="connsiteX9" fmla="*/ 3331663 w 3965666"/>
              <a:gd name="connsiteY9" fmla="*/ 0 h 2951915"/>
              <a:gd name="connsiteX10" fmla="*/ 3386896 w 3965666"/>
              <a:gd name="connsiteY10" fmla="*/ 3068 h 2951915"/>
              <a:gd name="connsiteX11" fmla="*/ 3521908 w 3965666"/>
              <a:gd name="connsiteY11" fmla="*/ 15342 h 2951915"/>
              <a:gd name="connsiteX12" fmla="*/ 3589414 w 3965666"/>
              <a:gd name="connsiteY12" fmla="*/ 15342 h 2951915"/>
              <a:gd name="connsiteX13" fmla="*/ 3647714 w 3965666"/>
              <a:gd name="connsiteY13" fmla="*/ 9205 h 2951915"/>
              <a:gd name="connsiteX14" fmla="*/ 3706015 w 3965666"/>
              <a:gd name="connsiteY14" fmla="*/ 9205 h 2951915"/>
              <a:gd name="connsiteX15" fmla="*/ 3730563 w 3965666"/>
              <a:gd name="connsiteY15" fmla="*/ 15342 h 2951915"/>
              <a:gd name="connsiteX16" fmla="*/ 3845583 w 3965666"/>
              <a:gd name="connsiteY16" fmla="*/ 21718 h 2951915"/>
              <a:gd name="connsiteX17" fmla="*/ 3965666 w 3965666"/>
              <a:gd name="connsiteY17" fmla="*/ 41582 h 2951915"/>
              <a:gd name="connsiteX0" fmla="*/ 3965666 w 3965666"/>
              <a:gd name="connsiteY0" fmla="*/ 38514 h 2948847"/>
              <a:gd name="connsiteX1" fmla="*/ 1349051 w 3965666"/>
              <a:gd name="connsiteY1" fmla="*/ 2948847 h 2948847"/>
              <a:gd name="connsiteX2" fmla="*/ 0 w 3965666"/>
              <a:gd name="connsiteY2" fmla="*/ 2948847 h 2948847"/>
              <a:gd name="connsiteX3" fmla="*/ 2883669 w 3965666"/>
              <a:gd name="connsiteY3" fmla="*/ 39890 h 2948847"/>
              <a:gd name="connsiteX4" fmla="*/ 2932764 w 3965666"/>
              <a:gd name="connsiteY4" fmla="*/ 36822 h 2948847"/>
              <a:gd name="connsiteX5" fmla="*/ 3049668 w 3965666"/>
              <a:gd name="connsiteY5" fmla="*/ 44210 h 2948847"/>
              <a:gd name="connsiteX6" fmla="*/ 3123615 w 3965666"/>
              <a:gd name="connsiteY6" fmla="*/ 37165 h 2948847"/>
              <a:gd name="connsiteX7" fmla="*/ 3183468 w 3965666"/>
              <a:gd name="connsiteY7" fmla="*/ 35954 h 2948847"/>
              <a:gd name="connsiteX8" fmla="*/ 3265409 w 3965666"/>
              <a:gd name="connsiteY8" fmla="*/ 14132 h 2948847"/>
              <a:gd name="connsiteX9" fmla="*/ 3386896 w 3965666"/>
              <a:gd name="connsiteY9" fmla="*/ 0 h 2948847"/>
              <a:gd name="connsiteX10" fmla="*/ 3521908 w 3965666"/>
              <a:gd name="connsiteY10" fmla="*/ 12274 h 2948847"/>
              <a:gd name="connsiteX11" fmla="*/ 3589414 w 3965666"/>
              <a:gd name="connsiteY11" fmla="*/ 12274 h 2948847"/>
              <a:gd name="connsiteX12" fmla="*/ 3647714 w 3965666"/>
              <a:gd name="connsiteY12" fmla="*/ 6137 h 2948847"/>
              <a:gd name="connsiteX13" fmla="*/ 3706015 w 3965666"/>
              <a:gd name="connsiteY13" fmla="*/ 6137 h 2948847"/>
              <a:gd name="connsiteX14" fmla="*/ 3730563 w 3965666"/>
              <a:gd name="connsiteY14" fmla="*/ 12274 h 2948847"/>
              <a:gd name="connsiteX15" fmla="*/ 3845583 w 3965666"/>
              <a:gd name="connsiteY15" fmla="*/ 18650 h 2948847"/>
              <a:gd name="connsiteX16" fmla="*/ 3965666 w 3965666"/>
              <a:gd name="connsiteY16" fmla="*/ 38514 h 2948847"/>
              <a:gd name="connsiteX0" fmla="*/ 3965666 w 3965666"/>
              <a:gd name="connsiteY0" fmla="*/ 32377 h 2942710"/>
              <a:gd name="connsiteX1" fmla="*/ 1349051 w 3965666"/>
              <a:gd name="connsiteY1" fmla="*/ 2942710 h 2942710"/>
              <a:gd name="connsiteX2" fmla="*/ 0 w 3965666"/>
              <a:gd name="connsiteY2" fmla="*/ 2942710 h 2942710"/>
              <a:gd name="connsiteX3" fmla="*/ 2883669 w 3965666"/>
              <a:gd name="connsiteY3" fmla="*/ 33753 h 2942710"/>
              <a:gd name="connsiteX4" fmla="*/ 2932764 w 3965666"/>
              <a:gd name="connsiteY4" fmla="*/ 30685 h 2942710"/>
              <a:gd name="connsiteX5" fmla="*/ 3049668 w 3965666"/>
              <a:gd name="connsiteY5" fmla="*/ 38073 h 2942710"/>
              <a:gd name="connsiteX6" fmla="*/ 3123615 w 3965666"/>
              <a:gd name="connsiteY6" fmla="*/ 31028 h 2942710"/>
              <a:gd name="connsiteX7" fmla="*/ 3183468 w 3965666"/>
              <a:gd name="connsiteY7" fmla="*/ 29817 h 2942710"/>
              <a:gd name="connsiteX8" fmla="*/ 3265409 w 3965666"/>
              <a:gd name="connsiteY8" fmla="*/ 7995 h 2942710"/>
              <a:gd name="connsiteX9" fmla="*/ 3521908 w 3965666"/>
              <a:gd name="connsiteY9" fmla="*/ 6137 h 2942710"/>
              <a:gd name="connsiteX10" fmla="*/ 3589414 w 3965666"/>
              <a:gd name="connsiteY10" fmla="*/ 6137 h 2942710"/>
              <a:gd name="connsiteX11" fmla="*/ 3647714 w 3965666"/>
              <a:gd name="connsiteY11" fmla="*/ 0 h 2942710"/>
              <a:gd name="connsiteX12" fmla="*/ 3706015 w 3965666"/>
              <a:gd name="connsiteY12" fmla="*/ 0 h 2942710"/>
              <a:gd name="connsiteX13" fmla="*/ 3730563 w 3965666"/>
              <a:gd name="connsiteY13" fmla="*/ 6137 h 2942710"/>
              <a:gd name="connsiteX14" fmla="*/ 3845583 w 3965666"/>
              <a:gd name="connsiteY14" fmla="*/ 12513 h 2942710"/>
              <a:gd name="connsiteX15" fmla="*/ 3965666 w 3965666"/>
              <a:gd name="connsiteY15" fmla="*/ 32377 h 2942710"/>
              <a:gd name="connsiteX0" fmla="*/ 3965666 w 3965666"/>
              <a:gd name="connsiteY0" fmla="*/ 32377 h 2942710"/>
              <a:gd name="connsiteX1" fmla="*/ 1349051 w 3965666"/>
              <a:gd name="connsiteY1" fmla="*/ 2942710 h 2942710"/>
              <a:gd name="connsiteX2" fmla="*/ 0 w 3965666"/>
              <a:gd name="connsiteY2" fmla="*/ 2942710 h 2942710"/>
              <a:gd name="connsiteX3" fmla="*/ 2883669 w 3965666"/>
              <a:gd name="connsiteY3" fmla="*/ 33753 h 2942710"/>
              <a:gd name="connsiteX4" fmla="*/ 2932764 w 3965666"/>
              <a:gd name="connsiteY4" fmla="*/ 30685 h 2942710"/>
              <a:gd name="connsiteX5" fmla="*/ 3049668 w 3965666"/>
              <a:gd name="connsiteY5" fmla="*/ 38073 h 2942710"/>
              <a:gd name="connsiteX6" fmla="*/ 3123615 w 3965666"/>
              <a:gd name="connsiteY6" fmla="*/ 31028 h 2942710"/>
              <a:gd name="connsiteX7" fmla="*/ 3183468 w 3965666"/>
              <a:gd name="connsiteY7" fmla="*/ 29817 h 2942710"/>
              <a:gd name="connsiteX8" fmla="*/ 3265409 w 3965666"/>
              <a:gd name="connsiteY8" fmla="*/ 7995 h 2942710"/>
              <a:gd name="connsiteX9" fmla="*/ 3589414 w 3965666"/>
              <a:gd name="connsiteY9" fmla="*/ 6137 h 2942710"/>
              <a:gd name="connsiteX10" fmla="*/ 3647714 w 3965666"/>
              <a:gd name="connsiteY10" fmla="*/ 0 h 2942710"/>
              <a:gd name="connsiteX11" fmla="*/ 3706015 w 3965666"/>
              <a:gd name="connsiteY11" fmla="*/ 0 h 2942710"/>
              <a:gd name="connsiteX12" fmla="*/ 3730563 w 3965666"/>
              <a:gd name="connsiteY12" fmla="*/ 6137 h 2942710"/>
              <a:gd name="connsiteX13" fmla="*/ 3845583 w 3965666"/>
              <a:gd name="connsiteY13" fmla="*/ 12513 h 2942710"/>
              <a:gd name="connsiteX14" fmla="*/ 3965666 w 3965666"/>
              <a:gd name="connsiteY14" fmla="*/ 32377 h 2942710"/>
              <a:gd name="connsiteX0" fmla="*/ 3965666 w 3965666"/>
              <a:gd name="connsiteY0" fmla="*/ 32377 h 2942710"/>
              <a:gd name="connsiteX1" fmla="*/ 1349051 w 3965666"/>
              <a:gd name="connsiteY1" fmla="*/ 2942710 h 2942710"/>
              <a:gd name="connsiteX2" fmla="*/ 0 w 3965666"/>
              <a:gd name="connsiteY2" fmla="*/ 2942710 h 2942710"/>
              <a:gd name="connsiteX3" fmla="*/ 2883669 w 3965666"/>
              <a:gd name="connsiteY3" fmla="*/ 33753 h 2942710"/>
              <a:gd name="connsiteX4" fmla="*/ 2932764 w 3965666"/>
              <a:gd name="connsiteY4" fmla="*/ 30685 h 2942710"/>
              <a:gd name="connsiteX5" fmla="*/ 3049668 w 3965666"/>
              <a:gd name="connsiteY5" fmla="*/ 38073 h 2942710"/>
              <a:gd name="connsiteX6" fmla="*/ 3123615 w 3965666"/>
              <a:gd name="connsiteY6" fmla="*/ 31028 h 2942710"/>
              <a:gd name="connsiteX7" fmla="*/ 3183468 w 3965666"/>
              <a:gd name="connsiteY7" fmla="*/ 29817 h 2942710"/>
              <a:gd name="connsiteX8" fmla="*/ 3265409 w 3965666"/>
              <a:gd name="connsiteY8" fmla="*/ 7995 h 2942710"/>
              <a:gd name="connsiteX9" fmla="*/ 3647714 w 3965666"/>
              <a:gd name="connsiteY9" fmla="*/ 0 h 2942710"/>
              <a:gd name="connsiteX10" fmla="*/ 3706015 w 3965666"/>
              <a:gd name="connsiteY10" fmla="*/ 0 h 2942710"/>
              <a:gd name="connsiteX11" fmla="*/ 3730563 w 3965666"/>
              <a:gd name="connsiteY11" fmla="*/ 6137 h 2942710"/>
              <a:gd name="connsiteX12" fmla="*/ 3845583 w 3965666"/>
              <a:gd name="connsiteY12" fmla="*/ 12513 h 2942710"/>
              <a:gd name="connsiteX13" fmla="*/ 3965666 w 3965666"/>
              <a:gd name="connsiteY13" fmla="*/ 32377 h 2942710"/>
              <a:gd name="connsiteX0" fmla="*/ 3965666 w 3965666"/>
              <a:gd name="connsiteY0" fmla="*/ 32377 h 2942710"/>
              <a:gd name="connsiteX1" fmla="*/ 1349051 w 3965666"/>
              <a:gd name="connsiteY1" fmla="*/ 2942710 h 2942710"/>
              <a:gd name="connsiteX2" fmla="*/ 0 w 3965666"/>
              <a:gd name="connsiteY2" fmla="*/ 2942710 h 2942710"/>
              <a:gd name="connsiteX3" fmla="*/ 2883669 w 3965666"/>
              <a:gd name="connsiteY3" fmla="*/ 33753 h 2942710"/>
              <a:gd name="connsiteX4" fmla="*/ 2932764 w 3965666"/>
              <a:gd name="connsiteY4" fmla="*/ 30685 h 2942710"/>
              <a:gd name="connsiteX5" fmla="*/ 3049668 w 3965666"/>
              <a:gd name="connsiteY5" fmla="*/ 38073 h 2942710"/>
              <a:gd name="connsiteX6" fmla="*/ 3123615 w 3965666"/>
              <a:gd name="connsiteY6" fmla="*/ 31028 h 2942710"/>
              <a:gd name="connsiteX7" fmla="*/ 3183468 w 3965666"/>
              <a:gd name="connsiteY7" fmla="*/ 29817 h 2942710"/>
              <a:gd name="connsiteX8" fmla="*/ 3265409 w 3965666"/>
              <a:gd name="connsiteY8" fmla="*/ 7995 h 2942710"/>
              <a:gd name="connsiteX9" fmla="*/ 3647714 w 3965666"/>
              <a:gd name="connsiteY9" fmla="*/ 0 h 2942710"/>
              <a:gd name="connsiteX10" fmla="*/ 3730563 w 3965666"/>
              <a:gd name="connsiteY10" fmla="*/ 6137 h 2942710"/>
              <a:gd name="connsiteX11" fmla="*/ 3845583 w 3965666"/>
              <a:gd name="connsiteY11" fmla="*/ 12513 h 2942710"/>
              <a:gd name="connsiteX12" fmla="*/ 3965666 w 3965666"/>
              <a:gd name="connsiteY12" fmla="*/ 32377 h 2942710"/>
              <a:gd name="connsiteX0" fmla="*/ 3965666 w 3965666"/>
              <a:gd name="connsiteY0" fmla="*/ 32377 h 2942710"/>
              <a:gd name="connsiteX1" fmla="*/ 1349051 w 3965666"/>
              <a:gd name="connsiteY1" fmla="*/ 2942710 h 2942710"/>
              <a:gd name="connsiteX2" fmla="*/ 0 w 3965666"/>
              <a:gd name="connsiteY2" fmla="*/ 2942710 h 2942710"/>
              <a:gd name="connsiteX3" fmla="*/ 2883669 w 3965666"/>
              <a:gd name="connsiteY3" fmla="*/ 33753 h 2942710"/>
              <a:gd name="connsiteX4" fmla="*/ 2932764 w 3965666"/>
              <a:gd name="connsiteY4" fmla="*/ 30685 h 2942710"/>
              <a:gd name="connsiteX5" fmla="*/ 3049668 w 3965666"/>
              <a:gd name="connsiteY5" fmla="*/ 38073 h 2942710"/>
              <a:gd name="connsiteX6" fmla="*/ 3123615 w 3965666"/>
              <a:gd name="connsiteY6" fmla="*/ 31028 h 2942710"/>
              <a:gd name="connsiteX7" fmla="*/ 3183468 w 3965666"/>
              <a:gd name="connsiteY7" fmla="*/ 29817 h 2942710"/>
              <a:gd name="connsiteX8" fmla="*/ 3265409 w 3965666"/>
              <a:gd name="connsiteY8" fmla="*/ 7995 h 2942710"/>
              <a:gd name="connsiteX9" fmla="*/ 3647714 w 3965666"/>
              <a:gd name="connsiteY9" fmla="*/ 0 h 2942710"/>
              <a:gd name="connsiteX10" fmla="*/ 3845583 w 3965666"/>
              <a:gd name="connsiteY10" fmla="*/ 12513 h 2942710"/>
              <a:gd name="connsiteX11" fmla="*/ 3965666 w 3965666"/>
              <a:gd name="connsiteY11" fmla="*/ 32377 h 2942710"/>
              <a:gd name="connsiteX0" fmla="*/ 3965666 w 3965666"/>
              <a:gd name="connsiteY0" fmla="*/ 24382 h 2934715"/>
              <a:gd name="connsiteX1" fmla="*/ 1349051 w 3965666"/>
              <a:gd name="connsiteY1" fmla="*/ 2934715 h 2934715"/>
              <a:gd name="connsiteX2" fmla="*/ 0 w 3965666"/>
              <a:gd name="connsiteY2" fmla="*/ 2934715 h 2934715"/>
              <a:gd name="connsiteX3" fmla="*/ 2883669 w 3965666"/>
              <a:gd name="connsiteY3" fmla="*/ 25758 h 2934715"/>
              <a:gd name="connsiteX4" fmla="*/ 2932764 w 3965666"/>
              <a:gd name="connsiteY4" fmla="*/ 22690 h 2934715"/>
              <a:gd name="connsiteX5" fmla="*/ 3049668 w 3965666"/>
              <a:gd name="connsiteY5" fmla="*/ 30078 h 2934715"/>
              <a:gd name="connsiteX6" fmla="*/ 3123615 w 3965666"/>
              <a:gd name="connsiteY6" fmla="*/ 23033 h 2934715"/>
              <a:gd name="connsiteX7" fmla="*/ 3183468 w 3965666"/>
              <a:gd name="connsiteY7" fmla="*/ 21822 h 2934715"/>
              <a:gd name="connsiteX8" fmla="*/ 3265409 w 3965666"/>
              <a:gd name="connsiteY8" fmla="*/ 0 h 2934715"/>
              <a:gd name="connsiteX9" fmla="*/ 3845583 w 3965666"/>
              <a:gd name="connsiteY9" fmla="*/ 4518 h 2934715"/>
              <a:gd name="connsiteX10" fmla="*/ 3965666 w 3965666"/>
              <a:gd name="connsiteY10" fmla="*/ 24382 h 2934715"/>
              <a:gd name="connsiteX0" fmla="*/ 3965666 w 3965666"/>
              <a:gd name="connsiteY0" fmla="*/ 24382 h 2934715"/>
              <a:gd name="connsiteX1" fmla="*/ 1349051 w 3965666"/>
              <a:gd name="connsiteY1" fmla="*/ 2934715 h 2934715"/>
              <a:gd name="connsiteX2" fmla="*/ 0 w 3965666"/>
              <a:gd name="connsiteY2" fmla="*/ 2934715 h 2934715"/>
              <a:gd name="connsiteX3" fmla="*/ 2883669 w 3965666"/>
              <a:gd name="connsiteY3" fmla="*/ 25758 h 2934715"/>
              <a:gd name="connsiteX4" fmla="*/ 2932764 w 3965666"/>
              <a:gd name="connsiteY4" fmla="*/ 22690 h 2934715"/>
              <a:gd name="connsiteX5" fmla="*/ 3049668 w 3965666"/>
              <a:gd name="connsiteY5" fmla="*/ 30078 h 2934715"/>
              <a:gd name="connsiteX6" fmla="*/ 3123615 w 3965666"/>
              <a:gd name="connsiteY6" fmla="*/ 23033 h 2934715"/>
              <a:gd name="connsiteX7" fmla="*/ 3183468 w 3965666"/>
              <a:gd name="connsiteY7" fmla="*/ 21822 h 2934715"/>
              <a:gd name="connsiteX8" fmla="*/ 3265409 w 3965666"/>
              <a:gd name="connsiteY8" fmla="*/ 0 h 2934715"/>
              <a:gd name="connsiteX9" fmla="*/ 3965666 w 3965666"/>
              <a:gd name="connsiteY9" fmla="*/ 24382 h 2934715"/>
              <a:gd name="connsiteX0" fmla="*/ 3965666 w 3965666"/>
              <a:gd name="connsiteY0" fmla="*/ 2560 h 2912893"/>
              <a:gd name="connsiteX1" fmla="*/ 1349051 w 3965666"/>
              <a:gd name="connsiteY1" fmla="*/ 2912893 h 2912893"/>
              <a:gd name="connsiteX2" fmla="*/ 0 w 3965666"/>
              <a:gd name="connsiteY2" fmla="*/ 2912893 h 2912893"/>
              <a:gd name="connsiteX3" fmla="*/ 2883669 w 3965666"/>
              <a:gd name="connsiteY3" fmla="*/ 3936 h 2912893"/>
              <a:gd name="connsiteX4" fmla="*/ 2932764 w 3965666"/>
              <a:gd name="connsiteY4" fmla="*/ 868 h 2912893"/>
              <a:gd name="connsiteX5" fmla="*/ 3049668 w 3965666"/>
              <a:gd name="connsiteY5" fmla="*/ 8256 h 2912893"/>
              <a:gd name="connsiteX6" fmla="*/ 3123615 w 3965666"/>
              <a:gd name="connsiteY6" fmla="*/ 1211 h 2912893"/>
              <a:gd name="connsiteX7" fmla="*/ 3183468 w 3965666"/>
              <a:gd name="connsiteY7" fmla="*/ 0 h 2912893"/>
              <a:gd name="connsiteX8" fmla="*/ 3965666 w 3965666"/>
              <a:gd name="connsiteY8" fmla="*/ 2560 h 2912893"/>
              <a:gd name="connsiteX0" fmla="*/ 3965666 w 3965666"/>
              <a:gd name="connsiteY0" fmla="*/ 1692 h 2912025"/>
              <a:gd name="connsiteX1" fmla="*/ 1349051 w 3965666"/>
              <a:gd name="connsiteY1" fmla="*/ 2912025 h 2912025"/>
              <a:gd name="connsiteX2" fmla="*/ 0 w 3965666"/>
              <a:gd name="connsiteY2" fmla="*/ 2912025 h 2912025"/>
              <a:gd name="connsiteX3" fmla="*/ 2883669 w 3965666"/>
              <a:gd name="connsiteY3" fmla="*/ 3068 h 2912025"/>
              <a:gd name="connsiteX4" fmla="*/ 2932764 w 3965666"/>
              <a:gd name="connsiteY4" fmla="*/ 0 h 2912025"/>
              <a:gd name="connsiteX5" fmla="*/ 3049668 w 3965666"/>
              <a:gd name="connsiteY5" fmla="*/ 7388 h 2912025"/>
              <a:gd name="connsiteX6" fmla="*/ 3123615 w 3965666"/>
              <a:gd name="connsiteY6" fmla="*/ 343 h 2912025"/>
              <a:gd name="connsiteX7" fmla="*/ 3965666 w 3965666"/>
              <a:gd name="connsiteY7" fmla="*/ 1692 h 2912025"/>
              <a:gd name="connsiteX0" fmla="*/ 3965666 w 3965666"/>
              <a:gd name="connsiteY0" fmla="*/ 1692 h 2912025"/>
              <a:gd name="connsiteX1" fmla="*/ 1349051 w 3965666"/>
              <a:gd name="connsiteY1" fmla="*/ 2912025 h 2912025"/>
              <a:gd name="connsiteX2" fmla="*/ 0 w 3965666"/>
              <a:gd name="connsiteY2" fmla="*/ 2912025 h 2912025"/>
              <a:gd name="connsiteX3" fmla="*/ 2883669 w 3965666"/>
              <a:gd name="connsiteY3" fmla="*/ 3068 h 2912025"/>
              <a:gd name="connsiteX4" fmla="*/ 2932764 w 3965666"/>
              <a:gd name="connsiteY4" fmla="*/ 0 h 2912025"/>
              <a:gd name="connsiteX5" fmla="*/ 3049668 w 3965666"/>
              <a:gd name="connsiteY5" fmla="*/ 7388 h 2912025"/>
              <a:gd name="connsiteX6" fmla="*/ 3965666 w 3965666"/>
              <a:gd name="connsiteY6" fmla="*/ 1692 h 2912025"/>
              <a:gd name="connsiteX0" fmla="*/ 3965666 w 3965666"/>
              <a:gd name="connsiteY0" fmla="*/ 1692 h 2912025"/>
              <a:gd name="connsiteX1" fmla="*/ 1349051 w 3965666"/>
              <a:gd name="connsiteY1" fmla="*/ 2912025 h 2912025"/>
              <a:gd name="connsiteX2" fmla="*/ 0 w 3965666"/>
              <a:gd name="connsiteY2" fmla="*/ 2912025 h 2912025"/>
              <a:gd name="connsiteX3" fmla="*/ 2883669 w 3965666"/>
              <a:gd name="connsiteY3" fmla="*/ 3068 h 2912025"/>
              <a:gd name="connsiteX4" fmla="*/ 2932764 w 3965666"/>
              <a:gd name="connsiteY4" fmla="*/ 0 h 2912025"/>
              <a:gd name="connsiteX5" fmla="*/ 3965666 w 3965666"/>
              <a:gd name="connsiteY5" fmla="*/ 1692 h 2912025"/>
              <a:gd name="connsiteX0" fmla="*/ 3965666 w 3965666"/>
              <a:gd name="connsiteY0" fmla="*/ 0 h 2910333"/>
              <a:gd name="connsiteX1" fmla="*/ 1349051 w 3965666"/>
              <a:gd name="connsiteY1" fmla="*/ 2910333 h 2910333"/>
              <a:gd name="connsiteX2" fmla="*/ 0 w 3965666"/>
              <a:gd name="connsiteY2" fmla="*/ 2910333 h 2910333"/>
              <a:gd name="connsiteX3" fmla="*/ 2883669 w 3965666"/>
              <a:gd name="connsiteY3" fmla="*/ 1376 h 2910333"/>
              <a:gd name="connsiteX4" fmla="*/ 3965666 w 3965666"/>
              <a:gd name="connsiteY4" fmla="*/ 0 h 2910333"/>
              <a:gd name="connsiteX0" fmla="*/ 3965666 w 3965666"/>
              <a:gd name="connsiteY0" fmla="*/ 0 h 2910333"/>
              <a:gd name="connsiteX1" fmla="*/ 1349051 w 3965666"/>
              <a:gd name="connsiteY1" fmla="*/ 2910333 h 2910333"/>
              <a:gd name="connsiteX2" fmla="*/ 0 w 3965666"/>
              <a:gd name="connsiteY2" fmla="*/ 2910333 h 2910333"/>
              <a:gd name="connsiteX3" fmla="*/ 1377082 w 3965666"/>
              <a:gd name="connsiteY3" fmla="*/ 1525792 h 2910333"/>
              <a:gd name="connsiteX4" fmla="*/ 3965666 w 3965666"/>
              <a:gd name="connsiteY4" fmla="*/ 0 h 2910333"/>
              <a:gd name="connsiteX0" fmla="*/ 2583884 w 2583884"/>
              <a:gd name="connsiteY0" fmla="*/ 16454 h 1384541"/>
              <a:gd name="connsiteX1" fmla="*/ 1349051 w 2583884"/>
              <a:gd name="connsiteY1" fmla="*/ 1384541 h 1384541"/>
              <a:gd name="connsiteX2" fmla="*/ 0 w 2583884"/>
              <a:gd name="connsiteY2" fmla="*/ 1384541 h 1384541"/>
              <a:gd name="connsiteX3" fmla="*/ 1377082 w 2583884"/>
              <a:gd name="connsiteY3" fmla="*/ 0 h 1384541"/>
              <a:gd name="connsiteX4" fmla="*/ 2583884 w 2583884"/>
              <a:gd name="connsiteY4" fmla="*/ 16454 h 1384541"/>
              <a:gd name="connsiteX0" fmla="*/ 2592799 w 2592799"/>
              <a:gd name="connsiteY0" fmla="*/ 7539 h 1384541"/>
              <a:gd name="connsiteX1" fmla="*/ 1349051 w 2592799"/>
              <a:gd name="connsiteY1" fmla="*/ 1384541 h 1384541"/>
              <a:gd name="connsiteX2" fmla="*/ 0 w 2592799"/>
              <a:gd name="connsiteY2" fmla="*/ 1384541 h 1384541"/>
              <a:gd name="connsiteX3" fmla="*/ 1377082 w 2592799"/>
              <a:gd name="connsiteY3" fmla="*/ 0 h 1384541"/>
              <a:gd name="connsiteX4" fmla="*/ 2592799 w 2592799"/>
              <a:gd name="connsiteY4" fmla="*/ 7539 h 1384541"/>
              <a:gd name="connsiteX0" fmla="*/ 2599320 w 2599320"/>
              <a:gd name="connsiteY0" fmla="*/ 1017 h 1384541"/>
              <a:gd name="connsiteX1" fmla="*/ 1349051 w 2599320"/>
              <a:gd name="connsiteY1" fmla="*/ 1384541 h 1384541"/>
              <a:gd name="connsiteX2" fmla="*/ 0 w 2599320"/>
              <a:gd name="connsiteY2" fmla="*/ 1384541 h 1384541"/>
              <a:gd name="connsiteX3" fmla="*/ 1377082 w 2599320"/>
              <a:gd name="connsiteY3" fmla="*/ 0 h 1384541"/>
              <a:gd name="connsiteX4" fmla="*/ 2599320 w 2599320"/>
              <a:gd name="connsiteY4" fmla="*/ 1017 h 1384541"/>
              <a:gd name="connsiteX0" fmla="*/ 2596590 w 2596590"/>
              <a:gd name="connsiteY0" fmla="*/ 0 h 1388983"/>
              <a:gd name="connsiteX1" fmla="*/ 1349051 w 2596590"/>
              <a:gd name="connsiteY1" fmla="*/ 1388983 h 1388983"/>
              <a:gd name="connsiteX2" fmla="*/ 0 w 2596590"/>
              <a:gd name="connsiteY2" fmla="*/ 1388983 h 1388983"/>
              <a:gd name="connsiteX3" fmla="*/ 1377082 w 2596590"/>
              <a:gd name="connsiteY3" fmla="*/ 4442 h 1388983"/>
              <a:gd name="connsiteX4" fmla="*/ 2596590 w 2596590"/>
              <a:gd name="connsiteY4" fmla="*/ 0 h 1388983"/>
              <a:gd name="connsiteX0" fmla="*/ 2591131 w 2591131"/>
              <a:gd name="connsiteY0" fmla="*/ 3746 h 1384541"/>
              <a:gd name="connsiteX1" fmla="*/ 1349051 w 2591131"/>
              <a:gd name="connsiteY1" fmla="*/ 1384541 h 1384541"/>
              <a:gd name="connsiteX2" fmla="*/ 0 w 2591131"/>
              <a:gd name="connsiteY2" fmla="*/ 1384541 h 1384541"/>
              <a:gd name="connsiteX3" fmla="*/ 1377082 w 2591131"/>
              <a:gd name="connsiteY3" fmla="*/ 0 h 1384541"/>
              <a:gd name="connsiteX4" fmla="*/ 2591131 w 2591131"/>
              <a:gd name="connsiteY4" fmla="*/ 3746 h 1384541"/>
              <a:gd name="connsiteX0" fmla="*/ 2591131 w 2591131"/>
              <a:gd name="connsiteY0" fmla="*/ 1450 h 1382245"/>
              <a:gd name="connsiteX1" fmla="*/ 1349051 w 2591131"/>
              <a:gd name="connsiteY1" fmla="*/ 1382245 h 1382245"/>
              <a:gd name="connsiteX2" fmla="*/ 0 w 2591131"/>
              <a:gd name="connsiteY2" fmla="*/ 1382245 h 1382245"/>
              <a:gd name="connsiteX3" fmla="*/ 1356420 w 2591131"/>
              <a:gd name="connsiteY3" fmla="*/ 0 h 1382245"/>
              <a:gd name="connsiteX4" fmla="*/ 2591131 w 2591131"/>
              <a:gd name="connsiteY4" fmla="*/ 1450 h 1382245"/>
              <a:gd name="connsiteX0" fmla="*/ 2581948 w 2581948"/>
              <a:gd name="connsiteY0" fmla="*/ 3745 h 1382245"/>
              <a:gd name="connsiteX1" fmla="*/ 1349051 w 2581948"/>
              <a:gd name="connsiteY1" fmla="*/ 1382245 h 1382245"/>
              <a:gd name="connsiteX2" fmla="*/ 0 w 2581948"/>
              <a:gd name="connsiteY2" fmla="*/ 1382245 h 1382245"/>
              <a:gd name="connsiteX3" fmla="*/ 1356420 w 2581948"/>
              <a:gd name="connsiteY3" fmla="*/ 0 h 1382245"/>
              <a:gd name="connsiteX4" fmla="*/ 2581948 w 2581948"/>
              <a:gd name="connsiteY4" fmla="*/ 3745 h 13822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1948" h="1382245">
                <a:moveTo>
                  <a:pt x="2581948" y="3745"/>
                </a:moveTo>
                <a:lnTo>
                  <a:pt x="1349051" y="1382245"/>
                </a:lnTo>
                <a:lnTo>
                  <a:pt x="0" y="1382245"/>
                </a:lnTo>
                <a:lnTo>
                  <a:pt x="1356420" y="0"/>
                </a:lnTo>
                <a:lnTo>
                  <a:pt x="2581948" y="3745"/>
                </a:lnTo>
                <a:close/>
              </a:path>
            </a:pathLst>
          </a:custGeom>
          <a:solidFill>
            <a:srgbClr val="FF33CC">
              <a:alpha val="33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dirty="0" smtClean="0">
              <a:solidFill>
                <a:srgbClr val="CCECFF"/>
              </a:solidFill>
            </a:endParaRPr>
          </a:p>
        </p:txBody>
      </p:sp>
      <p:sp>
        <p:nvSpPr>
          <p:cNvPr id="262" name="Freeform 261"/>
          <p:cNvSpPr/>
          <p:nvPr/>
        </p:nvSpPr>
        <p:spPr bwMode="auto">
          <a:xfrm rot="20143013" flipH="1">
            <a:off x="6529863" y="1086893"/>
            <a:ext cx="150329" cy="1182733"/>
          </a:xfrm>
          <a:custGeom>
            <a:avLst/>
            <a:gdLst>
              <a:gd name="connsiteX0" fmla="*/ 0 w 1529403"/>
              <a:gd name="connsiteY0" fmla="*/ 0 h 2523461"/>
              <a:gd name="connsiteX1" fmla="*/ 0 w 1529403"/>
              <a:gd name="connsiteY1" fmla="*/ 0 h 2523461"/>
              <a:gd name="connsiteX2" fmla="*/ 29183 w 1529403"/>
              <a:gd name="connsiteY2" fmla="*/ 77821 h 2523461"/>
              <a:gd name="connsiteX3" fmla="*/ 68094 w 1529403"/>
              <a:gd name="connsiteY3" fmla="*/ 136187 h 2523461"/>
              <a:gd name="connsiteX4" fmla="*/ 77822 w 1529403"/>
              <a:gd name="connsiteY4" fmla="*/ 165370 h 2523461"/>
              <a:gd name="connsiteX5" fmla="*/ 136187 w 1529403"/>
              <a:gd name="connsiteY5" fmla="*/ 184825 h 2523461"/>
              <a:gd name="connsiteX6" fmla="*/ 155643 w 1529403"/>
              <a:gd name="connsiteY6" fmla="*/ 243191 h 2523461"/>
              <a:gd name="connsiteX7" fmla="*/ 175098 w 1529403"/>
              <a:gd name="connsiteY7" fmla="*/ 272374 h 2523461"/>
              <a:gd name="connsiteX8" fmla="*/ 223736 w 1529403"/>
              <a:gd name="connsiteY8" fmla="*/ 359923 h 2523461"/>
              <a:gd name="connsiteX9" fmla="*/ 243192 w 1529403"/>
              <a:gd name="connsiteY9" fmla="*/ 379378 h 2523461"/>
              <a:gd name="connsiteX10" fmla="*/ 282102 w 1529403"/>
              <a:gd name="connsiteY10" fmla="*/ 428017 h 2523461"/>
              <a:gd name="connsiteX11" fmla="*/ 330741 w 1529403"/>
              <a:gd name="connsiteY11" fmla="*/ 505838 h 2523461"/>
              <a:gd name="connsiteX12" fmla="*/ 379379 w 1529403"/>
              <a:gd name="connsiteY12" fmla="*/ 573932 h 2523461"/>
              <a:gd name="connsiteX13" fmla="*/ 418290 w 1529403"/>
              <a:gd name="connsiteY13" fmla="*/ 622570 h 2523461"/>
              <a:gd name="connsiteX14" fmla="*/ 408562 w 1529403"/>
              <a:gd name="connsiteY14" fmla="*/ 700391 h 2523461"/>
              <a:gd name="connsiteX15" fmla="*/ 398834 w 1529403"/>
              <a:gd name="connsiteY15" fmla="*/ 749029 h 2523461"/>
              <a:gd name="connsiteX16" fmla="*/ 389107 w 1529403"/>
              <a:gd name="connsiteY16" fmla="*/ 836578 h 2523461"/>
              <a:gd name="connsiteX17" fmla="*/ 379379 w 1529403"/>
              <a:gd name="connsiteY17" fmla="*/ 865761 h 2523461"/>
              <a:gd name="connsiteX18" fmla="*/ 350196 w 1529403"/>
              <a:gd name="connsiteY18" fmla="*/ 963038 h 2523461"/>
              <a:gd name="connsiteX19" fmla="*/ 340468 w 1529403"/>
              <a:gd name="connsiteY19" fmla="*/ 992221 h 2523461"/>
              <a:gd name="connsiteX20" fmla="*/ 321013 w 1529403"/>
              <a:gd name="connsiteY20" fmla="*/ 1031132 h 2523461"/>
              <a:gd name="connsiteX21" fmla="*/ 301558 w 1529403"/>
              <a:gd name="connsiteY21" fmla="*/ 1108953 h 2523461"/>
              <a:gd name="connsiteX22" fmla="*/ 311285 w 1529403"/>
              <a:gd name="connsiteY22" fmla="*/ 1245140 h 2523461"/>
              <a:gd name="connsiteX23" fmla="*/ 321013 w 1529403"/>
              <a:gd name="connsiteY23" fmla="*/ 1284051 h 2523461"/>
              <a:gd name="connsiteX24" fmla="*/ 330741 w 1529403"/>
              <a:gd name="connsiteY24" fmla="*/ 1352144 h 2523461"/>
              <a:gd name="connsiteX25" fmla="*/ 321013 w 1529403"/>
              <a:gd name="connsiteY25" fmla="*/ 1556425 h 2523461"/>
              <a:gd name="connsiteX26" fmla="*/ 340468 w 1529403"/>
              <a:gd name="connsiteY26" fmla="*/ 1108953 h 2523461"/>
              <a:gd name="connsiteX27" fmla="*/ 369651 w 1529403"/>
              <a:gd name="connsiteY27" fmla="*/ 1050587 h 2523461"/>
              <a:gd name="connsiteX28" fmla="*/ 408562 w 1529403"/>
              <a:gd name="connsiteY28" fmla="*/ 1108953 h 2523461"/>
              <a:gd name="connsiteX29" fmla="*/ 428017 w 1529403"/>
              <a:gd name="connsiteY29" fmla="*/ 1138136 h 2523461"/>
              <a:gd name="connsiteX30" fmla="*/ 408562 w 1529403"/>
              <a:gd name="connsiteY30" fmla="*/ 1079770 h 2523461"/>
              <a:gd name="connsiteX31" fmla="*/ 398834 w 1529403"/>
              <a:gd name="connsiteY31" fmla="*/ 1050587 h 2523461"/>
              <a:gd name="connsiteX32" fmla="*/ 408562 w 1529403"/>
              <a:gd name="connsiteY32" fmla="*/ 894944 h 2523461"/>
              <a:gd name="connsiteX33" fmla="*/ 437745 w 1529403"/>
              <a:gd name="connsiteY33" fmla="*/ 700391 h 2523461"/>
              <a:gd name="connsiteX34" fmla="*/ 476656 w 1529403"/>
              <a:gd name="connsiteY34" fmla="*/ 817123 h 2523461"/>
              <a:gd name="connsiteX35" fmla="*/ 486383 w 1529403"/>
              <a:gd name="connsiteY35" fmla="*/ 846306 h 2523461"/>
              <a:gd name="connsiteX36" fmla="*/ 496111 w 1529403"/>
              <a:gd name="connsiteY36" fmla="*/ 875489 h 2523461"/>
              <a:gd name="connsiteX37" fmla="*/ 515566 w 1529403"/>
              <a:gd name="connsiteY37" fmla="*/ 972766 h 2523461"/>
              <a:gd name="connsiteX38" fmla="*/ 525294 w 1529403"/>
              <a:gd name="connsiteY38" fmla="*/ 1128408 h 2523461"/>
              <a:gd name="connsiteX39" fmla="*/ 535022 w 1529403"/>
              <a:gd name="connsiteY39" fmla="*/ 1177046 h 2523461"/>
              <a:gd name="connsiteX40" fmla="*/ 554477 w 1529403"/>
              <a:gd name="connsiteY40" fmla="*/ 1206229 h 2523461"/>
              <a:gd name="connsiteX41" fmla="*/ 583660 w 1529403"/>
              <a:gd name="connsiteY41" fmla="*/ 1254868 h 2523461"/>
              <a:gd name="connsiteX42" fmla="*/ 593387 w 1529403"/>
              <a:gd name="connsiteY42" fmla="*/ 1284051 h 2523461"/>
              <a:gd name="connsiteX43" fmla="*/ 642026 w 1529403"/>
              <a:gd name="connsiteY43" fmla="*/ 1332689 h 2523461"/>
              <a:gd name="connsiteX44" fmla="*/ 671209 w 1529403"/>
              <a:gd name="connsiteY44" fmla="*/ 1391055 h 2523461"/>
              <a:gd name="connsiteX45" fmla="*/ 700392 w 1529403"/>
              <a:gd name="connsiteY45" fmla="*/ 1439693 h 2523461"/>
              <a:gd name="connsiteX46" fmla="*/ 710119 w 1529403"/>
              <a:gd name="connsiteY46" fmla="*/ 1468876 h 2523461"/>
              <a:gd name="connsiteX47" fmla="*/ 768485 w 1529403"/>
              <a:gd name="connsiteY47" fmla="*/ 1546698 h 2523461"/>
              <a:gd name="connsiteX48" fmla="*/ 787941 w 1529403"/>
              <a:gd name="connsiteY48" fmla="*/ 1605063 h 2523461"/>
              <a:gd name="connsiteX49" fmla="*/ 807396 w 1529403"/>
              <a:gd name="connsiteY49" fmla="*/ 1634246 h 2523461"/>
              <a:gd name="connsiteX50" fmla="*/ 826851 w 1529403"/>
              <a:gd name="connsiteY50" fmla="*/ 1692612 h 2523461"/>
              <a:gd name="connsiteX51" fmla="*/ 836579 w 1529403"/>
              <a:gd name="connsiteY51" fmla="*/ 1780161 h 2523461"/>
              <a:gd name="connsiteX52" fmla="*/ 856034 w 1529403"/>
              <a:gd name="connsiteY52" fmla="*/ 1828800 h 2523461"/>
              <a:gd name="connsiteX53" fmla="*/ 875490 w 1529403"/>
              <a:gd name="connsiteY53" fmla="*/ 1887166 h 2523461"/>
              <a:gd name="connsiteX54" fmla="*/ 904673 w 1529403"/>
              <a:gd name="connsiteY54" fmla="*/ 1926076 h 2523461"/>
              <a:gd name="connsiteX55" fmla="*/ 924128 w 1529403"/>
              <a:gd name="connsiteY55" fmla="*/ 1955259 h 2523461"/>
              <a:gd name="connsiteX56" fmla="*/ 972766 w 1529403"/>
              <a:gd name="connsiteY56" fmla="*/ 1994170 h 2523461"/>
              <a:gd name="connsiteX57" fmla="*/ 1021405 w 1529403"/>
              <a:gd name="connsiteY57" fmla="*/ 2042808 h 2523461"/>
              <a:gd name="connsiteX58" fmla="*/ 1089498 w 1529403"/>
              <a:gd name="connsiteY58" fmla="*/ 2110902 h 2523461"/>
              <a:gd name="connsiteX59" fmla="*/ 1118681 w 1529403"/>
              <a:gd name="connsiteY59" fmla="*/ 2140085 h 2523461"/>
              <a:gd name="connsiteX60" fmla="*/ 1167319 w 1529403"/>
              <a:gd name="connsiteY60" fmla="*/ 2178995 h 2523461"/>
              <a:gd name="connsiteX61" fmla="*/ 1196502 w 1529403"/>
              <a:gd name="connsiteY61" fmla="*/ 2198451 h 2523461"/>
              <a:gd name="connsiteX62" fmla="*/ 1254868 w 1529403"/>
              <a:gd name="connsiteY62" fmla="*/ 2237361 h 2523461"/>
              <a:gd name="connsiteX63" fmla="*/ 1293779 w 1529403"/>
              <a:gd name="connsiteY63" fmla="*/ 2305455 h 2523461"/>
              <a:gd name="connsiteX64" fmla="*/ 1303507 w 1529403"/>
              <a:gd name="connsiteY64" fmla="*/ 2334638 h 2523461"/>
              <a:gd name="connsiteX65" fmla="*/ 1322962 w 1529403"/>
              <a:gd name="connsiteY65" fmla="*/ 2363821 h 2523461"/>
              <a:gd name="connsiteX66" fmla="*/ 1342417 w 1529403"/>
              <a:gd name="connsiteY66" fmla="*/ 2402732 h 2523461"/>
              <a:gd name="connsiteX67" fmla="*/ 1361873 w 1529403"/>
              <a:gd name="connsiteY67" fmla="*/ 2461098 h 2523461"/>
              <a:gd name="connsiteX68" fmla="*/ 1371600 w 1529403"/>
              <a:gd name="connsiteY68" fmla="*/ 2519463 h 2523461"/>
              <a:gd name="connsiteX69" fmla="*/ 1361873 w 1529403"/>
              <a:gd name="connsiteY69" fmla="*/ 2451370 h 2523461"/>
              <a:gd name="connsiteX70" fmla="*/ 1352145 w 1529403"/>
              <a:gd name="connsiteY70" fmla="*/ 2422187 h 2523461"/>
              <a:gd name="connsiteX71" fmla="*/ 1342417 w 1529403"/>
              <a:gd name="connsiteY71" fmla="*/ 2373549 h 2523461"/>
              <a:gd name="connsiteX72" fmla="*/ 1332690 w 1529403"/>
              <a:gd name="connsiteY72" fmla="*/ 2315183 h 2523461"/>
              <a:gd name="connsiteX73" fmla="*/ 1313234 w 1529403"/>
              <a:gd name="connsiteY73" fmla="*/ 2295727 h 2523461"/>
              <a:gd name="connsiteX74" fmla="*/ 1293779 w 1529403"/>
              <a:gd name="connsiteY74" fmla="*/ 2266544 h 2523461"/>
              <a:gd name="connsiteX75" fmla="*/ 1264596 w 1529403"/>
              <a:gd name="connsiteY75" fmla="*/ 2208178 h 2523461"/>
              <a:gd name="connsiteX76" fmla="*/ 1206230 w 1529403"/>
              <a:gd name="connsiteY76" fmla="*/ 2188723 h 2523461"/>
              <a:gd name="connsiteX77" fmla="*/ 1245141 w 1529403"/>
              <a:gd name="connsiteY77" fmla="*/ 2198451 h 2523461"/>
              <a:gd name="connsiteX78" fmla="*/ 1274324 w 1529403"/>
              <a:gd name="connsiteY78" fmla="*/ 2208178 h 2523461"/>
              <a:gd name="connsiteX79" fmla="*/ 1322962 w 1529403"/>
              <a:gd name="connsiteY79" fmla="*/ 2217906 h 2523461"/>
              <a:gd name="connsiteX80" fmla="*/ 1449422 w 1529403"/>
              <a:gd name="connsiteY80" fmla="*/ 2276272 h 2523461"/>
              <a:gd name="connsiteX81" fmla="*/ 1488332 w 1529403"/>
              <a:gd name="connsiteY81" fmla="*/ 2286000 h 2523461"/>
              <a:gd name="connsiteX82" fmla="*/ 1459149 w 1529403"/>
              <a:gd name="connsiteY82" fmla="*/ 2276272 h 2523461"/>
              <a:gd name="connsiteX83" fmla="*/ 1429966 w 1529403"/>
              <a:gd name="connsiteY83" fmla="*/ 2266544 h 2523461"/>
              <a:gd name="connsiteX84" fmla="*/ 1361873 w 1529403"/>
              <a:gd name="connsiteY84" fmla="*/ 2247089 h 2523461"/>
              <a:gd name="connsiteX85" fmla="*/ 1322962 w 1529403"/>
              <a:gd name="connsiteY85" fmla="*/ 2237361 h 2523461"/>
              <a:gd name="connsiteX86" fmla="*/ 1254868 w 1529403"/>
              <a:gd name="connsiteY86" fmla="*/ 2198451 h 2523461"/>
              <a:gd name="connsiteX87" fmla="*/ 1225685 w 1529403"/>
              <a:gd name="connsiteY87" fmla="*/ 2188723 h 2523461"/>
              <a:gd name="connsiteX88" fmla="*/ 1177047 w 1529403"/>
              <a:gd name="connsiteY88" fmla="*/ 2149812 h 2523461"/>
              <a:gd name="connsiteX89" fmla="*/ 1167319 w 1529403"/>
              <a:gd name="connsiteY89" fmla="*/ 2120629 h 2523461"/>
              <a:gd name="connsiteX90" fmla="*/ 1099226 w 1529403"/>
              <a:gd name="connsiteY90" fmla="*/ 2062263 h 2523461"/>
              <a:gd name="connsiteX91" fmla="*/ 1079770 w 1529403"/>
              <a:gd name="connsiteY91" fmla="*/ 2042808 h 2523461"/>
              <a:gd name="connsiteX92" fmla="*/ 1070043 w 1529403"/>
              <a:gd name="connsiteY92" fmla="*/ 1994170 h 2523461"/>
              <a:gd name="connsiteX93" fmla="*/ 1040860 w 1529403"/>
              <a:gd name="connsiteY93" fmla="*/ 1984442 h 2523461"/>
              <a:gd name="connsiteX94" fmla="*/ 1001949 w 1529403"/>
              <a:gd name="connsiteY94" fmla="*/ 1935804 h 2523461"/>
              <a:gd name="connsiteX95" fmla="*/ 943583 w 1529403"/>
              <a:gd name="connsiteY95" fmla="*/ 1916349 h 2523461"/>
              <a:gd name="connsiteX96" fmla="*/ 914400 w 1529403"/>
              <a:gd name="connsiteY96" fmla="*/ 1906621 h 2523461"/>
              <a:gd name="connsiteX97" fmla="*/ 875490 w 1529403"/>
              <a:gd name="connsiteY97" fmla="*/ 1848255 h 2523461"/>
              <a:gd name="connsiteX98" fmla="*/ 836579 w 1529403"/>
              <a:gd name="connsiteY98" fmla="*/ 1799617 h 2523461"/>
              <a:gd name="connsiteX99" fmla="*/ 826851 w 1529403"/>
              <a:gd name="connsiteY99" fmla="*/ 1712068 h 2523461"/>
              <a:gd name="connsiteX100" fmla="*/ 826851 w 1529403"/>
              <a:gd name="connsiteY100" fmla="*/ 1605063 h 2523461"/>
              <a:gd name="connsiteX101" fmla="*/ 875490 w 1529403"/>
              <a:gd name="connsiteY101" fmla="*/ 1595336 h 2523461"/>
              <a:gd name="connsiteX102" fmla="*/ 1021405 w 1529403"/>
              <a:gd name="connsiteY102" fmla="*/ 1614791 h 2523461"/>
              <a:gd name="connsiteX103" fmla="*/ 1050587 w 1529403"/>
              <a:gd name="connsiteY103" fmla="*/ 1624519 h 2523461"/>
              <a:gd name="connsiteX104" fmla="*/ 1108953 w 1529403"/>
              <a:gd name="connsiteY104" fmla="*/ 1634246 h 2523461"/>
              <a:gd name="connsiteX105" fmla="*/ 1410511 w 1529403"/>
              <a:gd name="connsiteY105" fmla="*/ 1634246 h 2523461"/>
              <a:gd name="connsiteX106" fmla="*/ 1468877 w 1529403"/>
              <a:gd name="connsiteY106" fmla="*/ 1653702 h 2523461"/>
              <a:gd name="connsiteX107" fmla="*/ 1498060 w 1529403"/>
              <a:gd name="connsiteY107" fmla="*/ 1663429 h 2523461"/>
              <a:gd name="connsiteX108" fmla="*/ 1459149 w 1529403"/>
              <a:gd name="connsiteY108" fmla="*/ 1663429 h 2523461"/>
              <a:gd name="connsiteX109" fmla="*/ 1400783 w 1529403"/>
              <a:gd name="connsiteY109" fmla="*/ 1653702 h 2523461"/>
              <a:gd name="connsiteX110" fmla="*/ 1322962 w 1529403"/>
              <a:gd name="connsiteY110" fmla="*/ 1643974 h 2523461"/>
              <a:gd name="connsiteX111" fmla="*/ 1293779 w 1529403"/>
              <a:gd name="connsiteY111" fmla="*/ 1624519 h 2523461"/>
              <a:gd name="connsiteX112" fmla="*/ 1313234 w 1529403"/>
              <a:gd name="connsiteY112" fmla="*/ 1605063 h 2523461"/>
              <a:gd name="connsiteX113" fmla="*/ 1342417 w 1529403"/>
              <a:gd name="connsiteY113" fmla="*/ 1566153 h 2523461"/>
              <a:gd name="connsiteX114" fmla="*/ 1352145 w 1529403"/>
              <a:gd name="connsiteY114" fmla="*/ 1536970 h 2523461"/>
              <a:gd name="connsiteX115" fmla="*/ 1332690 w 1529403"/>
              <a:gd name="connsiteY115" fmla="*/ 1566153 h 2523461"/>
              <a:gd name="connsiteX116" fmla="*/ 1303507 w 1529403"/>
              <a:gd name="connsiteY116" fmla="*/ 1585608 h 2523461"/>
              <a:gd name="connsiteX117" fmla="*/ 1254868 w 1529403"/>
              <a:gd name="connsiteY117" fmla="*/ 1614791 h 2523461"/>
              <a:gd name="connsiteX118" fmla="*/ 1206230 w 1529403"/>
              <a:gd name="connsiteY118" fmla="*/ 1605063 h 2523461"/>
              <a:gd name="connsiteX119" fmla="*/ 1147864 w 1529403"/>
              <a:gd name="connsiteY119" fmla="*/ 1585608 h 2523461"/>
              <a:gd name="connsiteX120" fmla="*/ 875490 w 1529403"/>
              <a:gd name="connsiteY120" fmla="*/ 1585608 h 2523461"/>
              <a:gd name="connsiteX121" fmla="*/ 826851 w 1529403"/>
              <a:gd name="connsiteY121" fmla="*/ 1546698 h 2523461"/>
              <a:gd name="connsiteX122" fmla="*/ 768485 w 1529403"/>
              <a:gd name="connsiteY122" fmla="*/ 1527242 h 2523461"/>
              <a:gd name="connsiteX123" fmla="*/ 739302 w 1529403"/>
              <a:gd name="connsiteY123" fmla="*/ 1517515 h 2523461"/>
              <a:gd name="connsiteX124" fmla="*/ 729575 w 1529403"/>
              <a:gd name="connsiteY124" fmla="*/ 1488332 h 2523461"/>
              <a:gd name="connsiteX125" fmla="*/ 680936 w 1529403"/>
              <a:gd name="connsiteY125" fmla="*/ 1449421 h 2523461"/>
              <a:gd name="connsiteX126" fmla="*/ 671209 w 1529403"/>
              <a:gd name="connsiteY126" fmla="*/ 1420238 h 2523461"/>
              <a:gd name="connsiteX127" fmla="*/ 651753 w 1529403"/>
              <a:gd name="connsiteY127" fmla="*/ 1400783 h 2523461"/>
              <a:gd name="connsiteX128" fmla="*/ 632298 w 1529403"/>
              <a:gd name="connsiteY128" fmla="*/ 1342417 h 2523461"/>
              <a:gd name="connsiteX129" fmla="*/ 622570 w 1529403"/>
              <a:gd name="connsiteY129" fmla="*/ 1313234 h 2523461"/>
              <a:gd name="connsiteX130" fmla="*/ 583660 w 1529403"/>
              <a:gd name="connsiteY130" fmla="*/ 1254868 h 2523461"/>
              <a:gd name="connsiteX131" fmla="*/ 593387 w 1529403"/>
              <a:gd name="connsiteY131" fmla="*/ 1196502 h 2523461"/>
              <a:gd name="connsiteX132" fmla="*/ 603115 w 1529403"/>
              <a:gd name="connsiteY132" fmla="*/ 1147863 h 2523461"/>
              <a:gd name="connsiteX133" fmla="*/ 564205 w 1529403"/>
              <a:gd name="connsiteY133" fmla="*/ 1099225 h 2523461"/>
              <a:gd name="connsiteX134" fmla="*/ 554477 w 1529403"/>
              <a:gd name="connsiteY134" fmla="*/ 1001949 h 2523461"/>
              <a:gd name="connsiteX135" fmla="*/ 544749 w 1529403"/>
              <a:gd name="connsiteY135" fmla="*/ 972766 h 2523461"/>
              <a:gd name="connsiteX136" fmla="*/ 593387 w 1529403"/>
              <a:gd name="connsiteY136" fmla="*/ 982493 h 2523461"/>
              <a:gd name="connsiteX137" fmla="*/ 612843 w 1529403"/>
              <a:gd name="connsiteY137" fmla="*/ 1001949 h 2523461"/>
              <a:gd name="connsiteX138" fmla="*/ 690664 w 1529403"/>
              <a:gd name="connsiteY138" fmla="*/ 1031132 h 2523461"/>
              <a:gd name="connsiteX139" fmla="*/ 710119 w 1529403"/>
              <a:gd name="connsiteY139" fmla="*/ 1099225 h 2523461"/>
              <a:gd name="connsiteX140" fmla="*/ 758758 w 1529403"/>
              <a:gd name="connsiteY140" fmla="*/ 1157591 h 2523461"/>
              <a:gd name="connsiteX141" fmla="*/ 768485 w 1529403"/>
              <a:gd name="connsiteY141" fmla="*/ 1186774 h 2523461"/>
              <a:gd name="connsiteX142" fmla="*/ 797668 w 1529403"/>
              <a:gd name="connsiteY142" fmla="*/ 1196502 h 2523461"/>
              <a:gd name="connsiteX143" fmla="*/ 817124 w 1529403"/>
              <a:gd name="connsiteY143" fmla="*/ 1215957 h 2523461"/>
              <a:gd name="connsiteX144" fmla="*/ 846307 w 1529403"/>
              <a:gd name="connsiteY144" fmla="*/ 1264595 h 2523461"/>
              <a:gd name="connsiteX145" fmla="*/ 865762 w 1529403"/>
              <a:gd name="connsiteY145" fmla="*/ 1332689 h 2523461"/>
              <a:gd name="connsiteX146" fmla="*/ 846307 w 1529403"/>
              <a:gd name="connsiteY146" fmla="*/ 1293778 h 2523461"/>
              <a:gd name="connsiteX147" fmla="*/ 826851 w 1529403"/>
              <a:gd name="connsiteY147" fmla="*/ 1235412 h 2523461"/>
              <a:gd name="connsiteX148" fmla="*/ 787941 w 1529403"/>
              <a:gd name="connsiteY148" fmla="*/ 1177046 h 2523461"/>
              <a:gd name="connsiteX149" fmla="*/ 758758 w 1529403"/>
              <a:gd name="connsiteY149" fmla="*/ 1118681 h 2523461"/>
              <a:gd name="connsiteX150" fmla="*/ 729575 w 1529403"/>
              <a:gd name="connsiteY150" fmla="*/ 1099225 h 2523461"/>
              <a:gd name="connsiteX151" fmla="*/ 710119 w 1529403"/>
              <a:gd name="connsiteY151" fmla="*/ 1079770 h 2523461"/>
              <a:gd name="connsiteX152" fmla="*/ 700392 w 1529403"/>
              <a:gd name="connsiteY152" fmla="*/ 1050587 h 2523461"/>
              <a:gd name="connsiteX153" fmla="*/ 671209 w 1529403"/>
              <a:gd name="connsiteY153" fmla="*/ 1040859 h 2523461"/>
              <a:gd name="connsiteX154" fmla="*/ 651753 w 1529403"/>
              <a:gd name="connsiteY154" fmla="*/ 1021404 h 2523461"/>
              <a:gd name="connsiteX155" fmla="*/ 622570 w 1529403"/>
              <a:gd name="connsiteY155" fmla="*/ 1011676 h 2523461"/>
              <a:gd name="connsiteX156" fmla="*/ 544749 w 1529403"/>
              <a:gd name="connsiteY156" fmla="*/ 953310 h 2523461"/>
              <a:gd name="connsiteX157" fmla="*/ 525294 w 1529403"/>
              <a:gd name="connsiteY157" fmla="*/ 826851 h 2523461"/>
              <a:gd name="connsiteX158" fmla="*/ 515566 w 1529403"/>
              <a:gd name="connsiteY158" fmla="*/ 797668 h 2523461"/>
              <a:gd name="connsiteX159" fmla="*/ 496111 w 1529403"/>
              <a:gd name="connsiteY159" fmla="*/ 719846 h 2523461"/>
              <a:gd name="connsiteX160" fmla="*/ 505839 w 1529403"/>
              <a:gd name="connsiteY160" fmla="*/ 671208 h 2523461"/>
              <a:gd name="connsiteX161" fmla="*/ 486383 w 1529403"/>
              <a:gd name="connsiteY161" fmla="*/ 651753 h 2523461"/>
              <a:gd name="connsiteX162" fmla="*/ 428017 w 1529403"/>
              <a:gd name="connsiteY162" fmla="*/ 622570 h 2523461"/>
              <a:gd name="connsiteX163" fmla="*/ 408562 w 1529403"/>
              <a:gd name="connsiteY163" fmla="*/ 593387 h 2523461"/>
              <a:gd name="connsiteX164" fmla="*/ 398834 w 1529403"/>
              <a:gd name="connsiteY164" fmla="*/ 564204 h 2523461"/>
              <a:gd name="connsiteX165" fmla="*/ 359924 w 1529403"/>
              <a:gd name="connsiteY165" fmla="*/ 505838 h 2523461"/>
              <a:gd name="connsiteX166" fmla="*/ 340468 w 1529403"/>
              <a:gd name="connsiteY166" fmla="*/ 476655 h 2523461"/>
              <a:gd name="connsiteX167" fmla="*/ 311285 w 1529403"/>
              <a:gd name="connsiteY167" fmla="*/ 447472 h 2523461"/>
              <a:gd name="connsiteX168" fmla="*/ 291830 w 1529403"/>
              <a:gd name="connsiteY168" fmla="*/ 389106 h 2523461"/>
              <a:gd name="connsiteX169" fmla="*/ 272375 w 1529403"/>
              <a:gd name="connsiteY169" fmla="*/ 359923 h 2523461"/>
              <a:gd name="connsiteX170" fmla="*/ 262647 w 1529403"/>
              <a:gd name="connsiteY170" fmla="*/ 330740 h 2523461"/>
              <a:gd name="connsiteX171" fmla="*/ 252919 w 1529403"/>
              <a:gd name="connsiteY171" fmla="*/ 291829 h 2523461"/>
              <a:gd name="connsiteX172" fmla="*/ 214009 w 1529403"/>
              <a:gd name="connsiteY172" fmla="*/ 233463 h 2523461"/>
              <a:gd name="connsiteX173" fmla="*/ 175098 w 1529403"/>
              <a:gd name="connsiteY173" fmla="*/ 184825 h 2523461"/>
              <a:gd name="connsiteX174" fmla="*/ 155643 w 1529403"/>
              <a:gd name="connsiteY174" fmla="*/ 126459 h 2523461"/>
              <a:gd name="connsiteX175" fmla="*/ 58366 w 1529403"/>
              <a:gd name="connsiteY175" fmla="*/ 48638 h 2523461"/>
              <a:gd name="connsiteX176" fmla="*/ 38911 w 1529403"/>
              <a:gd name="connsiteY176" fmla="*/ 19455 h 2523461"/>
              <a:gd name="connsiteX177" fmla="*/ 77822 w 1529403"/>
              <a:gd name="connsiteY177" fmla="*/ 29183 h 2523461"/>
              <a:gd name="connsiteX178" fmla="*/ 97277 w 1529403"/>
              <a:gd name="connsiteY178" fmla="*/ 29183 h 2523461"/>
              <a:gd name="connsiteX179" fmla="*/ 116732 w 1529403"/>
              <a:gd name="connsiteY179" fmla="*/ 48638 h 252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1529403" h="2523461">
                <a:moveTo>
                  <a:pt x="0" y="0"/>
                </a:moveTo>
                <a:lnTo>
                  <a:pt x="0" y="0"/>
                </a:lnTo>
                <a:cubicBezTo>
                  <a:pt x="9728" y="25940"/>
                  <a:pt x="16793" y="53042"/>
                  <a:pt x="29183" y="77821"/>
                </a:cubicBezTo>
                <a:cubicBezTo>
                  <a:pt x="39640" y="98735"/>
                  <a:pt x="60700" y="114005"/>
                  <a:pt x="68094" y="136187"/>
                </a:cubicBezTo>
                <a:cubicBezTo>
                  <a:pt x="71337" y="145915"/>
                  <a:pt x="69478" y="159410"/>
                  <a:pt x="77822" y="165370"/>
                </a:cubicBezTo>
                <a:cubicBezTo>
                  <a:pt x="94510" y="177290"/>
                  <a:pt x="136187" y="184825"/>
                  <a:pt x="136187" y="184825"/>
                </a:cubicBezTo>
                <a:cubicBezTo>
                  <a:pt x="142672" y="204280"/>
                  <a:pt x="144267" y="226127"/>
                  <a:pt x="155643" y="243191"/>
                </a:cubicBezTo>
                <a:cubicBezTo>
                  <a:pt x="162128" y="252919"/>
                  <a:pt x="169870" y="261917"/>
                  <a:pt x="175098" y="272374"/>
                </a:cubicBezTo>
                <a:cubicBezTo>
                  <a:pt x="199560" y="321299"/>
                  <a:pt x="162401" y="298591"/>
                  <a:pt x="223736" y="359923"/>
                </a:cubicBezTo>
                <a:cubicBezTo>
                  <a:pt x="230221" y="366408"/>
                  <a:pt x="237463" y="372216"/>
                  <a:pt x="243192" y="379378"/>
                </a:cubicBezTo>
                <a:cubicBezTo>
                  <a:pt x="292288" y="440747"/>
                  <a:pt x="235119" y="381031"/>
                  <a:pt x="282102" y="428017"/>
                </a:cubicBezTo>
                <a:cubicBezTo>
                  <a:pt x="305255" y="497474"/>
                  <a:pt x="284494" y="475007"/>
                  <a:pt x="330741" y="505838"/>
                </a:cubicBezTo>
                <a:cubicBezTo>
                  <a:pt x="354869" y="578227"/>
                  <a:pt x="317831" y="481609"/>
                  <a:pt x="379379" y="573932"/>
                </a:cubicBezTo>
                <a:cubicBezTo>
                  <a:pt x="403921" y="610746"/>
                  <a:pt x="390567" y="594848"/>
                  <a:pt x="418290" y="622570"/>
                </a:cubicBezTo>
                <a:cubicBezTo>
                  <a:pt x="415047" y="648510"/>
                  <a:pt x="412537" y="674553"/>
                  <a:pt x="408562" y="700391"/>
                </a:cubicBezTo>
                <a:cubicBezTo>
                  <a:pt x="406048" y="716732"/>
                  <a:pt x="401172" y="732661"/>
                  <a:pt x="398834" y="749029"/>
                </a:cubicBezTo>
                <a:cubicBezTo>
                  <a:pt x="394682" y="778096"/>
                  <a:pt x="393934" y="807615"/>
                  <a:pt x="389107" y="836578"/>
                </a:cubicBezTo>
                <a:cubicBezTo>
                  <a:pt x="387421" y="846692"/>
                  <a:pt x="382196" y="855902"/>
                  <a:pt x="379379" y="865761"/>
                </a:cubicBezTo>
                <a:cubicBezTo>
                  <a:pt x="349974" y="968677"/>
                  <a:pt x="396432" y="824329"/>
                  <a:pt x="350196" y="963038"/>
                </a:cubicBezTo>
                <a:cubicBezTo>
                  <a:pt x="346953" y="972766"/>
                  <a:pt x="345054" y="983050"/>
                  <a:pt x="340468" y="992221"/>
                </a:cubicBezTo>
                <a:cubicBezTo>
                  <a:pt x="333983" y="1005191"/>
                  <a:pt x="326725" y="1017803"/>
                  <a:pt x="321013" y="1031132"/>
                </a:cubicBezTo>
                <a:cubicBezTo>
                  <a:pt x="309795" y="1057309"/>
                  <a:pt x="307268" y="1080399"/>
                  <a:pt x="301558" y="1108953"/>
                </a:cubicBezTo>
                <a:cubicBezTo>
                  <a:pt x="304800" y="1154349"/>
                  <a:pt x="306259" y="1199907"/>
                  <a:pt x="311285" y="1245140"/>
                </a:cubicBezTo>
                <a:cubicBezTo>
                  <a:pt x="312761" y="1258428"/>
                  <a:pt x="318621" y="1270897"/>
                  <a:pt x="321013" y="1284051"/>
                </a:cubicBezTo>
                <a:cubicBezTo>
                  <a:pt x="325115" y="1306609"/>
                  <a:pt x="327498" y="1329446"/>
                  <a:pt x="330741" y="1352144"/>
                </a:cubicBezTo>
                <a:cubicBezTo>
                  <a:pt x="327498" y="1420238"/>
                  <a:pt x="321013" y="1624596"/>
                  <a:pt x="321013" y="1556425"/>
                </a:cubicBezTo>
                <a:cubicBezTo>
                  <a:pt x="321013" y="1521825"/>
                  <a:pt x="333304" y="1184178"/>
                  <a:pt x="340468" y="1108953"/>
                </a:cubicBezTo>
                <a:cubicBezTo>
                  <a:pt x="342705" y="1085461"/>
                  <a:pt x="357264" y="1069167"/>
                  <a:pt x="369651" y="1050587"/>
                </a:cubicBezTo>
                <a:lnTo>
                  <a:pt x="408562" y="1108953"/>
                </a:lnTo>
                <a:lnTo>
                  <a:pt x="428017" y="1138136"/>
                </a:lnTo>
                <a:lnTo>
                  <a:pt x="408562" y="1079770"/>
                </a:lnTo>
                <a:lnTo>
                  <a:pt x="398834" y="1050587"/>
                </a:lnTo>
                <a:cubicBezTo>
                  <a:pt x="402077" y="998706"/>
                  <a:pt x="404245" y="946747"/>
                  <a:pt x="408562" y="894944"/>
                </a:cubicBezTo>
                <a:cubicBezTo>
                  <a:pt x="413435" y="836469"/>
                  <a:pt x="428701" y="754653"/>
                  <a:pt x="437745" y="700391"/>
                </a:cubicBezTo>
                <a:lnTo>
                  <a:pt x="476656" y="817123"/>
                </a:lnTo>
                <a:lnTo>
                  <a:pt x="486383" y="846306"/>
                </a:lnTo>
                <a:cubicBezTo>
                  <a:pt x="489626" y="856034"/>
                  <a:pt x="494425" y="865375"/>
                  <a:pt x="496111" y="875489"/>
                </a:cubicBezTo>
                <a:cubicBezTo>
                  <a:pt x="508037" y="947043"/>
                  <a:pt x="501056" y="914720"/>
                  <a:pt x="515566" y="972766"/>
                </a:cubicBezTo>
                <a:cubicBezTo>
                  <a:pt x="518809" y="1024647"/>
                  <a:pt x="520365" y="1076660"/>
                  <a:pt x="525294" y="1128408"/>
                </a:cubicBezTo>
                <a:cubicBezTo>
                  <a:pt x="526862" y="1144867"/>
                  <a:pt x="529217" y="1161565"/>
                  <a:pt x="535022" y="1177046"/>
                </a:cubicBezTo>
                <a:cubicBezTo>
                  <a:pt x="539127" y="1187993"/>
                  <a:pt x="549249" y="1195772"/>
                  <a:pt x="554477" y="1206229"/>
                </a:cubicBezTo>
                <a:cubicBezTo>
                  <a:pt x="579733" y="1256741"/>
                  <a:pt x="545660" y="1216866"/>
                  <a:pt x="583660" y="1254868"/>
                </a:cubicBezTo>
                <a:cubicBezTo>
                  <a:pt x="586902" y="1264596"/>
                  <a:pt x="587235" y="1275848"/>
                  <a:pt x="593387" y="1284051"/>
                </a:cubicBezTo>
                <a:cubicBezTo>
                  <a:pt x="607144" y="1302394"/>
                  <a:pt x="642026" y="1332689"/>
                  <a:pt x="642026" y="1332689"/>
                </a:cubicBezTo>
                <a:cubicBezTo>
                  <a:pt x="666475" y="1406041"/>
                  <a:pt x="633494" y="1315626"/>
                  <a:pt x="671209" y="1391055"/>
                </a:cubicBezTo>
                <a:cubicBezTo>
                  <a:pt x="696465" y="1441567"/>
                  <a:pt x="662389" y="1401692"/>
                  <a:pt x="700392" y="1439693"/>
                </a:cubicBezTo>
                <a:cubicBezTo>
                  <a:pt x="703634" y="1449421"/>
                  <a:pt x="704844" y="1460083"/>
                  <a:pt x="710119" y="1468876"/>
                </a:cubicBezTo>
                <a:cubicBezTo>
                  <a:pt x="744691" y="1526497"/>
                  <a:pt x="728101" y="1425553"/>
                  <a:pt x="768485" y="1546698"/>
                </a:cubicBezTo>
                <a:cubicBezTo>
                  <a:pt x="774970" y="1566153"/>
                  <a:pt x="776566" y="1588000"/>
                  <a:pt x="787941" y="1605063"/>
                </a:cubicBezTo>
                <a:cubicBezTo>
                  <a:pt x="794426" y="1614791"/>
                  <a:pt x="802648" y="1623562"/>
                  <a:pt x="807396" y="1634246"/>
                </a:cubicBezTo>
                <a:cubicBezTo>
                  <a:pt x="815725" y="1652986"/>
                  <a:pt x="826851" y="1692612"/>
                  <a:pt x="826851" y="1692612"/>
                </a:cubicBezTo>
                <a:cubicBezTo>
                  <a:pt x="830094" y="1721795"/>
                  <a:pt x="830427" y="1751450"/>
                  <a:pt x="836579" y="1780161"/>
                </a:cubicBezTo>
                <a:cubicBezTo>
                  <a:pt x="840238" y="1797235"/>
                  <a:pt x="850067" y="1812389"/>
                  <a:pt x="856034" y="1828800"/>
                </a:cubicBezTo>
                <a:cubicBezTo>
                  <a:pt x="863042" y="1848073"/>
                  <a:pt x="863185" y="1870760"/>
                  <a:pt x="875490" y="1887166"/>
                </a:cubicBezTo>
                <a:cubicBezTo>
                  <a:pt x="885218" y="1900136"/>
                  <a:pt x="895250" y="1912883"/>
                  <a:pt x="904673" y="1926076"/>
                </a:cubicBezTo>
                <a:cubicBezTo>
                  <a:pt x="911468" y="1935589"/>
                  <a:pt x="916825" y="1946130"/>
                  <a:pt x="924128" y="1955259"/>
                </a:cubicBezTo>
                <a:cubicBezTo>
                  <a:pt x="949414" y="1986867"/>
                  <a:pt x="939057" y="1964675"/>
                  <a:pt x="972766" y="1994170"/>
                </a:cubicBezTo>
                <a:cubicBezTo>
                  <a:pt x="990022" y="2009268"/>
                  <a:pt x="1005192" y="2026595"/>
                  <a:pt x="1021405" y="2042808"/>
                </a:cubicBezTo>
                <a:lnTo>
                  <a:pt x="1089498" y="2110902"/>
                </a:lnTo>
                <a:cubicBezTo>
                  <a:pt x="1099226" y="2120630"/>
                  <a:pt x="1107939" y="2131491"/>
                  <a:pt x="1118681" y="2140085"/>
                </a:cubicBezTo>
                <a:cubicBezTo>
                  <a:pt x="1134894" y="2153055"/>
                  <a:pt x="1150709" y="2166538"/>
                  <a:pt x="1167319" y="2178995"/>
                </a:cubicBezTo>
                <a:cubicBezTo>
                  <a:pt x="1176672" y="2186010"/>
                  <a:pt x="1187373" y="2191148"/>
                  <a:pt x="1196502" y="2198451"/>
                </a:cubicBezTo>
                <a:cubicBezTo>
                  <a:pt x="1246014" y="2238061"/>
                  <a:pt x="1176446" y="2198150"/>
                  <a:pt x="1254868" y="2237361"/>
                </a:cubicBezTo>
                <a:cubicBezTo>
                  <a:pt x="1274409" y="2266672"/>
                  <a:pt x="1278967" y="2270894"/>
                  <a:pt x="1293779" y="2305455"/>
                </a:cubicBezTo>
                <a:cubicBezTo>
                  <a:pt x="1297818" y="2314880"/>
                  <a:pt x="1298921" y="2325467"/>
                  <a:pt x="1303507" y="2334638"/>
                </a:cubicBezTo>
                <a:cubicBezTo>
                  <a:pt x="1308735" y="2345095"/>
                  <a:pt x="1317162" y="2353670"/>
                  <a:pt x="1322962" y="2363821"/>
                </a:cubicBezTo>
                <a:cubicBezTo>
                  <a:pt x="1330156" y="2376412"/>
                  <a:pt x="1337031" y="2389268"/>
                  <a:pt x="1342417" y="2402732"/>
                </a:cubicBezTo>
                <a:cubicBezTo>
                  <a:pt x="1350033" y="2421773"/>
                  <a:pt x="1361873" y="2461098"/>
                  <a:pt x="1361873" y="2461098"/>
                </a:cubicBezTo>
                <a:cubicBezTo>
                  <a:pt x="1365115" y="2480553"/>
                  <a:pt x="1371600" y="2539186"/>
                  <a:pt x="1371600" y="2519463"/>
                </a:cubicBezTo>
                <a:cubicBezTo>
                  <a:pt x="1371600" y="2496535"/>
                  <a:pt x="1366370" y="2473853"/>
                  <a:pt x="1361873" y="2451370"/>
                </a:cubicBezTo>
                <a:cubicBezTo>
                  <a:pt x="1359862" y="2441315"/>
                  <a:pt x="1354632" y="2432135"/>
                  <a:pt x="1352145" y="2422187"/>
                </a:cubicBezTo>
                <a:cubicBezTo>
                  <a:pt x="1348135" y="2406147"/>
                  <a:pt x="1345375" y="2389816"/>
                  <a:pt x="1342417" y="2373549"/>
                </a:cubicBezTo>
                <a:cubicBezTo>
                  <a:pt x="1338889" y="2354143"/>
                  <a:pt x="1339615" y="2333651"/>
                  <a:pt x="1332690" y="2315183"/>
                </a:cubicBezTo>
                <a:cubicBezTo>
                  <a:pt x="1329470" y="2306595"/>
                  <a:pt x="1318963" y="2302889"/>
                  <a:pt x="1313234" y="2295727"/>
                </a:cubicBezTo>
                <a:cubicBezTo>
                  <a:pt x="1305931" y="2286598"/>
                  <a:pt x="1299007" y="2277001"/>
                  <a:pt x="1293779" y="2266544"/>
                </a:cubicBezTo>
                <a:cubicBezTo>
                  <a:pt x="1284624" y="2248235"/>
                  <a:pt x="1284869" y="2220849"/>
                  <a:pt x="1264596" y="2208178"/>
                </a:cubicBezTo>
                <a:cubicBezTo>
                  <a:pt x="1247206" y="2197309"/>
                  <a:pt x="1186335" y="2183749"/>
                  <a:pt x="1206230" y="2188723"/>
                </a:cubicBezTo>
                <a:cubicBezTo>
                  <a:pt x="1219200" y="2191966"/>
                  <a:pt x="1232286" y="2194778"/>
                  <a:pt x="1245141" y="2198451"/>
                </a:cubicBezTo>
                <a:cubicBezTo>
                  <a:pt x="1255000" y="2201268"/>
                  <a:pt x="1264376" y="2205691"/>
                  <a:pt x="1274324" y="2208178"/>
                </a:cubicBezTo>
                <a:cubicBezTo>
                  <a:pt x="1290364" y="2212188"/>
                  <a:pt x="1306749" y="2214663"/>
                  <a:pt x="1322962" y="2217906"/>
                </a:cubicBezTo>
                <a:cubicBezTo>
                  <a:pt x="1366209" y="2239530"/>
                  <a:pt x="1404075" y="2261156"/>
                  <a:pt x="1449422" y="2276272"/>
                </a:cubicBezTo>
                <a:cubicBezTo>
                  <a:pt x="1462105" y="2280500"/>
                  <a:pt x="1501015" y="2290228"/>
                  <a:pt x="1488332" y="2286000"/>
                </a:cubicBezTo>
                <a:lnTo>
                  <a:pt x="1459149" y="2276272"/>
                </a:lnTo>
                <a:cubicBezTo>
                  <a:pt x="1449421" y="2273029"/>
                  <a:pt x="1439825" y="2269361"/>
                  <a:pt x="1429966" y="2266544"/>
                </a:cubicBezTo>
                <a:lnTo>
                  <a:pt x="1361873" y="2247089"/>
                </a:lnTo>
                <a:cubicBezTo>
                  <a:pt x="1348975" y="2243571"/>
                  <a:pt x="1335480" y="2242055"/>
                  <a:pt x="1322962" y="2237361"/>
                </a:cubicBezTo>
                <a:cubicBezTo>
                  <a:pt x="1254746" y="2211780"/>
                  <a:pt x="1311313" y="2226673"/>
                  <a:pt x="1254868" y="2198451"/>
                </a:cubicBezTo>
                <a:cubicBezTo>
                  <a:pt x="1245697" y="2193865"/>
                  <a:pt x="1234856" y="2193309"/>
                  <a:pt x="1225685" y="2188723"/>
                </a:cubicBezTo>
                <a:cubicBezTo>
                  <a:pt x="1201140" y="2176451"/>
                  <a:pt x="1195144" y="2167910"/>
                  <a:pt x="1177047" y="2149812"/>
                </a:cubicBezTo>
                <a:cubicBezTo>
                  <a:pt x="1173804" y="2140084"/>
                  <a:pt x="1173007" y="2129161"/>
                  <a:pt x="1167319" y="2120629"/>
                </a:cubicBezTo>
                <a:cubicBezTo>
                  <a:pt x="1151864" y="2097446"/>
                  <a:pt x="1119453" y="2079119"/>
                  <a:pt x="1099226" y="2062263"/>
                </a:cubicBezTo>
                <a:cubicBezTo>
                  <a:pt x="1092180" y="2056392"/>
                  <a:pt x="1086255" y="2049293"/>
                  <a:pt x="1079770" y="2042808"/>
                </a:cubicBezTo>
                <a:cubicBezTo>
                  <a:pt x="1076528" y="2026595"/>
                  <a:pt x="1079214" y="2007927"/>
                  <a:pt x="1070043" y="1994170"/>
                </a:cubicBezTo>
                <a:cubicBezTo>
                  <a:pt x="1064355" y="1985638"/>
                  <a:pt x="1048111" y="1991693"/>
                  <a:pt x="1040860" y="1984442"/>
                </a:cubicBezTo>
                <a:cubicBezTo>
                  <a:pt x="992338" y="1935920"/>
                  <a:pt x="1079680" y="1970350"/>
                  <a:pt x="1001949" y="1935804"/>
                </a:cubicBezTo>
                <a:cubicBezTo>
                  <a:pt x="983209" y="1927475"/>
                  <a:pt x="963038" y="1922834"/>
                  <a:pt x="943583" y="1916349"/>
                </a:cubicBezTo>
                <a:lnTo>
                  <a:pt x="914400" y="1906621"/>
                </a:lnTo>
                <a:cubicBezTo>
                  <a:pt x="901430" y="1887166"/>
                  <a:pt x="892024" y="1864788"/>
                  <a:pt x="875490" y="1848255"/>
                </a:cubicBezTo>
                <a:cubicBezTo>
                  <a:pt x="847767" y="1820533"/>
                  <a:pt x="861121" y="1836431"/>
                  <a:pt x="836579" y="1799617"/>
                </a:cubicBezTo>
                <a:cubicBezTo>
                  <a:pt x="833336" y="1770434"/>
                  <a:pt x="831678" y="1741031"/>
                  <a:pt x="826851" y="1712068"/>
                </a:cubicBezTo>
                <a:cubicBezTo>
                  <a:pt x="819794" y="1669723"/>
                  <a:pt x="787970" y="1663384"/>
                  <a:pt x="826851" y="1605063"/>
                </a:cubicBezTo>
                <a:cubicBezTo>
                  <a:pt x="836022" y="1591306"/>
                  <a:pt x="859277" y="1598578"/>
                  <a:pt x="875490" y="1595336"/>
                </a:cubicBezTo>
                <a:cubicBezTo>
                  <a:pt x="917644" y="1600019"/>
                  <a:pt x="977737" y="1605087"/>
                  <a:pt x="1021405" y="1614791"/>
                </a:cubicBezTo>
                <a:cubicBezTo>
                  <a:pt x="1031414" y="1617015"/>
                  <a:pt x="1040578" y="1622295"/>
                  <a:pt x="1050587" y="1624519"/>
                </a:cubicBezTo>
                <a:cubicBezTo>
                  <a:pt x="1069841" y="1628798"/>
                  <a:pt x="1089498" y="1631004"/>
                  <a:pt x="1108953" y="1634246"/>
                </a:cubicBezTo>
                <a:cubicBezTo>
                  <a:pt x="1208254" y="1630274"/>
                  <a:pt x="1311893" y="1609592"/>
                  <a:pt x="1410511" y="1634246"/>
                </a:cubicBezTo>
                <a:cubicBezTo>
                  <a:pt x="1430406" y="1639220"/>
                  <a:pt x="1449422" y="1647217"/>
                  <a:pt x="1468877" y="1653702"/>
                </a:cubicBezTo>
                <a:lnTo>
                  <a:pt x="1498060" y="1663429"/>
                </a:lnTo>
                <a:cubicBezTo>
                  <a:pt x="1546859" y="1679695"/>
                  <a:pt x="1542170" y="1676201"/>
                  <a:pt x="1459149" y="1663429"/>
                </a:cubicBezTo>
                <a:cubicBezTo>
                  <a:pt x="1439655" y="1660430"/>
                  <a:pt x="1420308" y="1656491"/>
                  <a:pt x="1400783" y="1653702"/>
                </a:cubicBezTo>
                <a:cubicBezTo>
                  <a:pt x="1374904" y="1650005"/>
                  <a:pt x="1348902" y="1647217"/>
                  <a:pt x="1322962" y="1643974"/>
                </a:cubicBezTo>
                <a:cubicBezTo>
                  <a:pt x="1313234" y="1637489"/>
                  <a:pt x="1296615" y="1635861"/>
                  <a:pt x="1293779" y="1624519"/>
                </a:cubicBezTo>
                <a:cubicBezTo>
                  <a:pt x="1291555" y="1615621"/>
                  <a:pt x="1307363" y="1612109"/>
                  <a:pt x="1313234" y="1605063"/>
                </a:cubicBezTo>
                <a:cubicBezTo>
                  <a:pt x="1323613" y="1592608"/>
                  <a:pt x="1332689" y="1579123"/>
                  <a:pt x="1342417" y="1566153"/>
                </a:cubicBezTo>
                <a:cubicBezTo>
                  <a:pt x="1345660" y="1556425"/>
                  <a:pt x="1362399" y="1536970"/>
                  <a:pt x="1352145" y="1536970"/>
                </a:cubicBezTo>
                <a:cubicBezTo>
                  <a:pt x="1340454" y="1536970"/>
                  <a:pt x="1340957" y="1557886"/>
                  <a:pt x="1332690" y="1566153"/>
                </a:cubicBezTo>
                <a:cubicBezTo>
                  <a:pt x="1324423" y="1574420"/>
                  <a:pt x="1312636" y="1578305"/>
                  <a:pt x="1303507" y="1585608"/>
                </a:cubicBezTo>
                <a:cubicBezTo>
                  <a:pt x="1265355" y="1616129"/>
                  <a:pt x="1305548" y="1597897"/>
                  <a:pt x="1254868" y="1614791"/>
                </a:cubicBezTo>
                <a:cubicBezTo>
                  <a:pt x="1238655" y="1611548"/>
                  <a:pt x="1222181" y="1609413"/>
                  <a:pt x="1206230" y="1605063"/>
                </a:cubicBezTo>
                <a:cubicBezTo>
                  <a:pt x="1186445" y="1599667"/>
                  <a:pt x="1147864" y="1585608"/>
                  <a:pt x="1147864" y="1585608"/>
                </a:cubicBezTo>
                <a:cubicBezTo>
                  <a:pt x="1137637" y="1586053"/>
                  <a:pt x="946380" y="1612192"/>
                  <a:pt x="875490" y="1585608"/>
                </a:cubicBezTo>
                <a:cubicBezTo>
                  <a:pt x="783227" y="1551009"/>
                  <a:pt x="898073" y="1582309"/>
                  <a:pt x="826851" y="1546698"/>
                </a:cubicBezTo>
                <a:cubicBezTo>
                  <a:pt x="808508" y="1537527"/>
                  <a:pt x="787940" y="1533727"/>
                  <a:pt x="768485" y="1527242"/>
                </a:cubicBezTo>
                <a:lnTo>
                  <a:pt x="739302" y="1517515"/>
                </a:lnTo>
                <a:cubicBezTo>
                  <a:pt x="736060" y="1507787"/>
                  <a:pt x="734850" y="1497125"/>
                  <a:pt x="729575" y="1488332"/>
                </a:cubicBezTo>
                <a:cubicBezTo>
                  <a:pt x="720334" y="1472930"/>
                  <a:pt x="694191" y="1458258"/>
                  <a:pt x="680936" y="1449421"/>
                </a:cubicBezTo>
                <a:cubicBezTo>
                  <a:pt x="677694" y="1439693"/>
                  <a:pt x="676485" y="1429031"/>
                  <a:pt x="671209" y="1420238"/>
                </a:cubicBezTo>
                <a:cubicBezTo>
                  <a:pt x="666490" y="1412374"/>
                  <a:pt x="655855" y="1408986"/>
                  <a:pt x="651753" y="1400783"/>
                </a:cubicBezTo>
                <a:cubicBezTo>
                  <a:pt x="642582" y="1382440"/>
                  <a:pt x="638783" y="1361872"/>
                  <a:pt x="632298" y="1342417"/>
                </a:cubicBezTo>
                <a:cubicBezTo>
                  <a:pt x="629055" y="1332689"/>
                  <a:pt x="628258" y="1321766"/>
                  <a:pt x="622570" y="1313234"/>
                </a:cubicBezTo>
                <a:lnTo>
                  <a:pt x="583660" y="1254868"/>
                </a:lnTo>
                <a:cubicBezTo>
                  <a:pt x="586902" y="1235413"/>
                  <a:pt x="589859" y="1215908"/>
                  <a:pt x="593387" y="1196502"/>
                </a:cubicBezTo>
                <a:cubicBezTo>
                  <a:pt x="596345" y="1180235"/>
                  <a:pt x="605166" y="1164269"/>
                  <a:pt x="603115" y="1147863"/>
                </a:cubicBezTo>
                <a:cubicBezTo>
                  <a:pt x="601362" y="1133841"/>
                  <a:pt x="574048" y="1109069"/>
                  <a:pt x="564205" y="1099225"/>
                </a:cubicBezTo>
                <a:cubicBezTo>
                  <a:pt x="540521" y="1028176"/>
                  <a:pt x="539775" y="1060754"/>
                  <a:pt x="554477" y="1001949"/>
                </a:cubicBezTo>
                <a:cubicBezTo>
                  <a:pt x="551234" y="992221"/>
                  <a:pt x="535578" y="977352"/>
                  <a:pt x="544749" y="972766"/>
                </a:cubicBezTo>
                <a:cubicBezTo>
                  <a:pt x="559537" y="965372"/>
                  <a:pt x="578190" y="975980"/>
                  <a:pt x="593387" y="982493"/>
                </a:cubicBezTo>
                <a:cubicBezTo>
                  <a:pt x="601817" y="986106"/>
                  <a:pt x="605212" y="996861"/>
                  <a:pt x="612843" y="1001949"/>
                </a:cubicBezTo>
                <a:cubicBezTo>
                  <a:pt x="643363" y="1022296"/>
                  <a:pt x="656445" y="1022577"/>
                  <a:pt x="690664" y="1031132"/>
                </a:cubicBezTo>
                <a:cubicBezTo>
                  <a:pt x="693779" y="1043592"/>
                  <a:pt x="703144" y="1085275"/>
                  <a:pt x="710119" y="1099225"/>
                </a:cubicBezTo>
                <a:cubicBezTo>
                  <a:pt x="723661" y="1126309"/>
                  <a:pt x="737246" y="1136079"/>
                  <a:pt x="758758" y="1157591"/>
                </a:cubicBezTo>
                <a:cubicBezTo>
                  <a:pt x="762000" y="1167319"/>
                  <a:pt x="761235" y="1179523"/>
                  <a:pt x="768485" y="1186774"/>
                </a:cubicBezTo>
                <a:cubicBezTo>
                  <a:pt x="775736" y="1194025"/>
                  <a:pt x="788875" y="1191226"/>
                  <a:pt x="797668" y="1196502"/>
                </a:cubicBezTo>
                <a:cubicBezTo>
                  <a:pt x="805532" y="1201221"/>
                  <a:pt x="810639" y="1209472"/>
                  <a:pt x="817124" y="1215957"/>
                </a:cubicBezTo>
                <a:cubicBezTo>
                  <a:pt x="844679" y="1298627"/>
                  <a:pt x="806248" y="1197831"/>
                  <a:pt x="846307" y="1264595"/>
                </a:cubicBezTo>
                <a:cubicBezTo>
                  <a:pt x="852286" y="1274560"/>
                  <a:pt x="863946" y="1325426"/>
                  <a:pt x="865762" y="1332689"/>
                </a:cubicBezTo>
                <a:cubicBezTo>
                  <a:pt x="846965" y="1389078"/>
                  <a:pt x="861549" y="1359828"/>
                  <a:pt x="846307" y="1293778"/>
                </a:cubicBezTo>
                <a:cubicBezTo>
                  <a:pt x="841696" y="1273795"/>
                  <a:pt x="838227" y="1252476"/>
                  <a:pt x="826851" y="1235412"/>
                </a:cubicBezTo>
                <a:cubicBezTo>
                  <a:pt x="813881" y="1215957"/>
                  <a:pt x="795335" y="1199228"/>
                  <a:pt x="787941" y="1177046"/>
                </a:cubicBezTo>
                <a:cubicBezTo>
                  <a:pt x="780029" y="1153311"/>
                  <a:pt x="777615" y="1137538"/>
                  <a:pt x="758758" y="1118681"/>
                </a:cubicBezTo>
                <a:cubicBezTo>
                  <a:pt x="750491" y="1110414"/>
                  <a:pt x="738704" y="1106528"/>
                  <a:pt x="729575" y="1099225"/>
                </a:cubicBezTo>
                <a:cubicBezTo>
                  <a:pt x="722413" y="1093496"/>
                  <a:pt x="716604" y="1086255"/>
                  <a:pt x="710119" y="1079770"/>
                </a:cubicBezTo>
                <a:cubicBezTo>
                  <a:pt x="706877" y="1070042"/>
                  <a:pt x="707642" y="1057838"/>
                  <a:pt x="700392" y="1050587"/>
                </a:cubicBezTo>
                <a:cubicBezTo>
                  <a:pt x="693141" y="1043336"/>
                  <a:pt x="680002" y="1046135"/>
                  <a:pt x="671209" y="1040859"/>
                </a:cubicBezTo>
                <a:cubicBezTo>
                  <a:pt x="663345" y="1036140"/>
                  <a:pt x="659617" y="1026123"/>
                  <a:pt x="651753" y="1021404"/>
                </a:cubicBezTo>
                <a:cubicBezTo>
                  <a:pt x="642960" y="1016128"/>
                  <a:pt x="631534" y="1016656"/>
                  <a:pt x="622570" y="1011676"/>
                </a:cubicBezTo>
                <a:cubicBezTo>
                  <a:pt x="573073" y="984177"/>
                  <a:pt x="574267" y="982828"/>
                  <a:pt x="544749" y="953310"/>
                </a:cubicBezTo>
                <a:cubicBezTo>
                  <a:pt x="521335" y="883064"/>
                  <a:pt x="546792" y="966580"/>
                  <a:pt x="525294" y="826851"/>
                </a:cubicBezTo>
                <a:cubicBezTo>
                  <a:pt x="523735" y="816716"/>
                  <a:pt x="518264" y="807561"/>
                  <a:pt x="515566" y="797668"/>
                </a:cubicBezTo>
                <a:cubicBezTo>
                  <a:pt x="508531" y="771871"/>
                  <a:pt x="496111" y="719846"/>
                  <a:pt x="496111" y="719846"/>
                </a:cubicBezTo>
                <a:cubicBezTo>
                  <a:pt x="499354" y="703633"/>
                  <a:pt x="508177" y="687576"/>
                  <a:pt x="505839" y="671208"/>
                </a:cubicBezTo>
                <a:cubicBezTo>
                  <a:pt x="504542" y="662129"/>
                  <a:pt x="493545" y="657482"/>
                  <a:pt x="486383" y="651753"/>
                </a:cubicBezTo>
                <a:cubicBezTo>
                  <a:pt x="459444" y="630202"/>
                  <a:pt x="458840" y="632845"/>
                  <a:pt x="428017" y="622570"/>
                </a:cubicBezTo>
                <a:cubicBezTo>
                  <a:pt x="421532" y="612842"/>
                  <a:pt x="413790" y="603844"/>
                  <a:pt x="408562" y="593387"/>
                </a:cubicBezTo>
                <a:cubicBezTo>
                  <a:pt x="403976" y="584216"/>
                  <a:pt x="403814" y="573168"/>
                  <a:pt x="398834" y="564204"/>
                </a:cubicBezTo>
                <a:cubicBezTo>
                  <a:pt x="387479" y="543764"/>
                  <a:pt x="372894" y="525293"/>
                  <a:pt x="359924" y="505838"/>
                </a:cubicBezTo>
                <a:cubicBezTo>
                  <a:pt x="353439" y="496110"/>
                  <a:pt x="348735" y="484922"/>
                  <a:pt x="340468" y="476655"/>
                </a:cubicBezTo>
                <a:lnTo>
                  <a:pt x="311285" y="447472"/>
                </a:lnTo>
                <a:cubicBezTo>
                  <a:pt x="304800" y="428017"/>
                  <a:pt x="303205" y="406170"/>
                  <a:pt x="291830" y="389106"/>
                </a:cubicBezTo>
                <a:cubicBezTo>
                  <a:pt x="285345" y="379378"/>
                  <a:pt x="277603" y="370380"/>
                  <a:pt x="272375" y="359923"/>
                </a:cubicBezTo>
                <a:cubicBezTo>
                  <a:pt x="267789" y="350752"/>
                  <a:pt x="265464" y="340599"/>
                  <a:pt x="262647" y="330740"/>
                </a:cubicBezTo>
                <a:cubicBezTo>
                  <a:pt x="258974" y="317885"/>
                  <a:pt x="258898" y="303787"/>
                  <a:pt x="252919" y="291829"/>
                </a:cubicBezTo>
                <a:cubicBezTo>
                  <a:pt x="242462" y="270915"/>
                  <a:pt x="230543" y="249996"/>
                  <a:pt x="214009" y="233463"/>
                </a:cubicBezTo>
                <a:cubicBezTo>
                  <a:pt x="197837" y="217292"/>
                  <a:pt x="184916" y="206915"/>
                  <a:pt x="175098" y="184825"/>
                </a:cubicBezTo>
                <a:cubicBezTo>
                  <a:pt x="166769" y="166085"/>
                  <a:pt x="172707" y="137834"/>
                  <a:pt x="155643" y="126459"/>
                </a:cubicBezTo>
                <a:cubicBezTo>
                  <a:pt x="124422" y="105645"/>
                  <a:pt x="80544" y="81905"/>
                  <a:pt x="58366" y="48638"/>
                </a:cubicBezTo>
                <a:cubicBezTo>
                  <a:pt x="51881" y="38910"/>
                  <a:pt x="30644" y="27722"/>
                  <a:pt x="38911" y="19455"/>
                </a:cubicBezTo>
                <a:cubicBezTo>
                  <a:pt x="48365" y="10002"/>
                  <a:pt x="64634" y="26985"/>
                  <a:pt x="77822" y="29183"/>
                </a:cubicBezTo>
                <a:cubicBezTo>
                  <a:pt x="84219" y="30249"/>
                  <a:pt x="90792" y="29183"/>
                  <a:pt x="97277" y="29183"/>
                </a:cubicBezTo>
                <a:lnTo>
                  <a:pt x="116732" y="48638"/>
                </a:lnTo>
              </a:path>
            </a:pathLst>
          </a:custGeom>
          <a:solidFill>
            <a:srgbClr val="FFFF00">
              <a:alpha val="80000"/>
            </a:srgbClr>
          </a:solidFill>
          <a:ln w="9525" cap="flat" cmpd="sng" algn="ctr">
            <a:solidFill>
              <a:srgbClr val="FFFF00">
                <a:alpha val="66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CCECFF"/>
              </a:solidFill>
            </a:endParaRPr>
          </a:p>
        </p:txBody>
      </p:sp>
      <p:sp>
        <p:nvSpPr>
          <p:cNvPr id="87"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a:solidFill>
                  <a:srgbClr val="CCECFF"/>
                </a:solidFill>
              </a:rPr>
              <a:t>2010 October, Bayfield, Colorado, USA, Authors Collection</a:t>
            </a:r>
          </a:p>
        </p:txBody>
      </p:sp>
      <p:sp>
        <p:nvSpPr>
          <p:cNvPr id="88" name="TextBox 87"/>
          <p:cNvSpPr txBox="1"/>
          <p:nvPr/>
        </p:nvSpPr>
        <p:spPr>
          <a:xfrm>
            <a:off x="38561" y="5381697"/>
            <a:ext cx="8966685" cy="707886"/>
          </a:xfrm>
          <a:prstGeom prst="rect">
            <a:avLst/>
          </a:prstGeom>
          <a:noFill/>
          <a:effectLst>
            <a:outerShdw blurRad="63500" dist="63500" dir="2700000" algn="tl" rotWithShape="0">
              <a:prstClr val="black">
                <a:alpha val="50000"/>
              </a:prstClr>
            </a:outerShdw>
          </a:effectLst>
        </p:spPr>
        <p:txBody>
          <a:bodyPr wrap="none" rtlCol="0">
            <a:spAutoFit/>
          </a:bodyPr>
          <a:lstStyle/>
          <a:p>
            <a:r>
              <a:rPr lang="en-US" sz="4000" dirty="0" smtClean="0">
                <a:ln>
                  <a:solidFill>
                    <a:srgbClr val="0000CC"/>
                  </a:solidFill>
                </a:ln>
                <a:solidFill>
                  <a:srgbClr val="FFC000"/>
                </a:solidFill>
              </a:rPr>
              <a:t>PRECIPITATION HYPOTHESIS- 2000</a:t>
            </a:r>
            <a:endParaRPr lang="en-US" sz="4000" dirty="0">
              <a:ln>
                <a:solidFill>
                  <a:srgbClr val="0000CC"/>
                </a:solidFill>
              </a:ln>
              <a:solidFill>
                <a:srgbClr val="FFC000"/>
              </a:solidFill>
            </a:endParaRPr>
          </a:p>
        </p:txBody>
      </p:sp>
      <p:sp>
        <p:nvSpPr>
          <p:cNvPr id="89" name="Freeform 88"/>
          <p:cNvSpPr/>
          <p:nvPr/>
        </p:nvSpPr>
        <p:spPr bwMode="auto">
          <a:xfrm>
            <a:off x="1860822" y="1743007"/>
            <a:ext cx="2848696" cy="1718694"/>
          </a:xfrm>
          <a:custGeom>
            <a:avLst/>
            <a:gdLst>
              <a:gd name="connsiteX0" fmla="*/ 2132577 w 2132577"/>
              <a:gd name="connsiteY0" fmla="*/ 27616 h 1254999"/>
              <a:gd name="connsiteX1" fmla="*/ 902126 w 2132577"/>
              <a:gd name="connsiteY1" fmla="*/ 1254999 h 1254999"/>
              <a:gd name="connsiteX2" fmla="*/ 0 w 2132577"/>
              <a:gd name="connsiteY2" fmla="*/ 1254999 h 1254999"/>
              <a:gd name="connsiteX3" fmla="*/ 1218177 w 2132577"/>
              <a:gd name="connsiteY3" fmla="*/ 42958 h 1254999"/>
              <a:gd name="connsiteX4" fmla="*/ 1267272 w 2132577"/>
              <a:gd name="connsiteY4" fmla="*/ 39890 h 1254999"/>
              <a:gd name="connsiteX5" fmla="*/ 1322504 w 2132577"/>
              <a:gd name="connsiteY5" fmla="*/ 36821 h 1254999"/>
              <a:gd name="connsiteX6" fmla="*/ 1386942 w 2132577"/>
              <a:gd name="connsiteY6" fmla="*/ 30684 h 1254999"/>
              <a:gd name="connsiteX7" fmla="*/ 1463653 w 2132577"/>
              <a:gd name="connsiteY7" fmla="*/ 15342 h 1254999"/>
              <a:gd name="connsiteX8" fmla="*/ 1509680 w 2132577"/>
              <a:gd name="connsiteY8" fmla="*/ 3068 h 1254999"/>
              <a:gd name="connsiteX9" fmla="*/ 1583323 w 2132577"/>
              <a:gd name="connsiteY9" fmla="*/ 6137 h 1254999"/>
              <a:gd name="connsiteX10" fmla="*/ 1666171 w 2132577"/>
              <a:gd name="connsiteY10" fmla="*/ 0 h 1254999"/>
              <a:gd name="connsiteX11" fmla="*/ 1721404 w 2132577"/>
              <a:gd name="connsiteY11" fmla="*/ 3068 h 1254999"/>
              <a:gd name="connsiteX12" fmla="*/ 1856416 w 2132577"/>
              <a:gd name="connsiteY12" fmla="*/ 15342 h 1254999"/>
              <a:gd name="connsiteX13" fmla="*/ 1923922 w 2132577"/>
              <a:gd name="connsiteY13" fmla="*/ 15342 h 1254999"/>
              <a:gd name="connsiteX14" fmla="*/ 1982222 w 2132577"/>
              <a:gd name="connsiteY14" fmla="*/ 9205 h 1254999"/>
              <a:gd name="connsiteX15" fmla="*/ 2040523 w 2132577"/>
              <a:gd name="connsiteY15" fmla="*/ 9205 h 1254999"/>
              <a:gd name="connsiteX16" fmla="*/ 2065071 w 2132577"/>
              <a:gd name="connsiteY16" fmla="*/ 15342 h 1254999"/>
              <a:gd name="connsiteX17" fmla="*/ 2132577 w 2132577"/>
              <a:gd name="connsiteY17" fmla="*/ 27616 h 1254999"/>
              <a:gd name="connsiteX0" fmla="*/ 2300174 w 2300174"/>
              <a:gd name="connsiteY0" fmla="*/ 41582 h 1254999"/>
              <a:gd name="connsiteX1" fmla="*/ 902126 w 2300174"/>
              <a:gd name="connsiteY1" fmla="*/ 1254999 h 1254999"/>
              <a:gd name="connsiteX2" fmla="*/ 0 w 2300174"/>
              <a:gd name="connsiteY2" fmla="*/ 1254999 h 1254999"/>
              <a:gd name="connsiteX3" fmla="*/ 1218177 w 2300174"/>
              <a:gd name="connsiteY3" fmla="*/ 42958 h 1254999"/>
              <a:gd name="connsiteX4" fmla="*/ 1267272 w 2300174"/>
              <a:gd name="connsiteY4" fmla="*/ 39890 h 1254999"/>
              <a:gd name="connsiteX5" fmla="*/ 1322504 w 2300174"/>
              <a:gd name="connsiteY5" fmla="*/ 36821 h 1254999"/>
              <a:gd name="connsiteX6" fmla="*/ 1386942 w 2300174"/>
              <a:gd name="connsiteY6" fmla="*/ 30684 h 1254999"/>
              <a:gd name="connsiteX7" fmla="*/ 1463653 w 2300174"/>
              <a:gd name="connsiteY7" fmla="*/ 15342 h 1254999"/>
              <a:gd name="connsiteX8" fmla="*/ 1509680 w 2300174"/>
              <a:gd name="connsiteY8" fmla="*/ 3068 h 1254999"/>
              <a:gd name="connsiteX9" fmla="*/ 1583323 w 2300174"/>
              <a:gd name="connsiteY9" fmla="*/ 6137 h 1254999"/>
              <a:gd name="connsiteX10" fmla="*/ 1666171 w 2300174"/>
              <a:gd name="connsiteY10" fmla="*/ 0 h 1254999"/>
              <a:gd name="connsiteX11" fmla="*/ 1721404 w 2300174"/>
              <a:gd name="connsiteY11" fmla="*/ 3068 h 1254999"/>
              <a:gd name="connsiteX12" fmla="*/ 1856416 w 2300174"/>
              <a:gd name="connsiteY12" fmla="*/ 15342 h 1254999"/>
              <a:gd name="connsiteX13" fmla="*/ 1923922 w 2300174"/>
              <a:gd name="connsiteY13" fmla="*/ 15342 h 1254999"/>
              <a:gd name="connsiteX14" fmla="*/ 1982222 w 2300174"/>
              <a:gd name="connsiteY14" fmla="*/ 9205 h 1254999"/>
              <a:gd name="connsiteX15" fmla="*/ 2040523 w 2300174"/>
              <a:gd name="connsiteY15" fmla="*/ 9205 h 1254999"/>
              <a:gd name="connsiteX16" fmla="*/ 2065071 w 2300174"/>
              <a:gd name="connsiteY16" fmla="*/ 15342 h 1254999"/>
              <a:gd name="connsiteX17" fmla="*/ 2300174 w 2300174"/>
              <a:gd name="connsiteY17" fmla="*/ 41582 h 1254999"/>
              <a:gd name="connsiteX0" fmla="*/ 2300174 w 2300174"/>
              <a:gd name="connsiteY0" fmla="*/ 41582 h 1254999"/>
              <a:gd name="connsiteX1" fmla="*/ 902126 w 2300174"/>
              <a:gd name="connsiteY1" fmla="*/ 1254999 h 1254999"/>
              <a:gd name="connsiteX2" fmla="*/ 0 w 2300174"/>
              <a:gd name="connsiteY2" fmla="*/ 1254999 h 1254999"/>
              <a:gd name="connsiteX3" fmla="*/ 1218177 w 2300174"/>
              <a:gd name="connsiteY3" fmla="*/ 42958 h 1254999"/>
              <a:gd name="connsiteX4" fmla="*/ 1267272 w 2300174"/>
              <a:gd name="connsiteY4" fmla="*/ 39890 h 1254999"/>
              <a:gd name="connsiteX5" fmla="*/ 1322504 w 2300174"/>
              <a:gd name="connsiteY5" fmla="*/ 36821 h 1254999"/>
              <a:gd name="connsiteX6" fmla="*/ 1386942 w 2300174"/>
              <a:gd name="connsiteY6" fmla="*/ 30684 h 1254999"/>
              <a:gd name="connsiteX7" fmla="*/ 1463653 w 2300174"/>
              <a:gd name="connsiteY7" fmla="*/ 15342 h 1254999"/>
              <a:gd name="connsiteX8" fmla="*/ 1509680 w 2300174"/>
              <a:gd name="connsiteY8" fmla="*/ 3068 h 1254999"/>
              <a:gd name="connsiteX9" fmla="*/ 1583323 w 2300174"/>
              <a:gd name="connsiteY9" fmla="*/ 6137 h 1254999"/>
              <a:gd name="connsiteX10" fmla="*/ 1666171 w 2300174"/>
              <a:gd name="connsiteY10" fmla="*/ 0 h 1254999"/>
              <a:gd name="connsiteX11" fmla="*/ 1721404 w 2300174"/>
              <a:gd name="connsiteY11" fmla="*/ 3068 h 1254999"/>
              <a:gd name="connsiteX12" fmla="*/ 1856416 w 2300174"/>
              <a:gd name="connsiteY12" fmla="*/ 15342 h 1254999"/>
              <a:gd name="connsiteX13" fmla="*/ 1923922 w 2300174"/>
              <a:gd name="connsiteY13" fmla="*/ 15342 h 1254999"/>
              <a:gd name="connsiteX14" fmla="*/ 1982222 w 2300174"/>
              <a:gd name="connsiteY14" fmla="*/ 9205 h 1254999"/>
              <a:gd name="connsiteX15" fmla="*/ 2040523 w 2300174"/>
              <a:gd name="connsiteY15" fmla="*/ 9205 h 1254999"/>
              <a:gd name="connsiteX16" fmla="*/ 2065071 w 2300174"/>
              <a:gd name="connsiteY16" fmla="*/ 15342 h 1254999"/>
              <a:gd name="connsiteX17" fmla="*/ 2159141 w 2300174"/>
              <a:gd name="connsiteY17" fmla="*/ 28701 h 1254999"/>
              <a:gd name="connsiteX18" fmla="*/ 2300174 w 2300174"/>
              <a:gd name="connsiteY18" fmla="*/ 41582 h 1254999"/>
              <a:gd name="connsiteX0" fmla="*/ 2300174 w 2300174"/>
              <a:gd name="connsiteY0" fmla="*/ 41582 h 1254999"/>
              <a:gd name="connsiteX1" fmla="*/ 902126 w 2300174"/>
              <a:gd name="connsiteY1" fmla="*/ 1254999 h 1254999"/>
              <a:gd name="connsiteX2" fmla="*/ 0 w 2300174"/>
              <a:gd name="connsiteY2" fmla="*/ 1254999 h 1254999"/>
              <a:gd name="connsiteX3" fmla="*/ 1218177 w 2300174"/>
              <a:gd name="connsiteY3" fmla="*/ 42958 h 1254999"/>
              <a:gd name="connsiteX4" fmla="*/ 1267272 w 2300174"/>
              <a:gd name="connsiteY4" fmla="*/ 39890 h 1254999"/>
              <a:gd name="connsiteX5" fmla="*/ 1322504 w 2300174"/>
              <a:gd name="connsiteY5" fmla="*/ 36821 h 1254999"/>
              <a:gd name="connsiteX6" fmla="*/ 1386942 w 2300174"/>
              <a:gd name="connsiteY6" fmla="*/ 30684 h 1254999"/>
              <a:gd name="connsiteX7" fmla="*/ 1463653 w 2300174"/>
              <a:gd name="connsiteY7" fmla="*/ 15342 h 1254999"/>
              <a:gd name="connsiteX8" fmla="*/ 1509680 w 2300174"/>
              <a:gd name="connsiteY8" fmla="*/ 3068 h 1254999"/>
              <a:gd name="connsiteX9" fmla="*/ 1583323 w 2300174"/>
              <a:gd name="connsiteY9" fmla="*/ 6137 h 1254999"/>
              <a:gd name="connsiteX10" fmla="*/ 1666171 w 2300174"/>
              <a:gd name="connsiteY10" fmla="*/ 0 h 1254999"/>
              <a:gd name="connsiteX11" fmla="*/ 1721404 w 2300174"/>
              <a:gd name="connsiteY11" fmla="*/ 3068 h 1254999"/>
              <a:gd name="connsiteX12" fmla="*/ 1856416 w 2300174"/>
              <a:gd name="connsiteY12" fmla="*/ 15342 h 1254999"/>
              <a:gd name="connsiteX13" fmla="*/ 1923922 w 2300174"/>
              <a:gd name="connsiteY13" fmla="*/ 15342 h 1254999"/>
              <a:gd name="connsiteX14" fmla="*/ 1982222 w 2300174"/>
              <a:gd name="connsiteY14" fmla="*/ 9205 h 1254999"/>
              <a:gd name="connsiteX15" fmla="*/ 2040523 w 2300174"/>
              <a:gd name="connsiteY15" fmla="*/ 9205 h 1254999"/>
              <a:gd name="connsiteX16" fmla="*/ 2065071 w 2300174"/>
              <a:gd name="connsiteY16" fmla="*/ 15342 h 1254999"/>
              <a:gd name="connsiteX17" fmla="*/ 2180091 w 2300174"/>
              <a:gd name="connsiteY17" fmla="*/ 21718 h 1254999"/>
              <a:gd name="connsiteX18" fmla="*/ 2300174 w 2300174"/>
              <a:gd name="connsiteY18" fmla="*/ 41582 h 1254999"/>
              <a:gd name="connsiteX0" fmla="*/ 2616615 w 2616615"/>
              <a:gd name="connsiteY0" fmla="*/ 41582 h 2951915"/>
              <a:gd name="connsiteX1" fmla="*/ 0 w 2616615"/>
              <a:gd name="connsiteY1" fmla="*/ 2951915 h 2951915"/>
              <a:gd name="connsiteX2" fmla="*/ 316441 w 2616615"/>
              <a:gd name="connsiteY2" fmla="*/ 1254999 h 2951915"/>
              <a:gd name="connsiteX3" fmla="*/ 1534618 w 2616615"/>
              <a:gd name="connsiteY3" fmla="*/ 42958 h 2951915"/>
              <a:gd name="connsiteX4" fmla="*/ 1583713 w 2616615"/>
              <a:gd name="connsiteY4" fmla="*/ 39890 h 2951915"/>
              <a:gd name="connsiteX5" fmla="*/ 1638945 w 2616615"/>
              <a:gd name="connsiteY5" fmla="*/ 36821 h 2951915"/>
              <a:gd name="connsiteX6" fmla="*/ 1703383 w 2616615"/>
              <a:gd name="connsiteY6" fmla="*/ 30684 h 2951915"/>
              <a:gd name="connsiteX7" fmla="*/ 1780094 w 2616615"/>
              <a:gd name="connsiteY7" fmla="*/ 15342 h 2951915"/>
              <a:gd name="connsiteX8" fmla="*/ 1826121 w 2616615"/>
              <a:gd name="connsiteY8" fmla="*/ 3068 h 2951915"/>
              <a:gd name="connsiteX9" fmla="*/ 1899764 w 2616615"/>
              <a:gd name="connsiteY9" fmla="*/ 6137 h 2951915"/>
              <a:gd name="connsiteX10" fmla="*/ 1982612 w 2616615"/>
              <a:gd name="connsiteY10" fmla="*/ 0 h 2951915"/>
              <a:gd name="connsiteX11" fmla="*/ 2037845 w 2616615"/>
              <a:gd name="connsiteY11" fmla="*/ 3068 h 2951915"/>
              <a:gd name="connsiteX12" fmla="*/ 2172857 w 2616615"/>
              <a:gd name="connsiteY12" fmla="*/ 15342 h 2951915"/>
              <a:gd name="connsiteX13" fmla="*/ 2240363 w 2616615"/>
              <a:gd name="connsiteY13" fmla="*/ 15342 h 2951915"/>
              <a:gd name="connsiteX14" fmla="*/ 2298663 w 2616615"/>
              <a:gd name="connsiteY14" fmla="*/ 9205 h 2951915"/>
              <a:gd name="connsiteX15" fmla="*/ 2356964 w 2616615"/>
              <a:gd name="connsiteY15" fmla="*/ 9205 h 2951915"/>
              <a:gd name="connsiteX16" fmla="*/ 2381512 w 2616615"/>
              <a:gd name="connsiteY16" fmla="*/ 15342 h 2951915"/>
              <a:gd name="connsiteX17" fmla="*/ 2496532 w 2616615"/>
              <a:gd name="connsiteY17" fmla="*/ 21718 h 2951915"/>
              <a:gd name="connsiteX18" fmla="*/ 2616615 w 2616615"/>
              <a:gd name="connsiteY18" fmla="*/ 41582 h 2951915"/>
              <a:gd name="connsiteX0" fmla="*/ 3965666 w 3965666"/>
              <a:gd name="connsiteY0" fmla="*/ 41582 h 2951915"/>
              <a:gd name="connsiteX1" fmla="*/ 1349051 w 3965666"/>
              <a:gd name="connsiteY1" fmla="*/ 2951915 h 2951915"/>
              <a:gd name="connsiteX2" fmla="*/ 0 w 3965666"/>
              <a:gd name="connsiteY2" fmla="*/ 2951915 h 2951915"/>
              <a:gd name="connsiteX3" fmla="*/ 2883669 w 3965666"/>
              <a:gd name="connsiteY3" fmla="*/ 42958 h 2951915"/>
              <a:gd name="connsiteX4" fmla="*/ 2932764 w 3965666"/>
              <a:gd name="connsiteY4" fmla="*/ 39890 h 2951915"/>
              <a:gd name="connsiteX5" fmla="*/ 2987996 w 3965666"/>
              <a:gd name="connsiteY5" fmla="*/ 36821 h 2951915"/>
              <a:gd name="connsiteX6" fmla="*/ 3052434 w 3965666"/>
              <a:gd name="connsiteY6" fmla="*/ 30684 h 2951915"/>
              <a:gd name="connsiteX7" fmla="*/ 3129145 w 3965666"/>
              <a:gd name="connsiteY7" fmla="*/ 15342 h 2951915"/>
              <a:gd name="connsiteX8" fmla="*/ 3175172 w 3965666"/>
              <a:gd name="connsiteY8" fmla="*/ 3068 h 2951915"/>
              <a:gd name="connsiteX9" fmla="*/ 3248815 w 3965666"/>
              <a:gd name="connsiteY9" fmla="*/ 6137 h 2951915"/>
              <a:gd name="connsiteX10" fmla="*/ 3331663 w 3965666"/>
              <a:gd name="connsiteY10" fmla="*/ 0 h 2951915"/>
              <a:gd name="connsiteX11" fmla="*/ 3386896 w 3965666"/>
              <a:gd name="connsiteY11" fmla="*/ 3068 h 2951915"/>
              <a:gd name="connsiteX12" fmla="*/ 3521908 w 3965666"/>
              <a:gd name="connsiteY12" fmla="*/ 15342 h 2951915"/>
              <a:gd name="connsiteX13" fmla="*/ 3589414 w 3965666"/>
              <a:gd name="connsiteY13" fmla="*/ 15342 h 2951915"/>
              <a:gd name="connsiteX14" fmla="*/ 3647714 w 3965666"/>
              <a:gd name="connsiteY14" fmla="*/ 9205 h 2951915"/>
              <a:gd name="connsiteX15" fmla="*/ 3706015 w 3965666"/>
              <a:gd name="connsiteY15" fmla="*/ 9205 h 2951915"/>
              <a:gd name="connsiteX16" fmla="*/ 3730563 w 3965666"/>
              <a:gd name="connsiteY16" fmla="*/ 15342 h 2951915"/>
              <a:gd name="connsiteX17" fmla="*/ 3845583 w 3965666"/>
              <a:gd name="connsiteY17" fmla="*/ 21718 h 2951915"/>
              <a:gd name="connsiteX18" fmla="*/ 3965666 w 3965666"/>
              <a:gd name="connsiteY18" fmla="*/ 41582 h 2951915"/>
              <a:gd name="connsiteX0" fmla="*/ 3965666 w 3965666"/>
              <a:gd name="connsiteY0" fmla="*/ 41582 h 2951915"/>
              <a:gd name="connsiteX1" fmla="*/ 1349051 w 3965666"/>
              <a:gd name="connsiteY1" fmla="*/ 2951915 h 2951915"/>
              <a:gd name="connsiteX2" fmla="*/ 0 w 3965666"/>
              <a:gd name="connsiteY2" fmla="*/ 2951915 h 2951915"/>
              <a:gd name="connsiteX3" fmla="*/ 2883669 w 3965666"/>
              <a:gd name="connsiteY3" fmla="*/ 42958 h 2951915"/>
              <a:gd name="connsiteX4" fmla="*/ 2932764 w 3965666"/>
              <a:gd name="connsiteY4" fmla="*/ 39890 h 2951915"/>
              <a:gd name="connsiteX5" fmla="*/ 2987996 w 3965666"/>
              <a:gd name="connsiteY5" fmla="*/ 36821 h 2951915"/>
              <a:gd name="connsiteX6" fmla="*/ 3052434 w 3965666"/>
              <a:gd name="connsiteY6" fmla="*/ 30684 h 2951915"/>
              <a:gd name="connsiteX7" fmla="*/ 3129145 w 3965666"/>
              <a:gd name="connsiteY7" fmla="*/ 15342 h 2951915"/>
              <a:gd name="connsiteX8" fmla="*/ 3175172 w 3965666"/>
              <a:gd name="connsiteY8" fmla="*/ 3068 h 2951915"/>
              <a:gd name="connsiteX9" fmla="*/ 3265409 w 3965666"/>
              <a:gd name="connsiteY9" fmla="*/ 17200 h 2951915"/>
              <a:gd name="connsiteX10" fmla="*/ 3331663 w 3965666"/>
              <a:gd name="connsiteY10" fmla="*/ 0 h 2951915"/>
              <a:gd name="connsiteX11" fmla="*/ 3386896 w 3965666"/>
              <a:gd name="connsiteY11" fmla="*/ 3068 h 2951915"/>
              <a:gd name="connsiteX12" fmla="*/ 3521908 w 3965666"/>
              <a:gd name="connsiteY12" fmla="*/ 15342 h 2951915"/>
              <a:gd name="connsiteX13" fmla="*/ 3589414 w 3965666"/>
              <a:gd name="connsiteY13" fmla="*/ 15342 h 2951915"/>
              <a:gd name="connsiteX14" fmla="*/ 3647714 w 3965666"/>
              <a:gd name="connsiteY14" fmla="*/ 9205 h 2951915"/>
              <a:gd name="connsiteX15" fmla="*/ 3706015 w 3965666"/>
              <a:gd name="connsiteY15" fmla="*/ 9205 h 2951915"/>
              <a:gd name="connsiteX16" fmla="*/ 3730563 w 3965666"/>
              <a:gd name="connsiteY16" fmla="*/ 15342 h 2951915"/>
              <a:gd name="connsiteX17" fmla="*/ 3845583 w 3965666"/>
              <a:gd name="connsiteY17" fmla="*/ 21718 h 2951915"/>
              <a:gd name="connsiteX18" fmla="*/ 3965666 w 3965666"/>
              <a:gd name="connsiteY18" fmla="*/ 41582 h 2951915"/>
              <a:gd name="connsiteX0" fmla="*/ 3965666 w 3965666"/>
              <a:gd name="connsiteY0" fmla="*/ 41582 h 2951915"/>
              <a:gd name="connsiteX1" fmla="*/ 1349051 w 3965666"/>
              <a:gd name="connsiteY1" fmla="*/ 2951915 h 2951915"/>
              <a:gd name="connsiteX2" fmla="*/ 0 w 3965666"/>
              <a:gd name="connsiteY2" fmla="*/ 2951915 h 2951915"/>
              <a:gd name="connsiteX3" fmla="*/ 2883669 w 3965666"/>
              <a:gd name="connsiteY3" fmla="*/ 42958 h 2951915"/>
              <a:gd name="connsiteX4" fmla="*/ 2932764 w 3965666"/>
              <a:gd name="connsiteY4" fmla="*/ 39890 h 2951915"/>
              <a:gd name="connsiteX5" fmla="*/ 2987996 w 3965666"/>
              <a:gd name="connsiteY5" fmla="*/ 36821 h 2951915"/>
              <a:gd name="connsiteX6" fmla="*/ 3052434 w 3965666"/>
              <a:gd name="connsiteY6" fmla="*/ 30684 h 2951915"/>
              <a:gd name="connsiteX7" fmla="*/ 3129145 w 3965666"/>
              <a:gd name="connsiteY7" fmla="*/ 15342 h 2951915"/>
              <a:gd name="connsiteX8" fmla="*/ 3183468 w 3965666"/>
              <a:gd name="connsiteY8" fmla="*/ 39022 h 2951915"/>
              <a:gd name="connsiteX9" fmla="*/ 3265409 w 3965666"/>
              <a:gd name="connsiteY9" fmla="*/ 17200 h 2951915"/>
              <a:gd name="connsiteX10" fmla="*/ 3331663 w 3965666"/>
              <a:gd name="connsiteY10" fmla="*/ 0 h 2951915"/>
              <a:gd name="connsiteX11" fmla="*/ 3386896 w 3965666"/>
              <a:gd name="connsiteY11" fmla="*/ 3068 h 2951915"/>
              <a:gd name="connsiteX12" fmla="*/ 3521908 w 3965666"/>
              <a:gd name="connsiteY12" fmla="*/ 15342 h 2951915"/>
              <a:gd name="connsiteX13" fmla="*/ 3589414 w 3965666"/>
              <a:gd name="connsiteY13" fmla="*/ 15342 h 2951915"/>
              <a:gd name="connsiteX14" fmla="*/ 3647714 w 3965666"/>
              <a:gd name="connsiteY14" fmla="*/ 9205 h 2951915"/>
              <a:gd name="connsiteX15" fmla="*/ 3706015 w 3965666"/>
              <a:gd name="connsiteY15" fmla="*/ 9205 h 2951915"/>
              <a:gd name="connsiteX16" fmla="*/ 3730563 w 3965666"/>
              <a:gd name="connsiteY16" fmla="*/ 15342 h 2951915"/>
              <a:gd name="connsiteX17" fmla="*/ 3845583 w 3965666"/>
              <a:gd name="connsiteY17" fmla="*/ 21718 h 2951915"/>
              <a:gd name="connsiteX18" fmla="*/ 3965666 w 3965666"/>
              <a:gd name="connsiteY18" fmla="*/ 41582 h 2951915"/>
              <a:gd name="connsiteX0" fmla="*/ 3965666 w 3965666"/>
              <a:gd name="connsiteY0" fmla="*/ 41582 h 2951915"/>
              <a:gd name="connsiteX1" fmla="*/ 1349051 w 3965666"/>
              <a:gd name="connsiteY1" fmla="*/ 2951915 h 2951915"/>
              <a:gd name="connsiteX2" fmla="*/ 0 w 3965666"/>
              <a:gd name="connsiteY2" fmla="*/ 2951915 h 2951915"/>
              <a:gd name="connsiteX3" fmla="*/ 2883669 w 3965666"/>
              <a:gd name="connsiteY3" fmla="*/ 42958 h 2951915"/>
              <a:gd name="connsiteX4" fmla="*/ 2932764 w 3965666"/>
              <a:gd name="connsiteY4" fmla="*/ 39890 h 2951915"/>
              <a:gd name="connsiteX5" fmla="*/ 2987996 w 3965666"/>
              <a:gd name="connsiteY5" fmla="*/ 36821 h 2951915"/>
              <a:gd name="connsiteX6" fmla="*/ 3052434 w 3965666"/>
              <a:gd name="connsiteY6" fmla="*/ 30684 h 2951915"/>
              <a:gd name="connsiteX7" fmla="*/ 3123615 w 3965666"/>
              <a:gd name="connsiteY7" fmla="*/ 40233 h 2951915"/>
              <a:gd name="connsiteX8" fmla="*/ 3183468 w 3965666"/>
              <a:gd name="connsiteY8" fmla="*/ 39022 h 2951915"/>
              <a:gd name="connsiteX9" fmla="*/ 3265409 w 3965666"/>
              <a:gd name="connsiteY9" fmla="*/ 17200 h 2951915"/>
              <a:gd name="connsiteX10" fmla="*/ 3331663 w 3965666"/>
              <a:gd name="connsiteY10" fmla="*/ 0 h 2951915"/>
              <a:gd name="connsiteX11" fmla="*/ 3386896 w 3965666"/>
              <a:gd name="connsiteY11" fmla="*/ 3068 h 2951915"/>
              <a:gd name="connsiteX12" fmla="*/ 3521908 w 3965666"/>
              <a:gd name="connsiteY12" fmla="*/ 15342 h 2951915"/>
              <a:gd name="connsiteX13" fmla="*/ 3589414 w 3965666"/>
              <a:gd name="connsiteY13" fmla="*/ 15342 h 2951915"/>
              <a:gd name="connsiteX14" fmla="*/ 3647714 w 3965666"/>
              <a:gd name="connsiteY14" fmla="*/ 9205 h 2951915"/>
              <a:gd name="connsiteX15" fmla="*/ 3706015 w 3965666"/>
              <a:gd name="connsiteY15" fmla="*/ 9205 h 2951915"/>
              <a:gd name="connsiteX16" fmla="*/ 3730563 w 3965666"/>
              <a:gd name="connsiteY16" fmla="*/ 15342 h 2951915"/>
              <a:gd name="connsiteX17" fmla="*/ 3845583 w 3965666"/>
              <a:gd name="connsiteY17" fmla="*/ 21718 h 2951915"/>
              <a:gd name="connsiteX18" fmla="*/ 3965666 w 3965666"/>
              <a:gd name="connsiteY18" fmla="*/ 41582 h 2951915"/>
              <a:gd name="connsiteX0" fmla="*/ 3965666 w 3965666"/>
              <a:gd name="connsiteY0" fmla="*/ 41582 h 2951915"/>
              <a:gd name="connsiteX1" fmla="*/ 1349051 w 3965666"/>
              <a:gd name="connsiteY1" fmla="*/ 2951915 h 2951915"/>
              <a:gd name="connsiteX2" fmla="*/ 0 w 3965666"/>
              <a:gd name="connsiteY2" fmla="*/ 2951915 h 2951915"/>
              <a:gd name="connsiteX3" fmla="*/ 2883669 w 3965666"/>
              <a:gd name="connsiteY3" fmla="*/ 42958 h 2951915"/>
              <a:gd name="connsiteX4" fmla="*/ 2932764 w 3965666"/>
              <a:gd name="connsiteY4" fmla="*/ 39890 h 2951915"/>
              <a:gd name="connsiteX5" fmla="*/ 2987996 w 3965666"/>
              <a:gd name="connsiteY5" fmla="*/ 36821 h 2951915"/>
              <a:gd name="connsiteX6" fmla="*/ 3049668 w 3965666"/>
              <a:gd name="connsiteY6" fmla="*/ 47278 h 2951915"/>
              <a:gd name="connsiteX7" fmla="*/ 3123615 w 3965666"/>
              <a:gd name="connsiteY7" fmla="*/ 40233 h 2951915"/>
              <a:gd name="connsiteX8" fmla="*/ 3183468 w 3965666"/>
              <a:gd name="connsiteY8" fmla="*/ 39022 h 2951915"/>
              <a:gd name="connsiteX9" fmla="*/ 3265409 w 3965666"/>
              <a:gd name="connsiteY9" fmla="*/ 17200 h 2951915"/>
              <a:gd name="connsiteX10" fmla="*/ 3331663 w 3965666"/>
              <a:gd name="connsiteY10" fmla="*/ 0 h 2951915"/>
              <a:gd name="connsiteX11" fmla="*/ 3386896 w 3965666"/>
              <a:gd name="connsiteY11" fmla="*/ 3068 h 2951915"/>
              <a:gd name="connsiteX12" fmla="*/ 3521908 w 3965666"/>
              <a:gd name="connsiteY12" fmla="*/ 15342 h 2951915"/>
              <a:gd name="connsiteX13" fmla="*/ 3589414 w 3965666"/>
              <a:gd name="connsiteY13" fmla="*/ 15342 h 2951915"/>
              <a:gd name="connsiteX14" fmla="*/ 3647714 w 3965666"/>
              <a:gd name="connsiteY14" fmla="*/ 9205 h 2951915"/>
              <a:gd name="connsiteX15" fmla="*/ 3706015 w 3965666"/>
              <a:gd name="connsiteY15" fmla="*/ 9205 h 2951915"/>
              <a:gd name="connsiteX16" fmla="*/ 3730563 w 3965666"/>
              <a:gd name="connsiteY16" fmla="*/ 15342 h 2951915"/>
              <a:gd name="connsiteX17" fmla="*/ 3845583 w 3965666"/>
              <a:gd name="connsiteY17" fmla="*/ 21718 h 2951915"/>
              <a:gd name="connsiteX18" fmla="*/ 3965666 w 3965666"/>
              <a:gd name="connsiteY18" fmla="*/ 41582 h 2951915"/>
              <a:gd name="connsiteX0" fmla="*/ 2616615 w 2616615"/>
              <a:gd name="connsiteY0" fmla="*/ 41582 h 2951915"/>
              <a:gd name="connsiteX1" fmla="*/ 0 w 2616615"/>
              <a:gd name="connsiteY1" fmla="*/ 2951915 h 2951915"/>
              <a:gd name="connsiteX2" fmla="*/ 139707 w 2616615"/>
              <a:gd name="connsiteY2" fmla="*/ 1436414 h 2951915"/>
              <a:gd name="connsiteX3" fmla="*/ 1534618 w 2616615"/>
              <a:gd name="connsiteY3" fmla="*/ 42958 h 2951915"/>
              <a:gd name="connsiteX4" fmla="*/ 1583713 w 2616615"/>
              <a:gd name="connsiteY4" fmla="*/ 39890 h 2951915"/>
              <a:gd name="connsiteX5" fmla="*/ 1638945 w 2616615"/>
              <a:gd name="connsiteY5" fmla="*/ 36821 h 2951915"/>
              <a:gd name="connsiteX6" fmla="*/ 1700617 w 2616615"/>
              <a:gd name="connsiteY6" fmla="*/ 47278 h 2951915"/>
              <a:gd name="connsiteX7" fmla="*/ 1774564 w 2616615"/>
              <a:gd name="connsiteY7" fmla="*/ 40233 h 2951915"/>
              <a:gd name="connsiteX8" fmla="*/ 1834417 w 2616615"/>
              <a:gd name="connsiteY8" fmla="*/ 39022 h 2951915"/>
              <a:gd name="connsiteX9" fmla="*/ 1916358 w 2616615"/>
              <a:gd name="connsiteY9" fmla="*/ 17200 h 2951915"/>
              <a:gd name="connsiteX10" fmla="*/ 1982612 w 2616615"/>
              <a:gd name="connsiteY10" fmla="*/ 0 h 2951915"/>
              <a:gd name="connsiteX11" fmla="*/ 2037845 w 2616615"/>
              <a:gd name="connsiteY11" fmla="*/ 3068 h 2951915"/>
              <a:gd name="connsiteX12" fmla="*/ 2172857 w 2616615"/>
              <a:gd name="connsiteY12" fmla="*/ 15342 h 2951915"/>
              <a:gd name="connsiteX13" fmla="*/ 2240363 w 2616615"/>
              <a:gd name="connsiteY13" fmla="*/ 15342 h 2951915"/>
              <a:gd name="connsiteX14" fmla="*/ 2298663 w 2616615"/>
              <a:gd name="connsiteY14" fmla="*/ 9205 h 2951915"/>
              <a:gd name="connsiteX15" fmla="*/ 2356964 w 2616615"/>
              <a:gd name="connsiteY15" fmla="*/ 9205 h 2951915"/>
              <a:gd name="connsiteX16" fmla="*/ 2381512 w 2616615"/>
              <a:gd name="connsiteY16" fmla="*/ 15342 h 2951915"/>
              <a:gd name="connsiteX17" fmla="*/ 2496532 w 2616615"/>
              <a:gd name="connsiteY17" fmla="*/ 21718 h 2951915"/>
              <a:gd name="connsiteX18" fmla="*/ 2616615 w 2616615"/>
              <a:gd name="connsiteY18" fmla="*/ 41582 h 2951915"/>
              <a:gd name="connsiteX0" fmla="*/ 2476908 w 2476908"/>
              <a:gd name="connsiteY0" fmla="*/ 41582 h 1436414"/>
              <a:gd name="connsiteX1" fmla="*/ 1215330 w 2476908"/>
              <a:gd name="connsiteY1" fmla="*/ 1436414 h 1436414"/>
              <a:gd name="connsiteX2" fmla="*/ 0 w 2476908"/>
              <a:gd name="connsiteY2" fmla="*/ 1436414 h 1436414"/>
              <a:gd name="connsiteX3" fmla="*/ 1394911 w 2476908"/>
              <a:gd name="connsiteY3" fmla="*/ 42958 h 1436414"/>
              <a:gd name="connsiteX4" fmla="*/ 1444006 w 2476908"/>
              <a:gd name="connsiteY4" fmla="*/ 39890 h 1436414"/>
              <a:gd name="connsiteX5" fmla="*/ 1499238 w 2476908"/>
              <a:gd name="connsiteY5" fmla="*/ 36821 h 1436414"/>
              <a:gd name="connsiteX6" fmla="*/ 1560910 w 2476908"/>
              <a:gd name="connsiteY6" fmla="*/ 47278 h 1436414"/>
              <a:gd name="connsiteX7" fmla="*/ 1634857 w 2476908"/>
              <a:gd name="connsiteY7" fmla="*/ 40233 h 1436414"/>
              <a:gd name="connsiteX8" fmla="*/ 1694710 w 2476908"/>
              <a:gd name="connsiteY8" fmla="*/ 39022 h 1436414"/>
              <a:gd name="connsiteX9" fmla="*/ 1776651 w 2476908"/>
              <a:gd name="connsiteY9" fmla="*/ 17200 h 1436414"/>
              <a:gd name="connsiteX10" fmla="*/ 1842905 w 2476908"/>
              <a:gd name="connsiteY10" fmla="*/ 0 h 1436414"/>
              <a:gd name="connsiteX11" fmla="*/ 1898138 w 2476908"/>
              <a:gd name="connsiteY11" fmla="*/ 3068 h 1436414"/>
              <a:gd name="connsiteX12" fmla="*/ 2033150 w 2476908"/>
              <a:gd name="connsiteY12" fmla="*/ 15342 h 1436414"/>
              <a:gd name="connsiteX13" fmla="*/ 2100656 w 2476908"/>
              <a:gd name="connsiteY13" fmla="*/ 15342 h 1436414"/>
              <a:gd name="connsiteX14" fmla="*/ 2158956 w 2476908"/>
              <a:gd name="connsiteY14" fmla="*/ 9205 h 1436414"/>
              <a:gd name="connsiteX15" fmla="*/ 2217257 w 2476908"/>
              <a:gd name="connsiteY15" fmla="*/ 9205 h 1436414"/>
              <a:gd name="connsiteX16" fmla="*/ 2241805 w 2476908"/>
              <a:gd name="connsiteY16" fmla="*/ 15342 h 1436414"/>
              <a:gd name="connsiteX17" fmla="*/ 2356825 w 2476908"/>
              <a:gd name="connsiteY17" fmla="*/ 21718 h 1436414"/>
              <a:gd name="connsiteX18" fmla="*/ 2476908 w 2476908"/>
              <a:gd name="connsiteY18" fmla="*/ 41582 h 1436414"/>
              <a:gd name="connsiteX0" fmla="*/ 2574970 w 2574970"/>
              <a:gd name="connsiteY0" fmla="*/ 41582 h 1543391"/>
              <a:gd name="connsiteX1" fmla="*/ 1313392 w 2574970"/>
              <a:gd name="connsiteY1" fmla="*/ 1436414 h 1543391"/>
              <a:gd name="connsiteX2" fmla="*/ 0 w 2574970"/>
              <a:gd name="connsiteY2" fmla="*/ 1543391 h 1543391"/>
              <a:gd name="connsiteX3" fmla="*/ 1492973 w 2574970"/>
              <a:gd name="connsiteY3" fmla="*/ 42958 h 1543391"/>
              <a:gd name="connsiteX4" fmla="*/ 1542068 w 2574970"/>
              <a:gd name="connsiteY4" fmla="*/ 39890 h 1543391"/>
              <a:gd name="connsiteX5" fmla="*/ 1597300 w 2574970"/>
              <a:gd name="connsiteY5" fmla="*/ 36821 h 1543391"/>
              <a:gd name="connsiteX6" fmla="*/ 1658972 w 2574970"/>
              <a:gd name="connsiteY6" fmla="*/ 47278 h 1543391"/>
              <a:gd name="connsiteX7" fmla="*/ 1732919 w 2574970"/>
              <a:gd name="connsiteY7" fmla="*/ 40233 h 1543391"/>
              <a:gd name="connsiteX8" fmla="*/ 1792772 w 2574970"/>
              <a:gd name="connsiteY8" fmla="*/ 39022 h 1543391"/>
              <a:gd name="connsiteX9" fmla="*/ 1874713 w 2574970"/>
              <a:gd name="connsiteY9" fmla="*/ 17200 h 1543391"/>
              <a:gd name="connsiteX10" fmla="*/ 1940967 w 2574970"/>
              <a:gd name="connsiteY10" fmla="*/ 0 h 1543391"/>
              <a:gd name="connsiteX11" fmla="*/ 1996200 w 2574970"/>
              <a:gd name="connsiteY11" fmla="*/ 3068 h 1543391"/>
              <a:gd name="connsiteX12" fmla="*/ 2131212 w 2574970"/>
              <a:gd name="connsiteY12" fmla="*/ 15342 h 1543391"/>
              <a:gd name="connsiteX13" fmla="*/ 2198718 w 2574970"/>
              <a:gd name="connsiteY13" fmla="*/ 15342 h 1543391"/>
              <a:gd name="connsiteX14" fmla="*/ 2257018 w 2574970"/>
              <a:gd name="connsiteY14" fmla="*/ 9205 h 1543391"/>
              <a:gd name="connsiteX15" fmla="*/ 2315319 w 2574970"/>
              <a:gd name="connsiteY15" fmla="*/ 9205 h 1543391"/>
              <a:gd name="connsiteX16" fmla="*/ 2339867 w 2574970"/>
              <a:gd name="connsiteY16" fmla="*/ 15342 h 1543391"/>
              <a:gd name="connsiteX17" fmla="*/ 2454887 w 2574970"/>
              <a:gd name="connsiteY17" fmla="*/ 21718 h 1543391"/>
              <a:gd name="connsiteX18" fmla="*/ 2574970 w 2574970"/>
              <a:gd name="connsiteY18" fmla="*/ 41582 h 1543391"/>
              <a:gd name="connsiteX0" fmla="*/ 2574970 w 2574970"/>
              <a:gd name="connsiteY0" fmla="*/ 41582 h 1570135"/>
              <a:gd name="connsiteX1" fmla="*/ 1188587 w 2574970"/>
              <a:gd name="connsiteY1" fmla="*/ 1570135 h 1570135"/>
              <a:gd name="connsiteX2" fmla="*/ 0 w 2574970"/>
              <a:gd name="connsiteY2" fmla="*/ 1543391 h 1570135"/>
              <a:gd name="connsiteX3" fmla="*/ 1492973 w 2574970"/>
              <a:gd name="connsiteY3" fmla="*/ 42958 h 1570135"/>
              <a:gd name="connsiteX4" fmla="*/ 1542068 w 2574970"/>
              <a:gd name="connsiteY4" fmla="*/ 39890 h 1570135"/>
              <a:gd name="connsiteX5" fmla="*/ 1597300 w 2574970"/>
              <a:gd name="connsiteY5" fmla="*/ 36821 h 1570135"/>
              <a:gd name="connsiteX6" fmla="*/ 1658972 w 2574970"/>
              <a:gd name="connsiteY6" fmla="*/ 47278 h 1570135"/>
              <a:gd name="connsiteX7" fmla="*/ 1732919 w 2574970"/>
              <a:gd name="connsiteY7" fmla="*/ 40233 h 1570135"/>
              <a:gd name="connsiteX8" fmla="*/ 1792772 w 2574970"/>
              <a:gd name="connsiteY8" fmla="*/ 39022 h 1570135"/>
              <a:gd name="connsiteX9" fmla="*/ 1874713 w 2574970"/>
              <a:gd name="connsiteY9" fmla="*/ 17200 h 1570135"/>
              <a:gd name="connsiteX10" fmla="*/ 1940967 w 2574970"/>
              <a:gd name="connsiteY10" fmla="*/ 0 h 1570135"/>
              <a:gd name="connsiteX11" fmla="*/ 1996200 w 2574970"/>
              <a:gd name="connsiteY11" fmla="*/ 3068 h 1570135"/>
              <a:gd name="connsiteX12" fmla="*/ 2131212 w 2574970"/>
              <a:gd name="connsiteY12" fmla="*/ 15342 h 1570135"/>
              <a:gd name="connsiteX13" fmla="*/ 2198718 w 2574970"/>
              <a:gd name="connsiteY13" fmla="*/ 15342 h 1570135"/>
              <a:gd name="connsiteX14" fmla="*/ 2257018 w 2574970"/>
              <a:gd name="connsiteY14" fmla="*/ 9205 h 1570135"/>
              <a:gd name="connsiteX15" fmla="*/ 2315319 w 2574970"/>
              <a:gd name="connsiteY15" fmla="*/ 9205 h 1570135"/>
              <a:gd name="connsiteX16" fmla="*/ 2339867 w 2574970"/>
              <a:gd name="connsiteY16" fmla="*/ 15342 h 1570135"/>
              <a:gd name="connsiteX17" fmla="*/ 2454887 w 2574970"/>
              <a:gd name="connsiteY17" fmla="*/ 21718 h 1570135"/>
              <a:gd name="connsiteX18" fmla="*/ 2574970 w 2574970"/>
              <a:gd name="connsiteY18" fmla="*/ 41582 h 1570135"/>
              <a:gd name="connsiteX0" fmla="*/ 2610629 w 2610629"/>
              <a:gd name="connsiteY0" fmla="*/ 41582 h 1579049"/>
              <a:gd name="connsiteX1" fmla="*/ 1224246 w 2610629"/>
              <a:gd name="connsiteY1" fmla="*/ 1570135 h 1579049"/>
              <a:gd name="connsiteX2" fmla="*/ 0 w 2610629"/>
              <a:gd name="connsiteY2" fmla="*/ 1579049 h 1579049"/>
              <a:gd name="connsiteX3" fmla="*/ 1528632 w 2610629"/>
              <a:gd name="connsiteY3" fmla="*/ 42958 h 1579049"/>
              <a:gd name="connsiteX4" fmla="*/ 1577727 w 2610629"/>
              <a:gd name="connsiteY4" fmla="*/ 39890 h 1579049"/>
              <a:gd name="connsiteX5" fmla="*/ 1632959 w 2610629"/>
              <a:gd name="connsiteY5" fmla="*/ 36821 h 1579049"/>
              <a:gd name="connsiteX6" fmla="*/ 1694631 w 2610629"/>
              <a:gd name="connsiteY6" fmla="*/ 47278 h 1579049"/>
              <a:gd name="connsiteX7" fmla="*/ 1768578 w 2610629"/>
              <a:gd name="connsiteY7" fmla="*/ 40233 h 1579049"/>
              <a:gd name="connsiteX8" fmla="*/ 1828431 w 2610629"/>
              <a:gd name="connsiteY8" fmla="*/ 39022 h 1579049"/>
              <a:gd name="connsiteX9" fmla="*/ 1910372 w 2610629"/>
              <a:gd name="connsiteY9" fmla="*/ 17200 h 1579049"/>
              <a:gd name="connsiteX10" fmla="*/ 1976626 w 2610629"/>
              <a:gd name="connsiteY10" fmla="*/ 0 h 1579049"/>
              <a:gd name="connsiteX11" fmla="*/ 2031859 w 2610629"/>
              <a:gd name="connsiteY11" fmla="*/ 3068 h 1579049"/>
              <a:gd name="connsiteX12" fmla="*/ 2166871 w 2610629"/>
              <a:gd name="connsiteY12" fmla="*/ 15342 h 1579049"/>
              <a:gd name="connsiteX13" fmla="*/ 2234377 w 2610629"/>
              <a:gd name="connsiteY13" fmla="*/ 15342 h 1579049"/>
              <a:gd name="connsiteX14" fmla="*/ 2292677 w 2610629"/>
              <a:gd name="connsiteY14" fmla="*/ 9205 h 1579049"/>
              <a:gd name="connsiteX15" fmla="*/ 2350978 w 2610629"/>
              <a:gd name="connsiteY15" fmla="*/ 9205 h 1579049"/>
              <a:gd name="connsiteX16" fmla="*/ 2375526 w 2610629"/>
              <a:gd name="connsiteY16" fmla="*/ 15342 h 1579049"/>
              <a:gd name="connsiteX17" fmla="*/ 2490546 w 2610629"/>
              <a:gd name="connsiteY17" fmla="*/ 21718 h 1579049"/>
              <a:gd name="connsiteX18" fmla="*/ 2610629 w 2610629"/>
              <a:gd name="connsiteY18" fmla="*/ 41582 h 1579049"/>
              <a:gd name="connsiteX0" fmla="*/ 2610629 w 2610629"/>
              <a:gd name="connsiteY0" fmla="*/ 41582 h 1570135"/>
              <a:gd name="connsiteX1" fmla="*/ 1224246 w 2610629"/>
              <a:gd name="connsiteY1" fmla="*/ 1570135 h 1570135"/>
              <a:gd name="connsiteX2" fmla="*/ 0 w 2610629"/>
              <a:gd name="connsiteY2" fmla="*/ 1566006 h 1570135"/>
              <a:gd name="connsiteX3" fmla="*/ 1528632 w 2610629"/>
              <a:gd name="connsiteY3" fmla="*/ 42958 h 1570135"/>
              <a:gd name="connsiteX4" fmla="*/ 1577727 w 2610629"/>
              <a:gd name="connsiteY4" fmla="*/ 39890 h 1570135"/>
              <a:gd name="connsiteX5" fmla="*/ 1632959 w 2610629"/>
              <a:gd name="connsiteY5" fmla="*/ 36821 h 1570135"/>
              <a:gd name="connsiteX6" fmla="*/ 1694631 w 2610629"/>
              <a:gd name="connsiteY6" fmla="*/ 47278 h 1570135"/>
              <a:gd name="connsiteX7" fmla="*/ 1768578 w 2610629"/>
              <a:gd name="connsiteY7" fmla="*/ 40233 h 1570135"/>
              <a:gd name="connsiteX8" fmla="*/ 1828431 w 2610629"/>
              <a:gd name="connsiteY8" fmla="*/ 39022 h 1570135"/>
              <a:gd name="connsiteX9" fmla="*/ 1910372 w 2610629"/>
              <a:gd name="connsiteY9" fmla="*/ 17200 h 1570135"/>
              <a:gd name="connsiteX10" fmla="*/ 1976626 w 2610629"/>
              <a:gd name="connsiteY10" fmla="*/ 0 h 1570135"/>
              <a:gd name="connsiteX11" fmla="*/ 2031859 w 2610629"/>
              <a:gd name="connsiteY11" fmla="*/ 3068 h 1570135"/>
              <a:gd name="connsiteX12" fmla="*/ 2166871 w 2610629"/>
              <a:gd name="connsiteY12" fmla="*/ 15342 h 1570135"/>
              <a:gd name="connsiteX13" fmla="*/ 2234377 w 2610629"/>
              <a:gd name="connsiteY13" fmla="*/ 15342 h 1570135"/>
              <a:gd name="connsiteX14" fmla="*/ 2292677 w 2610629"/>
              <a:gd name="connsiteY14" fmla="*/ 9205 h 1570135"/>
              <a:gd name="connsiteX15" fmla="*/ 2350978 w 2610629"/>
              <a:gd name="connsiteY15" fmla="*/ 9205 h 1570135"/>
              <a:gd name="connsiteX16" fmla="*/ 2375526 w 2610629"/>
              <a:gd name="connsiteY16" fmla="*/ 15342 h 1570135"/>
              <a:gd name="connsiteX17" fmla="*/ 2490546 w 2610629"/>
              <a:gd name="connsiteY17" fmla="*/ 21718 h 1570135"/>
              <a:gd name="connsiteX18" fmla="*/ 2610629 w 2610629"/>
              <a:gd name="connsiteY18" fmla="*/ 41582 h 1570135"/>
              <a:gd name="connsiteX0" fmla="*/ 2610629 w 2610629"/>
              <a:gd name="connsiteY0" fmla="*/ 41582 h 1566006"/>
              <a:gd name="connsiteX1" fmla="*/ 1234028 w 2610629"/>
              <a:gd name="connsiteY1" fmla="*/ 1560353 h 1566006"/>
              <a:gd name="connsiteX2" fmla="*/ 0 w 2610629"/>
              <a:gd name="connsiteY2" fmla="*/ 1566006 h 1566006"/>
              <a:gd name="connsiteX3" fmla="*/ 1528632 w 2610629"/>
              <a:gd name="connsiteY3" fmla="*/ 42958 h 1566006"/>
              <a:gd name="connsiteX4" fmla="*/ 1577727 w 2610629"/>
              <a:gd name="connsiteY4" fmla="*/ 39890 h 1566006"/>
              <a:gd name="connsiteX5" fmla="*/ 1632959 w 2610629"/>
              <a:gd name="connsiteY5" fmla="*/ 36821 h 1566006"/>
              <a:gd name="connsiteX6" fmla="*/ 1694631 w 2610629"/>
              <a:gd name="connsiteY6" fmla="*/ 47278 h 1566006"/>
              <a:gd name="connsiteX7" fmla="*/ 1768578 w 2610629"/>
              <a:gd name="connsiteY7" fmla="*/ 40233 h 1566006"/>
              <a:gd name="connsiteX8" fmla="*/ 1828431 w 2610629"/>
              <a:gd name="connsiteY8" fmla="*/ 39022 h 1566006"/>
              <a:gd name="connsiteX9" fmla="*/ 1910372 w 2610629"/>
              <a:gd name="connsiteY9" fmla="*/ 17200 h 1566006"/>
              <a:gd name="connsiteX10" fmla="*/ 1976626 w 2610629"/>
              <a:gd name="connsiteY10" fmla="*/ 0 h 1566006"/>
              <a:gd name="connsiteX11" fmla="*/ 2031859 w 2610629"/>
              <a:gd name="connsiteY11" fmla="*/ 3068 h 1566006"/>
              <a:gd name="connsiteX12" fmla="*/ 2166871 w 2610629"/>
              <a:gd name="connsiteY12" fmla="*/ 15342 h 1566006"/>
              <a:gd name="connsiteX13" fmla="*/ 2234377 w 2610629"/>
              <a:gd name="connsiteY13" fmla="*/ 15342 h 1566006"/>
              <a:gd name="connsiteX14" fmla="*/ 2292677 w 2610629"/>
              <a:gd name="connsiteY14" fmla="*/ 9205 h 1566006"/>
              <a:gd name="connsiteX15" fmla="*/ 2350978 w 2610629"/>
              <a:gd name="connsiteY15" fmla="*/ 9205 h 1566006"/>
              <a:gd name="connsiteX16" fmla="*/ 2375526 w 2610629"/>
              <a:gd name="connsiteY16" fmla="*/ 15342 h 1566006"/>
              <a:gd name="connsiteX17" fmla="*/ 2490546 w 2610629"/>
              <a:gd name="connsiteY17" fmla="*/ 21718 h 1566006"/>
              <a:gd name="connsiteX18" fmla="*/ 2610629 w 2610629"/>
              <a:gd name="connsiteY18" fmla="*/ 41582 h 1566006"/>
              <a:gd name="connsiteX0" fmla="*/ 2610629 w 2610629"/>
              <a:gd name="connsiteY0" fmla="*/ 41582 h 1576657"/>
              <a:gd name="connsiteX1" fmla="*/ 1224246 w 2610629"/>
              <a:gd name="connsiteY1" fmla="*/ 1576657 h 1576657"/>
              <a:gd name="connsiteX2" fmla="*/ 0 w 2610629"/>
              <a:gd name="connsiteY2" fmla="*/ 1566006 h 1576657"/>
              <a:gd name="connsiteX3" fmla="*/ 1528632 w 2610629"/>
              <a:gd name="connsiteY3" fmla="*/ 42958 h 1576657"/>
              <a:gd name="connsiteX4" fmla="*/ 1577727 w 2610629"/>
              <a:gd name="connsiteY4" fmla="*/ 39890 h 1576657"/>
              <a:gd name="connsiteX5" fmla="*/ 1632959 w 2610629"/>
              <a:gd name="connsiteY5" fmla="*/ 36821 h 1576657"/>
              <a:gd name="connsiteX6" fmla="*/ 1694631 w 2610629"/>
              <a:gd name="connsiteY6" fmla="*/ 47278 h 1576657"/>
              <a:gd name="connsiteX7" fmla="*/ 1768578 w 2610629"/>
              <a:gd name="connsiteY7" fmla="*/ 40233 h 1576657"/>
              <a:gd name="connsiteX8" fmla="*/ 1828431 w 2610629"/>
              <a:gd name="connsiteY8" fmla="*/ 39022 h 1576657"/>
              <a:gd name="connsiteX9" fmla="*/ 1910372 w 2610629"/>
              <a:gd name="connsiteY9" fmla="*/ 17200 h 1576657"/>
              <a:gd name="connsiteX10" fmla="*/ 1976626 w 2610629"/>
              <a:gd name="connsiteY10" fmla="*/ 0 h 1576657"/>
              <a:gd name="connsiteX11" fmla="*/ 2031859 w 2610629"/>
              <a:gd name="connsiteY11" fmla="*/ 3068 h 1576657"/>
              <a:gd name="connsiteX12" fmla="*/ 2166871 w 2610629"/>
              <a:gd name="connsiteY12" fmla="*/ 15342 h 1576657"/>
              <a:gd name="connsiteX13" fmla="*/ 2234377 w 2610629"/>
              <a:gd name="connsiteY13" fmla="*/ 15342 h 1576657"/>
              <a:gd name="connsiteX14" fmla="*/ 2292677 w 2610629"/>
              <a:gd name="connsiteY14" fmla="*/ 9205 h 1576657"/>
              <a:gd name="connsiteX15" fmla="*/ 2350978 w 2610629"/>
              <a:gd name="connsiteY15" fmla="*/ 9205 h 1576657"/>
              <a:gd name="connsiteX16" fmla="*/ 2375526 w 2610629"/>
              <a:gd name="connsiteY16" fmla="*/ 15342 h 1576657"/>
              <a:gd name="connsiteX17" fmla="*/ 2490546 w 2610629"/>
              <a:gd name="connsiteY17" fmla="*/ 21718 h 1576657"/>
              <a:gd name="connsiteX18" fmla="*/ 2610629 w 2610629"/>
              <a:gd name="connsiteY18" fmla="*/ 41582 h 1576657"/>
              <a:gd name="connsiteX0" fmla="*/ 2610629 w 2610629"/>
              <a:gd name="connsiteY0" fmla="*/ 41582 h 1566875"/>
              <a:gd name="connsiteX1" fmla="*/ 1230767 w 2610629"/>
              <a:gd name="connsiteY1" fmla="*/ 1566875 h 1566875"/>
              <a:gd name="connsiteX2" fmla="*/ 0 w 2610629"/>
              <a:gd name="connsiteY2" fmla="*/ 1566006 h 1566875"/>
              <a:gd name="connsiteX3" fmla="*/ 1528632 w 2610629"/>
              <a:gd name="connsiteY3" fmla="*/ 42958 h 1566875"/>
              <a:gd name="connsiteX4" fmla="*/ 1577727 w 2610629"/>
              <a:gd name="connsiteY4" fmla="*/ 39890 h 1566875"/>
              <a:gd name="connsiteX5" fmla="*/ 1632959 w 2610629"/>
              <a:gd name="connsiteY5" fmla="*/ 36821 h 1566875"/>
              <a:gd name="connsiteX6" fmla="*/ 1694631 w 2610629"/>
              <a:gd name="connsiteY6" fmla="*/ 47278 h 1566875"/>
              <a:gd name="connsiteX7" fmla="*/ 1768578 w 2610629"/>
              <a:gd name="connsiteY7" fmla="*/ 40233 h 1566875"/>
              <a:gd name="connsiteX8" fmla="*/ 1828431 w 2610629"/>
              <a:gd name="connsiteY8" fmla="*/ 39022 h 1566875"/>
              <a:gd name="connsiteX9" fmla="*/ 1910372 w 2610629"/>
              <a:gd name="connsiteY9" fmla="*/ 17200 h 1566875"/>
              <a:gd name="connsiteX10" fmla="*/ 1976626 w 2610629"/>
              <a:gd name="connsiteY10" fmla="*/ 0 h 1566875"/>
              <a:gd name="connsiteX11" fmla="*/ 2031859 w 2610629"/>
              <a:gd name="connsiteY11" fmla="*/ 3068 h 1566875"/>
              <a:gd name="connsiteX12" fmla="*/ 2166871 w 2610629"/>
              <a:gd name="connsiteY12" fmla="*/ 15342 h 1566875"/>
              <a:gd name="connsiteX13" fmla="*/ 2234377 w 2610629"/>
              <a:gd name="connsiteY13" fmla="*/ 15342 h 1566875"/>
              <a:gd name="connsiteX14" fmla="*/ 2292677 w 2610629"/>
              <a:gd name="connsiteY14" fmla="*/ 9205 h 1566875"/>
              <a:gd name="connsiteX15" fmla="*/ 2350978 w 2610629"/>
              <a:gd name="connsiteY15" fmla="*/ 9205 h 1566875"/>
              <a:gd name="connsiteX16" fmla="*/ 2375526 w 2610629"/>
              <a:gd name="connsiteY16" fmla="*/ 15342 h 1566875"/>
              <a:gd name="connsiteX17" fmla="*/ 2490546 w 2610629"/>
              <a:gd name="connsiteY17" fmla="*/ 21718 h 1566875"/>
              <a:gd name="connsiteX18" fmla="*/ 2610629 w 2610629"/>
              <a:gd name="connsiteY18" fmla="*/ 41582 h 1566875"/>
              <a:gd name="connsiteX0" fmla="*/ 2610629 w 2610629"/>
              <a:gd name="connsiteY0" fmla="*/ 41582 h 1575063"/>
              <a:gd name="connsiteX1" fmla="*/ 1222579 w 2610629"/>
              <a:gd name="connsiteY1" fmla="*/ 1575063 h 1575063"/>
              <a:gd name="connsiteX2" fmla="*/ 0 w 2610629"/>
              <a:gd name="connsiteY2" fmla="*/ 1566006 h 1575063"/>
              <a:gd name="connsiteX3" fmla="*/ 1528632 w 2610629"/>
              <a:gd name="connsiteY3" fmla="*/ 42958 h 1575063"/>
              <a:gd name="connsiteX4" fmla="*/ 1577727 w 2610629"/>
              <a:gd name="connsiteY4" fmla="*/ 39890 h 1575063"/>
              <a:gd name="connsiteX5" fmla="*/ 1632959 w 2610629"/>
              <a:gd name="connsiteY5" fmla="*/ 36821 h 1575063"/>
              <a:gd name="connsiteX6" fmla="*/ 1694631 w 2610629"/>
              <a:gd name="connsiteY6" fmla="*/ 47278 h 1575063"/>
              <a:gd name="connsiteX7" fmla="*/ 1768578 w 2610629"/>
              <a:gd name="connsiteY7" fmla="*/ 40233 h 1575063"/>
              <a:gd name="connsiteX8" fmla="*/ 1828431 w 2610629"/>
              <a:gd name="connsiteY8" fmla="*/ 39022 h 1575063"/>
              <a:gd name="connsiteX9" fmla="*/ 1910372 w 2610629"/>
              <a:gd name="connsiteY9" fmla="*/ 17200 h 1575063"/>
              <a:gd name="connsiteX10" fmla="*/ 1976626 w 2610629"/>
              <a:gd name="connsiteY10" fmla="*/ 0 h 1575063"/>
              <a:gd name="connsiteX11" fmla="*/ 2031859 w 2610629"/>
              <a:gd name="connsiteY11" fmla="*/ 3068 h 1575063"/>
              <a:gd name="connsiteX12" fmla="*/ 2166871 w 2610629"/>
              <a:gd name="connsiteY12" fmla="*/ 15342 h 1575063"/>
              <a:gd name="connsiteX13" fmla="*/ 2234377 w 2610629"/>
              <a:gd name="connsiteY13" fmla="*/ 15342 h 1575063"/>
              <a:gd name="connsiteX14" fmla="*/ 2292677 w 2610629"/>
              <a:gd name="connsiteY14" fmla="*/ 9205 h 1575063"/>
              <a:gd name="connsiteX15" fmla="*/ 2350978 w 2610629"/>
              <a:gd name="connsiteY15" fmla="*/ 9205 h 1575063"/>
              <a:gd name="connsiteX16" fmla="*/ 2375526 w 2610629"/>
              <a:gd name="connsiteY16" fmla="*/ 15342 h 1575063"/>
              <a:gd name="connsiteX17" fmla="*/ 2490546 w 2610629"/>
              <a:gd name="connsiteY17" fmla="*/ 21718 h 1575063"/>
              <a:gd name="connsiteX18" fmla="*/ 2610629 w 2610629"/>
              <a:gd name="connsiteY18" fmla="*/ 41582 h 1575063"/>
              <a:gd name="connsiteX0" fmla="*/ 2612925 w 2612925"/>
              <a:gd name="connsiteY0" fmla="*/ 41582 h 1575063"/>
              <a:gd name="connsiteX1" fmla="*/ 1224875 w 2612925"/>
              <a:gd name="connsiteY1" fmla="*/ 1575063 h 1575063"/>
              <a:gd name="connsiteX2" fmla="*/ 0 w 2612925"/>
              <a:gd name="connsiteY2" fmla="*/ 1568302 h 1575063"/>
              <a:gd name="connsiteX3" fmla="*/ 1530928 w 2612925"/>
              <a:gd name="connsiteY3" fmla="*/ 42958 h 1575063"/>
              <a:gd name="connsiteX4" fmla="*/ 1580023 w 2612925"/>
              <a:gd name="connsiteY4" fmla="*/ 39890 h 1575063"/>
              <a:gd name="connsiteX5" fmla="*/ 1635255 w 2612925"/>
              <a:gd name="connsiteY5" fmla="*/ 36821 h 1575063"/>
              <a:gd name="connsiteX6" fmla="*/ 1696927 w 2612925"/>
              <a:gd name="connsiteY6" fmla="*/ 47278 h 1575063"/>
              <a:gd name="connsiteX7" fmla="*/ 1770874 w 2612925"/>
              <a:gd name="connsiteY7" fmla="*/ 40233 h 1575063"/>
              <a:gd name="connsiteX8" fmla="*/ 1830727 w 2612925"/>
              <a:gd name="connsiteY8" fmla="*/ 39022 h 1575063"/>
              <a:gd name="connsiteX9" fmla="*/ 1912668 w 2612925"/>
              <a:gd name="connsiteY9" fmla="*/ 17200 h 1575063"/>
              <a:gd name="connsiteX10" fmla="*/ 1978922 w 2612925"/>
              <a:gd name="connsiteY10" fmla="*/ 0 h 1575063"/>
              <a:gd name="connsiteX11" fmla="*/ 2034155 w 2612925"/>
              <a:gd name="connsiteY11" fmla="*/ 3068 h 1575063"/>
              <a:gd name="connsiteX12" fmla="*/ 2169167 w 2612925"/>
              <a:gd name="connsiteY12" fmla="*/ 15342 h 1575063"/>
              <a:gd name="connsiteX13" fmla="*/ 2236673 w 2612925"/>
              <a:gd name="connsiteY13" fmla="*/ 15342 h 1575063"/>
              <a:gd name="connsiteX14" fmla="*/ 2294973 w 2612925"/>
              <a:gd name="connsiteY14" fmla="*/ 9205 h 1575063"/>
              <a:gd name="connsiteX15" fmla="*/ 2353274 w 2612925"/>
              <a:gd name="connsiteY15" fmla="*/ 9205 h 1575063"/>
              <a:gd name="connsiteX16" fmla="*/ 2377822 w 2612925"/>
              <a:gd name="connsiteY16" fmla="*/ 15342 h 1575063"/>
              <a:gd name="connsiteX17" fmla="*/ 2492842 w 2612925"/>
              <a:gd name="connsiteY17" fmla="*/ 21718 h 1575063"/>
              <a:gd name="connsiteX18" fmla="*/ 2612925 w 2612925"/>
              <a:gd name="connsiteY18" fmla="*/ 41582 h 1575063"/>
              <a:gd name="connsiteX0" fmla="*/ 2615222 w 2615222"/>
              <a:gd name="connsiteY0" fmla="*/ 41582 h 1575190"/>
              <a:gd name="connsiteX1" fmla="*/ 1227172 w 2615222"/>
              <a:gd name="connsiteY1" fmla="*/ 1575063 h 1575190"/>
              <a:gd name="connsiteX2" fmla="*/ 0 w 2615222"/>
              <a:gd name="connsiteY2" fmla="*/ 1575190 h 1575190"/>
              <a:gd name="connsiteX3" fmla="*/ 1533225 w 2615222"/>
              <a:gd name="connsiteY3" fmla="*/ 42958 h 1575190"/>
              <a:gd name="connsiteX4" fmla="*/ 1582320 w 2615222"/>
              <a:gd name="connsiteY4" fmla="*/ 39890 h 1575190"/>
              <a:gd name="connsiteX5" fmla="*/ 1637552 w 2615222"/>
              <a:gd name="connsiteY5" fmla="*/ 36821 h 1575190"/>
              <a:gd name="connsiteX6" fmla="*/ 1699224 w 2615222"/>
              <a:gd name="connsiteY6" fmla="*/ 47278 h 1575190"/>
              <a:gd name="connsiteX7" fmla="*/ 1773171 w 2615222"/>
              <a:gd name="connsiteY7" fmla="*/ 40233 h 1575190"/>
              <a:gd name="connsiteX8" fmla="*/ 1833024 w 2615222"/>
              <a:gd name="connsiteY8" fmla="*/ 39022 h 1575190"/>
              <a:gd name="connsiteX9" fmla="*/ 1914965 w 2615222"/>
              <a:gd name="connsiteY9" fmla="*/ 17200 h 1575190"/>
              <a:gd name="connsiteX10" fmla="*/ 1981219 w 2615222"/>
              <a:gd name="connsiteY10" fmla="*/ 0 h 1575190"/>
              <a:gd name="connsiteX11" fmla="*/ 2036452 w 2615222"/>
              <a:gd name="connsiteY11" fmla="*/ 3068 h 1575190"/>
              <a:gd name="connsiteX12" fmla="*/ 2171464 w 2615222"/>
              <a:gd name="connsiteY12" fmla="*/ 15342 h 1575190"/>
              <a:gd name="connsiteX13" fmla="*/ 2238970 w 2615222"/>
              <a:gd name="connsiteY13" fmla="*/ 15342 h 1575190"/>
              <a:gd name="connsiteX14" fmla="*/ 2297270 w 2615222"/>
              <a:gd name="connsiteY14" fmla="*/ 9205 h 1575190"/>
              <a:gd name="connsiteX15" fmla="*/ 2355571 w 2615222"/>
              <a:gd name="connsiteY15" fmla="*/ 9205 h 1575190"/>
              <a:gd name="connsiteX16" fmla="*/ 2380119 w 2615222"/>
              <a:gd name="connsiteY16" fmla="*/ 15342 h 1575190"/>
              <a:gd name="connsiteX17" fmla="*/ 2495139 w 2615222"/>
              <a:gd name="connsiteY17" fmla="*/ 21718 h 1575190"/>
              <a:gd name="connsiteX18" fmla="*/ 2615222 w 2615222"/>
              <a:gd name="connsiteY18" fmla="*/ 41582 h 1575190"/>
              <a:gd name="connsiteX0" fmla="*/ 2610631 w 2610631"/>
              <a:gd name="connsiteY0" fmla="*/ 41582 h 1575063"/>
              <a:gd name="connsiteX1" fmla="*/ 1222581 w 2610631"/>
              <a:gd name="connsiteY1" fmla="*/ 1575063 h 1575063"/>
              <a:gd name="connsiteX2" fmla="*/ 0 w 2610631"/>
              <a:gd name="connsiteY2" fmla="*/ 1570598 h 1575063"/>
              <a:gd name="connsiteX3" fmla="*/ 1528634 w 2610631"/>
              <a:gd name="connsiteY3" fmla="*/ 42958 h 1575063"/>
              <a:gd name="connsiteX4" fmla="*/ 1577729 w 2610631"/>
              <a:gd name="connsiteY4" fmla="*/ 39890 h 1575063"/>
              <a:gd name="connsiteX5" fmla="*/ 1632961 w 2610631"/>
              <a:gd name="connsiteY5" fmla="*/ 36821 h 1575063"/>
              <a:gd name="connsiteX6" fmla="*/ 1694633 w 2610631"/>
              <a:gd name="connsiteY6" fmla="*/ 47278 h 1575063"/>
              <a:gd name="connsiteX7" fmla="*/ 1768580 w 2610631"/>
              <a:gd name="connsiteY7" fmla="*/ 40233 h 1575063"/>
              <a:gd name="connsiteX8" fmla="*/ 1828433 w 2610631"/>
              <a:gd name="connsiteY8" fmla="*/ 39022 h 1575063"/>
              <a:gd name="connsiteX9" fmla="*/ 1910374 w 2610631"/>
              <a:gd name="connsiteY9" fmla="*/ 17200 h 1575063"/>
              <a:gd name="connsiteX10" fmla="*/ 1976628 w 2610631"/>
              <a:gd name="connsiteY10" fmla="*/ 0 h 1575063"/>
              <a:gd name="connsiteX11" fmla="*/ 2031861 w 2610631"/>
              <a:gd name="connsiteY11" fmla="*/ 3068 h 1575063"/>
              <a:gd name="connsiteX12" fmla="*/ 2166873 w 2610631"/>
              <a:gd name="connsiteY12" fmla="*/ 15342 h 1575063"/>
              <a:gd name="connsiteX13" fmla="*/ 2234379 w 2610631"/>
              <a:gd name="connsiteY13" fmla="*/ 15342 h 1575063"/>
              <a:gd name="connsiteX14" fmla="*/ 2292679 w 2610631"/>
              <a:gd name="connsiteY14" fmla="*/ 9205 h 1575063"/>
              <a:gd name="connsiteX15" fmla="*/ 2350980 w 2610631"/>
              <a:gd name="connsiteY15" fmla="*/ 9205 h 1575063"/>
              <a:gd name="connsiteX16" fmla="*/ 2375528 w 2610631"/>
              <a:gd name="connsiteY16" fmla="*/ 15342 h 1575063"/>
              <a:gd name="connsiteX17" fmla="*/ 2490548 w 2610631"/>
              <a:gd name="connsiteY17" fmla="*/ 21718 h 1575063"/>
              <a:gd name="connsiteX18" fmla="*/ 2610631 w 2610631"/>
              <a:gd name="connsiteY18" fmla="*/ 41582 h 1575063"/>
              <a:gd name="connsiteX0" fmla="*/ 2610631 w 2610631"/>
              <a:gd name="connsiteY0" fmla="*/ 41582 h 1575063"/>
              <a:gd name="connsiteX1" fmla="*/ 1222581 w 2610631"/>
              <a:gd name="connsiteY1" fmla="*/ 1575063 h 1575063"/>
              <a:gd name="connsiteX2" fmla="*/ 0 w 2610631"/>
              <a:gd name="connsiteY2" fmla="*/ 1570598 h 1575063"/>
              <a:gd name="connsiteX3" fmla="*/ 1498289 w 2610631"/>
              <a:gd name="connsiteY3" fmla="*/ 42958 h 1575063"/>
              <a:gd name="connsiteX4" fmla="*/ 1577729 w 2610631"/>
              <a:gd name="connsiteY4" fmla="*/ 39890 h 1575063"/>
              <a:gd name="connsiteX5" fmla="*/ 1632961 w 2610631"/>
              <a:gd name="connsiteY5" fmla="*/ 36821 h 1575063"/>
              <a:gd name="connsiteX6" fmla="*/ 1694633 w 2610631"/>
              <a:gd name="connsiteY6" fmla="*/ 47278 h 1575063"/>
              <a:gd name="connsiteX7" fmla="*/ 1768580 w 2610631"/>
              <a:gd name="connsiteY7" fmla="*/ 40233 h 1575063"/>
              <a:gd name="connsiteX8" fmla="*/ 1828433 w 2610631"/>
              <a:gd name="connsiteY8" fmla="*/ 39022 h 1575063"/>
              <a:gd name="connsiteX9" fmla="*/ 1910374 w 2610631"/>
              <a:gd name="connsiteY9" fmla="*/ 17200 h 1575063"/>
              <a:gd name="connsiteX10" fmla="*/ 1976628 w 2610631"/>
              <a:gd name="connsiteY10" fmla="*/ 0 h 1575063"/>
              <a:gd name="connsiteX11" fmla="*/ 2031861 w 2610631"/>
              <a:gd name="connsiteY11" fmla="*/ 3068 h 1575063"/>
              <a:gd name="connsiteX12" fmla="*/ 2166873 w 2610631"/>
              <a:gd name="connsiteY12" fmla="*/ 15342 h 1575063"/>
              <a:gd name="connsiteX13" fmla="*/ 2234379 w 2610631"/>
              <a:gd name="connsiteY13" fmla="*/ 15342 h 1575063"/>
              <a:gd name="connsiteX14" fmla="*/ 2292679 w 2610631"/>
              <a:gd name="connsiteY14" fmla="*/ 9205 h 1575063"/>
              <a:gd name="connsiteX15" fmla="*/ 2350980 w 2610631"/>
              <a:gd name="connsiteY15" fmla="*/ 9205 h 1575063"/>
              <a:gd name="connsiteX16" fmla="*/ 2375528 w 2610631"/>
              <a:gd name="connsiteY16" fmla="*/ 15342 h 1575063"/>
              <a:gd name="connsiteX17" fmla="*/ 2490548 w 2610631"/>
              <a:gd name="connsiteY17" fmla="*/ 21718 h 1575063"/>
              <a:gd name="connsiteX18" fmla="*/ 2610631 w 2610631"/>
              <a:gd name="connsiteY18" fmla="*/ 41582 h 1575063"/>
              <a:gd name="connsiteX0" fmla="*/ 2610631 w 2610631"/>
              <a:gd name="connsiteY0" fmla="*/ 41582 h 1575063"/>
              <a:gd name="connsiteX1" fmla="*/ 1222581 w 2610631"/>
              <a:gd name="connsiteY1" fmla="*/ 1575063 h 1575063"/>
              <a:gd name="connsiteX2" fmla="*/ 0 w 2610631"/>
              <a:gd name="connsiteY2" fmla="*/ 1570598 h 1575063"/>
              <a:gd name="connsiteX3" fmla="*/ 1498289 w 2610631"/>
              <a:gd name="connsiteY3" fmla="*/ 42958 h 1575063"/>
              <a:gd name="connsiteX4" fmla="*/ 1577729 w 2610631"/>
              <a:gd name="connsiteY4" fmla="*/ 39890 h 1575063"/>
              <a:gd name="connsiteX5" fmla="*/ 1632961 w 2610631"/>
              <a:gd name="connsiteY5" fmla="*/ 36821 h 1575063"/>
              <a:gd name="connsiteX6" fmla="*/ 1694633 w 2610631"/>
              <a:gd name="connsiteY6" fmla="*/ 47278 h 1575063"/>
              <a:gd name="connsiteX7" fmla="*/ 1768580 w 2610631"/>
              <a:gd name="connsiteY7" fmla="*/ 40233 h 1575063"/>
              <a:gd name="connsiteX8" fmla="*/ 1828433 w 2610631"/>
              <a:gd name="connsiteY8" fmla="*/ 39022 h 1575063"/>
              <a:gd name="connsiteX9" fmla="*/ 1910374 w 2610631"/>
              <a:gd name="connsiteY9" fmla="*/ 17200 h 1575063"/>
              <a:gd name="connsiteX10" fmla="*/ 1976628 w 2610631"/>
              <a:gd name="connsiteY10" fmla="*/ 0 h 1575063"/>
              <a:gd name="connsiteX11" fmla="*/ 2031861 w 2610631"/>
              <a:gd name="connsiteY11" fmla="*/ 3068 h 1575063"/>
              <a:gd name="connsiteX12" fmla="*/ 2166873 w 2610631"/>
              <a:gd name="connsiteY12" fmla="*/ 15342 h 1575063"/>
              <a:gd name="connsiteX13" fmla="*/ 2234379 w 2610631"/>
              <a:gd name="connsiteY13" fmla="*/ 15342 h 1575063"/>
              <a:gd name="connsiteX14" fmla="*/ 2292679 w 2610631"/>
              <a:gd name="connsiteY14" fmla="*/ 9205 h 1575063"/>
              <a:gd name="connsiteX15" fmla="*/ 2350980 w 2610631"/>
              <a:gd name="connsiteY15" fmla="*/ 9205 h 1575063"/>
              <a:gd name="connsiteX16" fmla="*/ 2375528 w 2610631"/>
              <a:gd name="connsiteY16" fmla="*/ 15342 h 1575063"/>
              <a:gd name="connsiteX17" fmla="*/ 2527896 w 2610631"/>
              <a:gd name="connsiteY17" fmla="*/ 12382 h 1575063"/>
              <a:gd name="connsiteX18" fmla="*/ 2610631 w 2610631"/>
              <a:gd name="connsiteY18" fmla="*/ 41582 h 15750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10631" h="1575063">
                <a:moveTo>
                  <a:pt x="2610631" y="41582"/>
                </a:moveTo>
                <a:lnTo>
                  <a:pt x="1222581" y="1575063"/>
                </a:lnTo>
                <a:lnTo>
                  <a:pt x="0" y="1570598"/>
                </a:lnTo>
                <a:lnTo>
                  <a:pt x="1498289" y="42958"/>
                </a:lnTo>
                <a:lnTo>
                  <a:pt x="1577729" y="39890"/>
                </a:lnTo>
                <a:lnTo>
                  <a:pt x="1632961" y="36821"/>
                </a:lnTo>
                <a:lnTo>
                  <a:pt x="1694633" y="47278"/>
                </a:lnTo>
                <a:lnTo>
                  <a:pt x="1768580" y="40233"/>
                </a:lnTo>
                <a:lnTo>
                  <a:pt x="1828433" y="39022"/>
                </a:lnTo>
                <a:lnTo>
                  <a:pt x="1910374" y="17200"/>
                </a:lnTo>
                <a:lnTo>
                  <a:pt x="1976628" y="0"/>
                </a:lnTo>
                <a:lnTo>
                  <a:pt x="2031861" y="3068"/>
                </a:lnTo>
                <a:lnTo>
                  <a:pt x="2166873" y="15342"/>
                </a:lnTo>
                <a:lnTo>
                  <a:pt x="2234379" y="15342"/>
                </a:lnTo>
                <a:lnTo>
                  <a:pt x="2292679" y="9205"/>
                </a:lnTo>
                <a:lnTo>
                  <a:pt x="2350980" y="9205"/>
                </a:lnTo>
                <a:lnTo>
                  <a:pt x="2375528" y="15342"/>
                </a:lnTo>
                <a:lnTo>
                  <a:pt x="2527896" y="12382"/>
                </a:lnTo>
                <a:lnTo>
                  <a:pt x="2610631" y="41582"/>
                </a:lnTo>
                <a:close/>
              </a:path>
            </a:pathLst>
          </a:custGeom>
          <a:solidFill>
            <a:srgbClr val="FF33CC">
              <a:alpha val="33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dirty="0" smtClean="0">
              <a:solidFill>
                <a:srgbClr val="CCECFF"/>
              </a:solidFill>
            </a:endParaRPr>
          </a:p>
        </p:txBody>
      </p:sp>
      <p:grpSp>
        <p:nvGrpSpPr>
          <p:cNvPr id="225" name="Group 224"/>
          <p:cNvGrpSpPr/>
          <p:nvPr/>
        </p:nvGrpSpPr>
        <p:grpSpPr>
          <a:xfrm>
            <a:off x="3412618" y="186919"/>
            <a:ext cx="4994662" cy="948497"/>
            <a:chOff x="3412618" y="186919"/>
            <a:chExt cx="4994662" cy="948497"/>
          </a:xfrm>
        </p:grpSpPr>
        <p:sp>
          <p:nvSpPr>
            <p:cNvPr id="47" name="Freeform 46"/>
            <p:cNvSpPr/>
            <p:nvPr/>
          </p:nvSpPr>
          <p:spPr bwMode="auto">
            <a:xfrm>
              <a:off x="3412618" y="186919"/>
              <a:ext cx="1586838" cy="442147"/>
            </a:xfrm>
            <a:custGeom>
              <a:avLst/>
              <a:gdLst>
                <a:gd name="connsiteX0" fmla="*/ 1209101 w 1454227"/>
                <a:gd name="connsiteY0" fmla="*/ 22033 h 405197"/>
                <a:gd name="connsiteX1" fmla="*/ 1209101 w 1454227"/>
                <a:gd name="connsiteY1" fmla="*/ 22033 h 405197"/>
                <a:gd name="connsiteX2" fmla="*/ 1244906 w 1454227"/>
                <a:gd name="connsiteY2" fmla="*/ 38559 h 405197"/>
                <a:gd name="connsiteX3" fmla="*/ 1253169 w 1454227"/>
                <a:gd name="connsiteY3" fmla="*/ 44067 h 405197"/>
                <a:gd name="connsiteX4" fmla="*/ 1261432 w 1454227"/>
                <a:gd name="connsiteY4" fmla="*/ 46821 h 405197"/>
                <a:gd name="connsiteX5" fmla="*/ 1266940 w 1454227"/>
                <a:gd name="connsiteY5" fmla="*/ 52330 h 405197"/>
                <a:gd name="connsiteX6" fmla="*/ 1283465 w 1454227"/>
                <a:gd name="connsiteY6" fmla="*/ 57838 h 405197"/>
                <a:gd name="connsiteX7" fmla="*/ 1297236 w 1454227"/>
                <a:gd name="connsiteY7" fmla="*/ 66101 h 405197"/>
                <a:gd name="connsiteX8" fmla="*/ 1302745 w 1454227"/>
                <a:gd name="connsiteY8" fmla="*/ 71609 h 405197"/>
                <a:gd name="connsiteX9" fmla="*/ 1322024 w 1454227"/>
                <a:gd name="connsiteY9" fmla="*/ 74364 h 405197"/>
                <a:gd name="connsiteX10" fmla="*/ 1338550 w 1454227"/>
                <a:gd name="connsiteY10" fmla="*/ 79872 h 405197"/>
                <a:gd name="connsiteX11" fmla="*/ 1346812 w 1454227"/>
                <a:gd name="connsiteY11" fmla="*/ 85380 h 405197"/>
                <a:gd name="connsiteX12" fmla="*/ 1363338 w 1454227"/>
                <a:gd name="connsiteY12" fmla="*/ 90889 h 405197"/>
                <a:gd name="connsiteX13" fmla="*/ 1371600 w 1454227"/>
                <a:gd name="connsiteY13" fmla="*/ 99152 h 405197"/>
                <a:gd name="connsiteX14" fmla="*/ 1374355 w 1454227"/>
                <a:gd name="connsiteY14" fmla="*/ 107414 h 405197"/>
                <a:gd name="connsiteX15" fmla="*/ 1379863 w 1454227"/>
                <a:gd name="connsiteY15" fmla="*/ 115677 h 405197"/>
                <a:gd name="connsiteX16" fmla="*/ 1388126 w 1454227"/>
                <a:gd name="connsiteY16" fmla="*/ 132202 h 405197"/>
                <a:gd name="connsiteX17" fmla="*/ 1390880 w 1454227"/>
                <a:gd name="connsiteY17" fmla="*/ 145973 h 405197"/>
                <a:gd name="connsiteX18" fmla="*/ 1388126 w 1454227"/>
                <a:gd name="connsiteY18" fmla="*/ 154236 h 405197"/>
                <a:gd name="connsiteX19" fmla="*/ 1379863 w 1454227"/>
                <a:gd name="connsiteY19" fmla="*/ 195549 h 405197"/>
                <a:gd name="connsiteX20" fmla="*/ 1385371 w 1454227"/>
                <a:gd name="connsiteY20" fmla="*/ 201058 h 405197"/>
                <a:gd name="connsiteX21" fmla="*/ 1412914 w 1454227"/>
                <a:gd name="connsiteY21" fmla="*/ 201058 h 405197"/>
                <a:gd name="connsiteX22" fmla="*/ 1423930 w 1454227"/>
                <a:gd name="connsiteY22" fmla="*/ 198303 h 405197"/>
                <a:gd name="connsiteX23" fmla="*/ 1429439 w 1454227"/>
                <a:gd name="connsiteY23" fmla="*/ 203812 h 405197"/>
                <a:gd name="connsiteX24" fmla="*/ 1432193 w 1454227"/>
                <a:gd name="connsiteY24" fmla="*/ 212074 h 405197"/>
                <a:gd name="connsiteX25" fmla="*/ 1440456 w 1454227"/>
                <a:gd name="connsiteY25" fmla="*/ 214829 h 405197"/>
                <a:gd name="connsiteX26" fmla="*/ 1443210 w 1454227"/>
                <a:gd name="connsiteY26" fmla="*/ 223091 h 405197"/>
                <a:gd name="connsiteX27" fmla="*/ 1448718 w 1454227"/>
                <a:gd name="connsiteY27" fmla="*/ 228600 h 405197"/>
                <a:gd name="connsiteX28" fmla="*/ 1454227 w 1454227"/>
                <a:gd name="connsiteY28" fmla="*/ 245125 h 405197"/>
                <a:gd name="connsiteX29" fmla="*/ 1443210 w 1454227"/>
                <a:gd name="connsiteY29" fmla="*/ 269913 h 405197"/>
                <a:gd name="connsiteX30" fmla="*/ 1437701 w 1454227"/>
                <a:gd name="connsiteY30" fmla="*/ 275421 h 405197"/>
                <a:gd name="connsiteX31" fmla="*/ 1418422 w 1454227"/>
                <a:gd name="connsiteY31" fmla="*/ 280930 h 405197"/>
                <a:gd name="connsiteX32" fmla="*/ 1404651 w 1454227"/>
                <a:gd name="connsiteY32" fmla="*/ 283684 h 405197"/>
                <a:gd name="connsiteX33" fmla="*/ 1393634 w 1454227"/>
                <a:gd name="connsiteY33" fmla="*/ 286438 h 405197"/>
                <a:gd name="connsiteX34" fmla="*/ 1379863 w 1454227"/>
                <a:gd name="connsiteY34" fmla="*/ 289193 h 405197"/>
                <a:gd name="connsiteX35" fmla="*/ 1363338 w 1454227"/>
                <a:gd name="connsiteY35" fmla="*/ 294701 h 405197"/>
                <a:gd name="connsiteX36" fmla="*/ 1335795 w 1454227"/>
                <a:gd name="connsiteY36" fmla="*/ 291947 h 405197"/>
                <a:gd name="connsiteX37" fmla="*/ 1322024 w 1454227"/>
                <a:gd name="connsiteY37" fmla="*/ 289193 h 405197"/>
                <a:gd name="connsiteX38" fmla="*/ 1313762 w 1454227"/>
                <a:gd name="connsiteY38" fmla="*/ 286438 h 405197"/>
                <a:gd name="connsiteX39" fmla="*/ 1297236 w 1454227"/>
                <a:gd name="connsiteY39" fmla="*/ 291947 h 405197"/>
                <a:gd name="connsiteX40" fmla="*/ 1291728 w 1454227"/>
                <a:gd name="connsiteY40" fmla="*/ 300209 h 405197"/>
                <a:gd name="connsiteX41" fmla="*/ 1272448 w 1454227"/>
                <a:gd name="connsiteY41" fmla="*/ 308472 h 405197"/>
                <a:gd name="connsiteX42" fmla="*/ 1264186 w 1454227"/>
                <a:gd name="connsiteY42" fmla="*/ 289193 h 405197"/>
                <a:gd name="connsiteX43" fmla="*/ 1258677 w 1454227"/>
                <a:gd name="connsiteY43" fmla="*/ 272667 h 405197"/>
                <a:gd name="connsiteX44" fmla="*/ 1250415 w 1454227"/>
                <a:gd name="connsiteY44" fmla="*/ 275421 h 405197"/>
                <a:gd name="connsiteX45" fmla="*/ 1242152 w 1454227"/>
                <a:gd name="connsiteY45" fmla="*/ 280930 h 405197"/>
                <a:gd name="connsiteX46" fmla="*/ 1211856 w 1454227"/>
                <a:gd name="connsiteY46" fmla="*/ 283684 h 405197"/>
                <a:gd name="connsiteX47" fmla="*/ 1189822 w 1454227"/>
                <a:gd name="connsiteY47" fmla="*/ 286438 h 405197"/>
                <a:gd name="connsiteX48" fmla="*/ 1173297 w 1454227"/>
                <a:gd name="connsiteY48" fmla="*/ 297455 h 405197"/>
                <a:gd name="connsiteX49" fmla="*/ 1156771 w 1454227"/>
                <a:gd name="connsiteY49" fmla="*/ 302964 h 405197"/>
                <a:gd name="connsiteX50" fmla="*/ 1148509 w 1454227"/>
                <a:gd name="connsiteY50" fmla="*/ 305718 h 405197"/>
                <a:gd name="connsiteX51" fmla="*/ 1140246 w 1454227"/>
                <a:gd name="connsiteY51" fmla="*/ 308472 h 405197"/>
                <a:gd name="connsiteX52" fmla="*/ 1131983 w 1454227"/>
                <a:gd name="connsiteY52" fmla="*/ 313980 h 405197"/>
                <a:gd name="connsiteX53" fmla="*/ 1120967 w 1454227"/>
                <a:gd name="connsiteY53" fmla="*/ 327752 h 405197"/>
                <a:gd name="connsiteX54" fmla="*/ 1115458 w 1454227"/>
                <a:gd name="connsiteY54" fmla="*/ 333260 h 405197"/>
                <a:gd name="connsiteX55" fmla="*/ 1109950 w 1454227"/>
                <a:gd name="connsiteY55" fmla="*/ 341523 h 405197"/>
                <a:gd name="connsiteX56" fmla="*/ 1101687 w 1454227"/>
                <a:gd name="connsiteY56" fmla="*/ 347031 h 405197"/>
                <a:gd name="connsiteX57" fmla="*/ 1096179 w 1454227"/>
                <a:gd name="connsiteY57" fmla="*/ 352540 h 405197"/>
                <a:gd name="connsiteX58" fmla="*/ 1087916 w 1454227"/>
                <a:gd name="connsiteY58" fmla="*/ 355294 h 405197"/>
                <a:gd name="connsiteX59" fmla="*/ 1076899 w 1454227"/>
                <a:gd name="connsiteY59" fmla="*/ 360802 h 405197"/>
                <a:gd name="connsiteX60" fmla="*/ 1052111 w 1454227"/>
                <a:gd name="connsiteY60" fmla="*/ 371819 h 405197"/>
                <a:gd name="connsiteX61" fmla="*/ 1010798 w 1454227"/>
                <a:gd name="connsiteY61" fmla="*/ 374573 h 405197"/>
                <a:gd name="connsiteX62" fmla="*/ 1002535 w 1454227"/>
                <a:gd name="connsiteY62" fmla="*/ 377327 h 405197"/>
                <a:gd name="connsiteX63" fmla="*/ 994273 w 1454227"/>
                <a:gd name="connsiteY63" fmla="*/ 382836 h 405197"/>
                <a:gd name="connsiteX64" fmla="*/ 983256 w 1454227"/>
                <a:gd name="connsiteY64" fmla="*/ 385590 h 405197"/>
                <a:gd name="connsiteX65" fmla="*/ 958468 w 1454227"/>
                <a:gd name="connsiteY65" fmla="*/ 396607 h 405197"/>
                <a:gd name="connsiteX66" fmla="*/ 950205 w 1454227"/>
                <a:gd name="connsiteY66" fmla="*/ 399361 h 405197"/>
                <a:gd name="connsiteX67" fmla="*/ 906138 w 1454227"/>
                <a:gd name="connsiteY67" fmla="*/ 396607 h 405197"/>
                <a:gd name="connsiteX68" fmla="*/ 897875 w 1454227"/>
                <a:gd name="connsiteY68" fmla="*/ 393853 h 405197"/>
                <a:gd name="connsiteX69" fmla="*/ 829020 w 1454227"/>
                <a:gd name="connsiteY69" fmla="*/ 396607 h 405197"/>
                <a:gd name="connsiteX70" fmla="*/ 790461 w 1454227"/>
                <a:gd name="connsiteY70" fmla="*/ 399361 h 405197"/>
                <a:gd name="connsiteX71" fmla="*/ 784952 w 1454227"/>
                <a:gd name="connsiteY71" fmla="*/ 393853 h 405197"/>
                <a:gd name="connsiteX72" fmla="*/ 751901 w 1454227"/>
                <a:gd name="connsiteY72" fmla="*/ 385590 h 405197"/>
                <a:gd name="connsiteX73" fmla="*/ 727114 w 1454227"/>
                <a:gd name="connsiteY73" fmla="*/ 388344 h 405197"/>
                <a:gd name="connsiteX74" fmla="*/ 716097 w 1454227"/>
                <a:gd name="connsiteY74" fmla="*/ 391099 h 405197"/>
                <a:gd name="connsiteX75" fmla="*/ 691309 w 1454227"/>
                <a:gd name="connsiteY75" fmla="*/ 388344 h 405197"/>
                <a:gd name="connsiteX76" fmla="*/ 625208 w 1454227"/>
                <a:gd name="connsiteY76" fmla="*/ 374573 h 405197"/>
                <a:gd name="connsiteX77" fmla="*/ 605928 w 1454227"/>
                <a:gd name="connsiteY77" fmla="*/ 360802 h 405197"/>
                <a:gd name="connsiteX78" fmla="*/ 592157 w 1454227"/>
                <a:gd name="connsiteY78" fmla="*/ 347031 h 405197"/>
                <a:gd name="connsiteX79" fmla="*/ 586648 w 1454227"/>
                <a:gd name="connsiteY79" fmla="*/ 341523 h 405197"/>
                <a:gd name="connsiteX80" fmla="*/ 578386 w 1454227"/>
                <a:gd name="connsiteY80" fmla="*/ 338768 h 405197"/>
                <a:gd name="connsiteX81" fmla="*/ 559106 w 1454227"/>
                <a:gd name="connsiteY81" fmla="*/ 316735 h 405197"/>
                <a:gd name="connsiteX82" fmla="*/ 550844 w 1454227"/>
                <a:gd name="connsiteY82" fmla="*/ 313980 h 405197"/>
                <a:gd name="connsiteX83" fmla="*/ 528810 w 1454227"/>
                <a:gd name="connsiteY83" fmla="*/ 308472 h 405197"/>
                <a:gd name="connsiteX84" fmla="*/ 520547 w 1454227"/>
                <a:gd name="connsiteY84" fmla="*/ 311226 h 405197"/>
                <a:gd name="connsiteX85" fmla="*/ 512285 w 1454227"/>
                <a:gd name="connsiteY85" fmla="*/ 305718 h 405197"/>
                <a:gd name="connsiteX86" fmla="*/ 504022 w 1454227"/>
                <a:gd name="connsiteY86" fmla="*/ 302964 h 405197"/>
                <a:gd name="connsiteX87" fmla="*/ 490251 w 1454227"/>
                <a:gd name="connsiteY87" fmla="*/ 305718 h 405197"/>
                <a:gd name="connsiteX88" fmla="*/ 481988 w 1454227"/>
                <a:gd name="connsiteY88" fmla="*/ 311226 h 405197"/>
                <a:gd name="connsiteX89" fmla="*/ 470971 w 1454227"/>
                <a:gd name="connsiteY89" fmla="*/ 313980 h 405197"/>
                <a:gd name="connsiteX90" fmla="*/ 407624 w 1454227"/>
                <a:gd name="connsiteY90" fmla="*/ 311226 h 405197"/>
                <a:gd name="connsiteX91" fmla="*/ 391099 w 1454227"/>
                <a:gd name="connsiteY91" fmla="*/ 305718 h 405197"/>
                <a:gd name="connsiteX92" fmla="*/ 369065 w 1454227"/>
                <a:gd name="connsiteY92" fmla="*/ 313980 h 405197"/>
                <a:gd name="connsiteX93" fmla="*/ 355294 w 1454227"/>
                <a:gd name="connsiteY93" fmla="*/ 322243 h 405197"/>
                <a:gd name="connsiteX94" fmla="*/ 349786 w 1454227"/>
                <a:gd name="connsiteY94" fmla="*/ 327752 h 405197"/>
                <a:gd name="connsiteX95" fmla="*/ 322244 w 1454227"/>
                <a:gd name="connsiteY95" fmla="*/ 313980 h 405197"/>
                <a:gd name="connsiteX96" fmla="*/ 316735 w 1454227"/>
                <a:gd name="connsiteY96" fmla="*/ 308472 h 405197"/>
                <a:gd name="connsiteX97" fmla="*/ 308473 w 1454227"/>
                <a:gd name="connsiteY97" fmla="*/ 305718 h 405197"/>
                <a:gd name="connsiteX98" fmla="*/ 286439 w 1454227"/>
                <a:gd name="connsiteY98" fmla="*/ 286438 h 405197"/>
                <a:gd name="connsiteX99" fmla="*/ 272668 w 1454227"/>
                <a:gd name="connsiteY99" fmla="*/ 275421 h 405197"/>
                <a:gd name="connsiteX100" fmla="*/ 250634 w 1454227"/>
                <a:gd name="connsiteY100" fmla="*/ 278176 h 405197"/>
                <a:gd name="connsiteX101" fmla="*/ 239617 w 1454227"/>
                <a:gd name="connsiteY101" fmla="*/ 280930 h 405197"/>
                <a:gd name="connsiteX102" fmla="*/ 231355 w 1454227"/>
                <a:gd name="connsiteY102" fmla="*/ 278176 h 405197"/>
                <a:gd name="connsiteX103" fmla="*/ 212075 w 1454227"/>
                <a:gd name="connsiteY103" fmla="*/ 275421 h 405197"/>
                <a:gd name="connsiteX104" fmla="*/ 195550 w 1454227"/>
                <a:gd name="connsiteY104" fmla="*/ 264405 h 405197"/>
                <a:gd name="connsiteX105" fmla="*/ 190041 w 1454227"/>
                <a:gd name="connsiteY105" fmla="*/ 258896 h 405197"/>
                <a:gd name="connsiteX106" fmla="*/ 181779 w 1454227"/>
                <a:gd name="connsiteY106" fmla="*/ 253388 h 405197"/>
                <a:gd name="connsiteX107" fmla="*/ 115677 w 1454227"/>
                <a:gd name="connsiteY107" fmla="*/ 250633 h 405197"/>
                <a:gd name="connsiteX108" fmla="*/ 101906 w 1454227"/>
                <a:gd name="connsiteY108" fmla="*/ 242371 h 405197"/>
                <a:gd name="connsiteX109" fmla="*/ 99152 w 1454227"/>
                <a:gd name="connsiteY109" fmla="*/ 234108 h 405197"/>
                <a:gd name="connsiteX110" fmla="*/ 96398 w 1454227"/>
                <a:gd name="connsiteY110" fmla="*/ 209320 h 405197"/>
                <a:gd name="connsiteX111" fmla="*/ 77118 w 1454227"/>
                <a:gd name="connsiteY111" fmla="*/ 195549 h 405197"/>
                <a:gd name="connsiteX112" fmla="*/ 66101 w 1454227"/>
                <a:gd name="connsiteY112" fmla="*/ 190041 h 405197"/>
                <a:gd name="connsiteX113" fmla="*/ 30297 w 1454227"/>
                <a:gd name="connsiteY113" fmla="*/ 184532 h 405197"/>
                <a:gd name="connsiteX114" fmla="*/ 19280 w 1454227"/>
                <a:gd name="connsiteY114" fmla="*/ 181778 h 405197"/>
                <a:gd name="connsiteX115" fmla="*/ 13771 w 1454227"/>
                <a:gd name="connsiteY115" fmla="*/ 176270 h 405197"/>
                <a:gd name="connsiteX116" fmla="*/ 5509 w 1454227"/>
                <a:gd name="connsiteY116" fmla="*/ 173515 h 405197"/>
                <a:gd name="connsiteX117" fmla="*/ 0 w 1454227"/>
                <a:gd name="connsiteY117" fmla="*/ 168007 h 405197"/>
                <a:gd name="connsiteX118" fmla="*/ 5509 w 1454227"/>
                <a:gd name="connsiteY118" fmla="*/ 151482 h 405197"/>
                <a:gd name="connsiteX119" fmla="*/ 2755 w 1454227"/>
                <a:gd name="connsiteY119" fmla="*/ 132202 h 405197"/>
                <a:gd name="connsiteX120" fmla="*/ 8263 w 1454227"/>
                <a:gd name="connsiteY120" fmla="*/ 101906 h 405197"/>
                <a:gd name="connsiteX121" fmla="*/ 16526 w 1454227"/>
                <a:gd name="connsiteY121" fmla="*/ 63347 h 405197"/>
                <a:gd name="connsiteX122" fmla="*/ 27542 w 1454227"/>
                <a:gd name="connsiteY122" fmla="*/ 46821 h 405197"/>
                <a:gd name="connsiteX123" fmla="*/ 49576 w 1454227"/>
                <a:gd name="connsiteY123" fmla="*/ 27542 h 405197"/>
                <a:gd name="connsiteX124" fmla="*/ 63347 w 1454227"/>
                <a:gd name="connsiteY124" fmla="*/ 19279 h 405197"/>
                <a:gd name="connsiteX125" fmla="*/ 68856 w 1454227"/>
                <a:gd name="connsiteY125" fmla="*/ 13771 h 405197"/>
                <a:gd name="connsiteX126" fmla="*/ 85381 w 1454227"/>
                <a:gd name="connsiteY126" fmla="*/ 8262 h 405197"/>
                <a:gd name="connsiteX127" fmla="*/ 134957 w 1454227"/>
                <a:gd name="connsiteY127" fmla="*/ 11017 h 405197"/>
                <a:gd name="connsiteX128" fmla="*/ 181779 w 1454227"/>
                <a:gd name="connsiteY128" fmla="*/ 5508 h 405197"/>
                <a:gd name="connsiteX129" fmla="*/ 223092 w 1454227"/>
                <a:gd name="connsiteY129" fmla="*/ 0 h 405197"/>
                <a:gd name="connsiteX130" fmla="*/ 391099 w 1454227"/>
                <a:gd name="connsiteY130" fmla="*/ 2754 h 405197"/>
                <a:gd name="connsiteX131" fmla="*/ 426904 w 1454227"/>
                <a:gd name="connsiteY131" fmla="*/ 5508 h 405197"/>
                <a:gd name="connsiteX132" fmla="*/ 481988 w 1454227"/>
                <a:gd name="connsiteY132" fmla="*/ 8262 h 405197"/>
                <a:gd name="connsiteX133" fmla="*/ 567369 w 1454227"/>
                <a:gd name="connsiteY133" fmla="*/ 16525 h 405197"/>
                <a:gd name="connsiteX134" fmla="*/ 575632 w 1454227"/>
                <a:gd name="connsiteY134" fmla="*/ 19279 h 405197"/>
                <a:gd name="connsiteX135" fmla="*/ 644487 w 1454227"/>
                <a:gd name="connsiteY135" fmla="*/ 13771 h 405197"/>
                <a:gd name="connsiteX136" fmla="*/ 669275 w 1454227"/>
                <a:gd name="connsiteY136" fmla="*/ 16525 h 405197"/>
                <a:gd name="connsiteX137" fmla="*/ 680292 w 1454227"/>
                <a:gd name="connsiteY137" fmla="*/ 19279 h 405197"/>
                <a:gd name="connsiteX138" fmla="*/ 702326 w 1454227"/>
                <a:gd name="connsiteY138" fmla="*/ 13771 h 405197"/>
                <a:gd name="connsiteX139" fmla="*/ 718851 w 1454227"/>
                <a:gd name="connsiteY139" fmla="*/ 8262 h 405197"/>
                <a:gd name="connsiteX140" fmla="*/ 856562 w 1454227"/>
                <a:gd name="connsiteY140" fmla="*/ 13771 h 405197"/>
                <a:gd name="connsiteX141" fmla="*/ 884104 w 1454227"/>
                <a:gd name="connsiteY141" fmla="*/ 16525 h 405197"/>
                <a:gd name="connsiteX142" fmla="*/ 947451 w 1454227"/>
                <a:gd name="connsiteY142" fmla="*/ 13771 h 405197"/>
                <a:gd name="connsiteX143" fmla="*/ 966730 w 1454227"/>
                <a:gd name="connsiteY143" fmla="*/ 11017 h 405197"/>
                <a:gd name="connsiteX144" fmla="*/ 999781 w 1454227"/>
                <a:gd name="connsiteY144" fmla="*/ 8262 h 405197"/>
                <a:gd name="connsiteX145" fmla="*/ 1115458 w 1454227"/>
                <a:gd name="connsiteY145" fmla="*/ 11017 h 405197"/>
                <a:gd name="connsiteX146" fmla="*/ 1178805 w 1454227"/>
                <a:gd name="connsiteY146" fmla="*/ 16525 h 405197"/>
                <a:gd name="connsiteX147" fmla="*/ 1189822 w 1454227"/>
                <a:gd name="connsiteY147" fmla="*/ 19279 h 405197"/>
                <a:gd name="connsiteX148" fmla="*/ 1209101 w 1454227"/>
                <a:gd name="connsiteY148" fmla="*/ 22033 h 405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Lst>
              <a:rect l="l" t="t" r="r" b="b"/>
              <a:pathLst>
                <a:path w="1454227" h="405197">
                  <a:moveTo>
                    <a:pt x="1209101" y="22033"/>
                  </a:moveTo>
                  <a:lnTo>
                    <a:pt x="1209101" y="22033"/>
                  </a:lnTo>
                  <a:cubicBezTo>
                    <a:pt x="1247967" y="49795"/>
                    <a:pt x="1209955" y="26910"/>
                    <a:pt x="1244906" y="38559"/>
                  </a:cubicBezTo>
                  <a:cubicBezTo>
                    <a:pt x="1248046" y="39606"/>
                    <a:pt x="1250208" y="42587"/>
                    <a:pt x="1253169" y="44067"/>
                  </a:cubicBezTo>
                  <a:cubicBezTo>
                    <a:pt x="1255766" y="45365"/>
                    <a:pt x="1258678" y="45903"/>
                    <a:pt x="1261432" y="46821"/>
                  </a:cubicBezTo>
                  <a:cubicBezTo>
                    <a:pt x="1263268" y="48657"/>
                    <a:pt x="1264617" y="51169"/>
                    <a:pt x="1266940" y="52330"/>
                  </a:cubicBezTo>
                  <a:cubicBezTo>
                    <a:pt x="1272133" y="54927"/>
                    <a:pt x="1283465" y="57838"/>
                    <a:pt x="1283465" y="57838"/>
                  </a:cubicBezTo>
                  <a:cubicBezTo>
                    <a:pt x="1297422" y="71795"/>
                    <a:pt x="1279362" y="55377"/>
                    <a:pt x="1297236" y="66101"/>
                  </a:cubicBezTo>
                  <a:cubicBezTo>
                    <a:pt x="1299463" y="67437"/>
                    <a:pt x="1300282" y="70788"/>
                    <a:pt x="1302745" y="71609"/>
                  </a:cubicBezTo>
                  <a:cubicBezTo>
                    <a:pt x="1308903" y="73662"/>
                    <a:pt x="1315598" y="73446"/>
                    <a:pt x="1322024" y="74364"/>
                  </a:cubicBezTo>
                  <a:cubicBezTo>
                    <a:pt x="1327533" y="76200"/>
                    <a:pt x="1333719" y="76651"/>
                    <a:pt x="1338550" y="79872"/>
                  </a:cubicBezTo>
                  <a:cubicBezTo>
                    <a:pt x="1341304" y="81708"/>
                    <a:pt x="1343787" y="84036"/>
                    <a:pt x="1346812" y="85380"/>
                  </a:cubicBezTo>
                  <a:cubicBezTo>
                    <a:pt x="1352118" y="87738"/>
                    <a:pt x="1363338" y="90889"/>
                    <a:pt x="1363338" y="90889"/>
                  </a:cubicBezTo>
                  <a:cubicBezTo>
                    <a:pt x="1366092" y="93643"/>
                    <a:pt x="1369439" y="95911"/>
                    <a:pt x="1371600" y="99152"/>
                  </a:cubicBezTo>
                  <a:cubicBezTo>
                    <a:pt x="1373210" y="101567"/>
                    <a:pt x="1373057" y="104817"/>
                    <a:pt x="1374355" y="107414"/>
                  </a:cubicBezTo>
                  <a:cubicBezTo>
                    <a:pt x="1375835" y="110375"/>
                    <a:pt x="1378383" y="112716"/>
                    <a:pt x="1379863" y="115677"/>
                  </a:cubicBezTo>
                  <a:cubicBezTo>
                    <a:pt x="1391258" y="138470"/>
                    <a:pt x="1372348" y="108539"/>
                    <a:pt x="1388126" y="132202"/>
                  </a:cubicBezTo>
                  <a:cubicBezTo>
                    <a:pt x="1389044" y="136792"/>
                    <a:pt x="1390880" y="141292"/>
                    <a:pt x="1390880" y="145973"/>
                  </a:cubicBezTo>
                  <a:cubicBezTo>
                    <a:pt x="1390880" y="148876"/>
                    <a:pt x="1388695" y="151389"/>
                    <a:pt x="1388126" y="154236"/>
                  </a:cubicBezTo>
                  <a:cubicBezTo>
                    <a:pt x="1379147" y="199129"/>
                    <a:pt x="1386926" y="174356"/>
                    <a:pt x="1379863" y="195549"/>
                  </a:cubicBezTo>
                  <a:cubicBezTo>
                    <a:pt x="1381699" y="197385"/>
                    <a:pt x="1383048" y="199897"/>
                    <a:pt x="1385371" y="201058"/>
                  </a:cubicBezTo>
                  <a:cubicBezTo>
                    <a:pt x="1395281" y="206013"/>
                    <a:pt x="1402281" y="203185"/>
                    <a:pt x="1412914" y="201058"/>
                  </a:cubicBezTo>
                  <a:cubicBezTo>
                    <a:pt x="1416626" y="200316"/>
                    <a:pt x="1420258" y="199221"/>
                    <a:pt x="1423930" y="198303"/>
                  </a:cubicBezTo>
                  <a:cubicBezTo>
                    <a:pt x="1425766" y="200139"/>
                    <a:pt x="1428103" y="201585"/>
                    <a:pt x="1429439" y="203812"/>
                  </a:cubicBezTo>
                  <a:cubicBezTo>
                    <a:pt x="1430933" y="206301"/>
                    <a:pt x="1430140" y="210021"/>
                    <a:pt x="1432193" y="212074"/>
                  </a:cubicBezTo>
                  <a:cubicBezTo>
                    <a:pt x="1434246" y="214127"/>
                    <a:pt x="1437702" y="213911"/>
                    <a:pt x="1440456" y="214829"/>
                  </a:cubicBezTo>
                  <a:cubicBezTo>
                    <a:pt x="1441374" y="217583"/>
                    <a:pt x="1441717" y="220602"/>
                    <a:pt x="1443210" y="223091"/>
                  </a:cubicBezTo>
                  <a:cubicBezTo>
                    <a:pt x="1444546" y="225318"/>
                    <a:pt x="1447557" y="226277"/>
                    <a:pt x="1448718" y="228600"/>
                  </a:cubicBezTo>
                  <a:cubicBezTo>
                    <a:pt x="1451315" y="233793"/>
                    <a:pt x="1454227" y="245125"/>
                    <a:pt x="1454227" y="245125"/>
                  </a:cubicBezTo>
                  <a:cubicBezTo>
                    <a:pt x="1449861" y="258223"/>
                    <a:pt x="1450690" y="260563"/>
                    <a:pt x="1443210" y="269913"/>
                  </a:cubicBezTo>
                  <a:cubicBezTo>
                    <a:pt x="1441588" y="271941"/>
                    <a:pt x="1439928" y="274085"/>
                    <a:pt x="1437701" y="275421"/>
                  </a:cubicBezTo>
                  <a:cubicBezTo>
                    <a:pt x="1434991" y="277047"/>
                    <a:pt x="1420334" y="280505"/>
                    <a:pt x="1418422" y="280930"/>
                  </a:cubicBezTo>
                  <a:cubicBezTo>
                    <a:pt x="1413852" y="281945"/>
                    <a:pt x="1409221" y="282669"/>
                    <a:pt x="1404651" y="283684"/>
                  </a:cubicBezTo>
                  <a:cubicBezTo>
                    <a:pt x="1400956" y="284505"/>
                    <a:pt x="1397329" y="285617"/>
                    <a:pt x="1393634" y="286438"/>
                  </a:cubicBezTo>
                  <a:cubicBezTo>
                    <a:pt x="1389064" y="287454"/>
                    <a:pt x="1384379" y="287961"/>
                    <a:pt x="1379863" y="289193"/>
                  </a:cubicBezTo>
                  <a:cubicBezTo>
                    <a:pt x="1374261" y="290721"/>
                    <a:pt x="1363338" y="294701"/>
                    <a:pt x="1363338" y="294701"/>
                  </a:cubicBezTo>
                  <a:cubicBezTo>
                    <a:pt x="1343221" y="287996"/>
                    <a:pt x="1352445" y="287785"/>
                    <a:pt x="1335795" y="291947"/>
                  </a:cubicBezTo>
                  <a:cubicBezTo>
                    <a:pt x="1331205" y="291029"/>
                    <a:pt x="1326565" y="290329"/>
                    <a:pt x="1322024" y="289193"/>
                  </a:cubicBezTo>
                  <a:cubicBezTo>
                    <a:pt x="1319208" y="288489"/>
                    <a:pt x="1316647" y="286117"/>
                    <a:pt x="1313762" y="286438"/>
                  </a:cubicBezTo>
                  <a:cubicBezTo>
                    <a:pt x="1307991" y="287079"/>
                    <a:pt x="1297236" y="291947"/>
                    <a:pt x="1297236" y="291947"/>
                  </a:cubicBezTo>
                  <a:cubicBezTo>
                    <a:pt x="1295400" y="294701"/>
                    <a:pt x="1294271" y="298090"/>
                    <a:pt x="1291728" y="300209"/>
                  </a:cubicBezTo>
                  <a:cubicBezTo>
                    <a:pt x="1287188" y="303992"/>
                    <a:pt x="1278190" y="306558"/>
                    <a:pt x="1272448" y="308472"/>
                  </a:cubicBezTo>
                  <a:cubicBezTo>
                    <a:pt x="1263709" y="295362"/>
                    <a:pt x="1269037" y="305361"/>
                    <a:pt x="1264186" y="289193"/>
                  </a:cubicBezTo>
                  <a:cubicBezTo>
                    <a:pt x="1262517" y="283631"/>
                    <a:pt x="1258677" y="272667"/>
                    <a:pt x="1258677" y="272667"/>
                  </a:cubicBezTo>
                  <a:cubicBezTo>
                    <a:pt x="1255923" y="273585"/>
                    <a:pt x="1253011" y="274123"/>
                    <a:pt x="1250415" y="275421"/>
                  </a:cubicBezTo>
                  <a:cubicBezTo>
                    <a:pt x="1247454" y="276902"/>
                    <a:pt x="1245389" y="280236"/>
                    <a:pt x="1242152" y="280930"/>
                  </a:cubicBezTo>
                  <a:cubicBezTo>
                    <a:pt x="1232237" y="283055"/>
                    <a:pt x="1221941" y="282623"/>
                    <a:pt x="1211856" y="283684"/>
                  </a:cubicBezTo>
                  <a:cubicBezTo>
                    <a:pt x="1204495" y="284459"/>
                    <a:pt x="1197167" y="285520"/>
                    <a:pt x="1189822" y="286438"/>
                  </a:cubicBezTo>
                  <a:cubicBezTo>
                    <a:pt x="1162479" y="295554"/>
                    <a:pt x="1204250" y="280259"/>
                    <a:pt x="1173297" y="297455"/>
                  </a:cubicBezTo>
                  <a:cubicBezTo>
                    <a:pt x="1168221" y="300275"/>
                    <a:pt x="1162280" y="301128"/>
                    <a:pt x="1156771" y="302964"/>
                  </a:cubicBezTo>
                  <a:lnTo>
                    <a:pt x="1148509" y="305718"/>
                  </a:lnTo>
                  <a:cubicBezTo>
                    <a:pt x="1145755" y="306636"/>
                    <a:pt x="1142662" y="306862"/>
                    <a:pt x="1140246" y="308472"/>
                  </a:cubicBezTo>
                  <a:cubicBezTo>
                    <a:pt x="1137492" y="310308"/>
                    <a:pt x="1134568" y="311912"/>
                    <a:pt x="1131983" y="313980"/>
                  </a:cubicBezTo>
                  <a:cubicBezTo>
                    <a:pt x="1124595" y="319890"/>
                    <a:pt x="1127328" y="319801"/>
                    <a:pt x="1120967" y="327752"/>
                  </a:cubicBezTo>
                  <a:cubicBezTo>
                    <a:pt x="1119345" y="329780"/>
                    <a:pt x="1117080" y="331232"/>
                    <a:pt x="1115458" y="333260"/>
                  </a:cubicBezTo>
                  <a:cubicBezTo>
                    <a:pt x="1113390" y="335845"/>
                    <a:pt x="1112291" y="339182"/>
                    <a:pt x="1109950" y="341523"/>
                  </a:cubicBezTo>
                  <a:cubicBezTo>
                    <a:pt x="1107609" y="343864"/>
                    <a:pt x="1104272" y="344963"/>
                    <a:pt x="1101687" y="347031"/>
                  </a:cubicBezTo>
                  <a:cubicBezTo>
                    <a:pt x="1099659" y="348653"/>
                    <a:pt x="1098406" y="351204"/>
                    <a:pt x="1096179" y="352540"/>
                  </a:cubicBezTo>
                  <a:cubicBezTo>
                    <a:pt x="1093689" y="354034"/>
                    <a:pt x="1090585" y="354150"/>
                    <a:pt x="1087916" y="355294"/>
                  </a:cubicBezTo>
                  <a:cubicBezTo>
                    <a:pt x="1084142" y="356911"/>
                    <a:pt x="1080464" y="358765"/>
                    <a:pt x="1076899" y="360802"/>
                  </a:cubicBezTo>
                  <a:cubicBezTo>
                    <a:pt x="1067256" y="366312"/>
                    <a:pt x="1065723" y="370912"/>
                    <a:pt x="1052111" y="371819"/>
                  </a:cubicBezTo>
                  <a:lnTo>
                    <a:pt x="1010798" y="374573"/>
                  </a:lnTo>
                  <a:cubicBezTo>
                    <a:pt x="1008044" y="375491"/>
                    <a:pt x="1005132" y="376029"/>
                    <a:pt x="1002535" y="377327"/>
                  </a:cubicBezTo>
                  <a:cubicBezTo>
                    <a:pt x="999574" y="378807"/>
                    <a:pt x="997315" y="381532"/>
                    <a:pt x="994273" y="382836"/>
                  </a:cubicBezTo>
                  <a:cubicBezTo>
                    <a:pt x="990794" y="384327"/>
                    <a:pt x="986928" y="384672"/>
                    <a:pt x="983256" y="385590"/>
                  </a:cubicBezTo>
                  <a:cubicBezTo>
                    <a:pt x="970162" y="394320"/>
                    <a:pt x="978133" y="390052"/>
                    <a:pt x="958468" y="396607"/>
                  </a:cubicBezTo>
                  <a:lnTo>
                    <a:pt x="950205" y="399361"/>
                  </a:lnTo>
                  <a:cubicBezTo>
                    <a:pt x="935516" y="398443"/>
                    <a:pt x="920775" y="398148"/>
                    <a:pt x="906138" y="396607"/>
                  </a:cubicBezTo>
                  <a:cubicBezTo>
                    <a:pt x="903251" y="396303"/>
                    <a:pt x="900778" y="393853"/>
                    <a:pt x="897875" y="393853"/>
                  </a:cubicBezTo>
                  <a:cubicBezTo>
                    <a:pt x="874905" y="393853"/>
                    <a:pt x="851972" y="395689"/>
                    <a:pt x="829020" y="396607"/>
                  </a:cubicBezTo>
                  <a:cubicBezTo>
                    <a:pt x="816596" y="409029"/>
                    <a:pt x="822255" y="406174"/>
                    <a:pt x="790461" y="399361"/>
                  </a:cubicBezTo>
                  <a:cubicBezTo>
                    <a:pt x="787922" y="398817"/>
                    <a:pt x="787275" y="395014"/>
                    <a:pt x="784952" y="393853"/>
                  </a:cubicBezTo>
                  <a:cubicBezTo>
                    <a:pt x="774037" y="388396"/>
                    <a:pt x="763663" y="387550"/>
                    <a:pt x="751901" y="385590"/>
                  </a:cubicBezTo>
                  <a:cubicBezTo>
                    <a:pt x="743639" y="386508"/>
                    <a:pt x="735330" y="387080"/>
                    <a:pt x="727114" y="388344"/>
                  </a:cubicBezTo>
                  <a:cubicBezTo>
                    <a:pt x="723373" y="388920"/>
                    <a:pt x="719882" y="391099"/>
                    <a:pt x="716097" y="391099"/>
                  </a:cubicBezTo>
                  <a:cubicBezTo>
                    <a:pt x="707783" y="391099"/>
                    <a:pt x="699572" y="389262"/>
                    <a:pt x="691309" y="388344"/>
                  </a:cubicBezTo>
                  <a:cubicBezTo>
                    <a:pt x="661012" y="368147"/>
                    <a:pt x="681393" y="377694"/>
                    <a:pt x="625208" y="374573"/>
                  </a:cubicBezTo>
                  <a:cubicBezTo>
                    <a:pt x="612138" y="361503"/>
                    <a:pt x="619118" y="365198"/>
                    <a:pt x="605928" y="360802"/>
                  </a:cubicBezTo>
                  <a:lnTo>
                    <a:pt x="592157" y="347031"/>
                  </a:lnTo>
                  <a:cubicBezTo>
                    <a:pt x="590321" y="345195"/>
                    <a:pt x="589111" y="342344"/>
                    <a:pt x="586648" y="341523"/>
                  </a:cubicBezTo>
                  <a:lnTo>
                    <a:pt x="578386" y="338768"/>
                  </a:lnTo>
                  <a:cubicBezTo>
                    <a:pt x="573971" y="332146"/>
                    <a:pt x="566010" y="319037"/>
                    <a:pt x="559106" y="316735"/>
                  </a:cubicBezTo>
                  <a:cubicBezTo>
                    <a:pt x="556352" y="315817"/>
                    <a:pt x="553645" y="314744"/>
                    <a:pt x="550844" y="313980"/>
                  </a:cubicBezTo>
                  <a:cubicBezTo>
                    <a:pt x="543540" y="311988"/>
                    <a:pt x="528810" y="308472"/>
                    <a:pt x="528810" y="308472"/>
                  </a:cubicBezTo>
                  <a:cubicBezTo>
                    <a:pt x="526056" y="309390"/>
                    <a:pt x="523411" y="311703"/>
                    <a:pt x="520547" y="311226"/>
                  </a:cubicBezTo>
                  <a:cubicBezTo>
                    <a:pt x="517282" y="310682"/>
                    <a:pt x="515245" y="307198"/>
                    <a:pt x="512285" y="305718"/>
                  </a:cubicBezTo>
                  <a:cubicBezTo>
                    <a:pt x="509688" y="304420"/>
                    <a:pt x="506776" y="303882"/>
                    <a:pt x="504022" y="302964"/>
                  </a:cubicBezTo>
                  <a:cubicBezTo>
                    <a:pt x="499432" y="303882"/>
                    <a:pt x="494634" y="304074"/>
                    <a:pt x="490251" y="305718"/>
                  </a:cubicBezTo>
                  <a:cubicBezTo>
                    <a:pt x="487152" y="306880"/>
                    <a:pt x="485031" y="309922"/>
                    <a:pt x="481988" y="311226"/>
                  </a:cubicBezTo>
                  <a:cubicBezTo>
                    <a:pt x="478509" y="312717"/>
                    <a:pt x="474643" y="313062"/>
                    <a:pt x="470971" y="313980"/>
                  </a:cubicBezTo>
                  <a:cubicBezTo>
                    <a:pt x="449855" y="313062"/>
                    <a:pt x="428647" y="313401"/>
                    <a:pt x="407624" y="311226"/>
                  </a:cubicBezTo>
                  <a:cubicBezTo>
                    <a:pt x="401849" y="310629"/>
                    <a:pt x="391099" y="305718"/>
                    <a:pt x="391099" y="305718"/>
                  </a:cubicBezTo>
                  <a:cubicBezTo>
                    <a:pt x="381412" y="308140"/>
                    <a:pt x="377705" y="308220"/>
                    <a:pt x="369065" y="313980"/>
                  </a:cubicBezTo>
                  <a:cubicBezTo>
                    <a:pt x="353941" y="324063"/>
                    <a:pt x="374476" y="315850"/>
                    <a:pt x="355294" y="322243"/>
                  </a:cubicBezTo>
                  <a:cubicBezTo>
                    <a:pt x="353458" y="324079"/>
                    <a:pt x="352363" y="327430"/>
                    <a:pt x="349786" y="327752"/>
                  </a:cubicBezTo>
                  <a:cubicBezTo>
                    <a:pt x="333751" y="329756"/>
                    <a:pt x="331990" y="323725"/>
                    <a:pt x="322244" y="313980"/>
                  </a:cubicBezTo>
                  <a:cubicBezTo>
                    <a:pt x="320408" y="312144"/>
                    <a:pt x="319198" y="309293"/>
                    <a:pt x="316735" y="308472"/>
                  </a:cubicBezTo>
                  <a:lnTo>
                    <a:pt x="308473" y="305718"/>
                  </a:lnTo>
                  <a:cubicBezTo>
                    <a:pt x="274502" y="271749"/>
                    <a:pt x="309208" y="304653"/>
                    <a:pt x="286439" y="286438"/>
                  </a:cubicBezTo>
                  <a:cubicBezTo>
                    <a:pt x="266817" y="270740"/>
                    <a:pt x="298097" y="292377"/>
                    <a:pt x="272668" y="275421"/>
                  </a:cubicBezTo>
                  <a:cubicBezTo>
                    <a:pt x="265323" y="276339"/>
                    <a:pt x="257935" y="276959"/>
                    <a:pt x="250634" y="278176"/>
                  </a:cubicBezTo>
                  <a:cubicBezTo>
                    <a:pt x="246900" y="278798"/>
                    <a:pt x="243402" y="280930"/>
                    <a:pt x="239617" y="280930"/>
                  </a:cubicBezTo>
                  <a:cubicBezTo>
                    <a:pt x="236714" y="280930"/>
                    <a:pt x="234202" y="278745"/>
                    <a:pt x="231355" y="278176"/>
                  </a:cubicBezTo>
                  <a:cubicBezTo>
                    <a:pt x="224989" y="276903"/>
                    <a:pt x="218502" y="276339"/>
                    <a:pt x="212075" y="275421"/>
                  </a:cubicBezTo>
                  <a:cubicBezTo>
                    <a:pt x="206567" y="271749"/>
                    <a:pt x="200231" y="269086"/>
                    <a:pt x="195550" y="264405"/>
                  </a:cubicBezTo>
                  <a:cubicBezTo>
                    <a:pt x="193714" y="262569"/>
                    <a:pt x="192069" y="260518"/>
                    <a:pt x="190041" y="258896"/>
                  </a:cubicBezTo>
                  <a:cubicBezTo>
                    <a:pt x="187456" y="256828"/>
                    <a:pt x="185069" y="253754"/>
                    <a:pt x="181779" y="253388"/>
                  </a:cubicBezTo>
                  <a:cubicBezTo>
                    <a:pt x="159861" y="250953"/>
                    <a:pt x="137711" y="251551"/>
                    <a:pt x="115677" y="250633"/>
                  </a:cubicBezTo>
                  <a:cubicBezTo>
                    <a:pt x="109179" y="248467"/>
                    <a:pt x="105686" y="248671"/>
                    <a:pt x="101906" y="242371"/>
                  </a:cubicBezTo>
                  <a:cubicBezTo>
                    <a:pt x="100412" y="239881"/>
                    <a:pt x="100070" y="236862"/>
                    <a:pt x="99152" y="234108"/>
                  </a:cubicBezTo>
                  <a:cubicBezTo>
                    <a:pt x="98234" y="225845"/>
                    <a:pt x="99382" y="217079"/>
                    <a:pt x="96398" y="209320"/>
                  </a:cubicBezTo>
                  <a:cubicBezTo>
                    <a:pt x="91924" y="197686"/>
                    <a:pt x="85503" y="199142"/>
                    <a:pt x="77118" y="195549"/>
                  </a:cubicBezTo>
                  <a:cubicBezTo>
                    <a:pt x="73344" y="193932"/>
                    <a:pt x="69945" y="191483"/>
                    <a:pt x="66101" y="190041"/>
                  </a:cubicBezTo>
                  <a:cubicBezTo>
                    <a:pt x="56053" y="186273"/>
                    <a:pt x="39008" y="185500"/>
                    <a:pt x="30297" y="184532"/>
                  </a:cubicBezTo>
                  <a:cubicBezTo>
                    <a:pt x="26625" y="183614"/>
                    <a:pt x="22666" y="183471"/>
                    <a:pt x="19280" y="181778"/>
                  </a:cubicBezTo>
                  <a:cubicBezTo>
                    <a:pt x="16957" y="180617"/>
                    <a:pt x="15998" y="177606"/>
                    <a:pt x="13771" y="176270"/>
                  </a:cubicBezTo>
                  <a:cubicBezTo>
                    <a:pt x="11282" y="174776"/>
                    <a:pt x="8263" y="174433"/>
                    <a:pt x="5509" y="173515"/>
                  </a:cubicBezTo>
                  <a:cubicBezTo>
                    <a:pt x="3673" y="171679"/>
                    <a:pt x="0" y="170604"/>
                    <a:pt x="0" y="168007"/>
                  </a:cubicBezTo>
                  <a:cubicBezTo>
                    <a:pt x="0" y="162201"/>
                    <a:pt x="5509" y="151482"/>
                    <a:pt x="5509" y="151482"/>
                  </a:cubicBezTo>
                  <a:cubicBezTo>
                    <a:pt x="4591" y="145055"/>
                    <a:pt x="2755" y="138694"/>
                    <a:pt x="2755" y="132202"/>
                  </a:cubicBezTo>
                  <a:cubicBezTo>
                    <a:pt x="2755" y="116630"/>
                    <a:pt x="4390" y="113526"/>
                    <a:pt x="8263" y="101906"/>
                  </a:cubicBezTo>
                  <a:cubicBezTo>
                    <a:pt x="9429" y="92578"/>
                    <a:pt x="10487" y="72407"/>
                    <a:pt x="16526" y="63347"/>
                  </a:cubicBezTo>
                  <a:cubicBezTo>
                    <a:pt x="20198" y="57838"/>
                    <a:pt x="22861" y="51502"/>
                    <a:pt x="27542" y="46821"/>
                  </a:cubicBezTo>
                  <a:cubicBezTo>
                    <a:pt x="61531" y="12835"/>
                    <a:pt x="26798" y="45764"/>
                    <a:pt x="49576" y="27542"/>
                  </a:cubicBezTo>
                  <a:cubicBezTo>
                    <a:pt x="60378" y="18900"/>
                    <a:pt x="48999" y="24062"/>
                    <a:pt x="63347" y="19279"/>
                  </a:cubicBezTo>
                  <a:cubicBezTo>
                    <a:pt x="65183" y="17443"/>
                    <a:pt x="66533" y="14932"/>
                    <a:pt x="68856" y="13771"/>
                  </a:cubicBezTo>
                  <a:cubicBezTo>
                    <a:pt x="74049" y="11174"/>
                    <a:pt x="85381" y="8262"/>
                    <a:pt x="85381" y="8262"/>
                  </a:cubicBezTo>
                  <a:cubicBezTo>
                    <a:pt x="101906" y="9180"/>
                    <a:pt x="118406" y="11017"/>
                    <a:pt x="134957" y="11017"/>
                  </a:cubicBezTo>
                  <a:cubicBezTo>
                    <a:pt x="153630" y="11017"/>
                    <a:pt x="164715" y="8133"/>
                    <a:pt x="181779" y="5508"/>
                  </a:cubicBezTo>
                  <a:cubicBezTo>
                    <a:pt x="198254" y="2974"/>
                    <a:pt x="206168" y="2115"/>
                    <a:pt x="223092" y="0"/>
                  </a:cubicBezTo>
                  <a:lnTo>
                    <a:pt x="391099" y="2754"/>
                  </a:lnTo>
                  <a:cubicBezTo>
                    <a:pt x="403065" y="3077"/>
                    <a:pt x="414956" y="4784"/>
                    <a:pt x="426904" y="5508"/>
                  </a:cubicBezTo>
                  <a:cubicBezTo>
                    <a:pt x="445255" y="6620"/>
                    <a:pt x="463627" y="7344"/>
                    <a:pt x="481988" y="8262"/>
                  </a:cubicBezTo>
                  <a:cubicBezTo>
                    <a:pt x="543461" y="15093"/>
                    <a:pt x="514986" y="12496"/>
                    <a:pt x="567369" y="16525"/>
                  </a:cubicBezTo>
                  <a:cubicBezTo>
                    <a:pt x="570123" y="17443"/>
                    <a:pt x="572731" y="19383"/>
                    <a:pt x="575632" y="19279"/>
                  </a:cubicBezTo>
                  <a:cubicBezTo>
                    <a:pt x="598642" y="18457"/>
                    <a:pt x="644487" y="13771"/>
                    <a:pt x="644487" y="13771"/>
                  </a:cubicBezTo>
                  <a:cubicBezTo>
                    <a:pt x="652750" y="14689"/>
                    <a:pt x="661058" y="15261"/>
                    <a:pt x="669275" y="16525"/>
                  </a:cubicBezTo>
                  <a:cubicBezTo>
                    <a:pt x="673016" y="17101"/>
                    <a:pt x="676520" y="19593"/>
                    <a:pt x="680292" y="19279"/>
                  </a:cubicBezTo>
                  <a:cubicBezTo>
                    <a:pt x="687837" y="18650"/>
                    <a:pt x="695047" y="15851"/>
                    <a:pt x="702326" y="13771"/>
                  </a:cubicBezTo>
                  <a:cubicBezTo>
                    <a:pt x="707909" y="12176"/>
                    <a:pt x="718851" y="8262"/>
                    <a:pt x="718851" y="8262"/>
                  </a:cubicBezTo>
                  <a:cubicBezTo>
                    <a:pt x="773287" y="9912"/>
                    <a:pt x="806345" y="10052"/>
                    <a:pt x="856562" y="13771"/>
                  </a:cubicBezTo>
                  <a:cubicBezTo>
                    <a:pt x="865763" y="14453"/>
                    <a:pt x="874923" y="15607"/>
                    <a:pt x="884104" y="16525"/>
                  </a:cubicBezTo>
                  <a:cubicBezTo>
                    <a:pt x="905220" y="15607"/>
                    <a:pt x="926362" y="15177"/>
                    <a:pt x="947451" y="13771"/>
                  </a:cubicBezTo>
                  <a:cubicBezTo>
                    <a:pt x="953928" y="13339"/>
                    <a:pt x="960274" y="11697"/>
                    <a:pt x="966730" y="11017"/>
                  </a:cubicBezTo>
                  <a:cubicBezTo>
                    <a:pt x="977724" y="9860"/>
                    <a:pt x="988764" y="9180"/>
                    <a:pt x="999781" y="8262"/>
                  </a:cubicBezTo>
                  <a:lnTo>
                    <a:pt x="1115458" y="11017"/>
                  </a:lnTo>
                  <a:cubicBezTo>
                    <a:pt x="1131373" y="11575"/>
                    <a:pt x="1160658" y="13501"/>
                    <a:pt x="1178805" y="16525"/>
                  </a:cubicBezTo>
                  <a:cubicBezTo>
                    <a:pt x="1182539" y="17147"/>
                    <a:pt x="1186150" y="18361"/>
                    <a:pt x="1189822" y="19279"/>
                  </a:cubicBezTo>
                  <a:lnTo>
                    <a:pt x="1209101" y="22033"/>
                  </a:lnTo>
                  <a:close/>
                </a:path>
              </a:pathLst>
            </a:custGeom>
            <a:solidFill>
              <a:srgbClr val="000000">
                <a:alpha val="3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CCECFF"/>
                </a:solidFill>
              </a:endParaRPr>
            </a:p>
          </p:txBody>
        </p:sp>
        <p:sp>
          <p:nvSpPr>
            <p:cNvPr id="3" name="Freeform 2"/>
            <p:cNvSpPr/>
            <p:nvPr/>
          </p:nvSpPr>
          <p:spPr bwMode="auto">
            <a:xfrm>
              <a:off x="4294646" y="199348"/>
              <a:ext cx="4112634" cy="936068"/>
            </a:xfrm>
            <a:custGeom>
              <a:avLst/>
              <a:gdLst>
                <a:gd name="connsiteX0" fmla="*/ 1759462 w 4112634"/>
                <a:gd name="connsiteY0" fmla="*/ 8667 h 936068"/>
                <a:gd name="connsiteX1" fmla="*/ 1759462 w 4112634"/>
                <a:gd name="connsiteY1" fmla="*/ 8667 h 936068"/>
                <a:gd name="connsiteX2" fmla="*/ 1746461 w 4112634"/>
                <a:gd name="connsiteY2" fmla="*/ 47670 h 936068"/>
                <a:gd name="connsiteX3" fmla="*/ 1711792 w 4112634"/>
                <a:gd name="connsiteY3" fmla="*/ 91007 h 936068"/>
                <a:gd name="connsiteX4" fmla="*/ 1703125 w 4112634"/>
                <a:gd name="connsiteY4" fmla="*/ 104007 h 936068"/>
                <a:gd name="connsiteX5" fmla="*/ 1668455 w 4112634"/>
                <a:gd name="connsiteY5" fmla="*/ 130009 h 936068"/>
                <a:gd name="connsiteX6" fmla="*/ 1655454 w 4112634"/>
                <a:gd name="connsiteY6" fmla="*/ 134343 h 936068"/>
                <a:gd name="connsiteX7" fmla="*/ 1581782 w 4112634"/>
                <a:gd name="connsiteY7" fmla="*/ 143010 h 936068"/>
                <a:gd name="connsiteX8" fmla="*/ 1538446 w 4112634"/>
                <a:gd name="connsiteY8" fmla="*/ 156011 h 936068"/>
                <a:gd name="connsiteX9" fmla="*/ 1551447 w 4112634"/>
                <a:gd name="connsiteY9" fmla="*/ 164679 h 936068"/>
                <a:gd name="connsiteX10" fmla="*/ 1534112 w 4112634"/>
                <a:gd name="connsiteY10" fmla="*/ 169012 h 936068"/>
                <a:gd name="connsiteX11" fmla="*/ 1486442 w 4112634"/>
                <a:gd name="connsiteY11" fmla="*/ 177679 h 936068"/>
                <a:gd name="connsiteX12" fmla="*/ 1473441 w 4112634"/>
                <a:gd name="connsiteY12" fmla="*/ 182013 h 936068"/>
                <a:gd name="connsiteX13" fmla="*/ 1451773 w 4112634"/>
                <a:gd name="connsiteY13" fmla="*/ 199348 h 936068"/>
                <a:gd name="connsiteX14" fmla="*/ 1443106 w 4112634"/>
                <a:gd name="connsiteY14" fmla="*/ 212349 h 936068"/>
                <a:gd name="connsiteX15" fmla="*/ 1425771 w 4112634"/>
                <a:gd name="connsiteY15" fmla="*/ 234017 h 936068"/>
                <a:gd name="connsiteX16" fmla="*/ 1421437 w 4112634"/>
                <a:gd name="connsiteY16" fmla="*/ 247018 h 936068"/>
                <a:gd name="connsiteX17" fmla="*/ 1395436 w 4112634"/>
                <a:gd name="connsiteY17" fmla="*/ 264352 h 936068"/>
                <a:gd name="connsiteX18" fmla="*/ 1386768 w 4112634"/>
                <a:gd name="connsiteY18" fmla="*/ 273020 h 936068"/>
                <a:gd name="connsiteX19" fmla="*/ 1369434 w 4112634"/>
                <a:gd name="connsiteY19" fmla="*/ 299022 h 936068"/>
                <a:gd name="connsiteX20" fmla="*/ 1343432 w 4112634"/>
                <a:gd name="connsiteY20" fmla="*/ 307689 h 936068"/>
                <a:gd name="connsiteX21" fmla="*/ 1321763 w 4112634"/>
                <a:gd name="connsiteY21" fmla="*/ 320690 h 936068"/>
                <a:gd name="connsiteX22" fmla="*/ 1308763 w 4112634"/>
                <a:gd name="connsiteY22" fmla="*/ 329357 h 936068"/>
                <a:gd name="connsiteX23" fmla="*/ 1226423 w 4112634"/>
                <a:gd name="connsiteY23" fmla="*/ 338025 h 936068"/>
                <a:gd name="connsiteX24" fmla="*/ 1209089 w 4112634"/>
                <a:gd name="connsiteY24" fmla="*/ 359693 h 936068"/>
                <a:gd name="connsiteX25" fmla="*/ 1200421 w 4112634"/>
                <a:gd name="connsiteY25" fmla="*/ 368360 h 936068"/>
                <a:gd name="connsiteX26" fmla="*/ 1191754 w 4112634"/>
                <a:gd name="connsiteY26" fmla="*/ 381361 h 936068"/>
                <a:gd name="connsiteX27" fmla="*/ 1165752 w 4112634"/>
                <a:gd name="connsiteY27" fmla="*/ 372694 h 936068"/>
                <a:gd name="connsiteX28" fmla="*/ 1131083 w 4112634"/>
                <a:gd name="connsiteY28" fmla="*/ 346692 h 936068"/>
                <a:gd name="connsiteX29" fmla="*/ 1118082 w 4112634"/>
                <a:gd name="connsiteY29" fmla="*/ 333691 h 936068"/>
                <a:gd name="connsiteX30" fmla="*/ 1074745 w 4112634"/>
                <a:gd name="connsiteY30" fmla="*/ 325024 h 936068"/>
                <a:gd name="connsiteX31" fmla="*/ 1061745 w 4112634"/>
                <a:gd name="connsiteY31" fmla="*/ 320690 h 936068"/>
                <a:gd name="connsiteX32" fmla="*/ 1001073 w 4112634"/>
                <a:gd name="connsiteY32" fmla="*/ 325024 h 936068"/>
                <a:gd name="connsiteX33" fmla="*/ 983739 w 4112634"/>
                <a:gd name="connsiteY33" fmla="*/ 290354 h 936068"/>
                <a:gd name="connsiteX34" fmla="*/ 970738 w 4112634"/>
                <a:gd name="connsiteY34" fmla="*/ 286021 h 936068"/>
                <a:gd name="connsiteX35" fmla="*/ 949070 w 4112634"/>
                <a:gd name="connsiteY35" fmla="*/ 290354 h 936068"/>
                <a:gd name="connsiteX36" fmla="*/ 923068 w 4112634"/>
                <a:gd name="connsiteY36" fmla="*/ 294688 h 936068"/>
                <a:gd name="connsiteX37" fmla="*/ 910067 w 4112634"/>
                <a:gd name="connsiteY37" fmla="*/ 299022 h 936068"/>
                <a:gd name="connsiteX38" fmla="*/ 892732 w 4112634"/>
                <a:gd name="connsiteY38" fmla="*/ 303355 h 936068"/>
                <a:gd name="connsiteX39" fmla="*/ 845062 w 4112634"/>
                <a:gd name="connsiteY39" fmla="*/ 294688 h 936068"/>
                <a:gd name="connsiteX40" fmla="*/ 762723 w 4112634"/>
                <a:gd name="connsiteY40" fmla="*/ 299022 h 936068"/>
                <a:gd name="connsiteX41" fmla="*/ 736721 w 4112634"/>
                <a:gd name="connsiteY41" fmla="*/ 303355 h 936068"/>
                <a:gd name="connsiteX42" fmla="*/ 702052 w 4112634"/>
                <a:gd name="connsiteY42" fmla="*/ 346692 h 936068"/>
                <a:gd name="connsiteX43" fmla="*/ 684717 w 4112634"/>
                <a:gd name="connsiteY43" fmla="*/ 368360 h 936068"/>
                <a:gd name="connsiteX44" fmla="*/ 667382 w 4112634"/>
                <a:gd name="connsiteY44" fmla="*/ 372694 h 936068"/>
                <a:gd name="connsiteX45" fmla="*/ 619712 w 4112634"/>
                <a:gd name="connsiteY45" fmla="*/ 381361 h 936068"/>
                <a:gd name="connsiteX46" fmla="*/ 576376 w 4112634"/>
                <a:gd name="connsiteY46" fmla="*/ 390028 h 936068"/>
                <a:gd name="connsiteX47" fmla="*/ 546040 w 4112634"/>
                <a:gd name="connsiteY47" fmla="*/ 398696 h 936068"/>
                <a:gd name="connsiteX48" fmla="*/ 515705 w 4112634"/>
                <a:gd name="connsiteY48" fmla="*/ 433365 h 936068"/>
                <a:gd name="connsiteX49" fmla="*/ 476702 w 4112634"/>
                <a:gd name="connsiteY49" fmla="*/ 463700 h 936068"/>
                <a:gd name="connsiteX50" fmla="*/ 459367 w 4112634"/>
                <a:gd name="connsiteY50" fmla="*/ 481035 h 936068"/>
                <a:gd name="connsiteX51" fmla="*/ 446366 w 4112634"/>
                <a:gd name="connsiteY51" fmla="*/ 494036 h 936068"/>
                <a:gd name="connsiteX52" fmla="*/ 433365 w 4112634"/>
                <a:gd name="connsiteY52" fmla="*/ 502703 h 936068"/>
                <a:gd name="connsiteX53" fmla="*/ 420364 w 4112634"/>
                <a:gd name="connsiteY53" fmla="*/ 524371 h 936068"/>
                <a:gd name="connsiteX54" fmla="*/ 411697 w 4112634"/>
                <a:gd name="connsiteY54" fmla="*/ 537372 h 936068"/>
                <a:gd name="connsiteX55" fmla="*/ 385695 w 4112634"/>
                <a:gd name="connsiteY55" fmla="*/ 554707 h 936068"/>
                <a:gd name="connsiteX56" fmla="*/ 351026 w 4112634"/>
                <a:gd name="connsiteY56" fmla="*/ 576375 h 936068"/>
                <a:gd name="connsiteX57" fmla="*/ 333691 w 4112634"/>
                <a:gd name="connsiteY57" fmla="*/ 580709 h 936068"/>
                <a:gd name="connsiteX58" fmla="*/ 320690 w 4112634"/>
                <a:gd name="connsiteY58" fmla="*/ 585043 h 936068"/>
                <a:gd name="connsiteX59" fmla="*/ 238351 w 4112634"/>
                <a:gd name="connsiteY59" fmla="*/ 585043 h 936068"/>
                <a:gd name="connsiteX60" fmla="*/ 229684 w 4112634"/>
                <a:gd name="connsiteY60" fmla="*/ 598043 h 936068"/>
                <a:gd name="connsiteX61" fmla="*/ 212349 w 4112634"/>
                <a:gd name="connsiteY61" fmla="*/ 615378 h 936068"/>
                <a:gd name="connsiteX62" fmla="*/ 186347 w 4112634"/>
                <a:gd name="connsiteY62" fmla="*/ 624045 h 936068"/>
                <a:gd name="connsiteX63" fmla="*/ 52004 w 4112634"/>
                <a:gd name="connsiteY63" fmla="*/ 619712 h 936068"/>
                <a:gd name="connsiteX64" fmla="*/ 26002 w 4112634"/>
                <a:gd name="connsiteY64" fmla="*/ 637046 h 936068"/>
                <a:gd name="connsiteX65" fmla="*/ 0 w 4112634"/>
                <a:gd name="connsiteY65" fmla="*/ 654381 h 936068"/>
                <a:gd name="connsiteX66" fmla="*/ 4334 w 4112634"/>
                <a:gd name="connsiteY66" fmla="*/ 671716 h 936068"/>
                <a:gd name="connsiteX67" fmla="*/ 39003 w 4112634"/>
                <a:gd name="connsiteY67" fmla="*/ 684716 h 936068"/>
                <a:gd name="connsiteX68" fmla="*/ 52004 w 4112634"/>
                <a:gd name="connsiteY68" fmla="*/ 706385 h 936068"/>
                <a:gd name="connsiteX69" fmla="*/ 56338 w 4112634"/>
                <a:gd name="connsiteY69" fmla="*/ 719386 h 936068"/>
                <a:gd name="connsiteX70" fmla="*/ 104008 w 4112634"/>
                <a:gd name="connsiteY70" fmla="*/ 736720 h 936068"/>
                <a:gd name="connsiteX71" fmla="*/ 125676 w 4112634"/>
                <a:gd name="connsiteY71" fmla="*/ 741054 h 936068"/>
                <a:gd name="connsiteX72" fmla="*/ 151678 w 4112634"/>
                <a:gd name="connsiteY72" fmla="*/ 749721 h 936068"/>
                <a:gd name="connsiteX73" fmla="*/ 247018 w 4112634"/>
                <a:gd name="connsiteY73" fmla="*/ 749721 h 936068"/>
                <a:gd name="connsiteX74" fmla="*/ 242685 w 4112634"/>
                <a:gd name="connsiteY74" fmla="*/ 814726 h 936068"/>
                <a:gd name="connsiteX75" fmla="*/ 251352 w 4112634"/>
                <a:gd name="connsiteY75" fmla="*/ 840728 h 936068"/>
                <a:gd name="connsiteX76" fmla="*/ 325024 w 4112634"/>
                <a:gd name="connsiteY76" fmla="*/ 853729 h 936068"/>
                <a:gd name="connsiteX77" fmla="*/ 420364 w 4112634"/>
                <a:gd name="connsiteY77" fmla="*/ 862396 h 936068"/>
                <a:gd name="connsiteX78" fmla="*/ 455034 w 4112634"/>
                <a:gd name="connsiteY78" fmla="*/ 871063 h 936068"/>
                <a:gd name="connsiteX79" fmla="*/ 498370 w 4112634"/>
                <a:gd name="connsiteY79" fmla="*/ 875397 h 936068"/>
                <a:gd name="connsiteX80" fmla="*/ 533039 w 4112634"/>
                <a:gd name="connsiteY80" fmla="*/ 884064 h 936068"/>
                <a:gd name="connsiteX81" fmla="*/ 580709 w 4112634"/>
                <a:gd name="connsiteY81" fmla="*/ 875397 h 936068"/>
                <a:gd name="connsiteX82" fmla="*/ 602378 w 4112634"/>
                <a:gd name="connsiteY82" fmla="*/ 871063 h 936068"/>
                <a:gd name="connsiteX83" fmla="*/ 663049 w 4112634"/>
                <a:gd name="connsiteY83" fmla="*/ 875397 h 936068"/>
                <a:gd name="connsiteX84" fmla="*/ 771390 w 4112634"/>
                <a:gd name="connsiteY84" fmla="*/ 866730 h 936068"/>
                <a:gd name="connsiteX85" fmla="*/ 827727 w 4112634"/>
                <a:gd name="connsiteY85" fmla="*/ 875397 h 936068"/>
                <a:gd name="connsiteX86" fmla="*/ 884065 w 4112634"/>
                <a:gd name="connsiteY86" fmla="*/ 879731 h 936068"/>
                <a:gd name="connsiteX87" fmla="*/ 918734 w 4112634"/>
                <a:gd name="connsiteY87" fmla="*/ 884064 h 936068"/>
                <a:gd name="connsiteX88" fmla="*/ 992406 w 4112634"/>
                <a:gd name="connsiteY88" fmla="*/ 875397 h 936068"/>
                <a:gd name="connsiteX89" fmla="*/ 1035743 w 4112634"/>
                <a:gd name="connsiteY89" fmla="*/ 879731 h 936068"/>
                <a:gd name="connsiteX90" fmla="*/ 1066078 w 4112634"/>
                <a:gd name="connsiteY90" fmla="*/ 879731 h 936068"/>
                <a:gd name="connsiteX91" fmla="*/ 1113748 w 4112634"/>
                <a:gd name="connsiteY91" fmla="*/ 884064 h 936068"/>
                <a:gd name="connsiteX92" fmla="*/ 1148418 w 4112634"/>
                <a:gd name="connsiteY92" fmla="*/ 892732 h 936068"/>
                <a:gd name="connsiteX93" fmla="*/ 1178753 w 4112634"/>
                <a:gd name="connsiteY93" fmla="*/ 901399 h 936068"/>
                <a:gd name="connsiteX94" fmla="*/ 1256759 w 4112634"/>
                <a:gd name="connsiteY94" fmla="*/ 905733 h 936068"/>
                <a:gd name="connsiteX95" fmla="*/ 1278427 w 4112634"/>
                <a:gd name="connsiteY95" fmla="*/ 914400 h 936068"/>
                <a:gd name="connsiteX96" fmla="*/ 1291428 w 4112634"/>
                <a:gd name="connsiteY96" fmla="*/ 927401 h 936068"/>
                <a:gd name="connsiteX97" fmla="*/ 1304429 w 4112634"/>
                <a:gd name="connsiteY97" fmla="*/ 936068 h 936068"/>
                <a:gd name="connsiteX98" fmla="*/ 1352099 w 4112634"/>
                <a:gd name="connsiteY98" fmla="*/ 931734 h 936068"/>
                <a:gd name="connsiteX99" fmla="*/ 1378101 w 4112634"/>
                <a:gd name="connsiteY99" fmla="*/ 923067 h 936068"/>
                <a:gd name="connsiteX100" fmla="*/ 1525445 w 4112634"/>
                <a:gd name="connsiteY100" fmla="*/ 918734 h 936068"/>
                <a:gd name="connsiteX101" fmla="*/ 1560114 w 4112634"/>
                <a:gd name="connsiteY101" fmla="*/ 910066 h 936068"/>
                <a:gd name="connsiteX102" fmla="*/ 1573115 w 4112634"/>
                <a:gd name="connsiteY102" fmla="*/ 905733 h 936068"/>
                <a:gd name="connsiteX103" fmla="*/ 1599117 w 4112634"/>
                <a:gd name="connsiteY103" fmla="*/ 901399 h 936068"/>
                <a:gd name="connsiteX104" fmla="*/ 1612118 w 4112634"/>
                <a:gd name="connsiteY104" fmla="*/ 897065 h 936068"/>
                <a:gd name="connsiteX105" fmla="*/ 1646787 w 4112634"/>
                <a:gd name="connsiteY105" fmla="*/ 892732 h 936068"/>
                <a:gd name="connsiteX106" fmla="*/ 1698791 w 4112634"/>
                <a:gd name="connsiteY106" fmla="*/ 884064 h 936068"/>
                <a:gd name="connsiteX107" fmla="*/ 1720459 w 4112634"/>
                <a:gd name="connsiteY107" fmla="*/ 879731 h 936068"/>
                <a:gd name="connsiteX108" fmla="*/ 1841801 w 4112634"/>
                <a:gd name="connsiteY108" fmla="*/ 875397 h 936068"/>
                <a:gd name="connsiteX109" fmla="*/ 1915473 w 4112634"/>
                <a:gd name="connsiteY109" fmla="*/ 879731 h 936068"/>
                <a:gd name="connsiteX110" fmla="*/ 1932808 w 4112634"/>
                <a:gd name="connsiteY110" fmla="*/ 875397 h 936068"/>
                <a:gd name="connsiteX111" fmla="*/ 1997813 w 4112634"/>
                <a:gd name="connsiteY111" fmla="*/ 871063 h 936068"/>
                <a:gd name="connsiteX112" fmla="*/ 2262165 w 4112634"/>
                <a:gd name="connsiteY112" fmla="*/ 862396 h 936068"/>
                <a:gd name="connsiteX113" fmla="*/ 2335837 w 4112634"/>
                <a:gd name="connsiteY113" fmla="*/ 853729 h 936068"/>
                <a:gd name="connsiteX114" fmla="*/ 2422510 w 4112634"/>
                <a:gd name="connsiteY114" fmla="*/ 849395 h 936068"/>
                <a:gd name="connsiteX115" fmla="*/ 2448512 w 4112634"/>
                <a:gd name="connsiteY115" fmla="*/ 840728 h 936068"/>
                <a:gd name="connsiteX116" fmla="*/ 2522184 w 4112634"/>
                <a:gd name="connsiteY116" fmla="*/ 832061 h 936068"/>
                <a:gd name="connsiteX117" fmla="*/ 2569854 w 4112634"/>
                <a:gd name="connsiteY117" fmla="*/ 836394 h 936068"/>
                <a:gd name="connsiteX118" fmla="*/ 2626192 w 4112634"/>
                <a:gd name="connsiteY118" fmla="*/ 832061 h 936068"/>
                <a:gd name="connsiteX119" fmla="*/ 2639193 w 4112634"/>
                <a:gd name="connsiteY119" fmla="*/ 827727 h 936068"/>
                <a:gd name="connsiteX120" fmla="*/ 2738867 w 4112634"/>
                <a:gd name="connsiteY120" fmla="*/ 823393 h 936068"/>
                <a:gd name="connsiteX121" fmla="*/ 2812539 w 4112634"/>
                <a:gd name="connsiteY121" fmla="*/ 827727 h 936068"/>
                <a:gd name="connsiteX122" fmla="*/ 2838541 w 4112634"/>
                <a:gd name="connsiteY122" fmla="*/ 823393 h 936068"/>
                <a:gd name="connsiteX123" fmla="*/ 2855875 w 4112634"/>
                <a:gd name="connsiteY123" fmla="*/ 819060 h 936068"/>
                <a:gd name="connsiteX124" fmla="*/ 2877544 w 4112634"/>
                <a:gd name="connsiteY124" fmla="*/ 814726 h 936068"/>
                <a:gd name="connsiteX125" fmla="*/ 2890545 w 4112634"/>
                <a:gd name="connsiteY125" fmla="*/ 806059 h 936068"/>
                <a:gd name="connsiteX126" fmla="*/ 2920880 w 4112634"/>
                <a:gd name="connsiteY126" fmla="*/ 797391 h 936068"/>
                <a:gd name="connsiteX127" fmla="*/ 2933881 w 4112634"/>
                <a:gd name="connsiteY127" fmla="*/ 788724 h 936068"/>
                <a:gd name="connsiteX128" fmla="*/ 2985885 w 4112634"/>
                <a:gd name="connsiteY128" fmla="*/ 775723 h 936068"/>
                <a:gd name="connsiteX129" fmla="*/ 3154897 w 4112634"/>
                <a:gd name="connsiteY129" fmla="*/ 775723 h 936068"/>
                <a:gd name="connsiteX130" fmla="*/ 3276239 w 4112634"/>
                <a:gd name="connsiteY130" fmla="*/ 767056 h 936068"/>
                <a:gd name="connsiteX131" fmla="*/ 3345578 w 4112634"/>
                <a:gd name="connsiteY131" fmla="*/ 758388 h 936068"/>
                <a:gd name="connsiteX132" fmla="*/ 3358579 w 4112634"/>
                <a:gd name="connsiteY132" fmla="*/ 754055 h 936068"/>
                <a:gd name="connsiteX133" fmla="*/ 3388914 w 4112634"/>
                <a:gd name="connsiteY133" fmla="*/ 749721 h 936068"/>
                <a:gd name="connsiteX134" fmla="*/ 3510256 w 4112634"/>
                <a:gd name="connsiteY134" fmla="*/ 758388 h 936068"/>
                <a:gd name="connsiteX135" fmla="*/ 3527591 w 4112634"/>
                <a:gd name="connsiteY135" fmla="*/ 754055 h 936068"/>
                <a:gd name="connsiteX136" fmla="*/ 3549259 w 4112634"/>
                <a:gd name="connsiteY136" fmla="*/ 749721 h 936068"/>
                <a:gd name="connsiteX137" fmla="*/ 3562260 w 4112634"/>
                <a:gd name="connsiteY137" fmla="*/ 745388 h 936068"/>
                <a:gd name="connsiteX138" fmla="*/ 3583928 w 4112634"/>
                <a:gd name="connsiteY138" fmla="*/ 741054 h 936068"/>
                <a:gd name="connsiteX139" fmla="*/ 3596929 w 4112634"/>
                <a:gd name="connsiteY139" fmla="*/ 736720 h 936068"/>
                <a:gd name="connsiteX140" fmla="*/ 3653267 w 4112634"/>
                <a:gd name="connsiteY140" fmla="*/ 723719 h 936068"/>
                <a:gd name="connsiteX141" fmla="*/ 3705271 w 4112634"/>
                <a:gd name="connsiteY141" fmla="*/ 706385 h 936068"/>
                <a:gd name="connsiteX142" fmla="*/ 3731272 w 4112634"/>
                <a:gd name="connsiteY142" fmla="*/ 693384 h 936068"/>
                <a:gd name="connsiteX143" fmla="*/ 3744273 w 4112634"/>
                <a:gd name="connsiteY143" fmla="*/ 689050 h 936068"/>
                <a:gd name="connsiteX144" fmla="*/ 3774609 w 4112634"/>
                <a:gd name="connsiteY144" fmla="*/ 676049 h 936068"/>
                <a:gd name="connsiteX145" fmla="*/ 3787610 w 4112634"/>
                <a:gd name="connsiteY145" fmla="*/ 663048 h 936068"/>
                <a:gd name="connsiteX146" fmla="*/ 3809278 w 4112634"/>
                <a:gd name="connsiteY146" fmla="*/ 658715 h 936068"/>
                <a:gd name="connsiteX147" fmla="*/ 3869949 w 4112634"/>
                <a:gd name="connsiteY147" fmla="*/ 645714 h 936068"/>
                <a:gd name="connsiteX148" fmla="*/ 3947955 w 4112634"/>
                <a:gd name="connsiteY148" fmla="*/ 632713 h 936068"/>
                <a:gd name="connsiteX149" fmla="*/ 3965290 w 4112634"/>
                <a:gd name="connsiteY149" fmla="*/ 619712 h 936068"/>
                <a:gd name="connsiteX150" fmla="*/ 3991291 w 4112634"/>
                <a:gd name="connsiteY150" fmla="*/ 611044 h 936068"/>
                <a:gd name="connsiteX151" fmla="*/ 4004292 w 4112634"/>
                <a:gd name="connsiteY151" fmla="*/ 606711 h 936068"/>
                <a:gd name="connsiteX152" fmla="*/ 4043295 w 4112634"/>
                <a:gd name="connsiteY152" fmla="*/ 598043 h 936068"/>
                <a:gd name="connsiteX153" fmla="*/ 4073631 w 4112634"/>
                <a:gd name="connsiteY153" fmla="*/ 580709 h 936068"/>
                <a:gd name="connsiteX154" fmla="*/ 4086632 w 4112634"/>
                <a:gd name="connsiteY154" fmla="*/ 554707 h 936068"/>
                <a:gd name="connsiteX155" fmla="*/ 4095299 w 4112634"/>
                <a:gd name="connsiteY155" fmla="*/ 524371 h 936068"/>
                <a:gd name="connsiteX156" fmla="*/ 4103966 w 4112634"/>
                <a:gd name="connsiteY156" fmla="*/ 498370 h 936068"/>
                <a:gd name="connsiteX157" fmla="*/ 4108300 w 4112634"/>
                <a:gd name="connsiteY157" fmla="*/ 485369 h 936068"/>
                <a:gd name="connsiteX158" fmla="*/ 4112634 w 4112634"/>
                <a:gd name="connsiteY158" fmla="*/ 472368 h 936068"/>
                <a:gd name="connsiteX159" fmla="*/ 4108300 w 4112634"/>
                <a:gd name="connsiteY159" fmla="*/ 351025 h 936068"/>
                <a:gd name="connsiteX160" fmla="*/ 4103966 w 4112634"/>
                <a:gd name="connsiteY160" fmla="*/ 338025 h 936068"/>
                <a:gd name="connsiteX161" fmla="*/ 4112634 w 4112634"/>
                <a:gd name="connsiteY161" fmla="*/ 307689 h 936068"/>
                <a:gd name="connsiteX162" fmla="*/ 4108300 w 4112634"/>
                <a:gd name="connsiteY162" fmla="*/ 294688 h 936068"/>
                <a:gd name="connsiteX163" fmla="*/ 4077964 w 4112634"/>
                <a:gd name="connsiteY163" fmla="*/ 273020 h 936068"/>
                <a:gd name="connsiteX164" fmla="*/ 4069297 w 4112634"/>
                <a:gd name="connsiteY164" fmla="*/ 264352 h 936068"/>
                <a:gd name="connsiteX165" fmla="*/ 4056296 w 4112634"/>
                <a:gd name="connsiteY165" fmla="*/ 260019 h 936068"/>
                <a:gd name="connsiteX166" fmla="*/ 4043295 w 4112634"/>
                <a:gd name="connsiteY166" fmla="*/ 234017 h 936068"/>
                <a:gd name="connsiteX167" fmla="*/ 4051963 w 4112634"/>
                <a:gd name="connsiteY167" fmla="*/ 186347 h 936068"/>
                <a:gd name="connsiteX168" fmla="*/ 4069297 w 4112634"/>
                <a:gd name="connsiteY168" fmla="*/ 160345 h 936068"/>
                <a:gd name="connsiteX169" fmla="*/ 4077964 w 4112634"/>
                <a:gd name="connsiteY169" fmla="*/ 134343 h 936068"/>
                <a:gd name="connsiteX170" fmla="*/ 4073631 w 4112634"/>
                <a:gd name="connsiteY170" fmla="*/ 99674 h 936068"/>
                <a:gd name="connsiteX171" fmla="*/ 4069297 w 4112634"/>
                <a:gd name="connsiteY171" fmla="*/ 56337 h 936068"/>
                <a:gd name="connsiteX172" fmla="*/ 4064963 w 4112634"/>
                <a:gd name="connsiteY172" fmla="*/ 43336 h 936068"/>
                <a:gd name="connsiteX173" fmla="*/ 4056296 w 4112634"/>
                <a:gd name="connsiteY173" fmla="*/ 13001 h 936068"/>
                <a:gd name="connsiteX174" fmla="*/ 4047629 w 4112634"/>
                <a:gd name="connsiteY174" fmla="*/ 0 h 936068"/>
                <a:gd name="connsiteX175" fmla="*/ 4047629 w 4112634"/>
                <a:gd name="connsiteY175" fmla="*/ 0 h 93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Lst>
              <a:rect l="l" t="t" r="r" b="b"/>
              <a:pathLst>
                <a:path w="4112634" h="936068">
                  <a:moveTo>
                    <a:pt x="1759462" y="8667"/>
                  </a:moveTo>
                  <a:lnTo>
                    <a:pt x="1759462" y="8667"/>
                  </a:lnTo>
                  <a:cubicBezTo>
                    <a:pt x="1755128" y="21668"/>
                    <a:pt x="1752256" y="35251"/>
                    <a:pt x="1746461" y="47670"/>
                  </a:cubicBezTo>
                  <a:cubicBezTo>
                    <a:pt x="1721974" y="100142"/>
                    <a:pt x="1738548" y="50875"/>
                    <a:pt x="1711792" y="91007"/>
                  </a:cubicBezTo>
                  <a:cubicBezTo>
                    <a:pt x="1708903" y="95340"/>
                    <a:pt x="1706379" y="99940"/>
                    <a:pt x="1703125" y="104007"/>
                  </a:cubicBezTo>
                  <a:cubicBezTo>
                    <a:pt x="1695657" y="113341"/>
                    <a:pt x="1676020" y="127487"/>
                    <a:pt x="1668455" y="130009"/>
                  </a:cubicBezTo>
                  <a:cubicBezTo>
                    <a:pt x="1664121" y="131454"/>
                    <a:pt x="1659886" y="133235"/>
                    <a:pt x="1655454" y="134343"/>
                  </a:cubicBezTo>
                  <a:cubicBezTo>
                    <a:pt x="1628345" y="141121"/>
                    <a:pt x="1613695" y="140351"/>
                    <a:pt x="1581782" y="143010"/>
                  </a:cubicBezTo>
                  <a:cubicBezTo>
                    <a:pt x="1550131" y="153562"/>
                    <a:pt x="1564644" y="149463"/>
                    <a:pt x="1538446" y="156011"/>
                  </a:cubicBezTo>
                  <a:cubicBezTo>
                    <a:pt x="1542780" y="158900"/>
                    <a:pt x="1553094" y="159738"/>
                    <a:pt x="1551447" y="164679"/>
                  </a:cubicBezTo>
                  <a:cubicBezTo>
                    <a:pt x="1549563" y="170329"/>
                    <a:pt x="1539952" y="167844"/>
                    <a:pt x="1534112" y="169012"/>
                  </a:cubicBezTo>
                  <a:cubicBezTo>
                    <a:pt x="1514823" y="172870"/>
                    <a:pt x="1505009" y="173037"/>
                    <a:pt x="1486442" y="177679"/>
                  </a:cubicBezTo>
                  <a:cubicBezTo>
                    <a:pt x="1482010" y="178787"/>
                    <a:pt x="1477527" y="179970"/>
                    <a:pt x="1473441" y="182013"/>
                  </a:cubicBezTo>
                  <a:cubicBezTo>
                    <a:pt x="1465930" y="185768"/>
                    <a:pt x="1457149" y="192628"/>
                    <a:pt x="1451773" y="199348"/>
                  </a:cubicBezTo>
                  <a:cubicBezTo>
                    <a:pt x="1448520" y="203415"/>
                    <a:pt x="1446360" y="208282"/>
                    <a:pt x="1443106" y="212349"/>
                  </a:cubicBezTo>
                  <a:cubicBezTo>
                    <a:pt x="1432354" y="225788"/>
                    <a:pt x="1434666" y="216227"/>
                    <a:pt x="1425771" y="234017"/>
                  </a:cubicBezTo>
                  <a:cubicBezTo>
                    <a:pt x="1423728" y="238103"/>
                    <a:pt x="1424667" y="243788"/>
                    <a:pt x="1421437" y="247018"/>
                  </a:cubicBezTo>
                  <a:cubicBezTo>
                    <a:pt x="1414071" y="254384"/>
                    <a:pt x="1402802" y="256986"/>
                    <a:pt x="1395436" y="264352"/>
                  </a:cubicBezTo>
                  <a:cubicBezTo>
                    <a:pt x="1392547" y="267241"/>
                    <a:pt x="1389220" y="269751"/>
                    <a:pt x="1386768" y="273020"/>
                  </a:cubicBezTo>
                  <a:cubicBezTo>
                    <a:pt x="1380518" y="281353"/>
                    <a:pt x="1379316" y="295728"/>
                    <a:pt x="1369434" y="299022"/>
                  </a:cubicBezTo>
                  <a:lnTo>
                    <a:pt x="1343432" y="307689"/>
                  </a:lnTo>
                  <a:cubicBezTo>
                    <a:pt x="1326501" y="324618"/>
                    <a:pt x="1344267" y="309437"/>
                    <a:pt x="1321763" y="320690"/>
                  </a:cubicBezTo>
                  <a:cubicBezTo>
                    <a:pt x="1317105" y="323019"/>
                    <a:pt x="1313421" y="327028"/>
                    <a:pt x="1308763" y="329357"/>
                  </a:cubicBezTo>
                  <a:cubicBezTo>
                    <a:pt x="1287114" y="340182"/>
                    <a:pt x="1232790" y="337627"/>
                    <a:pt x="1226423" y="338025"/>
                  </a:cubicBezTo>
                  <a:cubicBezTo>
                    <a:pt x="1200527" y="355288"/>
                    <a:pt x="1223045" y="336434"/>
                    <a:pt x="1209089" y="359693"/>
                  </a:cubicBezTo>
                  <a:cubicBezTo>
                    <a:pt x="1206987" y="363197"/>
                    <a:pt x="1202973" y="365169"/>
                    <a:pt x="1200421" y="368360"/>
                  </a:cubicBezTo>
                  <a:cubicBezTo>
                    <a:pt x="1197167" y="372427"/>
                    <a:pt x="1194643" y="377027"/>
                    <a:pt x="1191754" y="381361"/>
                  </a:cubicBezTo>
                  <a:cubicBezTo>
                    <a:pt x="1183087" y="378472"/>
                    <a:pt x="1172212" y="379154"/>
                    <a:pt x="1165752" y="372694"/>
                  </a:cubicBezTo>
                  <a:cubicBezTo>
                    <a:pt x="1140854" y="347795"/>
                    <a:pt x="1153775" y="354255"/>
                    <a:pt x="1131083" y="346692"/>
                  </a:cubicBezTo>
                  <a:cubicBezTo>
                    <a:pt x="1126749" y="342358"/>
                    <a:pt x="1123181" y="337091"/>
                    <a:pt x="1118082" y="333691"/>
                  </a:cubicBezTo>
                  <a:cubicBezTo>
                    <a:pt x="1109829" y="328189"/>
                    <a:pt x="1077318" y="325392"/>
                    <a:pt x="1074745" y="325024"/>
                  </a:cubicBezTo>
                  <a:cubicBezTo>
                    <a:pt x="1070412" y="323579"/>
                    <a:pt x="1066313" y="320690"/>
                    <a:pt x="1061745" y="320690"/>
                  </a:cubicBezTo>
                  <a:cubicBezTo>
                    <a:pt x="1041469" y="320690"/>
                    <a:pt x="1019970" y="332373"/>
                    <a:pt x="1001073" y="325024"/>
                  </a:cubicBezTo>
                  <a:cubicBezTo>
                    <a:pt x="989031" y="320341"/>
                    <a:pt x="995997" y="294439"/>
                    <a:pt x="983739" y="290354"/>
                  </a:cubicBezTo>
                  <a:lnTo>
                    <a:pt x="970738" y="286021"/>
                  </a:lnTo>
                  <a:lnTo>
                    <a:pt x="949070" y="290354"/>
                  </a:lnTo>
                  <a:cubicBezTo>
                    <a:pt x="940425" y="291926"/>
                    <a:pt x="931646" y="292782"/>
                    <a:pt x="923068" y="294688"/>
                  </a:cubicBezTo>
                  <a:cubicBezTo>
                    <a:pt x="918609" y="295679"/>
                    <a:pt x="914459" y="297767"/>
                    <a:pt x="910067" y="299022"/>
                  </a:cubicBezTo>
                  <a:cubicBezTo>
                    <a:pt x="904340" y="300658"/>
                    <a:pt x="898510" y="301911"/>
                    <a:pt x="892732" y="303355"/>
                  </a:cubicBezTo>
                  <a:cubicBezTo>
                    <a:pt x="877562" y="299563"/>
                    <a:pt x="860586" y="294688"/>
                    <a:pt x="845062" y="294688"/>
                  </a:cubicBezTo>
                  <a:cubicBezTo>
                    <a:pt x="817578" y="294688"/>
                    <a:pt x="790169" y="297577"/>
                    <a:pt x="762723" y="299022"/>
                  </a:cubicBezTo>
                  <a:cubicBezTo>
                    <a:pt x="754056" y="300466"/>
                    <a:pt x="744580" y="299425"/>
                    <a:pt x="736721" y="303355"/>
                  </a:cubicBezTo>
                  <a:cubicBezTo>
                    <a:pt x="727252" y="308089"/>
                    <a:pt x="704502" y="339342"/>
                    <a:pt x="702052" y="346692"/>
                  </a:cubicBezTo>
                  <a:cubicBezTo>
                    <a:pt x="697435" y="360541"/>
                    <a:pt x="699963" y="361826"/>
                    <a:pt x="684717" y="368360"/>
                  </a:cubicBezTo>
                  <a:cubicBezTo>
                    <a:pt x="679242" y="370706"/>
                    <a:pt x="673109" y="371058"/>
                    <a:pt x="667382" y="372694"/>
                  </a:cubicBezTo>
                  <a:cubicBezTo>
                    <a:pt x="628337" y="383849"/>
                    <a:pt x="697144" y="368456"/>
                    <a:pt x="619712" y="381361"/>
                  </a:cubicBezTo>
                  <a:cubicBezTo>
                    <a:pt x="605181" y="383783"/>
                    <a:pt x="590351" y="385369"/>
                    <a:pt x="576376" y="390028"/>
                  </a:cubicBezTo>
                  <a:cubicBezTo>
                    <a:pt x="557725" y="396246"/>
                    <a:pt x="567807" y="393254"/>
                    <a:pt x="546040" y="398696"/>
                  </a:cubicBezTo>
                  <a:cubicBezTo>
                    <a:pt x="509200" y="423255"/>
                    <a:pt x="566271" y="382802"/>
                    <a:pt x="515705" y="433365"/>
                  </a:cubicBezTo>
                  <a:cubicBezTo>
                    <a:pt x="489468" y="459601"/>
                    <a:pt x="503172" y="450465"/>
                    <a:pt x="476702" y="463700"/>
                  </a:cubicBezTo>
                  <a:lnTo>
                    <a:pt x="459367" y="481035"/>
                  </a:lnTo>
                  <a:cubicBezTo>
                    <a:pt x="455033" y="485369"/>
                    <a:pt x="451465" y="490636"/>
                    <a:pt x="446366" y="494036"/>
                  </a:cubicBezTo>
                  <a:lnTo>
                    <a:pt x="433365" y="502703"/>
                  </a:lnTo>
                  <a:cubicBezTo>
                    <a:pt x="425840" y="525282"/>
                    <a:pt x="433962" y="507374"/>
                    <a:pt x="420364" y="524371"/>
                  </a:cubicBezTo>
                  <a:cubicBezTo>
                    <a:pt x="417110" y="528438"/>
                    <a:pt x="415617" y="533942"/>
                    <a:pt x="411697" y="537372"/>
                  </a:cubicBezTo>
                  <a:cubicBezTo>
                    <a:pt x="403858" y="544232"/>
                    <a:pt x="394028" y="548457"/>
                    <a:pt x="385695" y="554707"/>
                  </a:cubicBezTo>
                  <a:cubicBezTo>
                    <a:pt x="372058" y="564935"/>
                    <a:pt x="366892" y="570426"/>
                    <a:pt x="351026" y="576375"/>
                  </a:cubicBezTo>
                  <a:cubicBezTo>
                    <a:pt x="345449" y="578466"/>
                    <a:pt x="339418" y="579073"/>
                    <a:pt x="333691" y="580709"/>
                  </a:cubicBezTo>
                  <a:cubicBezTo>
                    <a:pt x="329299" y="581964"/>
                    <a:pt x="325024" y="583598"/>
                    <a:pt x="320690" y="585043"/>
                  </a:cubicBezTo>
                  <a:cubicBezTo>
                    <a:pt x="291861" y="581439"/>
                    <a:pt x="267928" y="575943"/>
                    <a:pt x="238351" y="585043"/>
                  </a:cubicBezTo>
                  <a:cubicBezTo>
                    <a:pt x="233373" y="586575"/>
                    <a:pt x="233073" y="594089"/>
                    <a:pt x="229684" y="598043"/>
                  </a:cubicBezTo>
                  <a:cubicBezTo>
                    <a:pt x="224366" y="604247"/>
                    <a:pt x="220101" y="612794"/>
                    <a:pt x="212349" y="615378"/>
                  </a:cubicBezTo>
                  <a:lnTo>
                    <a:pt x="186347" y="624045"/>
                  </a:lnTo>
                  <a:cubicBezTo>
                    <a:pt x="140913" y="593757"/>
                    <a:pt x="168893" y="608754"/>
                    <a:pt x="52004" y="619712"/>
                  </a:cubicBezTo>
                  <a:cubicBezTo>
                    <a:pt x="36039" y="621209"/>
                    <a:pt x="36061" y="629502"/>
                    <a:pt x="26002" y="637046"/>
                  </a:cubicBezTo>
                  <a:cubicBezTo>
                    <a:pt x="17668" y="643296"/>
                    <a:pt x="0" y="654381"/>
                    <a:pt x="0" y="654381"/>
                  </a:cubicBezTo>
                  <a:cubicBezTo>
                    <a:pt x="1445" y="660159"/>
                    <a:pt x="1030" y="666760"/>
                    <a:pt x="4334" y="671716"/>
                  </a:cubicBezTo>
                  <a:cubicBezTo>
                    <a:pt x="11201" y="682016"/>
                    <a:pt x="29570" y="682830"/>
                    <a:pt x="39003" y="684716"/>
                  </a:cubicBezTo>
                  <a:cubicBezTo>
                    <a:pt x="51280" y="721546"/>
                    <a:pt x="34158" y="676641"/>
                    <a:pt x="52004" y="706385"/>
                  </a:cubicBezTo>
                  <a:cubicBezTo>
                    <a:pt x="54354" y="710302"/>
                    <a:pt x="53484" y="715819"/>
                    <a:pt x="56338" y="719386"/>
                  </a:cubicBezTo>
                  <a:cubicBezTo>
                    <a:pt x="65694" y="731081"/>
                    <a:pt x="95290" y="734976"/>
                    <a:pt x="104008" y="736720"/>
                  </a:cubicBezTo>
                  <a:cubicBezTo>
                    <a:pt x="111231" y="738165"/>
                    <a:pt x="118570" y="739116"/>
                    <a:pt x="125676" y="741054"/>
                  </a:cubicBezTo>
                  <a:cubicBezTo>
                    <a:pt x="134490" y="743458"/>
                    <a:pt x="151678" y="749721"/>
                    <a:pt x="151678" y="749721"/>
                  </a:cubicBezTo>
                  <a:cubicBezTo>
                    <a:pt x="152642" y="749641"/>
                    <a:pt x="241045" y="739102"/>
                    <a:pt x="247018" y="749721"/>
                  </a:cubicBezTo>
                  <a:cubicBezTo>
                    <a:pt x="257665" y="768648"/>
                    <a:pt x="244129" y="793058"/>
                    <a:pt x="242685" y="814726"/>
                  </a:cubicBezTo>
                  <a:cubicBezTo>
                    <a:pt x="245574" y="823393"/>
                    <a:pt x="242685" y="837839"/>
                    <a:pt x="251352" y="840728"/>
                  </a:cubicBezTo>
                  <a:cubicBezTo>
                    <a:pt x="292491" y="854440"/>
                    <a:pt x="268255" y="848568"/>
                    <a:pt x="325024" y="853729"/>
                  </a:cubicBezTo>
                  <a:cubicBezTo>
                    <a:pt x="371323" y="865302"/>
                    <a:pt x="320238" y="853689"/>
                    <a:pt x="420364" y="862396"/>
                  </a:cubicBezTo>
                  <a:cubicBezTo>
                    <a:pt x="488797" y="868347"/>
                    <a:pt x="408822" y="863954"/>
                    <a:pt x="455034" y="871063"/>
                  </a:cubicBezTo>
                  <a:cubicBezTo>
                    <a:pt x="469383" y="873270"/>
                    <a:pt x="483980" y="873478"/>
                    <a:pt x="498370" y="875397"/>
                  </a:cubicBezTo>
                  <a:cubicBezTo>
                    <a:pt x="515798" y="877721"/>
                    <a:pt x="518458" y="879204"/>
                    <a:pt x="533039" y="884064"/>
                  </a:cubicBezTo>
                  <a:cubicBezTo>
                    <a:pt x="586625" y="873349"/>
                    <a:pt x="519647" y="886500"/>
                    <a:pt x="580709" y="875397"/>
                  </a:cubicBezTo>
                  <a:cubicBezTo>
                    <a:pt x="587956" y="874079"/>
                    <a:pt x="595155" y="872508"/>
                    <a:pt x="602378" y="871063"/>
                  </a:cubicBezTo>
                  <a:cubicBezTo>
                    <a:pt x="622602" y="872508"/>
                    <a:pt x="642774" y="875397"/>
                    <a:pt x="663049" y="875397"/>
                  </a:cubicBezTo>
                  <a:cubicBezTo>
                    <a:pt x="725383" y="875397"/>
                    <a:pt x="727478" y="874047"/>
                    <a:pt x="771390" y="866730"/>
                  </a:cubicBezTo>
                  <a:cubicBezTo>
                    <a:pt x="796933" y="871838"/>
                    <a:pt x="797680" y="872535"/>
                    <a:pt x="827727" y="875397"/>
                  </a:cubicBezTo>
                  <a:cubicBezTo>
                    <a:pt x="846477" y="877183"/>
                    <a:pt x="865315" y="877945"/>
                    <a:pt x="884065" y="879731"/>
                  </a:cubicBezTo>
                  <a:cubicBezTo>
                    <a:pt x="895659" y="880835"/>
                    <a:pt x="907178" y="882620"/>
                    <a:pt x="918734" y="884064"/>
                  </a:cubicBezTo>
                  <a:cubicBezTo>
                    <a:pt x="937084" y="881443"/>
                    <a:pt x="976366" y="875397"/>
                    <a:pt x="992406" y="875397"/>
                  </a:cubicBezTo>
                  <a:cubicBezTo>
                    <a:pt x="1006924" y="875397"/>
                    <a:pt x="1021297" y="878286"/>
                    <a:pt x="1035743" y="879731"/>
                  </a:cubicBezTo>
                  <a:cubicBezTo>
                    <a:pt x="1066915" y="890120"/>
                    <a:pt x="1027987" y="879731"/>
                    <a:pt x="1066078" y="879731"/>
                  </a:cubicBezTo>
                  <a:cubicBezTo>
                    <a:pt x="1082034" y="879731"/>
                    <a:pt x="1097858" y="882620"/>
                    <a:pt x="1113748" y="884064"/>
                  </a:cubicBezTo>
                  <a:cubicBezTo>
                    <a:pt x="1143460" y="893969"/>
                    <a:pt x="1106592" y="882276"/>
                    <a:pt x="1148418" y="892732"/>
                  </a:cubicBezTo>
                  <a:cubicBezTo>
                    <a:pt x="1160142" y="895663"/>
                    <a:pt x="1166019" y="900241"/>
                    <a:pt x="1178753" y="901399"/>
                  </a:cubicBezTo>
                  <a:cubicBezTo>
                    <a:pt x="1204688" y="903757"/>
                    <a:pt x="1230757" y="904288"/>
                    <a:pt x="1256759" y="905733"/>
                  </a:cubicBezTo>
                  <a:cubicBezTo>
                    <a:pt x="1263982" y="908622"/>
                    <a:pt x="1271830" y="910277"/>
                    <a:pt x="1278427" y="914400"/>
                  </a:cubicBezTo>
                  <a:cubicBezTo>
                    <a:pt x="1283624" y="917648"/>
                    <a:pt x="1286720" y="923478"/>
                    <a:pt x="1291428" y="927401"/>
                  </a:cubicBezTo>
                  <a:cubicBezTo>
                    <a:pt x="1295429" y="930735"/>
                    <a:pt x="1300095" y="933179"/>
                    <a:pt x="1304429" y="936068"/>
                  </a:cubicBezTo>
                  <a:cubicBezTo>
                    <a:pt x="1320319" y="934623"/>
                    <a:pt x="1336386" y="934507"/>
                    <a:pt x="1352099" y="931734"/>
                  </a:cubicBezTo>
                  <a:cubicBezTo>
                    <a:pt x="1361096" y="930146"/>
                    <a:pt x="1368969" y="923336"/>
                    <a:pt x="1378101" y="923067"/>
                  </a:cubicBezTo>
                  <a:lnTo>
                    <a:pt x="1525445" y="918734"/>
                  </a:lnTo>
                  <a:cubicBezTo>
                    <a:pt x="1537001" y="915845"/>
                    <a:pt x="1548813" y="913832"/>
                    <a:pt x="1560114" y="910066"/>
                  </a:cubicBezTo>
                  <a:cubicBezTo>
                    <a:pt x="1564448" y="908622"/>
                    <a:pt x="1568656" y="906724"/>
                    <a:pt x="1573115" y="905733"/>
                  </a:cubicBezTo>
                  <a:cubicBezTo>
                    <a:pt x="1581693" y="903827"/>
                    <a:pt x="1590539" y="903305"/>
                    <a:pt x="1599117" y="901399"/>
                  </a:cubicBezTo>
                  <a:cubicBezTo>
                    <a:pt x="1603576" y="900408"/>
                    <a:pt x="1607624" y="897882"/>
                    <a:pt x="1612118" y="897065"/>
                  </a:cubicBezTo>
                  <a:cubicBezTo>
                    <a:pt x="1623576" y="894982"/>
                    <a:pt x="1635270" y="894460"/>
                    <a:pt x="1646787" y="892732"/>
                  </a:cubicBezTo>
                  <a:cubicBezTo>
                    <a:pt x="1664166" y="890125"/>
                    <a:pt x="1681558" y="887510"/>
                    <a:pt x="1698791" y="884064"/>
                  </a:cubicBezTo>
                  <a:cubicBezTo>
                    <a:pt x="1706014" y="882620"/>
                    <a:pt x="1713107" y="880177"/>
                    <a:pt x="1720459" y="879731"/>
                  </a:cubicBezTo>
                  <a:cubicBezTo>
                    <a:pt x="1760858" y="877283"/>
                    <a:pt x="1801354" y="876842"/>
                    <a:pt x="1841801" y="875397"/>
                  </a:cubicBezTo>
                  <a:cubicBezTo>
                    <a:pt x="1866358" y="876842"/>
                    <a:pt x="1890873" y="879731"/>
                    <a:pt x="1915473" y="879731"/>
                  </a:cubicBezTo>
                  <a:cubicBezTo>
                    <a:pt x="1921429" y="879731"/>
                    <a:pt x="1926885" y="876021"/>
                    <a:pt x="1932808" y="875397"/>
                  </a:cubicBezTo>
                  <a:cubicBezTo>
                    <a:pt x="1954405" y="873123"/>
                    <a:pt x="1976113" y="871920"/>
                    <a:pt x="1997813" y="871063"/>
                  </a:cubicBezTo>
                  <a:lnTo>
                    <a:pt x="2262165" y="862396"/>
                  </a:lnTo>
                  <a:cubicBezTo>
                    <a:pt x="2293726" y="851875"/>
                    <a:pt x="2273602" y="857390"/>
                    <a:pt x="2335837" y="853729"/>
                  </a:cubicBezTo>
                  <a:lnTo>
                    <a:pt x="2422510" y="849395"/>
                  </a:lnTo>
                  <a:cubicBezTo>
                    <a:pt x="2431177" y="846506"/>
                    <a:pt x="2439698" y="843132"/>
                    <a:pt x="2448512" y="840728"/>
                  </a:cubicBezTo>
                  <a:cubicBezTo>
                    <a:pt x="2472370" y="834221"/>
                    <a:pt x="2497949" y="834080"/>
                    <a:pt x="2522184" y="832061"/>
                  </a:cubicBezTo>
                  <a:cubicBezTo>
                    <a:pt x="2538074" y="833505"/>
                    <a:pt x="2553898" y="836394"/>
                    <a:pt x="2569854" y="836394"/>
                  </a:cubicBezTo>
                  <a:cubicBezTo>
                    <a:pt x="2588689" y="836394"/>
                    <a:pt x="2607503" y="834397"/>
                    <a:pt x="2626192" y="832061"/>
                  </a:cubicBezTo>
                  <a:cubicBezTo>
                    <a:pt x="2630725" y="831494"/>
                    <a:pt x="2634638" y="828077"/>
                    <a:pt x="2639193" y="827727"/>
                  </a:cubicBezTo>
                  <a:cubicBezTo>
                    <a:pt x="2672351" y="825176"/>
                    <a:pt x="2705642" y="824838"/>
                    <a:pt x="2738867" y="823393"/>
                  </a:cubicBezTo>
                  <a:cubicBezTo>
                    <a:pt x="2763424" y="824838"/>
                    <a:pt x="2787939" y="827727"/>
                    <a:pt x="2812539" y="827727"/>
                  </a:cubicBezTo>
                  <a:cubicBezTo>
                    <a:pt x="2821326" y="827727"/>
                    <a:pt x="2829925" y="825116"/>
                    <a:pt x="2838541" y="823393"/>
                  </a:cubicBezTo>
                  <a:cubicBezTo>
                    <a:pt x="2844381" y="822225"/>
                    <a:pt x="2850061" y="820352"/>
                    <a:pt x="2855875" y="819060"/>
                  </a:cubicBezTo>
                  <a:cubicBezTo>
                    <a:pt x="2863066" y="817462"/>
                    <a:pt x="2870321" y="816171"/>
                    <a:pt x="2877544" y="814726"/>
                  </a:cubicBezTo>
                  <a:cubicBezTo>
                    <a:pt x="2881878" y="811837"/>
                    <a:pt x="2885758" y="808111"/>
                    <a:pt x="2890545" y="806059"/>
                  </a:cubicBezTo>
                  <a:cubicBezTo>
                    <a:pt x="2909987" y="797726"/>
                    <a:pt x="2904011" y="805826"/>
                    <a:pt x="2920880" y="797391"/>
                  </a:cubicBezTo>
                  <a:cubicBezTo>
                    <a:pt x="2925538" y="795062"/>
                    <a:pt x="2929122" y="790839"/>
                    <a:pt x="2933881" y="788724"/>
                  </a:cubicBezTo>
                  <a:cubicBezTo>
                    <a:pt x="2954483" y="779568"/>
                    <a:pt x="2964082" y="779357"/>
                    <a:pt x="2985885" y="775723"/>
                  </a:cubicBezTo>
                  <a:cubicBezTo>
                    <a:pt x="3101209" y="780738"/>
                    <a:pt x="3057580" y="782358"/>
                    <a:pt x="3154897" y="775723"/>
                  </a:cubicBezTo>
                  <a:lnTo>
                    <a:pt x="3276239" y="767056"/>
                  </a:lnTo>
                  <a:cubicBezTo>
                    <a:pt x="3310515" y="755630"/>
                    <a:pt x="3270638" y="767755"/>
                    <a:pt x="3345578" y="758388"/>
                  </a:cubicBezTo>
                  <a:cubicBezTo>
                    <a:pt x="3350111" y="757821"/>
                    <a:pt x="3354100" y="754951"/>
                    <a:pt x="3358579" y="754055"/>
                  </a:cubicBezTo>
                  <a:cubicBezTo>
                    <a:pt x="3368595" y="752052"/>
                    <a:pt x="3378802" y="751166"/>
                    <a:pt x="3388914" y="749721"/>
                  </a:cubicBezTo>
                  <a:cubicBezTo>
                    <a:pt x="3436459" y="755665"/>
                    <a:pt x="3451264" y="758388"/>
                    <a:pt x="3510256" y="758388"/>
                  </a:cubicBezTo>
                  <a:cubicBezTo>
                    <a:pt x="3516212" y="758388"/>
                    <a:pt x="3521777" y="755347"/>
                    <a:pt x="3527591" y="754055"/>
                  </a:cubicBezTo>
                  <a:cubicBezTo>
                    <a:pt x="3534781" y="752457"/>
                    <a:pt x="3542113" y="751507"/>
                    <a:pt x="3549259" y="749721"/>
                  </a:cubicBezTo>
                  <a:cubicBezTo>
                    <a:pt x="3553691" y="748613"/>
                    <a:pt x="3557828" y="746496"/>
                    <a:pt x="3562260" y="745388"/>
                  </a:cubicBezTo>
                  <a:cubicBezTo>
                    <a:pt x="3569406" y="743602"/>
                    <a:pt x="3576782" y="742841"/>
                    <a:pt x="3583928" y="741054"/>
                  </a:cubicBezTo>
                  <a:cubicBezTo>
                    <a:pt x="3588360" y="739946"/>
                    <a:pt x="3592522" y="737922"/>
                    <a:pt x="3596929" y="736720"/>
                  </a:cubicBezTo>
                  <a:cubicBezTo>
                    <a:pt x="3625667" y="728882"/>
                    <a:pt x="3628004" y="728772"/>
                    <a:pt x="3653267" y="723719"/>
                  </a:cubicBezTo>
                  <a:cubicBezTo>
                    <a:pt x="3676926" y="700060"/>
                    <a:pt x="3657170" y="714402"/>
                    <a:pt x="3705271" y="706385"/>
                  </a:cubicBezTo>
                  <a:cubicBezTo>
                    <a:pt x="3721609" y="703662"/>
                    <a:pt x="3716300" y="700870"/>
                    <a:pt x="3731272" y="693384"/>
                  </a:cubicBezTo>
                  <a:cubicBezTo>
                    <a:pt x="3735358" y="691341"/>
                    <a:pt x="3740187" y="691093"/>
                    <a:pt x="3744273" y="689050"/>
                  </a:cubicBezTo>
                  <a:cubicBezTo>
                    <a:pt x="3774200" y="674086"/>
                    <a:pt x="3738532" y="685069"/>
                    <a:pt x="3774609" y="676049"/>
                  </a:cubicBezTo>
                  <a:cubicBezTo>
                    <a:pt x="3778943" y="671715"/>
                    <a:pt x="3782128" y="665789"/>
                    <a:pt x="3787610" y="663048"/>
                  </a:cubicBezTo>
                  <a:cubicBezTo>
                    <a:pt x="3794198" y="659754"/>
                    <a:pt x="3802172" y="660653"/>
                    <a:pt x="3809278" y="658715"/>
                  </a:cubicBezTo>
                  <a:cubicBezTo>
                    <a:pt x="3873551" y="641186"/>
                    <a:pt x="3791513" y="657781"/>
                    <a:pt x="3869949" y="645714"/>
                  </a:cubicBezTo>
                  <a:cubicBezTo>
                    <a:pt x="3896003" y="641706"/>
                    <a:pt x="3947955" y="632713"/>
                    <a:pt x="3947955" y="632713"/>
                  </a:cubicBezTo>
                  <a:cubicBezTo>
                    <a:pt x="3953733" y="628379"/>
                    <a:pt x="3958830" y="622942"/>
                    <a:pt x="3965290" y="619712"/>
                  </a:cubicBezTo>
                  <a:cubicBezTo>
                    <a:pt x="3973461" y="615626"/>
                    <a:pt x="3982624" y="613933"/>
                    <a:pt x="3991291" y="611044"/>
                  </a:cubicBezTo>
                  <a:cubicBezTo>
                    <a:pt x="3995625" y="609599"/>
                    <a:pt x="3999786" y="607462"/>
                    <a:pt x="4004292" y="606711"/>
                  </a:cubicBezTo>
                  <a:cubicBezTo>
                    <a:pt x="4019879" y="604113"/>
                    <a:pt x="4029715" y="603863"/>
                    <a:pt x="4043295" y="598043"/>
                  </a:cubicBezTo>
                  <a:cubicBezTo>
                    <a:pt x="4058692" y="591444"/>
                    <a:pt x="4060573" y="589414"/>
                    <a:pt x="4073631" y="580709"/>
                  </a:cubicBezTo>
                  <a:cubicBezTo>
                    <a:pt x="4084318" y="537953"/>
                    <a:pt x="4070073" y="582305"/>
                    <a:pt x="4086632" y="554707"/>
                  </a:cubicBezTo>
                  <a:cubicBezTo>
                    <a:pt x="4089542" y="549856"/>
                    <a:pt x="4094168" y="528143"/>
                    <a:pt x="4095299" y="524371"/>
                  </a:cubicBezTo>
                  <a:cubicBezTo>
                    <a:pt x="4097924" y="515620"/>
                    <a:pt x="4101077" y="507037"/>
                    <a:pt x="4103966" y="498370"/>
                  </a:cubicBezTo>
                  <a:lnTo>
                    <a:pt x="4108300" y="485369"/>
                  </a:lnTo>
                  <a:lnTo>
                    <a:pt x="4112634" y="472368"/>
                  </a:lnTo>
                  <a:cubicBezTo>
                    <a:pt x="4111189" y="431920"/>
                    <a:pt x="4110906" y="391414"/>
                    <a:pt x="4108300" y="351025"/>
                  </a:cubicBezTo>
                  <a:cubicBezTo>
                    <a:pt x="4108006" y="346467"/>
                    <a:pt x="4103966" y="342593"/>
                    <a:pt x="4103966" y="338025"/>
                  </a:cubicBezTo>
                  <a:cubicBezTo>
                    <a:pt x="4103966" y="332583"/>
                    <a:pt x="4110590" y="313820"/>
                    <a:pt x="4112634" y="307689"/>
                  </a:cubicBezTo>
                  <a:cubicBezTo>
                    <a:pt x="4111189" y="303355"/>
                    <a:pt x="4110834" y="298489"/>
                    <a:pt x="4108300" y="294688"/>
                  </a:cubicBezTo>
                  <a:cubicBezTo>
                    <a:pt x="4099515" y="281511"/>
                    <a:pt x="4091521" y="279798"/>
                    <a:pt x="4077964" y="273020"/>
                  </a:cubicBezTo>
                  <a:cubicBezTo>
                    <a:pt x="4075075" y="270131"/>
                    <a:pt x="4072801" y="266454"/>
                    <a:pt x="4069297" y="264352"/>
                  </a:cubicBezTo>
                  <a:cubicBezTo>
                    <a:pt x="4065380" y="262002"/>
                    <a:pt x="4059863" y="262873"/>
                    <a:pt x="4056296" y="260019"/>
                  </a:cubicBezTo>
                  <a:cubicBezTo>
                    <a:pt x="4048660" y="253910"/>
                    <a:pt x="4046150" y="242580"/>
                    <a:pt x="4043295" y="234017"/>
                  </a:cubicBezTo>
                  <a:cubicBezTo>
                    <a:pt x="4043893" y="229233"/>
                    <a:pt x="4045634" y="196896"/>
                    <a:pt x="4051963" y="186347"/>
                  </a:cubicBezTo>
                  <a:cubicBezTo>
                    <a:pt x="4071801" y="153282"/>
                    <a:pt x="4048362" y="212684"/>
                    <a:pt x="4069297" y="160345"/>
                  </a:cubicBezTo>
                  <a:cubicBezTo>
                    <a:pt x="4072690" y="151862"/>
                    <a:pt x="4077964" y="134343"/>
                    <a:pt x="4077964" y="134343"/>
                  </a:cubicBezTo>
                  <a:cubicBezTo>
                    <a:pt x="4076520" y="122787"/>
                    <a:pt x="4074917" y="111249"/>
                    <a:pt x="4073631" y="99674"/>
                  </a:cubicBezTo>
                  <a:cubicBezTo>
                    <a:pt x="4072028" y="85245"/>
                    <a:pt x="4071505" y="70686"/>
                    <a:pt x="4069297" y="56337"/>
                  </a:cubicBezTo>
                  <a:cubicBezTo>
                    <a:pt x="4068602" y="51822"/>
                    <a:pt x="4066218" y="47728"/>
                    <a:pt x="4064963" y="43336"/>
                  </a:cubicBezTo>
                  <a:cubicBezTo>
                    <a:pt x="4063110" y="36850"/>
                    <a:pt x="4059762" y="19932"/>
                    <a:pt x="4056296" y="13001"/>
                  </a:cubicBezTo>
                  <a:cubicBezTo>
                    <a:pt x="4053967" y="8343"/>
                    <a:pt x="4047629" y="0"/>
                    <a:pt x="4047629" y="0"/>
                  </a:cubicBezTo>
                  <a:lnTo>
                    <a:pt x="4047629" y="0"/>
                  </a:lnTo>
                </a:path>
              </a:pathLst>
            </a:custGeom>
            <a:solidFill>
              <a:srgbClr val="000000">
                <a:alpha val="3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CCECFF"/>
                </a:solidFill>
              </a:endParaRPr>
            </a:p>
          </p:txBody>
        </p:sp>
      </p:grpSp>
      <p:cxnSp>
        <p:nvCxnSpPr>
          <p:cNvPr id="92" name="Straight Connector 91"/>
          <p:cNvCxnSpPr/>
          <p:nvPr/>
        </p:nvCxnSpPr>
        <p:spPr bwMode="auto">
          <a:xfrm flipH="1">
            <a:off x="5504330" y="861892"/>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93" name="Straight Connector 92"/>
          <p:cNvCxnSpPr/>
          <p:nvPr/>
        </p:nvCxnSpPr>
        <p:spPr bwMode="auto">
          <a:xfrm flipH="1">
            <a:off x="5301499" y="825316"/>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94" name="Straight Connector 93"/>
          <p:cNvCxnSpPr/>
          <p:nvPr/>
        </p:nvCxnSpPr>
        <p:spPr bwMode="auto">
          <a:xfrm flipH="1">
            <a:off x="5111969" y="918418"/>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95" name="Straight Connector 94"/>
          <p:cNvCxnSpPr/>
          <p:nvPr/>
        </p:nvCxnSpPr>
        <p:spPr bwMode="auto">
          <a:xfrm flipH="1">
            <a:off x="4300648" y="722238"/>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96" name="Straight Connector 95"/>
          <p:cNvCxnSpPr/>
          <p:nvPr/>
        </p:nvCxnSpPr>
        <p:spPr bwMode="auto">
          <a:xfrm flipH="1">
            <a:off x="4293998" y="1034796"/>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97" name="Straight Connector 96"/>
          <p:cNvCxnSpPr/>
          <p:nvPr/>
        </p:nvCxnSpPr>
        <p:spPr bwMode="auto">
          <a:xfrm flipH="1">
            <a:off x="4400401" y="788739"/>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98" name="Straight Connector 97"/>
          <p:cNvCxnSpPr/>
          <p:nvPr/>
        </p:nvCxnSpPr>
        <p:spPr bwMode="auto">
          <a:xfrm flipH="1">
            <a:off x="5364677" y="881842"/>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99" name="Straight Connector 98"/>
          <p:cNvCxnSpPr/>
          <p:nvPr/>
        </p:nvCxnSpPr>
        <p:spPr bwMode="auto">
          <a:xfrm flipH="1">
            <a:off x="5560858" y="825315"/>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00" name="Straight Connector 99"/>
          <p:cNvCxnSpPr/>
          <p:nvPr/>
        </p:nvCxnSpPr>
        <p:spPr bwMode="auto">
          <a:xfrm flipH="1">
            <a:off x="5328101" y="1546859"/>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01" name="Straight Connector 100"/>
          <p:cNvCxnSpPr/>
          <p:nvPr/>
        </p:nvCxnSpPr>
        <p:spPr bwMode="auto">
          <a:xfrm flipH="1">
            <a:off x="5188447" y="1530233"/>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02" name="Straight Connector 101"/>
          <p:cNvCxnSpPr/>
          <p:nvPr/>
        </p:nvCxnSpPr>
        <p:spPr bwMode="auto">
          <a:xfrm flipH="1">
            <a:off x="5128596" y="1314103"/>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03" name="Straight Connector 102"/>
          <p:cNvCxnSpPr/>
          <p:nvPr/>
        </p:nvCxnSpPr>
        <p:spPr bwMode="auto">
          <a:xfrm flipH="1">
            <a:off x="4915790" y="905117"/>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04" name="Straight Connector 103"/>
          <p:cNvCxnSpPr/>
          <p:nvPr/>
        </p:nvCxnSpPr>
        <p:spPr bwMode="auto">
          <a:xfrm flipH="1">
            <a:off x="4799412" y="1230976"/>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05" name="Straight Connector 104"/>
          <p:cNvCxnSpPr/>
          <p:nvPr/>
        </p:nvCxnSpPr>
        <p:spPr bwMode="auto">
          <a:xfrm flipH="1">
            <a:off x="4656431" y="921743"/>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06" name="Straight Connector 105"/>
          <p:cNvCxnSpPr/>
          <p:nvPr/>
        </p:nvCxnSpPr>
        <p:spPr bwMode="auto">
          <a:xfrm flipH="1">
            <a:off x="4742885" y="1540210"/>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07" name="Straight Connector 106"/>
          <p:cNvCxnSpPr/>
          <p:nvPr/>
        </p:nvCxnSpPr>
        <p:spPr bwMode="auto">
          <a:xfrm flipH="1">
            <a:off x="4883035" y="1851139"/>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08" name="Straight Connector 107"/>
          <p:cNvCxnSpPr/>
          <p:nvPr/>
        </p:nvCxnSpPr>
        <p:spPr bwMode="auto">
          <a:xfrm flipH="1">
            <a:off x="4912466" y="905118"/>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09" name="Straight Connector 108"/>
          <p:cNvCxnSpPr/>
          <p:nvPr/>
        </p:nvCxnSpPr>
        <p:spPr bwMode="auto">
          <a:xfrm flipH="1">
            <a:off x="5042145" y="928394"/>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10" name="Straight Connector 109"/>
          <p:cNvCxnSpPr/>
          <p:nvPr/>
        </p:nvCxnSpPr>
        <p:spPr bwMode="auto">
          <a:xfrm flipH="1">
            <a:off x="5175148" y="931719"/>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11" name="Straight Connector 110"/>
          <p:cNvCxnSpPr/>
          <p:nvPr/>
        </p:nvCxnSpPr>
        <p:spPr bwMode="auto">
          <a:xfrm flipH="1">
            <a:off x="5085369" y="1028145"/>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12" name="Straight Connector 111"/>
          <p:cNvCxnSpPr/>
          <p:nvPr/>
        </p:nvCxnSpPr>
        <p:spPr bwMode="auto">
          <a:xfrm flipH="1">
            <a:off x="4619857" y="1314102"/>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13" name="Straight Connector 112"/>
          <p:cNvCxnSpPr/>
          <p:nvPr/>
        </p:nvCxnSpPr>
        <p:spPr bwMode="auto">
          <a:xfrm flipH="1">
            <a:off x="4712961" y="1300804"/>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14" name="Straight Connector 113"/>
          <p:cNvCxnSpPr/>
          <p:nvPr/>
        </p:nvCxnSpPr>
        <p:spPr bwMode="auto">
          <a:xfrm flipH="1">
            <a:off x="4998919" y="1570137"/>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15" name="Straight Connector 114"/>
          <p:cNvCxnSpPr/>
          <p:nvPr/>
        </p:nvCxnSpPr>
        <p:spPr bwMode="auto">
          <a:xfrm flipH="1">
            <a:off x="5474407" y="1570137"/>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16" name="Straight Connector 115"/>
          <p:cNvCxnSpPr/>
          <p:nvPr/>
        </p:nvCxnSpPr>
        <p:spPr bwMode="auto">
          <a:xfrm flipH="1">
            <a:off x="5481058" y="1320755"/>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17" name="Straight Connector 116"/>
          <p:cNvCxnSpPr/>
          <p:nvPr/>
        </p:nvCxnSpPr>
        <p:spPr bwMode="auto">
          <a:xfrm flipH="1">
            <a:off x="4982788" y="1857789"/>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18" name="Straight Connector 117"/>
          <p:cNvCxnSpPr/>
          <p:nvPr/>
        </p:nvCxnSpPr>
        <p:spPr bwMode="auto">
          <a:xfrm flipH="1">
            <a:off x="4849290" y="1473709"/>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19" name="Straight Connector 118"/>
          <p:cNvCxnSpPr/>
          <p:nvPr/>
        </p:nvCxnSpPr>
        <p:spPr bwMode="auto">
          <a:xfrm flipH="1">
            <a:off x="5029356" y="955945"/>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20" name="Straight Connector 119"/>
          <p:cNvCxnSpPr/>
          <p:nvPr/>
        </p:nvCxnSpPr>
        <p:spPr bwMode="auto">
          <a:xfrm flipH="1">
            <a:off x="4844299" y="988602"/>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21" name="Straight Connector 120"/>
          <p:cNvCxnSpPr/>
          <p:nvPr/>
        </p:nvCxnSpPr>
        <p:spPr bwMode="auto">
          <a:xfrm flipH="1">
            <a:off x="5478173" y="1083098"/>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22" name="Straight Connector 121"/>
          <p:cNvCxnSpPr/>
          <p:nvPr/>
        </p:nvCxnSpPr>
        <p:spPr bwMode="auto">
          <a:xfrm flipH="1">
            <a:off x="5324369" y="876484"/>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23" name="Straight Connector 122"/>
          <p:cNvCxnSpPr/>
          <p:nvPr/>
        </p:nvCxnSpPr>
        <p:spPr bwMode="auto">
          <a:xfrm flipH="1">
            <a:off x="4954718" y="876484"/>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24" name="Straight Connector 123"/>
          <p:cNvCxnSpPr/>
          <p:nvPr/>
        </p:nvCxnSpPr>
        <p:spPr bwMode="auto">
          <a:xfrm flipH="1">
            <a:off x="4920653" y="1123990"/>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25" name="Straight Connector 124"/>
          <p:cNvCxnSpPr/>
          <p:nvPr/>
        </p:nvCxnSpPr>
        <p:spPr bwMode="auto">
          <a:xfrm flipH="1">
            <a:off x="7936245" y="667338"/>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26" name="Straight Connector 125"/>
          <p:cNvCxnSpPr/>
          <p:nvPr/>
        </p:nvCxnSpPr>
        <p:spPr bwMode="auto">
          <a:xfrm flipH="1">
            <a:off x="7733414" y="630762"/>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27" name="Straight Connector 126"/>
          <p:cNvCxnSpPr/>
          <p:nvPr/>
        </p:nvCxnSpPr>
        <p:spPr bwMode="auto">
          <a:xfrm flipH="1">
            <a:off x="7543884" y="723864"/>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28" name="Straight Connector 127"/>
          <p:cNvCxnSpPr/>
          <p:nvPr/>
        </p:nvCxnSpPr>
        <p:spPr bwMode="auto">
          <a:xfrm flipH="1">
            <a:off x="6732563" y="527684"/>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29" name="Straight Connector 128"/>
          <p:cNvCxnSpPr/>
          <p:nvPr/>
        </p:nvCxnSpPr>
        <p:spPr bwMode="auto">
          <a:xfrm flipH="1">
            <a:off x="6725913" y="840242"/>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30" name="Straight Connector 129"/>
          <p:cNvCxnSpPr/>
          <p:nvPr/>
        </p:nvCxnSpPr>
        <p:spPr bwMode="auto">
          <a:xfrm flipH="1">
            <a:off x="6832316" y="594185"/>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31" name="Straight Connector 130"/>
          <p:cNvCxnSpPr/>
          <p:nvPr/>
        </p:nvCxnSpPr>
        <p:spPr bwMode="auto">
          <a:xfrm flipH="1">
            <a:off x="7796592" y="687288"/>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32" name="Straight Connector 131"/>
          <p:cNvCxnSpPr/>
          <p:nvPr/>
        </p:nvCxnSpPr>
        <p:spPr bwMode="auto">
          <a:xfrm flipH="1">
            <a:off x="7992773" y="630761"/>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33" name="Straight Connector 132"/>
          <p:cNvCxnSpPr/>
          <p:nvPr/>
        </p:nvCxnSpPr>
        <p:spPr bwMode="auto">
          <a:xfrm flipH="1">
            <a:off x="7760016" y="1352305"/>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34" name="Straight Connector 133"/>
          <p:cNvCxnSpPr/>
          <p:nvPr/>
        </p:nvCxnSpPr>
        <p:spPr bwMode="auto">
          <a:xfrm flipH="1">
            <a:off x="7620362" y="1335679"/>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35" name="Straight Connector 134"/>
          <p:cNvCxnSpPr/>
          <p:nvPr/>
        </p:nvCxnSpPr>
        <p:spPr bwMode="auto">
          <a:xfrm flipH="1">
            <a:off x="7560511" y="1119549"/>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36" name="Straight Connector 135"/>
          <p:cNvCxnSpPr/>
          <p:nvPr/>
        </p:nvCxnSpPr>
        <p:spPr bwMode="auto">
          <a:xfrm flipH="1">
            <a:off x="7347705" y="710563"/>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37" name="Straight Connector 136"/>
          <p:cNvCxnSpPr/>
          <p:nvPr/>
        </p:nvCxnSpPr>
        <p:spPr bwMode="auto">
          <a:xfrm flipH="1">
            <a:off x="7231327" y="1036422"/>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38" name="Straight Connector 137"/>
          <p:cNvCxnSpPr/>
          <p:nvPr/>
        </p:nvCxnSpPr>
        <p:spPr bwMode="auto">
          <a:xfrm flipH="1">
            <a:off x="7088346" y="727189"/>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39" name="Straight Connector 138"/>
          <p:cNvCxnSpPr/>
          <p:nvPr/>
        </p:nvCxnSpPr>
        <p:spPr bwMode="auto">
          <a:xfrm flipH="1">
            <a:off x="7174800" y="1345656"/>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40" name="Straight Connector 139"/>
          <p:cNvCxnSpPr/>
          <p:nvPr/>
        </p:nvCxnSpPr>
        <p:spPr bwMode="auto">
          <a:xfrm flipH="1">
            <a:off x="7314950" y="1656585"/>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41" name="Straight Connector 140"/>
          <p:cNvCxnSpPr/>
          <p:nvPr/>
        </p:nvCxnSpPr>
        <p:spPr bwMode="auto">
          <a:xfrm flipH="1">
            <a:off x="7344381" y="710564"/>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42" name="Straight Connector 141"/>
          <p:cNvCxnSpPr/>
          <p:nvPr/>
        </p:nvCxnSpPr>
        <p:spPr bwMode="auto">
          <a:xfrm flipH="1">
            <a:off x="7474060" y="733840"/>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43" name="Straight Connector 142"/>
          <p:cNvCxnSpPr/>
          <p:nvPr/>
        </p:nvCxnSpPr>
        <p:spPr bwMode="auto">
          <a:xfrm flipH="1">
            <a:off x="7607063" y="737165"/>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44" name="Straight Connector 143"/>
          <p:cNvCxnSpPr/>
          <p:nvPr/>
        </p:nvCxnSpPr>
        <p:spPr bwMode="auto">
          <a:xfrm flipH="1">
            <a:off x="7517284" y="833591"/>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45" name="Straight Connector 144"/>
          <p:cNvCxnSpPr/>
          <p:nvPr/>
        </p:nvCxnSpPr>
        <p:spPr bwMode="auto">
          <a:xfrm flipH="1">
            <a:off x="7051772" y="1119548"/>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46" name="Straight Connector 145"/>
          <p:cNvCxnSpPr/>
          <p:nvPr/>
        </p:nvCxnSpPr>
        <p:spPr bwMode="auto">
          <a:xfrm flipH="1">
            <a:off x="7144876" y="1106250"/>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47" name="Straight Connector 146"/>
          <p:cNvCxnSpPr/>
          <p:nvPr/>
        </p:nvCxnSpPr>
        <p:spPr bwMode="auto">
          <a:xfrm flipH="1">
            <a:off x="7430834" y="1375583"/>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48" name="Straight Connector 147"/>
          <p:cNvCxnSpPr/>
          <p:nvPr/>
        </p:nvCxnSpPr>
        <p:spPr bwMode="auto">
          <a:xfrm flipH="1">
            <a:off x="7906322" y="1375583"/>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49" name="Straight Connector 148"/>
          <p:cNvCxnSpPr/>
          <p:nvPr/>
        </p:nvCxnSpPr>
        <p:spPr bwMode="auto">
          <a:xfrm flipH="1">
            <a:off x="7912973" y="1126201"/>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50" name="Straight Connector 149"/>
          <p:cNvCxnSpPr/>
          <p:nvPr/>
        </p:nvCxnSpPr>
        <p:spPr bwMode="auto">
          <a:xfrm flipH="1">
            <a:off x="7414703" y="1663235"/>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51" name="Straight Connector 150"/>
          <p:cNvCxnSpPr/>
          <p:nvPr/>
        </p:nvCxnSpPr>
        <p:spPr bwMode="auto">
          <a:xfrm flipH="1">
            <a:off x="7281205" y="1279155"/>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52" name="Straight Connector 151"/>
          <p:cNvCxnSpPr/>
          <p:nvPr/>
        </p:nvCxnSpPr>
        <p:spPr bwMode="auto">
          <a:xfrm flipH="1">
            <a:off x="7461271" y="761391"/>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53" name="Straight Connector 152"/>
          <p:cNvCxnSpPr/>
          <p:nvPr/>
        </p:nvCxnSpPr>
        <p:spPr bwMode="auto">
          <a:xfrm flipH="1">
            <a:off x="7276214" y="794048"/>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54" name="Straight Connector 153"/>
          <p:cNvCxnSpPr/>
          <p:nvPr/>
        </p:nvCxnSpPr>
        <p:spPr bwMode="auto">
          <a:xfrm flipH="1">
            <a:off x="7910088" y="888544"/>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55" name="Straight Connector 154"/>
          <p:cNvCxnSpPr/>
          <p:nvPr/>
        </p:nvCxnSpPr>
        <p:spPr bwMode="auto">
          <a:xfrm flipH="1">
            <a:off x="7756284" y="681930"/>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56" name="Straight Connector 155"/>
          <p:cNvCxnSpPr/>
          <p:nvPr/>
        </p:nvCxnSpPr>
        <p:spPr bwMode="auto">
          <a:xfrm flipH="1">
            <a:off x="7386633" y="681930"/>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57" name="Straight Connector 156"/>
          <p:cNvCxnSpPr/>
          <p:nvPr/>
        </p:nvCxnSpPr>
        <p:spPr bwMode="auto">
          <a:xfrm flipH="1">
            <a:off x="7352568" y="929436"/>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58" name="Straight Connector 157"/>
          <p:cNvCxnSpPr/>
          <p:nvPr/>
        </p:nvCxnSpPr>
        <p:spPr bwMode="auto">
          <a:xfrm flipH="1">
            <a:off x="6593828" y="971504"/>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59" name="Straight Connector 158"/>
          <p:cNvCxnSpPr/>
          <p:nvPr/>
        </p:nvCxnSpPr>
        <p:spPr bwMode="auto">
          <a:xfrm flipH="1">
            <a:off x="6390997" y="934928"/>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60" name="Straight Connector 159"/>
          <p:cNvCxnSpPr/>
          <p:nvPr/>
        </p:nvCxnSpPr>
        <p:spPr bwMode="auto">
          <a:xfrm flipH="1">
            <a:off x="6201467" y="1028030"/>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61" name="Straight Connector 160"/>
          <p:cNvCxnSpPr/>
          <p:nvPr/>
        </p:nvCxnSpPr>
        <p:spPr bwMode="auto">
          <a:xfrm flipH="1">
            <a:off x="5390146" y="831850"/>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62" name="Straight Connector 161"/>
          <p:cNvCxnSpPr/>
          <p:nvPr/>
        </p:nvCxnSpPr>
        <p:spPr bwMode="auto">
          <a:xfrm flipH="1">
            <a:off x="5383496" y="1144408"/>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63" name="Straight Connector 162"/>
          <p:cNvCxnSpPr/>
          <p:nvPr/>
        </p:nvCxnSpPr>
        <p:spPr bwMode="auto">
          <a:xfrm flipH="1">
            <a:off x="5489899" y="898351"/>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64" name="Straight Connector 163"/>
          <p:cNvCxnSpPr/>
          <p:nvPr/>
        </p:nvCxnSpPr>
        <p:spPr bwMode="auto">
          <a:xfrm flipH="1">
            <a:off x="6454175" y="991454"/>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65" name="Straight Connector 164"/>
          <p:cNvCxnSpPr/>
          <p:nvPr/>
        </p:nvCxnSpPr>
        <p:spPr bwMode="auto">
          <a:xfrm flipH="1">
            <a:off x="6650356" y="934927"/>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66" name="Straight Connector 165"/>
          <p:cNvCxnSpPr/>
          <p:nvPr/>
        </p:nvCxnSpPr>
        <p:spPr bwMode="auto">
          <a:xfrm flipH="1">
            <a:off x="6417599" y="1656471"/>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67" name="Straight Connector 166"/>
          <p:cNvCxnSpPr/>
          <p:nvPr/>
        </p:nvCxnSpPr>
        <p:spPr bwMode="auto">
          <a:xfrm flipH="1">
            <a:off x="6277945" y="1639845"/>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68" name="Straight Connector 167"/>
          <p:cNvCxnSpPr/>
          <p:nvPr/>
        </p:nvCxnSpPr>
        <p:spPr bwMode="auto">
          <a:xfrm flipH="1">
            <a:off x="6218094" y="1423715"/>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69" name="Straight Connector 168"/>
          <p:cNvCxnSpPr/>
          <p:nvPr/>
        </p:nvCxnSpPr>
        <p:spPr bwMode="auto">
          <a:xfrm flipH="1">
            <a:off x="6005288" y="1014729"/>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70" name="Straight Connector 169"/>
          <p:cNvCxnSpPr/>
          <p:nvPr/>
        </p:nvCxnSpPr>
        <p:spPr bwMode="auto">
          <a:xfrm flipH="1">
            <a:off x="5888910" y="1340588"/>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71" name="Straight Connector 170"/>
          <p:cNvCxnSpPr/>
          <p:nvPr/>
        </p:nvCxnSpPr>
        <p:spPr bwMode="auto">
          <a:xfrm flipH="1">
            <a:off x="5745929" y="1031355"/>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72" name="Straight Connector 171"/>
          <p:cNvCxnSpPr/>
          <p:nvPr/>
        </p:nvCxnSpPr>
        <p:spPr bwMode="auto">
          <a:xfrm flipH="1">
            <a:off x="5832383" y="1649822"/>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73" name="Straight Connector 172"/>
          <p:cNvCxnSpPr/>
          <p:nvPr/>
        </p:nvCxnSpPr>
        <p:spPr bwMode="auto">
          <a:xfrm flipH="1">
            <a:off x="5972533" y="1960751"/>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74" name="Straight Connector 173"/>
          <p:cNvCxnSpPr/>
          <p:nvPr/>
        </p:nvCxnSpPr>
        <p:spPr bwMode="auto">
          <a:xfrm flipH="1">
            <a:off x="6001964" y="1014730"/>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75" name="Straight Connector 174"/>
          <p:cNvCxnSpPr/>
          <p:nvPr/>
        </p:nvCxnSpPr>
        <p:spPr bwMode="auto">
          <a:xfrm flipH="1">
            <a:off x="6131643" y="1038006"/>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76" name="Straight Connector 175"/>
          <p:cNvCxnSpPr/>
          <p:nvPr/>
        </p:nvCxnSpPr>
        <p:spPr bwMode="auto">
          <a:xfrm flipH="1">
            <a:off x="6264646" y="1041331"/>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77" name="Straight Connector 176"/>
          <p:cNvCxnSpPr/>
          <p:nvPr/>
        </p:nvCxnSpPr>
        <p:spPr bwMode="auto">
          <a:xfrm flipH="1">
            <a:off x="6174867" y="1137757"/>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78" name="Straight Connector 177"/>
          <p:cNvCxnSpPr/>
          <p:nvPr/>
        </p:nvCxnSpPr>
        <p:spPr bwMode="auto">
          <a:xfrm flipH="1">
            <a:off x="5709355" y="1423714"/>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79" name="Straight Connector 178"/>
          <p:cNvCxnSpPr/>
          <p:nvPr/>
        </p:nvCxnSpPr>
        <p:spPr bwMode="auto">
          <a:xfrm flipH="1">
            <a:off x="5802459" y="1410416"/>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80" name="Straight Connector 179"/>
          <p:cNvCxnSpPr/>
          <p:nvPr/>
        </p:nvCxnSpPr>
        <p:spPr bwMode="auto">
          <a:xfrm flipH="1">
            <a:off x="6088417" y="1679749"/>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81" name="Straight Connector 180"/>
          <p:cNvCxnSpPr/>
          <p:nvPr/>
        </p:nvCxnSpPr>
        <p:spPr bwMode="auto">
          <a:xfrm flipH="1">
            <a:off x="6563905" y="1679749"/>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82" name="Straight Connector 181"/>
          <p:cNvCxnSpPr/>
          <p:nvPr/>
        </p:nvCxnSpPr>
        <p:spPr bwMode="auto">
          <a:xfrm flipH="1">
            <a:off x="6570556" y="1430367"/>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83" name="Straight Connector 182"/>
          <p:cNvCxnSpPr/>
          <p:nvPr/>
        </p:nvCxnSpPr>
        <p:spPr bwMode="auto">
          <a:xfrm flipH="1">
            <a:off x="6072286" y="1967401"/>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84" name="Straight Connector 183"/>
          <p:cNvCxnSpPr/>
          <p:nvPr/>
        </p:nvCxnSpPr>
        <p:spPr bwMode="auto">
          <a:xfrm flipH="1">
            <a:off x="5938788" y="1583321"/>
            <a:ext cx="49875" cy="199505"/>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85" name="Straight Connector 184"/>
          <p:cNvCxnSpPr/>
          <p:nvPr/>
        </p:nvCxnSpPr>
        <p:spPr bwMode="auto">
          <a:xfrm flipH="1">
            <a:off x="6118854" y="1065557"/>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86" name="Straight Connector 185"/>
          <p:cNvCxnSpPr/>
          <p:nvPr/>
        </p:nvCxnSpPr>
        <p:spPr bwMode="auto">
          <a:xfrm flipH="1">
            <a:off x="5933797" y="1098214"/>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87" name="Straight Connector 186"/>
          <p:cNvCxnSpPr/>
          <p:nvPr/>
        </p:nvCxnSpPr>
        <p:spPr bwMode="auto">
          <a:xfrm flipH="1">
            <a:off x="6567671" y="1192710"/>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88" name="Straight Connector 187"/>
          <p:cNvCxnSpPr/>
          <p:nvPr/>
        </p:nvCxnSpPr>
        <p:spPr bwMode="auto">
          <a:xfrm flipH="1">
            <a:off x="6413867" y="986096"/>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89" name="Straight Connector 188"/>
          <p:cNvCxnSpPr/>
          <p:nvPr/>
        </p:nvCxnSpPr>
        <p:spPr bwMode="auto">
          <a:xfrm flipH="1">
            <a:off x="6044216" y="986096"/>
            <a:ext cx="242732" cy="984227"/>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cxnSp>
        <p:nvCxnSpPr>
          <p:cNvPr id="190" name="Straight Connector 189"/>
          <p:cNvCxnSpPr/>
          <p:nvPr/>
        </p:nvCxnSpPr>
        <p:spPr bwMode="auto">
          <a:xfrm flipH="1">
            <a:off x="6010151" y="1233602"/>
            <a:ext cx="93102" cy="365760"/>
          </a:xfrm>
          <a:prstGeom prst="line">
            <a:avLst/>
          </a:prstGeom>
          <a:solidFill>
            <a:schemeClr val="accent1"/>
          </a:solidFill>
          <a:ln w="9525" cap="flat" cmpd="sng" algn="ctr">
            <a:solidFill>
              <a:schemeClr val="accent2">
                <a:lumMod val="50000"/>
                <a:alpha val="40000"/>
              </a:schemeClr>
            </a:solidFill>
            <a:prstDash val="solid"/>
            <a:round/>
            <a:headEnd type="none" w="med" len="med"/>
            <a:tailEnd type="none" w="med" len="med"/>
          </a:ln>
          <a:effectLst/>
        </p:spPr>
      </p:cxnSp>
      <p:sp>
        <p:nvSpPr>
          <p:cNvPr id="252" name="Freeform 2"/>
          <p:cNvSpPr>
            <a:spLocks/>
          </p:cNvSpPr>
          <p:nvPr/>
        </p:nvSpPr>
        <p:spPr bwMode="auto">
          <a:xfrm>
            <a:off x="87111" y="3372496"/>
            <a:ext cx="8948939" cy="104355"/>
          </a:xfrm>
          <a:custGeom>
            <a:avLst/>
            <a:gdLst>
              <a:gd name="T0" fmla="*/ 0 w 7953375"/>
              <a:gd name="T1" fmla="*/ 184244 h 155574"/>
              <a:gd name="T2" fmla="*/ 156416 w 7953375"/>
              <a:gd name="T3" fmla="*/ 196260 h 155574"/>
              <a:gd name="T4" fmla="*/ 324864 w 7953375"/>
              <a:gd name="T5" fmla="*/ 172229 h 155574"/>
              <a:gd name="T6" fmla="*/ 409088 w 7953375"/>
              <a:gd name="T7" fmla="*/ 160213 h 155574"/>
              <a:gd name="T8" fmla="*/ 445184 w 7953375"/>
              <a:gd name="T9" fmla="*/ 148197 h 155574"/>
              <a:gd name="T10" fmla="*/ 1227263 w 7953375"/>
              <a:gd name="T11" fmla="*/ 148197 h 155574"/>
              <a:gd name="T12" fmla="*/ 1443840 w 7953375"/>
              <a:gd name="T13" fmla="*/ 124164 h 155574"/>
              <a:gd name="T14" fmla="*/ 1696511 w 7953375"/>
              <a:gd name="T15" fmla="*/ 112148 h 155574"/>
              <a:gd name="T16" fmla="*/ 1925120 w 7953375"/>
              <a:gd name="T17" fmla="*/ 100132 h 155574"/>
              <a:gd name="T18" fmla="*/ 2129663 w 7953375"/>
              <a:gd name="T19" fmla="*/ 76100 h 155574"/>
              <a:gd name="T20" fmla="*/ 2430463 w 7953375"/>
              <a:gd name="T21" fmla="*/ 88116 h 155574"/>
              <a:gd name="T22" fmla="*/ 2935808 w 7953375"/>
              <a:gd name="T23" fmla="*/ 88116 h 155574"/>
              <a:gd name="T24" fmla="*/ 3308799 w 7953375"/>
              <a:gd name="T25" fmla="*/ 76100 h 155574"/>
              <a:gd name="T26" fmla="*/ 3585535 w 7953375"/>
              <a:gd name="T27" fmla="*/ 88116 h 155574"/>
              <a:gd name="T28" fmla="*/ 3934463 w 7953375"/>
              <a:gd name="T29" fmla="*/ 64084 h 155574"/>
              <a:gd name="T30" fmla="*/ 4355583 w 7953375"/>
              <a:gd name="T31" fmla="*/ 76100 h 155574"/>
              <a:gd name="T32" fmla="*/ 4475903 w 7953375"/>
              <a:gd name="T33" fmla="*/ 88116 h 155574"/>
              <a:gd name="T34" fmla="*/ 4704510 w 7953375"/>
              <a:gd name="T35" fmla="*/ 100132 h 155574"/>
              <a:gd name="T36" fmla="*/ 4909055 w 7953375"/>
              <a:gd name="T37" fmla="*/ 112148 h 155574"/>
              <a:gd name="T38" fmla="*/ 5474559 w 7953375"/>
              <a:gd name="T39" fmla="*/ 100132 h 155574"/>
              <a:gd name="T40" fmla="*/ 5546750 w 7953375"/>
              <a:gd name="T41" fmla="*/ 112148 h 155574"/>
              <a:gd name="T42" fmla="*/ 6388991 w 7953375"/>
              <a:gd name="T43" fmla="*/ 112148 h 155574"/>
              <a:gd name="T44" fmla="*/ 6641662 w 7953375"/>
              <a:gd name="T45" fmla="*/ 100132 h 155574"/>
              <a:gd name="T46" fmla="*/ 6858238 w 7953375"/>
              <a:gd name="T47" fmla="*/ 88116 h 155574"/>
              <a:gd name="T48" fmla="*/ 7147006 w 7953375"/>
              <a:gd name="T49" fmla="*/ 76100 h 155574"/>
              <a:gd name="T50" fmla="*/ 7387646 w 7953375"/>
              <a:gd name="T51" fmla="*/ 64084 h 155574"/>
              <a:gd name="T52" fmla="*/ 7592190 w 7953375"/>
              <a:gd name="T53" fmla="*/ 76100 h 155574"/>
              <a:gd name="T54" fmla="*/ 7712509 w 7953375"/>
              <a:gd name="T55" fmla="*/ 88116 h 155574"/>
              <a:gd name="T56" fmla="*/ 7965182 w 7953375"/>
              <a:gd name="T57" fmla="*/ 76100 h 155574"/>
              <a:gd name="T58" fmla="*/ 8265982 w 7953375"/>
              <a:gd name="T59" fmla="*/ 88116 h 155574"/>
              <a:gd name="T60" fmla="*/ 8386302 w 7953375"/>
              <a:gd name="T61" fmla="*/ 100132 h 155574"/>
              <a:gd name="T62" fmla="*/ 8723197 w 7953375"/>
              <a:gd name="T63" fmla="*/ 88116 h 155574"/>
              <a:gd name="T64" fmla="*/ 9216509 w 7953375"/>
              <a:gd name="T65" fmla="*/ 64084 h 155574"/>
              <a:gd name="T66" fmla="*/ 9433086 w 7953375"/>
              <a:gd name="T67" fmla="*/ 40053 h 155574"/>
              <a:gd name="T68" fmla="*/ 9601533 w 7953375"/>
              <a:gd name="T69" fmla="*/ 28036 h 155574"/>
              <a:gd name="T70" fmla="*/ 10046717 w 7953375"/>
              <a:gd name="T71" fmla="*/ 16020 h 1555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connsiteX0" fmla="*/ 0 w 7953375"/>
              <a:gd name="connsiteY0" fmla="*/ 136176 h 145701"/>
              <a:gd name="connsiteX1" fmla="*/ 123825 w 7953375"/>
              <a:gd name="connsiteY1" fmla="*/ 145701 h 145701"/>
              <a:gd name="connsiteX2" fmla="*/ 257175 w 7953375"/>
              <a:gd name="connsiteY2" fmla="*/ 126651 h 145701"/>
              <a:gd name="connsiteX3" fmla="*/ 323850 w 7953375"/>
              <a:gd name="connsiteY3" fmla="*/ 117126 h 145701"/>
              <a:gd name="connsiteX4" fmla="*/ 352425 w 7953375"/>
              <a:gd name="connsiteY4" fmla="*/ 107601 h 145701"/>
              <a:gd name="connsiteX5" fmla="*/ 971550 w 7953375"/>
              <a:gd name="connsiteY5" fmla="*/ 107601 h 145701"/>
              <a:gd name="connsiteX6" fmla="*/ 1143000 w 7953375"/>
              <a:gd name="connsiteY6" fmla="*/ 88551 h 145701"/>
              <a:gd name="connsiteX7" fmla="*/ 1343025 w 7953375"/>
              <a:gd name="connsiteY7" fmla="*/ 79026 h 145701"/>
              <a:gd name="connsiteX8" fmla="*/ 1524000 w 7953375"/>
              <a:gd name="connsiteY8" fmla="*/ 69501 h 145701"/>
              <a:gd name="connsiteX9" fmla="*/ 1685925 w 7953375"/>
              <a:gd name="connsiteY9" fmla="*/ 50451 h 145701"/>
              <a:gd name="connsiteX10" fmla="*/ 1924050 w 7953375"/>
              <a:gd name="connsiteY10" fmla="*/ 59976 h 145701"/>
              <a:gd name="connsiteX11" fmla="*/ 2324100 w 7953375"/>
              <a:gd name="connsiteY11" fmla="*/ 59976 h 145701"/>
              <a:gd name="connsiteX12" fmla="*/ 2619375 w 7953375"/>
              <a:gd name="connsiteY12" fmla="*/ 50451 h 145701"/>
              <a:gd name="connsiteX13" fmla="*/ 2838450 w 7953375"/>
              <a:gd name="connsiteY13" fmla="*/ 59976 h 145701"/>
              <a:gd name="connsiteX14" fmla="*/ 3114675 w 7953375"/>
              <a:gd name="connsiteY14" fmla="*/ 40926 h 145701"/>
              <a:gd name="connsiteX15" fmla="*/ 3448050 w 7953375"/>
              <a:gd name="connsiteY15" fmla="*/ 50451 h 145701"/>
              <a:gd name="connsiteX16" fmla="*/ 3543300 w 7953375"/>
              <a:gd name="connsiteY16" fmla="*/ 59976 h 145701"/>
              <a:gd name="connsiteX17" fmla="*/ 3724275 w 7953375"/>
              <a:gd name="connsiteY17" fmla="*/ 69501 h 145701"/>
              <a:gd name="connsiteX18" fmla="*/ 3886200 w 7953375"/>
              <a:gd name="connsiteY18" fmla="*/ 79026 h 145701"/>
              <a:gd name="connsiteX19" fmla="*/ 4333875 w 7953375"/>
              <a:gd name="connsiteY19" fmla="*/ 69501 h 145701"/>
              <a:gd name="connsiteX20" fmla="*/ 4391025 w 7953375"/>
              <a:gd name="connsiteY20" fmla="*/ 79026 h 145701"/>
              <a:gd name="connsiteX21" fmla="*/ 5057775 w 7953375"/>
              <a:gd name="connsiteY21" fmla="*/ 79026 h 145701"/>
              <a:gd name="connsiteX22" fmla="*/ 5257800 w 7953375"/>
              <a:gd name="connsiteY22" fmla="*/ 69501 h 145701"/>
              <a:gd name="connsiteX23" fmla="*/ 5429250 w 7953375"/>
              <a:gd name="connsiteY23" fmla="*/ 59976 h 145701"/>
              <a:gd name="connsiteX24" fmla="*/ 5657850 w 7953375"/>
              <a:gd name="connsiteY24" fmla="*/ 50451 h 145701"/>
              <a:gd name="connsiteX25" fmla="*/ 5848350 w 7953375"/>
              <a:gd name="connsiteY25" fmla="*/ 40926 h 145701"/>
              <a:gd name="connsiteX26" fmla="*/ 6010275 w 7953375"/>
              <a:gd name="connsiteY26" fmla="*/ 50451 h 145701"/>
              <a:gd name="connsiteX27" fmla="*/ 6105525 w 7953375"/>
              <a:gd name="connsiteY27" fmla="*/ 59976 h 145701"/>
              <a:gd name="connsiteX28" fmla="*/ 6305550 w 7953375"/>
              <a:gd name="connsiteY28" fmla="*/ 50451 h 145701"/>
              <a:gd name="connsiteX29" fmla="*/ 6543675 w 7953375"/>
              <a:gd name="connsiteY29" fmla="*/ 59976 h 145701"/>
              <a:gd name="connsiteX30" fmla="*/ 6638925 w 7953375"/>
              <a:gd name="connsiteY30" fmla="*/ 69501 h 145701"/>
              <a:gd name="connsiteX31" fmla="*/ 6905625 w 7953375"/>
              <a:gd name="connsiteY31" fmla="*/ 59976 h 145701"/>
              <a:gd name="connsiteX32" fmla="*/ 7296150 w 7953375"/>
              <a:gd name="connsiteY32" fmla="*/ 40926 h 145701"/>
              <a:gd name="connsiteX33" fmla="*/ 7467600 w 7953375"/>
              <a:gd name="connsiteY33" fmla="*/ 21876 h 145701"/>
              <a:gd name="connsiteX34" fmla="*/ 7600950 w 7953375"/>
              <a:gd name="connsiteY34" fmla="*/ 12351 h 145701"/>
              <a:gd name="connsiteX35" fmla="*/ 7953375 w 7953375"/>
              <a:gd name="connsiteY35" fmla="*/ 54824 h 145701"/>
              <a:gd name="connsiteX0" fmla="*/ 0 w 7953375"/>
              <a:gd name="connsiteY0" fmla="*/ 114347 h 123872"/>
              <a:gd name="connsiteX1" fmla="*/ 123825 w 7953375"/>
              <a:gd name="connsiteY1" fmla="*/ 123872 h 123872"/>
              <a:gd name="connsiteX2" fmla="*/ 257175 w 7953375"/>
              <a:gd name="connsiteY2" fmla="*/ 104822 h 123872"/>
              <a:gd name="connsiteX3" fmla="*/ 323850 w 7953375"/>
              <a:gd name="connsiteY3" fmla="*/ 95297 h 123872"/>
              <a:gd name="connsiteX4" fmla="*/ 352425 w 7953375"/>
              <a:gd name="connsiteY4" fmla="*/ 85772 h 123872"/>
              <a:gd name="connsiteX5" fmla="*/ 971550 w 7953375"/>
              <a:gd name="connsiteY5" fmla="*/ 85772 h 123872"/>
              <a:gd name="connsiteX6" fmla="*/ 1143000 w 7953375"/>
              <a:gd name="connsiteY6" fmla="*/ 66722 h 123872"/>
              <a:gd name="connsiteX7" fmla="*/ 1343025 w 7953375"/>
              <a:gd name="connsiteY7" fmla="*/ 57197 h 123872"/>
              <a:gd name="connsiteX8" fmla="*/ 1524000 w 7953375"/>
              <a:gd name="connsiteY8" fmla="*/ 47672 h 123872"/>
              <a:gd name="connsiteX9" fmla="*/ 1685925 w 7953375"/>
              <a:gd name="connsiteY9" fmla="*/ 28622 h 123872"/>
              <a:gd name="connsiteX10" fmla="*/ 1924050 w 7953375"/>
              <a:gd name="connsiteY10" fmla="*/ 38147 h 123872"/>
              <a:gd name="connsiteX11" fmla="*/ 2324100 w 7953375"/>
              <a:gd name="connsiteY11" fmla="*/ 38147 h 123872"/>
              <a:gd name="connsiteX12" fmla="*/ 2619375 w 7953375"/>
              <a:gd name="connsiteY12" fmla="*/ 28622 h 123872"/>
              <a:gd name="connsiteX13" fmla="*/ 2838450 w 7953375"/>
              <a:gd name="connsiteY13" fmla="*/ 38147 h 123872"/>
              <a:gd name="connsiteX14" fmla="*/ 3114675 w 7953375"/>
              <a:gd name="connsiteY14" fmla="*/ 19097 h 123872"/>
              <a:gd name="connsiteX15" fmla="*/ 3448050 w 7953375"/>
              <a:gd name="connsiteY15" fmla="*/ 28622 h 123872"/>
              <a:gd name="connsiteX16" fmla="*/ 3543300 w 7953375"/>
              <a:gd name="connsiteY16" fmla="*/ 38147 h 123872"/>
              <a:gd name="connsiteX17" fmla="*/ 3724275 w 7953375"/>
              <a:gd name="connsiteY17" fmla="*/ 47672 h 123872"/>
              <a:gd name="connsiteX18" fmla="*/ 3886200 w 7953375"/>
              <a:gd name="connsiteY18" fmla="*/ 57197 h 123872"/>
              <a:gd name="connsiteX19" fmla="*/ 4333875 w 7953375"/>
              <a:gd name="connsiteY19" fmla="*/ 47672 h 123872"/>
              <a:gd name="connsiteX20" fmla="*/ 4391025 w 7953375"/>
              <a:gd name="connsiteY20" fmla="*/ 57197 h 123872"/>
              <a:gd name="connsiteX21" fmla="*/ 5057775 w 7953375"/>
              <a:gd name="connsiteY21" fmla="*/ 57197 h 123872"/>
              <a:gd name="connsiteX22" fmla="*/ 5257800 w 7953375"/>
              <a:gd name="connsiteY22" fmla="*/ 47672 h 123872"/>
              <a:gd name="connsiteX23" fmla="*/ 5429250 w 7953375"/>
              <a:gd name="connsiteY23" fmla="*/ 38147 h 123872"/>
              <a:gd name="connsiteX24" fmla="*/ 5657850 w 7953375"/>
              <a:gd name="connsiteY24" fmla="*/ 28622 h 123872"/>
              <a:gd name="connsiteX25" fmla="*/ 5848350 w 7953375"/>
              <a:gd name="connsiteY25" fmla="*/ 19097 h 123872"/>
              <a:gd name="connsiteX26" fmla="*/ 6010275 w 7953375"/>
              <a:gd name="connsiteY26" fmla="*/ 28622 h 123872"/>
              <a:gd name="connsiteX27" fmla="*/ 6105525 w 7953375"/>
              <a:gd name="connsiteY27" fmla="*/ 38147 h 123872"/>
              <a:gd name="connsiteX28" fmla="*/ 6305550 w 7953375"/>
              <a:gd name="connsiteY28" fmla="*/ 28622 h 123872"/>
              <a:gd name="connsiteX29" fmla="*/ 6543675 w 7953375"/>
              <a:gd name="connsiteY29" fmla="*/ 38147 h 123872"/>
              <a:gd name="connsiteX30" fmla="*/ 6638925 w 7953375"/>
              <a:gd name="connsiteY30" fmla="*/ 47672 h 123872"/>
              <a:gd name="connsiteX31" fmla="*/ 6905625 w 7953375"/>
              <a:gd name="connsiteY31" fmla="*/ 38147 h 123872"/>
              <a:gd name="connsiteX32" fmla="*/ 7296150 w 7953375"/>
              <a:gd name="connsiteY32" fmla="*/ 19097 h 123872"/>
              <a:gd name="connsiteX33" fmla="*/ 7467600 w 7953375"/>
              <a:gd name="connsiteY33" fmla="*/ 47 h 123872"/>
              <a:gd name="connsiteX34" fmla="*/ 7583640 w 7953375"/>
              <a:gd name="connsiteY34" fmla="*/ 25188 h 123872"/>
              <a:gd name="connsiteX35" fmla="*/ 7953375 w 7953375"/>
              <a:gd name="connsiteY35" fmla="*/ 32995 h 123872"/>
              <a:gd name="connsiteX0" fmla="*/ 0 w 7953375"/>
              <a:gd name="connsiteY0" fmla="*/ 106729 h 116254"/>
              <a:gd name="connsiteX1" fmla="*/ 123825 w 7953375"/>
              <a:gd name="connsiteY1" fmla="*/ 116254 h 116254"/>
              <a:gd name="connsiteX2" fmla="*/ 257175 w 7953375"/>
              <a:gd name="connsiteY2" fmla="*/ 97204 h 116254"/>
              <a:gd name="connsiteX3" fmla="*/ 323850 w 7953375"/>
              <a:gd name="connsiteY3" fmla="*/ 87679 h 116254"/>
              <a:gd name="connsiteX4" fmla="*/ 352425 w 7953375"/>
              <a:gd name="connsiteY4" fmla="*/ 78154 h 116254"/>
              <a:gd name="connsiteX5" fmla="*/ 971550 w 7953375"/>
              <a:gd name="connsiteY5" fmla="*/ 78154 h 116254"/>
              <a:gd name="connsiteX6" fmla="*/ 1143000 w 7953375"/>
              <a:gd name="connsiteY6" fmla="*/ 59104 h 116254"/>
              <a:gd name="connsiteX7" fmla="*/ 1343025 w 7953375"/>
              <a:gd name="connsiteY7" fmla="*/ 49579 h 116254"/>
              <a:gd name="connsiteX8" fmla="*/ 1524000 w 7953375"/>
              <a:gd name="connsiteY8" fmla="*/ 40054 h 116254"/>
              <a:gd name="connsiteX9" fmla="*/ 1685925 w 7953375"/>
              <a:gd name="connsiteY9" fmla="*/ 21004 h 116254"/>
              <a:gd name="connsiteX10" fmla="*/ 1924050 w 7953375"/>
              <a:gd name="connsiteY10" fmla="*/ 30529 h 116254"/>
              <a:gd name="connsiteX11" fmla="*/ 2324100 w 7953375"/>
              <a:gd name="connsiteY11" fmla="*/ 30529 h 116254"/>
              <a:gd name="connsiteX12" fmla="*/ 2619375 w 7953375"/>
              <a:gd name="connsiteY12" fmla="*/ 21004 h 116254"/>
              <a:gd name="connsiteX13" fmla="*/ 2838450 w 7953375"/>
              <a:gd name="connsiteY13" fmla="*/ 30529 h 116254"/>
              <a:gd name="connsiteX14" fmla="*/ 3114675 w 7953375"/>
              <a:gd name="connsiteY14" fmla="*/ 11479 h 116254"/>
              <a:gd name="connsiteX15" fmla="*/ 3448050 w 7953375"/>
              <a:gd name="connsiteY15" fmla="*/ 21004 h 116254"/>
              <a:gd name="connsiteX16" fmla="*/ 3543300 w 7953375"/>
              <a:gd name="connsiteY16" fmla="*/ 30529 h 116254"/>
              <a:gd name="connsiteX17" fmla="*/ 3724275 w 7953375"/>
              <a:gd name="connsiteY17" fmla="*/ 40054 h 116254"/>
              <a:gd name="connsiteX18" fmla="*/ 3886200 w 7953375"/>
              <a:gd name="connsiteY18" fmla="*/ 49579 h 116254"/>
              <a:gd name="connsiteX19" fmla="*/ 4333875 w 7953375"/>
              <a:gd name="connsiteY19" fmla="*/ 40054 h 116254"/>
              <a:gd name="connsiteX20" fmla="*/ 4391025 w 7953375"/>
              <a:gd name="connsiteY20" fmla="*/ 49579 h 116254"/>
              <a:gd name="connsiteX21" fmla="*/ 5057775 w 7953375"/>
              <a:gd name="connsiteY21" fmla="*/ 49579 h 116254"/>
              <a:gd name="connsiteX22" fmla="*/ 5257800 w 7953375"/>
              <a:gd name="connsiteY22" fmla="*/ 40054 h 116254"/>
              <a:gd name="connsiteX23" fmla="*/ 5429250 w 7953375"/>
              <a:gd name="connsiteY23" fmla="*/ 30529 h 116254"/>
              <a:gd name="connsiteX24" fmla="*/ 5657850 w 7953375"/>
              <a:gd name="connsiteY24" fmla="*/ 21004 h 116254"/>
              <a:gd name="connsiteX25" fmla="*/ 5848350 w 7953375"/>
              <a:gd name="connsiteY25" fmla="*/ 11479 h 116254"/>
              <a:gd name="connsiteX26" fmla="*/ 6010275 w 7953375"/>
              <a:gd name="connsiteY26" fmla="*/ 21004 h 116254"/>
              <a:gd name="connsiteX27" fmla="*/ 6105525 w 7953375"/>
              <a:gd name="connsiteY27" fmla="*/ 30529 h 116254"/>
              <a:gd name="connsiteX28" fmla="*/ 6305550 w 7953375"/>
              <a:gd name="connsiteY28" fmla="*/ 21004 h 116254"/>
              <a:gd name="connsiteX29" fmla="*/ 6543675 w 7953375"/>
              <a:gd name="connsiteY29" fmla="*/ 30529 h 116254"/>
              <a:gd name="connsiteX30" fmla="*/ 6638925 w 7953375"/>
              <a:gd name="connsiteY30" fmla="*/ 40054 h 116254"/>
              <a:gd name="connsiteX31" fmla="*/ 6905625 w 7953375"/>
              <a:gd name="connsiteY31" fmla="*/ 30529 h 116254"/>
              <a:gd name="connsiteX32" fmla="*/ 7296150 w 7953375"/>
              <a:gd name="connsiteY32" fmla="*/ 11479 h 116254"/>
              <a:gd name="connsiteX33" fmla="*/ 7467600 w 7953375"/>
              <a:gd name="connsiteY33" fmla="*/ 18428 h 116254"/>
              <a:gd name="connsiteX34" fmla="*/ 7583640 w 7953375"/>
              <a:gd name="connsiteY34" fmla="*/ 17570 h 116254"/>
              <a:gd name="connsiteX35" fmla="*/ 7953375 w 7953375"/>
              <a:gd name="connsiteY35" fmla="*/ 25377 h 116254"/>
              <a:gd name="connsiteX0" fmla="*/ 0 w 7953375"/>
              <a:gd name="connsiteY0" fmla="*/ 106729 h 116254"/>
              <a:gd name="connsiteX1" fmla="*/ 123825 w 7953375"/>
              <a:gd name="connsiteY1" fmla="*/ 116254 h 116254"/>
              <a:gd name="connsiteX2" fmla="*/ 257175 w 7953375"/>
              <a:gd name="connsiteY2" fmla="*/ 97204 h 116254"/>
              <a:gd name="connsiteX3" fmla="*/ 323850 w 7953375"/>
              <a:gd name="connsiteY3" fmla="*/ 87679 h 116254"/>
              <a:gd name="connsiteX4" fmla="*/ 352425 w 7953375"/>
              <a:gd name="connsiteY4" fmla="*/ 78154 h 116254"/>
              <a:gd name="connsiteX5" fmla="*/ 971550 w 7953375"/>
              <a:gd name="connsiteY5" fmla="*/ 78154 h 116254"/>
              <a:gd name="connsiteX6" fmla="*/ 1143000 w 7953375"/>
              <a:gd name="connsiteY6" fmla="*/ 7106 h 116254"/>
              <a:gd name="connsiteX7" fmla="*/ 1343025 w 7953375"/>
              <a:gd name="connsiteY7" fmla="*/ 49579 h 116254"/>
              <a:gd name="connsiteX8" fmla="*/ 1524000 w 7953375"/>
              <a:gd name="connsiteY8" fmla="*/ 40054 h 116254"/>
              <a:gd name="connsiteX9" fmla="*/ 1685925 w 7953375"/>
              <a:gd name="connsiteY9" fmla="*/ 21004 h 116254"/>
              <a:gd name="connsiteX10" fmla="*/ 1924050 w 7953375"/>
              <a:gd name="connsiteY10" fmla="*/ 30529 h 116254"/>
              <a:gd name="connsiteX11" fmla="*/ 2324100 w 7953375"/>
              <a:gd name="connsiteY11" fmla="*/ 30529 h 116254"/>
              <a:gd name="connsiteX12" fmla="*/ 2619375 w 7953375"/>
              <a:gd name="connsiteY12" fmla="*/ 21004 h 116254"/>
              <a:gd name="connsiteX13" fmla="*/ 2838450 w 7953375"/>
              <a:gd name="connsiteY13" fmla="*/ 30529 h 116254"/>
              <a:gd name="connsiteX14" fmla="*/ 3114675 w 7953375"/>
              <a:gd name="connsiteY14" fmla="*/ 11479 h 116254"/>
              <a:gd name="connsiteX15" fmla="*/ 3448050 w 7953375"/>
              <a:gd name="connsiteY15" fmla="*/ 21004 h 116254"/>
              <a:gd name="connsiteX16" fmla="*/ 3543300 w 7953375"/>
              <a:gd name="connsiteY16" fmla="*/ 30529 h 116254"/>
              <a:gd name="connsiteX17" fmla="*/ 3724275 w 7953375"/>
              <a:gd name="connsiteY17" fmla="*/ 40054 h 116254"/>
              <a:gd name="connsiteX18" fmla="*/ 3886200 w 7953375"/>
              <a:gd name="connsiteY18" fmla="*/ 49579 h 116254"/>
              <a:gd name="connsiteX19" fmla="*/ 4333875 w 7953375"/>
              <a:gd name="connsiteY19" fmla="*/ 40054 h 116254"/>
              <a:gd name="connsiteX20" fmla="*/ 4391025 w 7953375"/>
              <a:gd name="connsiteY20" fmla="*/ 49579 h 116254"/>
              <a:gd name="connsiteX21" fmla="*/ 5057775 w 7953375"/>
              <a:gd name="connsiteY21" fmla="*/ 49579 h 116254"/>
              <a:gd name="connsiteX22" fmla="*/ 5257800 w 7953375"/>
              <a:gd name="connsiteY22" fmla="*/ 40054 h 116254"/>
              <a:gd name="connsiteX23" fmla="*/ 5429250 w 7953375"/>
              <a:gd name="connsiteY23" fmla="*/ 30529 h 116254"/>
              <a:gd name="connsiteX24" fmla="*/ 5657850 w 7953375"/>
              <a:gd name="connsiteY24" fmla="*/ 21004 h 116254"/>
              <a:gd name="connsiteX25" fmla="*/ 5848350 w 7953375"/>
              <a:gd name="connsiteY25" fmla="*/ 11479 h 116254"/>
              <a:gd name="connsiteX26" fmla="*/ 6010275 w 7953375"/>
              <a:gd name="connsiteY26" fmla="*/ 21004 h 116254"/>
              <a:gd name="connsiteX27" fmla="*/ 6105525 w 7953375"/>
              <a:gd name="connsiteY27" fmla="*/ 30529 h 116254"/>
              <a:gd name="connsiteX28" fmla="*/ 6305550 w 7953375"/>
              <a:gd name="connsiteY28" fmla="*/ 21004 h 116254"/>
              <a:gd name="connsiteX29" fmla="*/ 6543675 w 7953375"/>
              <a:gd name="connsiteY29" fmla="*/ 30529 h 116254"/>
              <a:gd name="connsiteX30" fmla="*/ 6638925 w 7953375"/>
              <a:gd name="connsiteY30" fmla="*/ 40054 h 116254"/>
              <a:gd name="connsiteX31" fmla="*/ 6905625 w 7953375"/>
              <a:gd name="connsiteY31" fmla="*/ 30529 h 116254"/>
              <a:gd name="connsiteX32" fmla="*/ 7296150 w 7953375"/>
              <a:gd name="connsiteY32" fmla="*/ 11479 h 116254"/>
              <a:gd name="connsiteX33" fmla="*/ 7467600 w 7953375"/>
              <a:gd name="connsiteY33" fmla="*/ 18428 h 116254"/>
              <a:gd name="connsiteX34" fmla="*/ 7583640 w 7953375"/>
              <a:gd name="connsiteY34" fmla="*/ 17570 h 116254"/>
              <a:gd name="connsiteX35" fmla="*/ 7953375 w 7953375"/>
              <a:gd name="connsiteY35" fmla="*/ 25377 h 116254"/>
              <a:gd name="connsiteX0" fmla="*/ 0 w 7953375"/>
              <a:gd name="connsiteY0" fmla="*/ 121013 h 130538"/>
              <a:gd name="connsiteX1" fmla="*/ 123825 w 7953375"/>
              <a:gd name="connsiteY1" fmla="*/ 130538 h 130538"/>
              <a:gd name="connsiteX2" fmla="*/ 257175 w 7953375"/>
              <a:gd name="connsiteY2" fmla="*/ 111488 h 130538"/>
              <a:gd name="connsiteX3" fmla="*/ 323850 w 7953375"/>
              <a:gd name="connsiteY3" fmla="*/ 101963 h 130538"/>
              <a:gd name="connsiteX4" fmla="*/ 352425 w 7953375"/>
              <a:gd name="connsiteY4" fmla="*/ 92438 h 130538"/>
              <a:gd name="connsiteX5" fmla="*/ 945586 w 7953375"/>
              <a:gd name="connsiteY5" fmla="*/ 5773 h 130538"/>
              <a:gd name="connsiteX6" fmla="*/ 1143000 w 7953375"/>
              <a:gd name="connsiteY6" fmla="*/ 21390 h 130538"/>
              <a:gd name="connsiteX7" fmla="*/ 1343025 w 7953375"/>
              <a:gd name="connsiteY7" fmla="*/ 63863 h 130538"/>
              <a:gd name="connsiteX8" fmla="*/ 1524000 w 7953375"/>
              <a:gd name="connsiteY8" fmla="*/ 54338 h 130538"/>
              <a:gd name="connsiteX9" fmla="*/ 1685925 w 7953375"/>
              <a:gd name="connsiteY9" fmla="*/ 35288 h 130538"/>
              <a:gd name="connsiteX10" fmla="*/ 1924050 w 7953375"/>
              <a:gd name="connsiteY10" fmla="*/ 44813 h 130538"/>
              <a:gd name="connsiteX11" fmla="*/ 2324100 w 7953375"/>
              <a:gd name="connsiteY11" fmla="*/ 44813 h 130538"/>
              <a:gd name="connsiteX12" fmla="*/ 2619375 w 7953375"/>
              <a:gd name="connsiteY12" fmla="*/ 35288 h 130538"/>
              <a:gd name="connsiteX13" fmla="*/ 2838450 w 7953375"/>
              <a:gd name="connsiteY13" fmla="*/ 44813 h 130538"/>
              <a:gd name="connsiteX14" fmla="*/ 3114675 w 7953375"/>
              <a:gd name="connsiteY14" fmla="*/ 25763 h 130538"/>
              <a:gd name="connsiteX15" fmla="*/ 3448050 w 7953375"/>
              <a:gd name="connsiteY15" fmla="*/ 35288 h 130538"/>
              <a:gd name="connsiteX16" fmla="*/ 3543300 w 7953375"/>
              <a:gd name="connsiteY16" fmla="*/ 44813 h 130538"/>
              <a:gd name="connsiteX17" fmla="*/ 3724275 w 7953375"/>
              <a:gd name="connsiteY17" fmla="*/ 54338 h 130538"/>
              <a:gd name="connsiteX18" fmla="*/ 3886200 w 7953375"/>
              <a:gd name="connsiteY18" fmla="*/ 63863 h 130538"/>
              <a:gd name="connsiteX19" fmla="*/ 4333875 w 7953375"/>
              <a:gd name="connsiteY19" fmla="*/ 54338 h 130538"/>
              <a:gd name="connsiteX20" fmla="*/ 4391025 w 7953375"/>
              <a:gd name="connsiteY20" fmla="*/ 63863 h 130538"/>
              <a:gd name="connsiteX21" fmla="*/ 5057775 w 7953375"/>
              <a:gd name="connsiteY21" fmla="*/ 63863 h 130538"/>
              <a:gd name="connsiteX22" fmla="*/ 5257800 w 7953375"/>
              <a:gd name="connsiteY22" fmla="*/ 54338 h 130538"/>
              <a:gd name="connsiteX23" fmla="*/ 5429250 w 7953375"/>
              <a:gd name="connsiteY23" fmla="*/ 44813 h 130538"/>
              <a:gd name="connsiteX24" fmla="*/ 5657850 w 7953375"/>
              <a:gd name="connsiteY24" fmla="*/ 35288 h 130538"/>
              <a:gd name="connsiteX25" fmla="*/ 5848350 w 7953375"/>
              <a:gd name="connsiteY25" fmla="*/ 25763 h 130538"/>
              <a:gd name="connsiteX26" fmla="*/ 6010275 w 7953375"/>
              <a:gd name="connsiteY26" fmla="*/ 35288 h 130538"/>
              <a:gd name="connsiteX27" fmla="*/ 6105525 w 7953375"/>
              <a:gd name="connsiteY27" fmla="*/ 44813 h 130538"/>
              <a:gd name="connsiteX28" fmla="*/ 6305550 w 7953375"/>
              <a:gd name="connsiteY28" fmla="*/ 35288 h 130538"/>
              <a:gd name="connsiteX29" fmla="*/ 6543675 w 7953375"/>
              <a:gd name="connsiteY29" fmla="*/ 44813 h 130538"/>
              <a:gd name="connsiteX30" fmla="*/ 6638925 w 7953375"/>
              <a:gd name="connsiteY30" fmla="*/ 54338 h 130538"/>
              <a:gd name="connsiteX31" fmla="*/ 6905625 w 7953375"/>
              <a:gd name="connsiteY31" fmla="*/ 44813 h 130538"/>
              <a:gd name="connsiteX32" fmla="*/ 7296150 w 7953375"/>
              <a:gd name="connsiteY32" fmla="*/ 25763 h 130538"/>
              <a:gd name="connsiteX33" fmla="*/ 7467600 w 7953375"/>
              <a:gd name="connsiteY33" fmla="*/ 32712 h 130538"/>
              <a:gd name="connsiteX34" fmla="*/ 7583640 w 7953375"/>
              <a:gd name="connsiteY34" fmla="*/ 31854 h 130538"/>
              <a:gd name="connsiteX35" fmla="*/ 7953375 w 7953375"/>
              <a:gd name="connsiteY35" fmla="*/ 39661 h 130538"/>
              <a:gd name="connsiteX0" fmla="*/ 0 w 7953375"/>
              <a:gd name="connsiteY0" fmla="*/ 135148 h 144673"/>
              <a:gd name="connsiteX1" fmla="*/ 123825 w 7953375"/>
              <a:gd name="connsiteY1" fmla="*/ 144673 h 144673"/>
              <a:gd name="connsiteX2" fmla="*/ 257175 w 7953375"/>
              <a:gd name="connsiteY2" fmla="*/ 125623 h 144673"/>
              <a:gd name="connsiteX3" fmla="*/ 323850 w 7953375"/>
              <a:gd name="connsiteY3" fmla="*/ 116098 h 144673"/>
              <a:gd name="connsiteX4" fmla="*/ 352425 w 7953375"/>
              <a:gd name="connsiteY4" fmla="*/ 106573 h 144673"/>
              <a:gd name="connsiteX5" fmla="*/ 945586 w 7953375"/>
              <a:gd name="connsiteY5" fmla="*/ 19908 h 144673"/>
              <a:gd name="connsiteX6" fmla="*/ 1143000 w 7953375"/>
              <a:gd name="connsiteY6" fmla="*/ 35525 h 144673"/>
              <a:gd name="connsiteX7" fmla="*/ 1351680 w 7953375"/>
              <a:gd name="connsiteY7" fmla="*/ 0 h 144673"/>
              <a:gd name="connsiteX8" fmla="*/ 1524000 w 7953375"/>
              <a:gd name="connsiteY8" fmla="*/ 68473 h 144673"/>
              <a:gd name="connsiteX9" fmla="*/ 1685925 w 7953375"/>
              <a:gd name="connsiteY9" fmla="*/ 49423 h 144673"/>
              <a:gd name="connsiteX10" fmla="*/ 1924050 w 7953375"/>
              <a:gd name="connsiteY10" fmla="*/ 58948 h 144673"/>
              <a:gd name="connsiteX11" fmla="*/ 2324100 w 7953375"/>
              <a:gd name="connsiteY11" fmla="*/ 58948 h 144673"/>
              <a:gd name="connsiteX12" fmla="*/ 2619375 w 7953375"/>
              <a:gd name="connsiteY12" fmla="*/ 49423 h 144673"/>
              <a:gd name="connsiteX13" fmla="*/ 2838450 w 7953375"/>
              <a:gd name="connsiteY13" fmla="*/ 58948 h 144673"/>
              <a:gd name="connsiteX14" fmla="*/ 3114675 w 7953375"/>
              <a:gd name="connsiteY14" fmla="*/ 39898 h 144673"/>
              <a:gd name="connsiteX15" fmla="*/ 3448050 w 7953375"/>
              <a:gd name="connsiteY15" fmla="*/ 49423 h 144673"/>
              <a:gd name="connsiteX16" fmla="*/ 3543300 w 7953375"/>
              <a:gd name="connsiteY16" fmla="*/ 58948 h 144673"/>
              <a:gd name="connsiteX17" fmla="*/ 3724275 w 7953375"/>
              <a:gd name="connsiteY17" fmla="*/ 68473 h 144673"/>
              <a:gd name="connsiteX18" fmla="*/ 3886200 w 7953375"/>
              <a:gd name="connsiteY18" fmla="*/ 77998 h 144673"/>
              <a:gd name="connsiteX19" fmla="*/ 4333875 w 7953375"/>
              <a:gd name="connsiteY19" fmla="*/ 68473 h 144673"/>
              <a:gd name="connsiteX20" fmla="*/ 4391025 w 7953375"/>
              <a:gd name="connsiteY20" fmla="*/ 77998 h 144673"/>
              <a:gd name="connsiteX21" fmla="*/ 5057775 w 7953375"/>
              <a:gd name="connsiteY21" fmla="*/ 77998 h 144673"/>
              <a:gd name="connsiteX22" fmla="*/ 5257800 w 7953375"/>
              <a:gd name="connsiteY22" fmla="*/ 68473 h 144673"/>
              <a:gd name="connsiteX23" fmla="*/ 5429250 w 7953375"/>
              <a:gd name="connsiteY23" fmla="*/ 58948 h 144673"/>
              <a:gd name="connsiteX24" fmla="*/ 5657850 w 7953375"/>
              <a:gd name="connsiteY24" fmla="*/ 49423 h 144673"/>
              <a:gd name="connsiteX25" fmla="*/ 5848350 w 7953375"/>
              <a:gd name="connsiteY25" fmla="*/ 39898 h 144673"/>
              <a:gd name="connsiteX26" fmla="*/ 6010275 w 7953375"/>
              <a:gd name="connsiteY26" fmla="*/ 49423 h 144673"/>
              <a:gd name="connsiteX27" fmla="*/ 6105525 w 7953375"/>
              <a:gd name="connsiteY27" fmla="*/ 58948 h 144673"/>
              <a:gd name="connsiteX28" fmla="*/ 6305550 w 7953375"/>
              <a:gd name="connsiteY28" fmla="*/ 49423 h 144673"/>
              <a:gd name="connsiteX29" fmla="*/ 6543675 w 7953375"/>
              <a:gd name="connsiteY29" fmla="*/ 58948 h 144673"/>
              <a:gd name="connsiteX30" fmla="*/ 6638925 w 7953375"/>
              <a:gd name="connsiteY30" fmla="*/ 68473 h 144673"/>
              <a:gd name="connsiteX31" fmla="*/ 6905625 w 7953375"/>
              <a:gd name="connsiteY31" fmla="*/ 58948 h 144673"/>
              <a:gd name="connsiteX32" fmla="*/ 7296150 w 7953375"/>
              <a:gd name="connsiteY32" fmla="*/ 39898 h 144673"/>
              <a:gd name="connsiteX33" fmla="*/ 7467600 w 7953375"/>
              <a:gd name="connsiteY33" fmla="*/ 46847 h 144673"/>
              <a:gd name="connsiteX34" fmla="*/ 7583640 w 7953375"/>
              <a:gd name="connsiteY34" fmla="*/ 45989 h 144673"/>
              <a:gd name="connsiteX35" fmla="*/ 7953375 w 7953375"/>
              <a:gd name="connsiteY35" fmla="*/ 53796 h 144673"/>
              <a:gd name="connsiteX0" fmla="*/ 0 w 7953375"/>
              <a:gd name="connsiteY0" fmla="*/ 145329 h 154854"/>
              <a:gd name="connsiteX1" fmla="*/ 123825 w 7953375"/>
              <a:gd name="connsiteY1" fmla="*/ 154854 h 154854"/>
              <a:gd name="connsiteX2" fmla="*/ 257175 w 7953375"/>
              <a:gd name="connsiteY2" fmla="*/ 135804 h 154854"/>
              <a:gd name="connsiteX3" fmla="*/ 323850 w 7953375"/>
              <a:gd name="connsiteY3" fmla="*/ 126279 h 154854"/>
              <a:gd name="connsiteX4" fmla="*/ 378390 w 7953375"/>
              <a:gd name="connsiteY4" fmla="*/ 4090 h 154854"/>
              <a:gd name="connsiteX5" fmla="*/ 945586 w 7953375"/>
              <a:gd name="connsiteY5" fmla="*/ 30089 h 154854"/>
              <a:gd name="connsiteX6" fmla="*/ 1143000 w 7953375"/>
              <a:gd name="connsiteY6" fmla="*/ 45706 h 154854"/>
              <a:gd name="connsiteX7" fmla="*/ 1351680 w 7953375"/>
              <a:gd name="connsiteY7" fmla="*/ 10181 h 154854"/>
              <a:gd name="connsiteX8" fmla="*/ 1524000 w 7953375"/>
              <a:gd name="connsiteY8" fmla="*/ 78654 h 154854"/>
              <a:gd name="connsiteX9" fmla="*/ 1685925 w 7953375"/>
              <a:gd name="connsiteY9" fmla="*/ 59604 h 154854"/>
              <a:gd name="connsiteX10" fmla="*/ 1924050 w 7953375"/>
              <a:gd name="connsiteY10" fmla="*/ 69129 h 154854"/>
              <a:gd name="connsiteX11" fmla="*/ 2324100 w 7953375"/>
              <a:gd name="connsiteY11" fmla="*/ 69129 h 154854"/>
              <a:gd name="connsiteX12" fmla="*/ 2619375 w 7953375"/>
              <a:gd name="connsiteY12" fmla="*/ 59604 h 154854"/>
              <a:gd name="connsiteX13" fmla="*/ 2838450 w 7953375"/>
              <a:gd name="connsiteY13" fmla="*/ 69129 h 154854"/>
              <a:gd name="connsiteX14" fmla="*/ 3114675 w 7953375"/>
              <a:gd name="connsiteY14" fmla="*/ 50079 h 154854"/>
              <a:gd name="connsiteX15" fmla="*/ 3448050 w 7953375"/>
              <a:gd name="connsiteY15" fmla="*/ 59604 h 154854"/>
              <a:gd name="connsiteX16" fmla="*/ 3543300 w 7953375"/>
              <a:gd name="connsiteY16" fmla="*/ 69129 h 154854"/>
              <a:gd name="connsiteX17" fmla="*/ 3724275 w 7953375"/>
              <a:gd name="connsiteY17" fmla="*/ 78654 h 154854"/>
              <a:gd name="connsiteX18" fmla="*/ 3886200 w 7953375"/>
              <a:gd name="connsiteY18" fmla="*/ 88179 h 154854"/>
              <a:gd name="connsiteX19" fmla="*/ 4333875 w 7953375"/>
              <a:gd name="connsiteY19" fmla="*/ 78654 h 154854"/>
              <a:gd name="connsiteX20" fmla="*/ 4391025 w 7953375"/>
              <a:gd name="connsiteY20" fmla="*/ 88179 h 154854"/>
              <a:gd name="connsiteX21" fmla="*/ 5057775 w 7953375"/>
              <a:gd name="connsiteY21" fmla="*/ 88179 h 154854"/>
              <a:gd name="connsiteX22" fmla="*/ 5257800 w 7953375"/>
              <a:gd name="connsiteY22" fmla="*/ 78654 h 154854"/>
              <a:gd name="connsiteX23" fmla="*/ 5429250 w 7953375"/>
              <a:gd name="connsiteY23" fmla="*/ 69129 h 154854"/>
              <a:gd name="connsiteX24" fmla="*/ 5657850 w 7953375"/>
              <a:gd name="connsiteY24" fmla="*/ 59604 h 154854"/>
              <a:gd name="connsiteX25" fmla="*/ 5848350 w 7953375"/>
              <a:gd name="connsiteY25" fmla="*/ 50079 h 154854"/>
              <a:gd name="connsiteX26" fmla="*/ 6010275 w 7953375"/>
              <a:gd name="connsiteY26" fmla="*/ 59604 h 154854"/>
              <a:gd name="connsiteX27" fmla="*/ 6105525 w 7953375"/>
              <a:gd name="connsiteY27" fmla="*/ 69129 h 154854"/>
              <a:gd name="connsiteX28" fmla="*/ 6305550 w 7953375"/>
              <a:gd name="connsiteY28" fmla="*/ 59604 h 154854"/>
              <a:gd name="connsiteX29" fmla="*/ 6543675 w 7953375"/>
              <a:gd name="connsiteY29" fmla="*/ 69129 h 154854"/>
              <a:gd name="connsiteX30" fmla="*/ 6638925 w 7953375"/>
              <a:gd name="connsiteY30" fmla="*/ 78654 h 154854"/>
              <a:gd name="connsiteX31" fmla="*/ 6905625 w 7953375"/>
              <a:gd name="connsiteY31" fmla="*/ 69129 h 154854"/>
              <a:gd name="connsiteX32" fmla="*/ 7296150 w 7953375"/>
              <a:gd name="connsiteY32" fmla="*/ 50079 h 154854"/>
              <a:gd name="connsiteX33" fmla="*/ 7467600 w 7953375"/>
              <a:gd name="connsiteY33" fmla="*/ 57028 h 154854"/>
              <a:gd name="connsiteX34" fmla="*/ 7583640 w 7953375"/>
              <a:gd name="connsiteY34" fmla="*/ 56170 h 154854"/>
              <a:gd name="connsiteX35" fmla="*/ 7953375 w 7953375"/>
              <a:gd name="connsiteY35" fmla="*/ 63977 h 154854"/>
              <a:gd name="connsiteX0" fmla="*/ 0 w 7953375"/>
              <a:gd name="connsiteY0" fmla="*/ 149995 h 160467"/>
              <a:gd name="connsiteX1" fmla="*/ 123825 w 7953375"/>
              <a:gd name="connsiteY1" fmla="*/ 159520 h 160467"/>
              <a:gd name="connsiteX2" fmla="*/ 257175 w 7953375"/>
              <a:gd name="connsiteY2" fmla="*/ 140470 h 160467"/>
              <a:gd name="connsiteX3" fmla="*/ 323850 w 7953375"/>
              <a:gd name="connsiteY3" fmla="*/ 949 h 160467"/>
              <a:gd name="connsiteX4" fmla="*/ 378390 w 7953375"/>
              <a:gd name="connsiteY4" fmla="*/ 8756 h 160467"/>
              <a:gd name="connsiteX5" fmla="*/ 945586 w 7953375"/>
              <a:gd name="connsiteY5" fmla="*/ 34755 h 160467"/>
              <a:gd name="connsiteX6" fmla="*/ 1143000 w 7953375"/>
              <a:gd name="connsiteY6" fmla="*/ 50372 h 160467"/>
              <a:gd name="connsiteX7" fmla="*/ 1351680 w 7953375"/>
              <a:gd name="connsiteY7" fmla="*/ 14847 h 160467"/>
              <a:gd name="connsiteX8" fmla="*/ 1524000 w 7953375"/>
              <a:gd name="connsiteY8" fmla="*/ 83320 h 160467"/>
              <a:gd name="connsiteX9" fmla="*/ 1685925 w 7953375"/>
              <a:gd name="connsiteY9" fmla="*/ 64270 h 160467"/>
              <a:gd name="connsiteX10" fmla="*/ 1924050 w 7953375"/>
              <a:gd name="connsiteY10" fmla="*/ 73795 h 160467"/>
              <a:gd name="connsiteX11" fmla="*/ 2324100 w 7953375"/>
              <a:gd name="connsiteY11" fmla="*/ 73795 h 160467"/>
              <a:gd name="connsiteX12" fmla="*/ 2619375 w 7953375"/>
              <a:gd name="connsiteY12" fmla="*/ 64270 h 160467"/>
              <a:gd name="connsiteX13" fmla="*/ 2838450 w 7953375"/>
              <a:gd name="connsiteY13" fmla="*/ 73795 h 160467"/>
              <a:gd name="connsiteX14" fmla="*/ 3114675 w 7953375"/>
              <a:gd name="connsiteY14" fmla="*/ 54745 h 160467"/>
              <a:gd name="connsiteX15" fmla="*/ 3448050 w 7953375"/>
              <a:gd name="connsiteY15" fmla="*/ 64270 h 160467"/>
              <a:gd name="connsiteX16" fmla="*/ 3543300 w 7953375"/>
              <a:gd name="connsiteY16" fmla="*/ 73795 h 160467"/>
              <a:gd name="connsiteX17" fmla="*/ 3724275 w 7953375"/>
              <a:gd name="connsiteY17" fmla="*/ 83320 h 160467"/>
              <a:gd name="connsiteX18" fmla="*/ 3886200 w 7953375"/>
              <a:gd name="connsiteY18" fmla="*/ 92845 h 160467"/>
              <a:gd name="connsiteX19" fmla="*/ 4333875 w 7953375"/>
              <a:gd name="connsiteY19" fmla="*/ 83320 h 160467"/>
              <a:gd name="connsiteX20" fmla="*/ 4391025 w 7953375"/>
              <a:gd name="connsiteY20" fmla="*/ 92845 h 160467"/>
              <a:gd name="connsiteX21" fmla="*/ 5057775 w 7953375"/>
              <a:gd name="connsiteY21" fmla="*/ 92845 h 160467"/>
              <a:gd name="connsiteX22" fmla="*/ 5257800 w 7953375"/>
              <a:gd name="connsiteY22" fmla="*/ 83320 h 160467"/>
              <a:gd name="connsiteX23" fmla="*/ 5429250 w 7953375"/>
              <a:gd name="connsiteY23" fmla="*/ 73795 h 160467"/>
              <a:gd name="connsiteX24" fmla="*/ 5657850 w 7953375"/>
              <a:gd name="connsiteY24" fmla="*/ 64270 h 160467"/>
              <a:gd name="connsiteX25" fmla="*/ 5848350 w 7953375"/>
              <a:gd name="connsiteY25" fmla="*/ 54745 h 160467"/>
              <a:gd name="connsiteX26" fmla="*/ 6010275 w 7953375"/>
              <a:gd name="connsiteY26" fmla="*/ 64270 h 160467"/>
              <a:gd name="connsiteX27" fmla="*/ 6105525 w 7953375"/>
              <a:gd name="connsiteY27" fmla="*/ 73795 h 160467"/>
              <a:gd name="connsiteX28" fmla="*/ 6305550 w 7953375"/>
              <a:gd name="connsiteY28" fmla="*/ 64270 h 160467"/>
              <a:gd name="connsiteX29" fmla="*/ 6543675 w 7953375"/>
              <a:gd name="connsiteY29" fmla="*/ 73795 h 160467"/>
              <a:gd name="connsiteX30" fmla="*/ 6638925 w 7953375"/>
              <a:gd name="connsiteY30" fmla="*/ 83320 h 160467"/>
              <a:gd name="connsiteX31" fmla="*/ 6905625 w 7953375"/>
              <a:gd name="connsiteY31" fmla="*/ 73795 h 160467"/>
              <a:gd name="connsiteX32" fmla="*/ 7296150 w 7953375"/>
              <a:gd name="connsiteY32" fmla="*/ 54745 h 160467"/>
              <a:gd name="connsiteX33" fmla="*/ 7467600 w 7953375"/>
              <a:gd name="connsiteY33" fmla="*/ 61694 h 160467"/>
              <a:gd name="connsiteX34" fmla="*/ 7583640 w 7953375"/>
              <a:gd name="connsiteY34" fmla="*/ 60836 h 160467"/>
              <a:gd name="connsiteX35" fmla="*/ 7953375 w 7953375"/>
              <a:gd name="connsiteY35" fmla="*/ 68643 h 160467"/>
              <a:gd name="connsiteX0" fmla="*/ 0 w 7953375"/>
              <a:gd name="connsiteY0" fmla="*/ 149995 h 167734"/>
              <a:gd name="connsiteX1" fmla="*/ 123825 w 7953375"/>
              <a:gd name="connsiteY1" fmla="*/ 159520 h 167734"/>
              <a:gd name="connsiteX2" fmla="*/ 257175 w 7953375"/>
              <a:gd name="connsiteY2" fmla="*/ 19140 h 167734"/>
              <a:gd name="connsiteX3" fmla="*/ 323850 w 7953375"/>
              <a:gd name="connsiteY3" fmla="*/ 949 h 167734"/>
              <a:gd name="connsiteX4" fmla="*/ 378390 w 7953375"/>
              <a:gd name="connsiteY4" fmla="*/ 8756 h 167734"/>
              <a:gd name="connsiteX5" fmla="*/ 945586 w 7953375"/>
              <a:gd name="connsiteY5" fmla="*/ 34755 h 167734"/>
              <a:gd name="connsiteX6" fmla="*/ 1143000 w 7953375"/>
              <a:gd name="connsiteY6" fmla="*/ 50372 h 167734"/>
              <a:gd name="connsiteX7" fmla="*/ 1351680 w 7953375"/>
              <a:gd name="connsiteY7" fmla="*/ 14847 h 167734"/>
              <a:gd name="connsiteX8" fmla="*/ 1524000 w 7953375"/>
              <a:gd name="connsiteY8" fmla="*/ 83320 h 167734"/>
              <a:gd name="connsiteX9" fmla="*/ 1685925 w 7953375"/>
              <a:gd name="connsiteY9" fmla="*/ 64270 h 167734"/>
              <a:gd name="connsiteX10" fmla="*/ 1924050 w 7953375"/>
              <a:gd name="connsiteY10" fmla="*/ 73795 h 167734"/>
              <a:gd name="connsiteX11" fmla="*/ 2324100 w 7953375"/>
              <a:gd name="connsiteY11" fmla="*/ 73795 h 167734"/>
              <a:gd name="connsiteX12" fmla="*/ 2619375 w 7953375"/>
              <a:gd name="connsiteY12" fmla="*/ 64270 h 167734"/>
              <a:gd name="connsiteX13" fmla="*/ 2838450 w 7953375"/>
              <a:gd name="connsiteY13" fmla="*/ 73795 h 167734"/>
              <a:gd name="connsiteX14" fmla="*/ 3114675 w 7953375"/>
              <a:gd name="connsiteY14" fmla="*/ 54745 h 167734"/>
              <a:gd name="connsiteX15" fmla="*/ 3448050 w 7953375"/>
              <a:gd name="connsiteY15" fmla="*/ 64270 h 167734"/>
              <a:gd name="connsiteX16" fmla="*/ 3543300 w 7953375"/>
              <a:gd name="connsiteY16" fmla="*/ 73795 h 167734"/>
              <a:gd name="connsiteX17" fmla="*/ 3724275 w 7953375"/>
              <a:gd name="connsiteY17" fmla="*/ 83320 h 167734"/>
              <a:gd name="connsiteX18" fmla="*/ 3886200 w 7953375"/>
              <a:gd name="connsiteY18" fmla="*/ 92845 h 167734"/>
              <a:gd name="connsiteX19" fmla="*/ 4333875 w 7953375"/>
              <a:gd name="connsiteY19" fmla="*/ 83320 h 167734"/>
              <a:gd name="connsiteX20" fmla="*/ 4391025 w 7953375"/>
              <a:gd name="connsiteY20" fmla="*/ 92845 h 167734"/>
              <a:gd name="connsiteX21" fmla="*/ 5057775 w 7953375"/>
              <a:gd name="connsiteY21" fmla="*/ 92845 h 167734"/>
              <a:gd name="connsiteX22" fmla="*/ 5257800 w 7953375"/>
              <a:gd name="connsiteY22" fmla="*/ 83320 h 167734"/>
              <a:gd name="connsiteX23" fmla="*/ 5429250 w 7953375"/>
              <a:gd name="connsiteY23" fmla="*/ 73795 h 167734"/>
              <a:gd name="connsiteX24" fmla="*/ 5657850 w 7953375"/>
              <a:gd name="connsiteY24" fmla="*/ 64270 h 167734"/>
              <a:gd name="connsiteX25" fmla="*/ 5848350 w 7953375"/>
              <a:gd name="connsiteY25" fmla="*/ 54745 h 167734"/>
              <a:gd name="connsiteX26" fmla="*/ 6010275 w 7953375"/>
              <a:gd name="connsiteY26" fmla="*/ 64270 h 167734"/>
              <a:gd name="connsiteX27" fmla="*/ 6105525 w 7953375"/>
              <a:gd name="connsiteY27" fmla="*/ 73795 h 167734"/>
              <a:gd name="connsiteX28" fmla="*/ 6305550 w 7953375"/>
              <a:gd name="connsiteY28" fmla="*/ 64270 h 167734"/>
              <a:gd name="connsiteX29" fmla="*/ 6543675 w 7953375"/>
              <a:gd name="connsiteY29" fmla="*/ 73795 h 167734"/>
              <a:gd name="connsiteX30" fmla="*/ 6638925 w 7953375"/>
              <a:gd name="connsiteY30" fmla="*/ 83320 h 167734"/>
              <a:gd name="connsiteX31" fmla="*/ 6905625 w 7953375"/>
              <a:gd name="connsiteY31" fmla="*/ 73795 h 167734"/>
              <a:gd name="connsiteX32" fmla="*/ 7296150 w 7953375"/>
              <a:gd name="connsiteY32" fmla="*/ 54745 h 167734"/>
              <a:gd name="connsiteX33" fmla="*/ 7467600 w 7953375"/>
              <a:gd name="connsiteY33" fmla="*/ 61694 h 167734"/>
              <a:gd name="connsiteX34" fmla="*/ 7583640 w 7953375"/>
              <a:gd name="connsiteY34" fmla="*/ 60836 h 167734"/>
              <a:gd name="connsiteX35" fmla="*/ 7953375 w 7953375"/>
              <a:gd name="connsiteY35" fmla="*/ 68643 h 167734"/>
              <a:gd name="connsiteX0" fmla="*/ 0 w 7953375"/>
              <a:gd name="connsiteY0" fmla="*/ 149995 h 150062"/>
              <a:gd name="connsiteX1" fmla="*/ 167100 w 7953375"/>
              <a:gd name="connsiteY1" fmla="*/ 20858 h 150062"/>
              <a:gd name="connsiteX2" fmla="*/ 257175 w 7953375"/>
              <a:gd name="connsiteY2" fmla="*/ 19140 h 150062"/>
              <a:gd name="connsiteX3" fmla="*/ 323850 w 7953375"/>
              <a:gd name="connsiteY3" fmla="*/ 949 h 150062"/>
              <a:gd name="connsiteX4" fmla="*/ 378390 w 7953375"/>
              <a:gd name="connsiteY4" fmla="*/ 8756 h 150062"/>
              <a:gd name="connsiteX5" fmla="*/ 945586 w 7953375"/>
              <a:gd name="connsiteY5" fmla="*/ 34755 h 150062"/>
              <a:gd name="connsiteX6" fmla="*/ 1143000 w 7953375"/>
              <a:gd name="connsiteY6" fmla="*/ 50372 h 150062"/>
              <a:gd name="connsiteX7" fmla="*/ 1351680 w 7953375"/>
              <a:gd name="connsiteY7" fmla="*/ 14847 h 150062"/>
              <a:gd name="connsiteX8" fmla="*/ 1524000 w 7953375"/>
              <a:gd name="connsiteY8" fmla="*/ 83320 h 150062"/>
              <a:gd name="connsiteX9" fmla="*/ 1685925 w 7953375"/>
              <a:gd name="connsiteY9" fmla="*/ 64270 h 150062"/>
              <a:gd name="connsiteX10" fmla="*/ 1924050 w 7953375"/>
              <a:gd name="connsiteY10" fmla="*/ 73795 h 150062"/>
              <a:gd name="connsiteX11" fmla="*/ 2324100 w 7953375"/>
              <a:gd name="connsiteY11" fmla="*/ 73795 h 150062"/>
              <a:gd name="connsiteX12" fmla="*/ 2619375 w 7953375"/>
              <a:gd name="connsiteY12" fmla="*/ 64270 h 150062"/>
              <a:gd name="connsiteX13" fmla="*/ 2838450 w 7953375"/>
              <a:gd name="connsiteY13" fmla="*/ 73795 h 150062"/>
              <a:gd name="connsiteX14" fmla="*/ 3114675 w 7953375"/>
              <a:gd name="connsiteY14" fmla="*/ 54745 h 150062"/>
              <a:gd name="connsiteX15" fmla="*/ 3448050 w 7953375"/>
              <a:gd name="connsiteY15" fmla="*/ 64270 h 150062"/>
              <a:gd name="connsiteX16" fmla="*/ 3543300 w 7953375"/>
              <a:gd name="connsiteY16" fmla="*/ 73795 h 150062"/>
              <a:gd name="connsiteX17" fmla="*/ 3724275 w 7953375"/>
              <a:gd name="connsiteY17" fmla="*/ 83320 h 150062"/>
              <a:gd name="connsiteX18" fmla="*/ 3886200 w 7953375"/>
              <a:gd name="connsiteY18" fmla="*/ 92845 h 150062"/>
              <a:gd name="connsiteX19" fmla="*/ 4333875 w 7953375"/>
              <a:gd name="connsiteY19" fmla="*/ 83320 h 150062"/>
              <a:gd name="connsiteX20" fmla="*/ 4391025 w 7953375"/>
              <a:gd name="connsiteY20" fmla="*/ 92845 h 150062"/>
              <a:gd name="connsiteX21" fmla="*/ 5057775 w 7953375"/>
              <a:gd name="connsiteY21" fmla="*/ 92845 h 150062"/>
              <a:gd name="connsiteX22" fmla="*/ 5257800 w 7953375"/>
              <a:gd name="connsiteY22" fmla="*/ 83320 h 150062"/>
              <a:gd name="connsiteX23" fmla="*/ 5429250 w 7953375"/>
              <a:gd name="connsiteY23" fmla="*/ 73795 h 150062"/>
              <a:gd name="connsiteX24" fmla="*/ 5657850 w 7953375"/>
              <a:gd name="connsiteY24" fmla="*/ 64270 h 150062"/>
              <a:gd name="connsiteX25" fmla="*/ 5848350 w 7953375"/>
              <a:gd name="connsiteY25" fmla="*/ 54745 h 150062"/>
              <a:gd name="connsiteX26" fmla="*/ 6010275 w 7953375"/>
              <a:gd name="connsiteY26" fmla="*/ 64270 h 150062"/>
              <a:gd name="connsiteX27" fmla="*/ 6105525 w 7953375"/>
              <a:gd name="connsiteY27" fmla="*/ 73795 h 150062"/>
              <a:gd name="connsiteX28" fmla="*/ 6305550 w 7953375"/>
              <a:gd name="connsiteY28" fmla="*/ 64270 h 150062"/>
              <a:gd name="connsiteX29" fmla="*/ 6543675 w 7953375"/>
              <a:gd name="connsiteY29" fmla="*/ 73795 h 150062"/>
              <a:gd name="connsiteX30" fmla="*/ 6638925 w 7953375"/>
              <a:gd name="connsiteY30" fmla="*/ 83320 h 150062"/>
              <a:gd name="connsiteX31" fmla="*/ 6905625 w 7953375"/>
              <a:gd name="connsiteY31" fmla="*/ 73795 h 150062"/>
              <a:gd name="connsiteX32" fmla="*/ 7296150 w 7953375"/>
              <a:gd name="connsiteY32" fmla="*/ 54745 h 150062"/>
              <a:gd name="connsiteX33" fmla="*/ 7467600 w 7953375"/>
              <a:gd name="connsiteY33" fmla="*/ 61694 h 150062"/>
              <a:gd name="connsiteX34" fmla="*/ 7583640 w 7953375"/>
              <a:gd name="connsiteY34" fmla="*/ 60836 h 150062"/>
              <a:gd name="connsiteX35" fmla="*/ 7953375 w 7953375"/>
              <a:gd name="connsiteY35" fmla="*/ 68643 h 150062"/>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25715 w 7927410"/>
              <a:gd name="connsiteY7" fmla="*/ 14847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088710 w 7927410"/>
              <a:gd name="connsiteY14" fmla="*/ 54745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68643 h 103523"/>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17060 w 7927410"/>
              <a:gd name="connsiteY7" fmla="*/ 58179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088710 w 7927410"/>
              <a:gd name="connsiteY14" fmla="*/ 54745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68643 h 103523"/>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17060 w 7927410"/>
              <a:gd name="connsiteY7" fmla="*/ 58179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088710 w 7927410"/>
              <a:gd name="connsiteY14" fmla="*/ 54745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33978 h 103523"/>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17060 w 7927410"/>
              <a:gd name="connsiteY7" fmla="*/ 58179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141044 w 7927410"/>
              <a:gd name="connsiteY14" fmla="*/ 64273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33978 h 103523"/>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17060 w 7927410"/>
              <a:gd name="connsiteY7" fmla="*/ 58179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145801 w 7927410"/>
              <a:gd name="connsiteY14" fmla="*/ 83330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33978 h 103523"/>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17060 w 7927410"/>
              <a:gd name="connsiteY7" fmla="*/ 58179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145801 w 7927410"/>
              <a:gd name="connsiteY14" fmla="*/ 64273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33978 h 103523"/>
              <a:gd name="connsiteX0" fmla="*/ 0 w 7927410"/>
              <a:gd name="connsiteY0" fmla="*/ 28666 h 103523"/>
              <a:gd name="connsiteX1" fmla="*/ 141135 w 7927410"/>
              <a:gd name="connsiteY1" fmla="*/ 20858 h 103523"/>
              <a:gd name="connsiteX2" fmla="*/ 231210 w 7927410"/>
              <a:gd name="connsiteY2" fmla="*/ 19140 h 103523"/>
              <a:gd name="connsiteX3" fmla="*/ 297885 w 7927410"/>
              <a:gd name="connsiteY3" fmla="*/ 949 h 103523"/>
              <a:gd name="connsiteX4" fmla="*/ 352425 w 7927410"/>
              <a:gd name="connsiteY4" fmla="*/ 8756 h 103523"/>
              <a:gd name="connsiteX5" fmla="*/ 919621 w 7927410"/>
              <a:gd name="connsiteY5" fmla="*/ 34755 h 103523"/>
              <a:gd name="connsiteX6" fmla="*/ 1117035 w 7927410"/>
              <a:gd name="connsiteY6" fmla="*/ 50372 h 103523"/>
              <a:gd name="connsiteX7" fmla="*/ 1317060 w 7927410"/>
              <a:gd name="connsiteY7" fmla="*/ 58179 h 103523"/>
              <a:gd name="connsiteX8" fmla="*/ 1498035 w 7927410"/>
              <a:gd name="connsiteY8" fmla="*/ 83320 h 103523"/>
              <a:gd name="connsiteX9" fmla="*/ 1659960 w 7927410"/>
              <a:gd name="connsiteY9" fmla="*/ 64270 h 103523"/>
              <a:gd name="connsiteX10" fmla="*/ 1898085 w 7927410"/>
              <a:gd name="connsiteY10" fmla="*/ 73795 h 103523"/>
              <a:gd name="connsiteX11" fmla="*/ 2298135 w 7927410"/>
              <a:gd name="connsiteY11" fmla="*/ 73795 h 103523"/>
              <a:gd name="connsiteX12" fmla="*/ 2593410 w 7927410"/>
              <a:gd name="connsiteY12" fmla="*/ 64270 h 103523"/>
              <a:gd name="connsiteX13" fmla="*/ 2812485 w 7927410"/>
              <a:gd name="connsiteY13" fmla="*/ 73795 h 103523"/>
              <a:gd name="connsiteX14" fmla="*/ 3145801 w 7927410"/>
              <a:gd name="connsiteY14" fmla="*/ 64273 h 103523"/>
              <a:gd name="connsiteX15" fmla="*/ 3422085 w 7927410"/>
              <a:gd name="connsiteY15" fmla="*/ 64270 h 103523"/>
              <a:gd name="connsiteX16" fmla="*/ 3517335 w 7927410"/>
              <a:gd name="connsiteY16" fmla="*/ 73795 h 103523"/>
              <a:gd name="connsiteX17" fmla="*/ 3698310 w 7927410"/>
              <a:gd name="connsiteY17" fmla="*/ 83320 h 103523"/>
              <a:gd name="connsiteX18" fmla="*/ 3860235 w 7927410"/>
              <a:gd name="connsiteY18" fmla="*/ 92845 h 103523"/>
              <a:gd name="connsiteX19" fmla="*/ 4307910 w 7927410"/>
              <a:gd name="connsiteY19" fmla="*/ 83320 h 103523"/>
              <a:gd name="connsiteX20" fmla="*/ 4365060 w 7927410"/>
              <a:gd name="connsiteY20" fmla="*/ 92845 h 103523"/>
              <a:gd name="connsiteX21" fmla="*/ 5031810 w 7927410"/>
              <a:gd name="connsiteY21" fmla="*/ 92845 h 103523"/>
              <a:gd name="connsiteX22" fmla="*/ 5231835 w 7927410"/>
              <a:gd name="connsiteY22" fmla="*/ 83320 h 103523"/>
              <a:gd name="connsiteX23" fmla="*/ 5403285 w 7927410"/>
              <a:gd name="connsiteY23" fmla="*/ 73795 h 103523"/>
              <a:gd name="connsiteX24" fmla="*/ 5631885 w 7927410"/>
              <a:gd name="connsiteY24" fmla="*/ 64270 h 103523"/>
              <a:gd name="connsiteX25" fmla="*/ 5822385 w 7927410"/>
              <a:gd name="connsiteY25" fmla="*/ 54745 h 103523"/>
              <a:gd name="connsiteX26" fmla="*/ 5984310 w 7927410"/>
              <a:gd name="connsiteY26" fmla="*/ 64270 h 103523"/>
              <a:gd name="connsiteX27" fmla="*/ 6079560 w 7927410"/>
              <a:gd name="connsiteY27" fmla="*/ 73795 h 103523"/>
              <a:gd name="connsiteX28" fmla="*/ 6279585 w 7927410"/>
              <a:gd name="connsiteY28" fmla="*/ 64270 h 103523"/>
              <a:gd name="connsiteX29" fmla="*/ 6517710 w 7927410"/>
              <a:gd name="connsiteY29" fmla="*/ 73795 h 103523"/>
              <a:gd name="connsiteX30" fmla="*/ 6612960 w 7927410"/>
              <a:gd name="connsiteY30" fmla="*/ 83320 h 103523"/>
              <a:gd name="connsiteX31" fmla="*/ 6879660 w 7927410"/>
              <a:gd name="connsiteY31" fmla="*/ 73795 h 103523"/>
              <a:gd name="connsiteX32" fmla="*/ 7270185 w 7927410"/>
              <a:gd name="connsiteY32" fmla="*/ 54745 h 103523"/>
              <a:gd name="connsiteX33" fmla="*/ 7441635 w 7927410"/>
              <a:gd name="connsiteY33" fmla="*/ 61694 h 103523"/>
              <a:gd name="connsiteX34" fmla="*/ 7557675 w 7927410"/>
              <a:gd name="connsiteY34" fmla="*/ 60836 h 103523"/>
              <a:gd name="connsiteX35" fmla="*/ 7927410 w 7927410"/>
              <a:gd name="connsiteY35" fmla="*/ 33978 h 103523"/>
              <a:gd name="connsiteX0" fmla="*/ 0 w 7927410"/>
              <a:gd name="connsiteY0" fmla="*/ 28666 h 92970"/>
              <a:gd name="connsiteX1" fmla="*/ 141135 w 7927410"/>
              <a:gd name="connsiteY1" fmla="*/ 20858 h 92970"/>
              <a:gd name="connsiteX2" fmla="*/ 231210 w 7927410"/>
              <a:gd name="connsiteY2" fmla="*/ 19140 h 92970"/>
              <a:gd name="connsiteX3" fmla="*/ 297885 w 7927410"/>
              <a:gd name="connsiteY3" fmla="*/ 949 h 92970"/>
              <a:gd name="connsiteX4" fmla="*/ 352425 w 7927410"/>
              <a:gd name="connsiteY4" fmla="*/ 8756 h 92970"/>
              <a:gd name="connsiteX5" fmla="*/ 919621 w 7927410"/>
              <a:gd name="connsiteY5" fmla="*/ 34755 h 92970"/>
              <a:gd name="connsiteX6" fmla="*/ 1117035 w 7927410"/>
              <a:gd name="connsiteY6" fmla="*/ 50372 h 92970"/>
              <a:gd name="connsiteX7" fmla="*/ 1317060 w 7927410"/>
              <a:gd name="connsiteY7" fmla="*/ 58179 h 92970"/>
              <a:gd name="connsiteX8" fmla="*/ 1498035 w 7927410"/>
              <a:gd name="connsiteY8" fmla="*/ 83320 h 92970"/>
              <a:gd name="connsiteX9" fmla="*/ 1659960 w 7927410"/>
              <a:gd name="connsiteY9" fmla="*/ 64270 h 92970"/>
              <a:gd name="connsiteX10" fmla="*/ 1898085 w 7927410"/>
              <a:gd name="connsiteY10" fmla="*/ 73795 h 92970"/>
              <a:gd name="connsiteX11" fmla="*/ 2298135 w 7927410"/>
              <a:gd name="connsiteY11" fmla="*/ 73795 h 92970"/>
              <a:gd name="connsiteX12" fmla="*/ 2593410 w 7927410"/>
              <a:gd name="connsiteY12" fmla="*/ 64270 h 92970"/>
              <a:gd name="connsiteX13" fmla="*/ 2812485 w 7927410"/>
              <a:gd name="connsiteY13" fmla="*/ 73795 h 92970"/>
              <a:gd name="connsiteX14" fmla="*/ 3145801 w 7927410"/>
              <a:gd name="connsiteY14" fmla="*/ 64273 h 92970"/>
              <a:gd name="connsiteX15" fmla="*/ 3422085 w 7927410"/>
              <a:gd name="connsiteY15" fmla="*/ 64270 h 92970"/>
              <a:gd name="connsiteX16" fmla="*/ 3517335 w 7927410"/>
              <a:gd name="connsiteY16" fmla="*/ 73795 h 92970"/>
              <a:gd name="connsiteX17" fmla="*/ 3698310 w 7927410"/>
              <a:gd name="connsiteY17" fmla="*/ 83320 h 92970"/>
              <a:gd name="connsiteX18" fmla="*/ 3860235 w 7927410"/>
              <a:gd name="connsiteY18" fmla="*/ 92845 h 92970"/>
              <a:gd name="connsiteX19" fmla="*/ 4307910 w 7927410"/>
              <a:gd name="connsiteY19" fmla="*/ 83320 h 92970"/>
              <a:gd name="connsiteX20" fmla="*/ 4365060 w 7927410"/>
              <a:gd name="connsiteY20" fmla="*/ 92845 h 92970"/>
              <a:gd name="connsiteX21" fmla="*/ 4468982 w 7927410"/>
              <a:gd name="connsiteY21" fmla="*/ 76201 h 92970"/>
              <a:gd name="connsiteX22" fmla="*/ 5031810 w 7927410"/>
              <a:gd name="connsiteY22" fmla="*/ 92845 h 92970"/>
              <a:gd name="connsiteX23" fmla="*/ 5231835 w 7927410"/>
              <a:gd name="connsiteY23" fmla="*/ 83320 h 92970"/>
              <a:gd name="connsiteX24" fmla="*/ 5403285 w 7927410"/>
              <a:gd name="connsiteY24" fmla="*/ 73795 h 92970"/>
              <a:gd name="connsiteX25" fmla="*/ 5631885 w 7927410"/>
              <a:gd name="connsiteY25" fmla="*/ 64270 h 92970"/>
              <a:gd name="connsiteX26" fmla="*/ 5822385 w 7927410"/>
              <a:gd name="connsiteY26" fmla="*/ 54745 h 92970"/>
              <a:gd name="connsiteX27" fmla="*/ 5984310 w 7927410"/>
              <a:gd name="connsiteY27" fmla="*/ 64270 h 92970"/>
              <a:gd name="connsiteX28" fmla="*/ 6079560 w 7927410"/>
              <a:gd name="connsiteY28" fmla="*/ 73795 h 92970"/>
              <a:gd name="connsiteX29" fmla="*/ 6279585 w 7927410"/>
              <a:gd name="connsiteY29" fmla="*/ 64270 h 92970"/>
              <a:gd name="connsiteX30" fmla="*/ 6517710 w 7927410"/>
              <a:gd name="connsiteY30" fmla="*/ 73795 h 92970"/>
              <a:gd name="connsiteX31" fmla="*/ 6612960 w 7927410"/>
              <a:gd name="connsiteY31" fmla="*/ 83320 h 92970"/>
              <a:gd name="connsiteX32" fmla="*/ 6879660 w 7927410"/>
              <a:gd name="connsiteY32" fmla="*/ 73795 h 92970"/>
              <a:gd name="connsiteX33" fmla="*/ 7270185 w 7927410"/>
              <a:gd name="connsiteY33" fmla="*/ 54745 h 92970"/>
              <a:gd name="connsiteX34" fmla="*/ 7441635 w 7927410"/>
              <a:gd name="connsiteY34" fmla="*/ 61694 h 92970"/>
              <a:gd name="connsiteX35" fmla="*/ 7557675 w 7927410"/>
              <a:gd name="connsiteY35" fmla="*/ 60836 h 92970"/>
              <a:gd name="connsiteX36" fmla="*/ 7927410 w 7927410"/>
              <a:gd name="connsiteY36" fmla="*/ 33978 h 92970"/>
              <a:gd name="connsiteX0" fmla="*/ 0 w 7962029"/>
              <a:gd name="connsiteY0" fmla="*/ 19999 h 92970"/>
              <a:gd name="connsiteX1" fmla="*/ 175754 w 7962029"/>
              <a:gd name="connsiteY1" fmla="*/ 20858 h 92970"/>
              <a:gd name="connsiteX2" fmla="*/ 265829 w 7962029"/>
              <a:gd name="connsiteY2" fmla="*/ 19140 h 92970"/>
              <a:gd name="connsiteX3" fmla="*/ 332504 w 7962029"/>
              <a:gd name="connsiteY3" fmla="*/ 949 h 92970"/>
              <a:gd name="connsiteX4" fmla="*/ 387044 w 7962029"/>
              <a:gd name="connsiteY4" fmla="*/ 8756 h 92970"/>
              <a:gd name="connsiteX5" fmla="*/ 954240 w 7962029"/>
              <a:gd name="connsiteY5" fmla="*/ 34755 h 92970"/>
              <a:gd name="connsiteX6" fmla="*/ 1151654 w 7962029"/>
              <a:gd name="connsiteY6" fmla="*/ 50372 h 92970"/>
              <a:gd name="connsiteX7" fmla="*/ 1351679 w 7962029"/>
              <a:gd name="connsiteY7" fmla="*/ 58179 h 92970"/>
              <a:gd name="connsiteX8" fmla="*/ 1532654 w 7962029"/>
              <a:gd name="connsiteY8" fmla="*/ 83320 h 92970"/>
              <a:gd name="connsiteX9" fmla="*/ 1694579 w 7962029"/>
              <a:gd name="connsiteY9" fmla="*/ 64270 h 92970"/>
              <a:gd name="connsiteX10" fmla="*/ 1932704 w 7962029"/>
              <a:gd name="connsiteY10" fmla="*/ 73795 h 92970"/>
              <a:gd name="connsiteX11" fmla="*/ 2332754 w 7962029"/>
              <a:gd name="connsiteY11" fmla="*/ 73795 h 92970"/>
              <a:gd name="connsiteX12" fmla="*/ 2628029 w 7962029"/>
              <a:gd name="connsiteY12" fmla="*/ 64270 h 92970"/>
              <a:gd name="connsiteX13" fmla="*/ 2847104 w 7962029"/>
              <a:gd name="connsiteY13" fmla="*/ 73795 h 92970"/>
              <a:gd name="connsiteX14" fmla="*/ 3180420 w 7962029"/>
              <a:gd name="connsiteY14" fmla="*/ 64273 h 92970"/>
              <a:gd name="connsiteX15" fmla="*/ 3456704 w 7962029"/>
              <a:gd name="connsiteY15" fmla="*/ 64270 h 92970"/>
              <a:gd name="connsiteX16" fmla="*/ 3551954 w 7962029"/>
              <a:gd name="connsiteY16" fmla="*/ 73795 h 92970"/>
              <a:gd name="connsiteX17" fmla="*/ 3732929 w 7962029"/>
              <a:gd name="connsiteY17" fmla="*/ 83320 h 92970"/>
              <a:gd name="connsiteX18" fmla="*/ 3894854 w 7962029"/>
              <a:gd name="connsiteY18" fmla="*/ 92845 h 92970"/>
              <a:gd name="connsiteX19" fmla="*/ 4342529 w 7962029"/>
              <a:gd name="connsiteY19" fmla="*/ 83320 h 92970"/>
              <a:gd name="connsiteX20" fmla="*/ 4399679 w 7962029"/>
              <a:gd name="connsiteY20" fmla="*/ 92845 h 92970"/>
              <a:gd name="connsiteX21" fmla="*/ 4503601 w 7962029"/>
              <a:gd name="connsiteY21" fmla="*/ 76201 h 92970"/>
              <a:gd name="connsiteX22" fmla="*/ 5066429 w 7962029"/>
              <a:gd name="connsiteY22" fmla="*/ 92845 h 92970"/>
              <a:gd name="connsiteX23" fmla="*/ 5266454 w 7962029"/>
              <a:gd name="connsiteY23" fmla="*/ 83320 h 92970"/>
              <a:gd name="connsiteX24" fmla="*/ 5437904 w 7962029"/>
              <a:gd name="connsiteY24" fmla="*/ 73795 h 92970"/>
              <a:gd name="connsiteX25" fmla="*/ 5666504 w 7962029"/>
              <a:gd name="connsiteY25" fmla="*/ 64270 h 92970"/>
              <a:gd name="connsiteX26" fmla="*/ 5857004 w 7962029"/>
              <a:gd name="connsiteY26" fmla="*/ 54745 h 92970"/>
              <a:gd name="connsiteX27" fmla="*/ 6018929 w 7962029"/>
              <a:gd name="connsiteY27" fmla="*/ 64270 h 92970"/>
              <a:gd name="connsiteX28" fmla="*/ 6114179 w 7962029"/>
              <a:gd name="connsiteY28" fmla="*/ 73795 h 92970"/>
              <a:gd name="connsiteX29" fmla="*/ 6314204 w 7962029"/>
              <a:gd name="connsiteY29" fmla="*/ 64270 h 92970"/>
              <a:gd name="connsiteX30" fmla="*/ 6552329 w 7962029"/>
              <a:gd name="connsiteY30" fmla="*/ 73795 h 92970"/>
              <a:gd name="connsiteX31" fmla="*/ 6647579 w 7962029"/>
              <a:gd name="connsiteY31" fmla="*/ 83320 h 92970"/>
              <a:gd name="connsiteX32" fmla="*/ 6914279 w 7962029"/>
              <a:gd name="connsiteY32" fmla="*/ 73795 h 92970"/>
              <a:gd name="connsiteX33" fmla="*/ 7304804 w 7962029"/>
              <a:gd name="connsiteY33" fmla="*/ 54745 h 92970"/>
              <a:gd name="connsiteX34" fmla="*/ 7476254 w 7962029"/>
              <a:gd name="connsiteY34" fmla="*/ 61694 h 92970"/>
              <a:gd name="connsiteX35" fmla="*/ 7592294 w 7962029"/>
              <a:gd name="connsiteY35" fmla="*/ 60836 h 92970"/>
              <a:gd name="connsiteX36" fmla="*/ 7962029 w 7962029"/>
              <a:gd name="connsiteY36" fmla="*/ 33978 h 92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7962029" h="92970">
                <a:moveTo>
                  <a:pt x="0" y="19999"/>
                </a:moveTo>
                <a:cubicBezTo>
                  <a:pt x="41275" y="23174"/>
                  <a:pt x="131449" y="21001"/>
                  <a:pt x="175754" y="20858"/>
                </a:cubicBezTo>
                <a:cubicBezTo>
                  <a:pt x="220059" y="20715"/>
                  <a:pt x="239704" y="22458"/>
                  <a:pt x="265829" y="19140"/>
                </a:cubicBezTo>
                <a:cubicBezTo>
                  <a:pt x="291954" y="15822"/>
                  <a:pt x="310279" y="4124"/>
                  <a:pt x="332504" y="949"/>
                </a:cubicBezTo>
                <a:cubicBezTo>
                  <a:pt x="342029" y="-2226"/>
                  <a:pt x="283421" y="3122"/>
                  <a:pt x="387044" y="8756"/>
                </a:cubicBezTo>
                <a:cubicBezTo>
                  <a:pt x="490667" y="14390"/>
                  <a:pt x="694594" y="28573"/>
                  <a:pt x="954240" y="34755"/>
                </a:cubicBezTo>
                <a:cubicBezTo>
                  <a:pt x="1035440" y="18515"/>
                  <a:pt x="1085414" y="46468"/>
                  <a:pt x="1151654" y="50372"/>
                </a:cubicBezTo>
                <a:cubicBezTo>
                  <a:pt x="1217894" y="54276"/>
                  <a:pt x="1285012" y="61512"/>
                  <a:pt x="1351679" y="58179"/>
                </a:cubicBezTo>
                <a:lnTo>
                  <a:pt x="1532654" y="83320"/>
                </a:lnTo>
                <a:cubicBezTo>
                  <a:pt x="1573002" y="77556"/>
                  <a:pt x="1659302" y="64270"/>
                  <a:pt x="1694579" y="64270"/>
                </a:cubicBezTo>
                <a:cubicBezTo>
                  <a:pt x="1774017" y="64270"/>
                  <a:pt x="1853329" y="70620"/>
                  <a:pt x="1932704" y="73795"/>
                </a:cubicBezTo>
                <a:cubicBezTo>
                  <a:pt x="2658372" y="43559"/>
                  <a:pt x="1755024" y="73795"/>
                  <a:pt x="2332754" y="73795"/>
                </a:cubicBezTo>
                <a:cubicBezTo>
                  <a:pt x="2431230" y="73795"/>
                  <a:pt x="2529604" y="67445"/>
                  <a:pt x="2628029" y="64270"/>
                </a:cubicBezTo>
                <a:cubicBezTo>
                  <a:pt x="2701054" y="67445"/>
                  <a:pt x="2755039" y="73795"/>
                  <a:pt x="2847104" y="73795"/>
                </a:cubicBezTo>
                <a:cubicBezTo>
                  <a:pt x="2939169" y="73795"/>
                  <a:pt x="3015237" y="74897"/>
                  <a:pt x="3180420" y="64273"/>
                </a:cubicBezTo>
                <a:lnTo>
                  <a:pt x="3456704" y="64270"/>
                </a:lnTo>
                <a:cubicBezTo>
                  <a:pt x="3488581" y="65687"/>
                  <a:pt x="3520121" y="71600"/>
                  <a:pt x="3551954" y="73795"/>
                </a:cubicBezTo>
                <a:cubicBezTo>
                  <a:pt x="3612219" y="77951"/>
                  <a:pt x="3672614" y="79969"/>
                  <a:pt x="3732929" y="83320"/>
                </a:cubicBezTo>
                <a:lnTo>
                  <a:pt x="3894854" y="92845"/>
                </a:lnTo>
                <a:cubicBezTo>
                  <a:pt x="4170712" y="65259"/>
                  <a:pt x="4021581" y="71433"/>
                  <a:pt x="4342529" y="83320"/>
                </a:cubicBezTo>
                <a:cubicBezTo>
                  <a:pt x="4361579" y="86495"/>
                  <a:pt x="4372834" y="94031"/>
                  <a:pt x="4399679" y="92845"/>
                </a:cubicBezTo>
                <a:cubicBezTo>
                  <a:pt x="4426524" y="91659"/>
                  <a:pt x="4392476" y="76201"/>
                  <a:pt x="4503601" y="76201"/>
                </a:cubicBezTo>
                <a:cubicBezTo>
                  <a:pt x="4614726" y="76201"/>
                  <a:pt x="4925835" y="94352"/>
                  <a:pt x="5066429" y="92845"/>
                </a:cubicBezTo>
                <a:lnTo>
                  <a:pt x="5266454" y="83320"/>
                </a:lnTo>
                <a:lnTo>
                  <a:pt x="5437904" y="73795"/>
                </a:lnTo>
                <a:lnTo>
                  <a:pt x="5666504" y="64270"/>
                </a:lnTo>
                <a:lnTo>
                  <a:pt x="5857004" y="54745"/>
                </a:lnTo>
                <a:lnTo>
                  <a:pt x="6018929" y="64270"/>
                </a:lnTo>
                <a:cubicBezTo>
                  <a:pt x="6050750" y="66627"/>
                  <a:pt x="6082271" y="73795"/>
                  <a:pt x="6114179" y="73795"/>
                </a:cubicBezTo>
                <a:cubicBezTo>
                  <a:pt x="6180930" y="73795"/>
                  <a:pt x="6247529" y="67445"/>
                  <a:pt x="6314204" y="64270"/>
                </a:cubicBezTo>
                <a:lnTo>
                  <a:pt x="6552329" y="73795"/>
                </a:lnTo>
                <a:cubicBezTo>
                  <a:pt x="6584185" y="75615"/>
                  <a:pt x="6615671" y="83320"/>
                  <a:pt x="6647579" y="83320"/>
                </a:cubicBezTo>
                <a:cubicBezTo>
                  <a:pt x="6736536" y="83320"/>
                  <a:pt x="6825379" y="76970"/>
                  <a:pt x="6914279" y="73795"/>
                </a:cubicBezTo>
                <a:cubicBezTo>
                  <a:pt x="7162058" y="51270"/>
                  <a:pt x="7211142" y="56762"/>
                  <a:pt x="7304804" y="54745"/>
                </a:cubicBezTo>
                <a:cubicBezTo>
                  <a:pt x="7398466" y="52728"/>
                  <a:pt x="7428339" y="60679"/>
                  <a:pt x="7476254" y="61694"/>
                </a:cubicBezTo>
                <a:cubicBezTo>
                  <a:pt x="7524169" y="62709"/>
                  <a:pt x="7547844" y="64011"/>
                  <a:pt x="7592294" y="60836"/>
                </a:cubicBezTo>
                <a:cubicBezTo>
                  <a:pt x="7723279" y="17174"/>
                  <a:pt x="7628139" y="33978"/>
                  <a:pt x="7962029" y="33978"/>
                </a:cubicBezTo>
              </a:path>
            </a:pathLst>
          </a:custGeom>
          <a:noFill/>
          <a:ln w="209550" cap="flat" cmpd="sng" algn="ctr">
            <a:solidFill>
              <a:schemeClr val="bg1"/>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en-US">
              <a:solidFill>
                <a:srgbClr val="CCECFF"/>
              </a:solidFill>
            </a:endParaRPr>
          </a:p>
        </p:txBody>
      </p:sp>
      <p:grpSp>
        <p:nvGrpSpPr>
          <p:cNvPr id="14" name="Group 13"/>
          <p:cNvGrpSpPr/>
          <p:nvPr/>
        </p:nvGrpSpPr>
        <p:grpSpPr>
          <a:xfrm>
            <a:off x="369652" y="1766179"/>
            <a:ext cx="4356516" cy="3194759"/>
            <a:chOff x="1213310" y="1552541"/>
            <a:chExt cx="3505685" cy="2568413"/>
          </a:xfrm>
        </p:grpSpPr>
        <p:cxnSp>
          <p:nvCxnSpPr>
            <p:cNvPr id="15" name="Straight Connector 15"/>
            <p:cNvCxnSpPr>
              <a:cxnSpLocks noChangeShapeType="1"/>
            </p:cNvCxnSpPr>
            <p:nvPr/>
          </p:nvCxnSpPr>
          <p:spPr bwMode="auto">
            <a:xfrm flipV="1">
              <a:off x="2395314" y="1552541"/>
              <a:ext cx="2323681" cy="2568413"/>
            </a:xfrm>
            <a:prstGeom prst="line">
              <a:avLst/>
            </a:prstGeom>
            <a:noFill/>
            <a:ln w="25400" algn="ctr">
              <a:solidFill>
                <a:srgbClr val="FF33CC"/>
              </a:solidFill>
              <a:prstDash val="sysDash"/>
              <a:round/>
              <a:headEnd/>
              <a:tailEnd/>
            </a:ln>
            <a:extLst>
              <a:ext uri="{909E8E84-426E-40DD-AFC4-6F175D3DCCD1}">
                <a14:hiddenFill xmlns:a14="http://schemas.microsoft.com/office/drawing/2010/main">
                  <a:noFill/>
                </a14:hiddenFill>
              </a:ext>
            </a:extLst>
          </p:spPr>
        </p:cxnSp>
        <p:cxnSp>
          <p:nvCxnSpPr>
            <p:cNvPr id="16" name="Straight Connector 15"/>
            <p:cNvCxnSpPr>
              <a:cxnSpLocks noChangeShapeType="1"/>
            </p:cNvCxnSpPr>
            <p:nvPr/>
          </p:nvCxnSpPr>
          <p:spPr bwMode="auto">
            <a:xfrm flipV="1">
              <a:off x="1213310" y="1570465"/>
              <a:ext cx="2516281" cy="2550489"/>
            </a:xfrm>
            <a:prstGeom prst="line">
              <a:avLst/>
            </a:prstGeom>
            <a:noFill/>
            <a:ln w="25400" algn="ctr">
              <a:solidFill>
                <a:srgbClr val="FF33CC"/>
              </a:solidFill>
              <a:prstDash val="sysDash"/>
              <a:round/>
              <a:headEnd/>
              <a:tailEnd/>
            </a:ln>
            <a:extLst>
              <a:ext uri="{909E8E84-426E-40DD-AFC4-6F175D3DCCD1}">
                <a14:hiddenFill xmlns:a14="http://schemas.microsoft.com/office/drawing/2010/main">
                  <a:noFill/>
                </a14:hiddenFill>
              </a:ext>
            </a:extLst>
          </p:spPr>
        </p:cxnSp>
      </p:grpSp>
      <p:grpSp>
        <p:nvGrpSpPr>
          <p:cNvPr id="5" name="Group 4"/>
          <p:cNvGrpSpPr>
            <a:grpSpLocks/>
          </p:cNvGrpSpPr>
          <p:nvPr/>
        </p:nvGrpSpPr>
        <p:grpSpPr bwMode="auto">
          <a:xfrm>
            <a:off x="2822575" y="1769397"/>
            <a:ext cx="2295369" cy="1567190"/>
            <a:chOff x="3171217" y="1752446"/>
            <a:chExt cx="1910859" cy="1243924"/>
          </a:xfrm>
        </p:grpSpPr>
        <p:cxnSp>
          <p:nvCxnSpPr>
            <p:cNvPr id="6" name="Straight Connector 15"/>
            <p:cNvCxnSpPr>
              <a:cxnSpLocks noChangeShapeType="1"/>
            </p:cNvCxnSpPr>
            <p:nvPr/>
          </p:nvCxnSpPr>
          <p:spPr bwMode="auto">
            <a:xfrm flipV="1">
              <a:off x="3171217" y="1752446"/>
              <a:ext cx="1241055" cy="1243924"/>
            </a:xfrm>
            <a:prstGeom prst="line">
              <a:avLst/>
            </a:prstGeom>
            <a:noFill/>
            <a:ln w="44450" algn="ctr">
              <a:solidFill>
                <a:srgbClr val="66FF33"/>
              </a:solidFill>
              <a:prstDash val="sysDash"/>
              <a:round/>
              <a:headEnd/>
              <a:tailEnd/>
            </a:ln>
            <a:extLst>
              <a:ext uri="{909E8E84-426E-40DD-AFC4-6F175D3DCCD1}">
                <a14:hiddenFill xmlns:a14="http://schemas.microsoft.com/office/drawing/2010/main">
                  <a:noFill/>
                </a14:hiddenFill>
              </a:ext>
            </a:extLst>
          </p:spPr>
        </p:cxnSp>
        <p:sp>
          <p:nvSpPr>
            <p:cNvPr id="7" name="Rectangle 4"/>
            <p:cNvSpPr>
              <a:spLocks noChangeArrowheads="1"/>
            </p:cNvSpPr>
            <p:nvPr/>
          </p:nvSpPr>
          <p:spPr bwMode="auto">
            <a:xfrm>
              <a:off x="4572000" y="1898206"/>
              <a:ext cx="51007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r>
                <a:rPr lang="en-US" altLang="en-US" dirty="0" err="1">
                  <a:solidFill>
                    <a:srgbClr val="66FF33"/>
                  </a:solidFill>
                </a:rPr>
                <a:t>Kf</a:t>
              </a:r>
              <a:endParaRPr lang="en-US" altLang="en-US" dirty="0">
                <a:solidFill>
                  <a:srgbClr val="66FF33"/>
                </a:solidFill>
              </a:endParaRPr>
            </a:p>
          </p:txBody>
        </p:sp>
      </p:grpSp>
      <p:grpSp>
        <p:nvGrpSpPr>
          <p:cNvPr id="20" name="Group 19"/>
          <p:cNvGrpSpPr>
            <a:grpSpLocks/>
          </p:cNvGrpSpPr>
          <p:nvPr/>
        </p:nvGrpSpPr>
        <p:grpSpPr bwMode="auto">
          <a:xfrm>
            <a:off x="1655515" y="3661616"/>
            <a:ext cx="328183" cy="215033"/>
            <a:chOff x="6301642" y="4662454"/>
            <a:chExt cx="438412" cy="309384"/>
          </a:xfrm>
        </p:grpSpPr>
        <p:sp>
          <p:nvSpPr>
            <p:cNvPr id="21" name="Oval 20"/>
            <p:cNvSpPr/>
            <p:nvPr/>
          </p:nvSpPr>
          <p:spPr bwMode="auto">
            <a:xfrm flipV="1">
              <a:off x="6435194" y="478746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22" name="Oval 21"/>
            <p:cNvSpPr/>
            <p:nvPr/>
          </p:nvSpPr>
          <p:spPr bwMode="auto">
            <a:xfrm flipV="1">
              <a:off x="6591572" y="4662454"/>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23" name="Oval 22"/>
            <p:cNvSpPr/>
            <p:nvPr/>
          </p:nvSpPr>
          <p:spPr bwMode="auto">
            <a:xfrm flipV="1">
              <a:off x="6301642" y="4823356"/>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grpSp>
        <p:nvGrpSpPr>
          <p:cNvPr id="24" name="Group 23"/>
          <p:cNvGrpSpPr>
            <a:grpSpLocks/>
          </p:cNvGrpSpPr>
          <p:nvPr/>
        </p:nvGrpSpPr>
        <p:grpSpPr bwMode="auto">
          <a:xfrm>
            <a:off x="1778807" y="3737120"/>
            <a:ext cx="502358" cy="157636"/>
            <a:chOff x="7341379" y="4588213"/>
            <a:chExt cx="701946" cy="219685"/>
          </a:xfrm>
        </p:grpSpPr>
        <p:grpSp>
          <p:nvGrpSpPr>
            <p:cNvPr id="25" name="Group 57"/>
            <p:cNvGrpSpPr>
              <a:grpSpLocks/>
            </p:cNvGrpSpPr>
            <p:nvPr/>
          </p:nvGrpSpPr>
          <p:grpSpPr bwMode="auto">
            <a:xfrm>
              <a:off x="7341379" y="4588213"/>
              <a:ext cx="371205" cy="202593"/>
              <a:chOff x="7341379" y="4588213"/>
              <a:chExt cx="371205" cy="202593"/>
            </a:xfrm>
          </p:grpSpPr>
          <p:sp>
            <p:nvSpPr>
              <p:cNvPr id="27" name="Oval 26"/>
              <p:cNvSpPr/>
              <p:nvPr/>
            </p:nvSpPr>
            <p:spPr bwMode="auto">
              <a:xfrm flipV="1">
                <a:off x="7341379" y="4588213"/>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28" name="Oval 27"/>
              <p:cNvSpPr/>
              <p:nvPr/>
            </p:nvSpPr>
            <p:spPr bwMode="auto">
              <a:xfrm flipV="1">
                <a:off x="7564102" y="4642324"/>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sp>
          <p:nvSpPr>
            <p:cNvPr id="26" name="Oval 25"/>
            <p:cNvSpPr/>
            <p:nvPr/>
          </p:nvSpPr>
          <p:spPr bwMode="auto">
            <a:xfrm flipV="1">
              <a:off x="7894843" y="4659416"/>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grpSp>
        <p:nvGrpSpPr>
          <p:cNvPr id="29" name="Group 28"/>
          <p:cNvGrpSpPr>
            <a:grpSpLocks/>
          </p:cNvGrpSpPr>
          <p:nvPr/>
        </p:nvGrpSpPr>
        <p:grpSpPr bwMode="auto">
          <a:xfrm>
            <a:off x="2067636" y="3579281"/>
            <a:ext cx="266253" cy="279928"/>
            <a:chOff x="6384373" y="4533191"/>
            <a:chExt cx="355681" cy="402752"/>
          </a:xfrm>
        </p:grpSpPr>
        <p:sp>
          <p:nvSpPr>
            <p:cNvPr id="30" name="Oval 29"/>
            <p:cNvSpPr/>
            <p:nvPr/>
          </p:nvSpPr>
          <p:spPr bwMode="auto">
            <a:xfrm flipV="1">
              <a:off x="6435194" y="478746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31" name="Oval 30"/>
            <p:cNvSpPr/>
            <p:nvPr/>
          </p:nvSpPr>
          <p:spPr bwMode="auto">
            <a:xfrm flipV="1">
              <a:off x="6591572" y="4662454"/>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32" name="Oval 31"/>
            <p:cNvSpPr/>
            <p:nvPr/>
          </p:nvSpPr>
          <p:spPr bwMode="auto">
            <a:xfrm flipV="1">
              <a:off x="6384373" y="453319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grpSp>
        <p:nvGrpSpPr>
          <p:cNvPr id="33" name="Group 32"/>
          <p:cNvGrpSpPr>
            <a:grpSpLocks/>
          </p:cNvGrpSpPr>
          <p:nvPr/>
        </p:nvGrpSpPr>
        <p:grpSpPr bwMode="auto">
          <a:xfrm>
            <a:off x="2129003" y="3737120"/>
            <a:ext cx="502358" cy="157636"/>
            <a:chOff x="7341379" y="4588213"/>
            <a:chExt cx="701946" cy="219685"/>
          </a:xfrm>
        </p:grpSpPr>
        <p:grpSp>
          <p:nvGrpSpPr>
            <p:cNvPr id="34" name="Group 57"/>
            <p:cNvGrpSpPr>
              <a:grpSpLocks/>
            </p:cNvGrpSpPr>
            <p:nvPr/>
          </p:nvGrpSpPr>
          <p:grpSpPr bwMode="auto">
            <a:xfrm>
              <a:off x="7341379" y="4588213"/>
              <a:ext cx="371205" cy="202593"/>
              <a:chOff x="7341379" y="4588213"/>
              <a:chExt cx="371205" cy="202593"/>
            </a:xfrm>
          </p:grpSpPr>
          <p:sp>
            <p:nvSpPr>
              <p:cNvPr id="36" name="Oval 35"/>
              <p:cNvSpPr/>
              <p:nvPr/>
            </p:nvSpPr>
            <p:spPr bwMode="auto">
              <a:xfrm flipV="1">
                <a:off x="7341379" y="4588213"/>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37" name="Oval 36"/>
              <p:cNvSpPr/>
              <p:nvPr/>
            </p:nvSpPr>
            <p:spPr bwMode="auto">
              <a:xfrm flipV="1">
                <a:off x="7564102" y="4642324"/>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sp>
          <p:nvSpPr>
            <p:cNvPr id="35" name="Oval 34"/>
            <p:cNvSpPr/>
            <p:nvPr/>
          </p:nvSpPr>
          <p:spPr bwMode="auto">
            <a:xfrm flipV="1">
              <a:off x="7894843" y="4659416"/>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grpSp>
        <p:nvGrpSpPr>
          <p:cNvPr id="38" name="Group 37"/>
          <p:cNvGrpSpPr>
            <a:grpSpLocks/>
          </p:cNvGrpSpPr>
          <p:nvPr/>
        </p:nvGrpSpPr>
        <p:grpSpPr bwMode="auto">
          <a:xfrm>
            <a:off x="2114718" y="3641347"/>
            <a:ext cx="680228" cy="219934"/>
            <a:chOff x="7341379" y="4581540"/>
            <a:chExt cx="701946" cy="226358"/>
          </a:xfrm>
        </p:grpSpPr>
        <p:grpSp>
          <p:nvGrpSpPr>
            <p:cNvPr id="39" name="Group 57"/>
            <p:cNvGrpSpPr>
              <a:grpSpLocks/>
            </p:cNvGrpSpPr>
            <p:nvPr/>
          </p:nvGrpSpPr>
          <p:grpSpPr bwMode="auto">
            <a:xfrm>
              <a:off x="7341379" y="4581540"/>
              <a:ext cx="390451" cy="155155"/>
              <a:chOff x="7341379" y="4581540"/>
              <a:chExt cx="390451" cy="155155"/>
            </a:xfrm>
          </p:grpSpPr>
          <p:sp>
            <p:nvSpPr>
              <p:cNvPr id="41" name="Oval 40"/>
              <p:cNvSpPr/>
              <p:nvPr/>
            </p:nvSpPr>
            <p:spPr bwMode="auto">
              <a:xfrm flipV="1">
                <a:off x="7341379" y="4588213"/>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42" name="Oval 41"/>
              <p:cNvSpPr/>
              <p:nvPr/>
            </p:nvSpPr>
            <p:spPr bwMode="auto">
              <a:xfrm flipV="1">
                <a:off x="7583348" y="4581540"/>
                <a:ext cx="148482" cy="148481"/>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sp>
          <p:nvSpPr>
            <p:cNvPr id="40" name="Oval 39"/>
            <p:cNvSpPr/>
            <p:nvPr/>
          </p:nvSpPr>
          <p:spPr bwMode="auto">
            <a:xfrm flipV="1">
              <a:off x="7894843" y="4659416"/>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grpSp>
        <p:nvGrpSpPr>
          <p:cNvPr id="43" name="Group 42"/>
          <p:cNvGrpSpPr>
            <a:grpSpLocks/>
          </p:cNvGrpSpPr>
          <p:nvPr/>
        </p:nvGrpSpPr>
        <p:grpSpPr bwMode="auto">
          <a:xfrm>
            <a:off x="2530980" y="3633063"/>
            <a:ext cx="193002" cy="202914"/>
            <a:chOff x="6384373" y="4533191"/>
            <a:chExt cx="355681" cy="402752"/>
          </a:xfrm>
        </p:grpSpPr>
        <p:sp>
          <p:nvSpPr>
            <p:cNvPr id="44" name="Oval 43"/>
            <p:cNvSpPr/>
            <p:nvPr/>
          </p:nvSpPr>
          <p:spPr bwMode="auto">
            <a:xfrm flipV="1">
              <a:off x="6435194" y="478746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45" name="Oval 44"/>
            <p:cNvSpPr/>
            <p:nvPr/>
          </p:nvSpPr>
          <p:spPr bwMode="auto">
            <a:xfrm flipV="1">
              <a:off x="6591572" y="4662454"/>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sp>
          <p:nvSpPr>
            <p:cNvPr id="46" name="Oval 45"/>
            <p:cNvSpPr/>
            <p:nvPr/>
          </p:nvSpPr>
          <p:spPr bwMode="auto">
            <a:xfrm flipV="1">
              <a:off x="6384373" y="4533191"/>
              <a:ext cx="148482" cy="148482"/>
            </a:xfrm>
            <a:prstGeom prst="ellipse">
              <a:avLst/>
            </a:prstGeom>
            <a:gradFill flip="none" rotWithShape="1">
              <a:gsLst>
                <a:gs pos="0">
                  <a:srgbClr val="8488C4"/>
                </a:gs>
                <a:gs pos="53000">
                  <a:srgbClr val="D4DEFF"/>
                </a:gs>
                <a:gs pos="83000">
                  <a:srgbClr val="D4DEFF"/>
                </a:gs>
                <a:gs pos="100000">
                  <a:srgbClr val="96AB94"/>
                </a:gs>
              </a:gsLst>
              <a:path path="circle">
                <a:fillToRect l="100000" t="100000"/>
              </a:path>
              <a:tileRect r="-100000" b="-100000"/>
            </a:gradFill>
            <a:ln w="0" cap="flat" cmpd="sng" algn="ctr">
              <a:gradFill flip="none" rotWithShape="1">
                <a:gsLst>
                  <a:gs pos="0">
                    <a:srgbClr val="8488C4"/>
                  </a:gs>
                  <a:gs pos="53000">
                    <a:srgbClr val="D4DEFF"/>
                  </a:gs>
                  <a:gs pos="83000">
                    <a:srgbClr val="D4DEFF"/>
                  </a:gs>
                  <a:gs pos="100000">
                    <a:srgbClr val="96AB94"/>
                  </a:gs>
                </a:gsLst>
                <a:lin ang="5400000" scaled="0"/>
                <a:tileRect/>
              </a:gradFill>
              <a:prstDash val="solid"/>
              <a:round/>
              <a:headEnd type="none" w="med" len="med"/>
              <a:tailEnd type="none" w="med" len="med"/>
            </a:ln>
            <a:effectLst/>
            <a:scene3d>
              <a:camera prst="orthographicFront"/>
              <a:lightRig rig="glow" dir="t">
                <a:rot lat="0" lon="0" rev="6600000"/>
              </a:lightRig>
            </a:scene3d>
            <a:sp3d prstMaterial="clear">
              <a:bevelT w="317500" h="317500"/>
              <a:bevelB w="0" h="0"/>
            </a:sp3d>
          </p:spPr>
          <p:txBody>
            <a:bodyPr/>
            <a:lstStyle/>
            <a:p>
              <a:pPr>
                <a:defRPr/>
              </a:pPr>
              <a:endParaRPr lang="en-US">
                <a:solidFill>
                  <a:srgbClr val="CCECFF"/>
                </a:solidFill>
              </a:endParaRPr>
            </a:p>
          </p:txBody>
        </p:sp>
      </p:grpSp>
      <p:grpSp>
        <p:nvGrpSpPr>
          <p:cNvPr id="264" name="Group 263"/>
          <p:cNvGrpSpPr/>
          <p:nvPr/>
        </p:nvGrpSpPr>
        <p:grpSpPr>
          <a:xfrm>
            <a:off x="5529453" y="831850"/>
            <a:ext cx="1094633" cy="1538608"/>
            <a:chOff x="4573251" y="1134894"/>
            <a:chExt cx="2228240" cy="2523461"/>
          </a:xfrm>
        </p:grpSpPr>
        <p:sp>
          <p:nvSpPr>
            <p:cNvPr id="265" name="Freeform 264"/>
            <p:cNvSpPr/>
            <p:nvPr/>
          </p:nvSpPr>
          <p:spPr bwMode="auto">
            <a:xfrm>
              <a:off x="5272088" y="1134894"/>
              <a:ext cx="1529403" cy="2523461"/>
            </a:xfrm>
            <a:custGeom>
              <a:avLst/>
              <a:gdLst>
                <a:gd name="connsiteX0" fmla="*/ 0 w 1529403"/>
                <a:gd name="connsiteY0" fmla="*/ 0 h 2523461"/>
                <a:gd name="connsiteX1" fmla="*/ 0 w 1529403"/>
                <a:gd name="connsiteY1" fmla="*/ 0 h 2523461"/>
                <a:gd name="connsiteX2" fmla="*/ 29183 w 1529403"/>
                <a:gd name="connsiteY2" fmla="*/ 77821 h 2523461"/>
                <a:gd name="connsiteX3" fmla="*/ 68094 w 1529403"/>
                <a:gd name="connsiteY3" fmla="*/ 136187 h 2523461"/>
                <a:gd name="connsiteX4" fmla="*/ 77822 w 1529403"/>
                <a:gd name="connsiteY4" fmla="*/ 165370 h 2523461"/>
                <a:gd name="connsiteX5" fmla="*/ 136187 w 1529403"/>
                <a:gd name="connsiteY5" fmla="*/ 184825 h 2523461"/>
                <a:gd name="connsiteX6" fmla="*/ 155643 w 1529403"/>
                <a:gd name="connsiteY6" fmla="*/ 243191 h 2523461"/>
                <a:gd name="connsiteX7" fmla="*/ 175098 w 1529403"/>
                <a:gd name="connsiteY7" fmla="*/ 272374 h 2523461"/>
                <a:gd name="connsiteX8" fmla="*/ 223736 w 1529403"/>
                <a:gd name="connsiteY8" fmla="*/ 359923 h 2523461"/>
                <a:gd name="connsiteX9" fmla="*/ 243192 w 1529403"/>
                <a:gd name="connsiteY9" fmla="*/ 379378 h 2523461"/>
                <a:gd name="connsiteX10" fmla="*/ 282102 w 1529403"/>
                <a:gd name="connsiteY10" fmla="*/ 428017 h 2523461"/>
                <a:gd name="connsiteX11" fmla="*/ 330741 w 1529403"/>
                <a:gd name="connsiteY11" fmla="*/ 505838 h 2523461"/>
                <a:gd name="connsiteX12" fmla="*/ 379379 w 1529403"/>
                <a:gd name="connsiteY12" fmla="*/ 573932 h 2523461"/>
                <a:gd name="connsiteX13" fmla="*/ 418290 w 1529403"/>
                <a:gd name="connsiteY13" fmla="*/ 622570 h 2523461"/>
                <a:gd name="connsiteX14" fmla="*/ 408562 w 1529403"/>
                <a:gd name="connsiteY14" fmla="*/ 700391 h 2523461"/>
                <a:gd name="connsiteX15" fmla="*/ 398834 w 1529403"/>
                <a:gd name="connsiteY15" fmla="*/ 749029 h 2523461"/>
                <a:gd name="connsiteX16" fmla="*/ 389107 w 1529403"/>
                <a:gd name="connsiteY16" fmla="*/ 836578 h 2523461"/>
                <a:gd name="connsiteX17" fmla="*/ 379379 w 1529403"/>
                <a:gd name="connsiteY17" fmla="*/ 865761 h 2523461"/>
                <a:gd name="connsiteX18" fmla="*/ 350196 w 1529403"/>
                <a:gd name="connsiteY18" fmla="*/ 963038 h 2523461"/>
                <a:gd name="connsiteX19" fmla="*/ 340468 w 1529403"/>
                <a:gd name="connsiteY19" fmla="*/ 992221 h 2523461"/>
                <a:gd name="connsiteX20" fmla="*/ 321013 w 1529403"/>
                <a:gd name="connsiteY20" fmla="*/ 1031132 h 2523461"/>
                <a:gd name="connsiteX21" fmla="*/ 301558 w 1529403"/>
                <a:gd name="connsiteY21" fmla="*/ 1108953 h 2523461"/>
                <a:gd name="connsiteX22" fmla="*/ 311285 w 1529403"/>
                <a:gd name="connsiteY22" fmla="*/ 1245140 h 2523461"/>
                <a:gd name="connsiteX23" fmla="*/ 321013 w 1529403"/>
                <a:gd name="connsiteY23" fmla="*/ 1284051 h 2523461"/>
                <a:gd name="connsiteX24" fmla="*/ 330741 w 1529403"/>
                <a:gd name="connsiteY24" fmla="*/ 1352144 h 2523461"/>
                <a:gd name="connsiteX25" fmla="*/ 321013 w 1529403"/>
                <a:gd name="connsiteY25" fmla="*/ 1556425 h 2523461"/>
                <a:gd name="connsiteX26" fmla="*/ 340468 w 1529403"/>
                <a:gd name="connsiteY26" fmla="*/ 1108953 h 2523461"/>
                <a:gd name="connsiteX27" fmla="*/ 369651 w 1529403"/>
                <a:gd name="connsiteY27" fmla="*/ 1050587 h 2523461"/>
                <a:gd name="connsiteX28" fmla="*/ 408562 w 1529403"/>
                <a:gd name="connsiteY28" fmla="*/ 1108953 h 2523461"/>
                <a:gd name="connsiteX29" fmla="*/ 428017 w 1529403"/>
                <a:gd name="connsiteY29" fmla="*/ 1138136 h 2523461"/>
                <a:gd name="connsiteX30" fmla="*/ 408562 w 1529403"/>
                <a:gd name="connsiteY30" fmla="*/ 1079770 h 2523461"/>
                <a:gd name="connsiteX31" fmla="*/ 398834 w 1529403"/>
                <a:gd name="connsiteY31" fmla="*/ 1050587 h 2523461"/>
                <a:gd name="connsiteX32" fmla="*/ 408562 w 1529403"/>
                <a:gd name="connsiteY32" fmla="*/ 894944 h 2523461"/>
                <a:gd name="connsiteX33" fmla="*/ 437745 w 1529403"/>
                <a:gd name="connsiteY33" fmla="*/ 700391 h 2523461"/>
                <a:gd name="connsiteX34" fmla="*/ 476656 w 1529403"/>
                <a:gd name="connsiteY34" fmla="*/ 817123 h 2523461"/>
                <a:gd name="connsiteX35" fmla="*/ 486383 w 1529403"/>
                <a:gd name="connsiteY35" fmla="*/ 846306 h 2523461"/>
                <a:gd name="connsiteX36" fmla="*/ 496111 w 1529403"/>
                <a:gd name="connsiteY36" fmla="*/ 875489 h 2523461"/>
                <a:gd name="connsiteX37" fmla="*/ 515566 w 1529403"/>
                <a:gd name="connsiteY37" fmla="*/ 972766 h 2523461"/>
                <a:gd name="connsiteX38" fmla="*/ 525294 w 1529403"/>
                <a:gd name="connsiteY38" fmla="*/ 1128408 h 2523461"/>
                <a:gd name="connsiteX39" fmla="*/ 535022 w 1529403"/>
                <a:gd name="connsiteY39" fmla="*/ 1177046 h 2523461"/>
                <a:gd name="connsiteX40" fmla="*/ 554477 w 1529403"/>
                <a:gd name="connsiteY40" fmla="*/ 1206229 h 2523461"/>
                <a:gd name="connsiteX41" fmla="*/ 583660 w 1529403"/>
                <a:gd name="connsiteY41" fmla="*/ 1254868 h 2523461"/>
                <a:gd name="connsiteX42" fmla="*/ 593387 w 1529403"/>
                <a:gd name="connsiteY42" fmla="*/ 1284051 h 2523461"/>
                <a:gd name="connsiteX43" fmla="*/ 642026 w 1529403"/>
                <a:gd name="connsiteY43" fmla="*/ 1332689 h 2523461"/>
                <a:gd name="connsiteX44" fmla="*/ 671209 w 1529403"/>
                <a:gd name="connsiteY44" fmla="*/ 1391055 h 2523461"/>
                <a:gd name="connsiteX45" fmla="*/ 700392 w 1529403"/>
                <a:gd name="connsiteY45" fmla="*/ 1439693 h 2523461"/>
                <a:gd name="connsiteX46" fmla="*/ 710119 w 1529403"/>
                <a:gd name="connsiteY46" fmla="*/ 1468876 h 2523461"/>
                <a:gd name="connsiteX47" fmla="*/ 768485 w 1529403"/>
                <a:gd name="connsiteY47" fmla="*/ 1546698 h 2523461"/>
                <a:gd name="connsiteX48" fmla="*/ 787941 w 1529403"/>
                <a:gd name="connsiteY48" fmla="*/ 1605063 h 2523461"/>
                <a:gd name="connsiteX49" fmla="*/ 807396 w 1529403"/>
                <a:gd name="connsiteY49" fmla="*/ 1634246 h 2523461"/>
                <a:gd name="connsiteX50" fmla="*/ 826851 w 1529403"/>
                <a:gd name="connsiteY50" fmla="*/ 1692612 h 2523461"/>
                <a:gd name="connsiteX51" fmla="*/ 836579 w 1529403"/>
                <a:gd name="connsiteY51" fmla="*/ 1780161 h 2523461"/>
                <a:gd name="connsiteX52" fmla="*/ 856034 w 1529403"/>
                <a:gd name="connsiteY52" fmla="*/ 1828800 h 2523461"/>
                <a:gd name="connsiteX53" fmla="*/ 875490 w 1529403"/>
                <a:gd name="connsiteY53" fmla="*/ 1887166 h 2523461"/>
                <a:gd name="connsiteX54" fmla="*/ 904673 w 1529403"/>
                <a:gd name="connsiteY54" fmla="*/ 1926076 h 2523461"/>
                <a:gd name="connsiteX55" fmla="*/ 924128 w 1529403"/>
                <a:gd name="connsiteY55" fmla="*/ 1955259 h 2523461"/>
                <a:gd name="connsiteX56" fmla="*/ 972766 w 1529403"/>
                <a:gd name="connsiteY56" fmla="*/ 1994170 h 2523461"/>
                <a:gd name="connsiteX57" fmla="*/ 1021405 w 1529403"/>
                <a:gd name="connsiteY57" fmla="*/ 2042808 h 2523461"/>
                <a:gd name="connsiteX58" fmla="*/ 1089498 w 1529403"/>
                <a:gd name="connsiteY58" fmla="*/ 2110902 h 2523461"/>
                <a:gd name="connsiteX59" fmla="*/ 1118681 w 1529403"/>
                <a:gd name="connsiteY59" fmla="*/ 2140085 h 2523461"/>
                <a:gd name="connsiteX60" fmla="*/ 1167319 w 1529403"/>
                <a:gd name="connsiteY60" fmla="*/ 2178995 h 2523461"/>
                <a:gd name="connsiteX61" fmla="*/ 1196502 w 1529403"/>
                <a:gd name="connsiteY61" fmla="*/ 2198451 h 2523461"/>
                <a:gd name="connsiteX62" fmla="*/ 1254868 w 1529403"/>
                <a:gd name="connsiteY62" fmla="*/ 2237361 h 2523461"/>
                <a:gd name="connsiteX63" fmla="*/ 1293779 w 1529403"/>
                <a:gd name="connsiteY63" fmla="*/ 2305455 h 2523461"/>
                <a:gd name="connsiteX64" fmla="*/ 1303507 w 1529403"/>
                <a:gd name="connsiteY64" fmla="*/ 2334638 h 2523461"/>
                <a:gd name="connsiteX65" fmla="*/ 1322962 w 1529403"/>
                <a:gd name="connsiteY65" fmla="*/ 2363821 h 2523461"/>
                <a:gd name="connsiteX66" fmla="*/ 1342417 w 1529403"/>
                <a:gd name="connsiteY66" fmla="*/ 2402732 h 2523461"/>
                <a:gd name="connsiteX67" fmla="*/ 1361873 w 1529403"/>
                <a:gd name="connsiteY67" fmla="*/ 2461098 h 2523461"/>
                <a:gd name="connsiteX68" fmla="*/ 1371600 w 1529403"/>
                <a:gd name="connsiteY68" fmla="*/ 2519463 h 2523461"/>
                <a:gd name="connsiteX69" fmla="*/ 1361873 w 1529403"/>
                <a:gd name="connsiteY69" fmla="*/ 2451370 h 2523461"/>
                <a:gd name="connsiteX70" fmla="*/ 1352145 w 1529403"/>
                <a:gd name="connsiteY70" fmla="*/ 2422187 h 2523461"/>
                <a:gd name="connsiteX71" fmla="*/ 1342417 w 1529403"/>
                <a:gd name="connsiteY71" fmla="*/ 2373549 h 2523461"/>
                <a:gd name="connsiteX72" fmla="*/ 1332690 w 1529403"/>
                <a:gd name="connsiteY72" fmla="*/ 2315183 h 2523461"/>
                <a:gd name="connsiteX73" fmla="*/ 1313234 w 1529403"/>
                <a:gd name="connsiteY73" fmla="*/ 2295727 h 2523461"/>
                <a:gd name="connsiteX74" fmla="*/ 1293779 w 1529403"/>
                <a:gd name="connsiteY74" fmla="*/ 2266544 h 2523461"/>
                <a:gd name="connsiteX75" fmla="*/ 1264596 w 1529403"/>
                <a:gd name="connsiteY75" fmla="*/ 2208178 h 2523461"/>
                <a:gd name="connsiteX76" fmla="*/ 1206230 w 1529403"/>
                <a:gd name="connsiteY76" fmla="*/ 2188723 h 2523461"/>
                <a:gd name="connsiteX77" fmla="*/ 1245141 w 1529403"/>
                <a:gd name="connsiteY77" fmla="*/ 2198451 h 2523461"/>
                <a:gd name="connsiteX78" fmla="*/ 1274324 w 1529403"/>
                <a:gd name="connsiteY78" fmla="*/ 2208178 h 2523461"/>
                <a:gd name="connsiteX79" fmla="*/ 1322962 w 1529403"/>
                <a:gd name="connsiteY79" fmla="*/ 2217906 h 2523461"/>
                <a:gd name="connsiteX80" fmla="*/ 1449422 w 1529403"/>
                <a:gd name="connsiteY80" fmla="*/ 2276272 h 2523461"/>
                <a:gd name="connsiteX81" fmla="*/ 1488332 w 1529403"/>
                <a:gd name="connsiteY81" fmla="*/ 2286000 h 2523461"/>
                <a:gd name="connsiteX82" fmla="*/ 1459149 w 1529403"/>
                <a:gd name="connsiteY82" fmla="*/ 2276272 h 2523461"/>
                <a:gd name="connsiteX83" fmla="*/ 1429966 w 1529403"/>
                <a:gd name="connsiteY83" fmla="*/ 2266544 h 2523461"/>
                <a:gd name="connsiteX84" fmla="*/ 1361873 w 1529403"/>
                <a:gd name="connsiteY84" fmla="*/ 2247089 h 2523461"/>
                <a:gd name="connsiteX85" fmla="*/ 1322962 w 1529403"/>
                <a:gd name="connsiteY85" fmla="*/ 2237361 h 2523461"/>
                <a:gd name="connsiteX86" fmla="*/ 1254868 w 1529403"/>
                <a:gd name="connsiteY86" fmla="*/ 2198451 h 2523461"/>
                <a:gd name="connsiteX87" fmla="*/ 1225685 w 1529403"/>
                <a:gd name="connsiteY87" fmla="*/ 2188723 h 2523461"/>
                <a:gd name="connsiteX88" fmla="*/ 1177047 w 1529403"/>
                <a:gd name="connsiteY88" fmla="*/ 2149812 h 2523461"/>
                <a:gd name="connsiteX89" fmla="*/ 1167319 w 1529403"/>
                <a:gd name="connsiteY89" fmla="*/ 2120629 h 2523461"/>
                <a:gd name="connsiteX90" fmla="*/ 1099226 w 1529403"/>
                <a:gd name="connsiteY90" fmla="*/ 2062263 h 2523461"/>
                <a:gd name="connsiteX91" fmla="*/ 1079770 w 1529403"/>
                <a:gd name="connsiteY91" fmla="*/ 2042808 h 2523461"/>
                <a:gd name="connsiteX92" fmla="*/ 1070043 w 1529403"/>
                <a:gd name="connsiteY92" fmla="*/ 1994170 h 2523461"/>
                <a:gd name="connsiteX93" fmla="*/ 1040860 w 1529403"/>
                <a:gd name="connsiteY93" fmla="*/ 1984442 h 2523461"/>
                <a:gd name="connsiteX94" fmla="*/ 1001949 w 1529403"/>
                <a:gd name="connsiteY94" fmla="*/ 1935804 h 2523461"/>
                <a:gd name="connsiteX95" fmla="*/ 943583 w 1529403"/>
                <a:gd name="connsiteY95" fmla="*/ 1916349 h 2523461"/>
                <a:gd name="connsiteX96" fmla="*/ 914400 w 1529403"/>
                <a:gd name="connsiteY96" fmla="*/ 1906621 h 2523461"/>
                <a:gd name="connsiteX97" fmla="*/ 875490 w 1529403"/>
                <a:gd name="connsiteY97" fmla="*/ 1848255 h 2523461"/>
                <a:gd name="connsiteX98" fmla="*/ 836579 w 1529403"/>
                <a:gd name="connsiteY98" fmla="*/ 1799617 h 2523461"/>
                <a:gd name="connsiteX99" fmla="*/ 826851 w 1529403"/>
                <a:gd name="connsiteY99" fmla="*/ 1712068 h 2523461"/>
                <a:gd name="connsiteX100" fmla="*/ 826851 w 1529403"/>
                <a:gd name="connsiteY100" fmla="*/ 1605063 h 2523461"/>
                <a:gd name="connsiteX101" fmla="*/ 875490 w 1529403"/>
                <a:gd name="connsiteY101" fmla="*/ 1595336 h 2523461"/>
                <a:gd name="connsiteX102" fmla="*/ 1021405 w 1529403"/>
                <a:gd name="connsiteY102" fmla="*/ 1614791 h 2523461"/>
                <a:gd name="connsiteX103" fmla="*/ 1050587 w 1529403"/>
                <a:gd name="connsiteY103" fmla="*/ 1624519 h 2523461"/>
                <a:gd name="connsiteX104" fmla="*/ 1108953 w 1529403"/>
                <a:gd name="connsiteY104" fmla="*/ 1634246 h 2523461"/>
                <a:gd name="connsiteX105" fmla="*/ 1410511 w 1529403"/>
                <a:gd name="connsiteY105" fmla="*/ 1634246 h 2523461"/>
                <a:gd name="connsiteX106" fmla="*/ 1468877 w 1529403"/>
                <a:gd name="connsiteY106" fmla="*/ 1653702 h 2523461"/>
                <a:gd name="connsiteX107" fmla="*/ 1498060 w 1529403"/>
                <a:gd name="connsiteY107" fmla="*/ 1663429 h 2523461"/>
                <a:gd name="connsiteX108" fmla="*/ 1459149 w 1529403"/>
                <a:gd name="connsiteY108" fmla="*/ 1663429 h 2523461"/>
                <a:gd name="connsiteX109" fmla="*/ 1400783 w 1529403"/>
                <a:gd name="connsiteY109" fmla="*/ 1653702 h 2523461"/>
                <a:gd name="connsiteX110" fmla="*/ 1322962 w 1529403"/>
                <a:gd name="connsiteY110" fmla="*/ 1643974 h 2523461"/>
                <a:gd name="connsiteX111" fmla="*/ 1293779 w 1529403"/>
                <a:gd name="connsiteY111" fmla="*/ 1624519 h 2523461"/>
                <a:gd name="connsiteX112" fmla="*/ 1313234 w 1529403"/>
                <a:gd name="connsiteY112" fmla="*/ 1605063 h 2523461"/>
                <a:gd name="connsiteX113" fmla="*/ 1342417 w 1529403"/>
                <a:gd name="connsiteY113" fmla="*/ 1566153 h 2523461"/>
                <a:gd name="connsiteX114" fmla="*/ 1352145 w 1529403"/>
                <a:gd name="connsiteY114" fmla="*/ 1536970 h 2523461"/>
                <a:gd name="connsiteX115" fmla="*/ 1332690 w 1529403"/>
                <a:gd name="connsiteY115" fmla="*/ 1566153 h 2523461"/>
                <a:gd name="connsiteX116" fmla="*/ 1303507 w 1529403"/>
                <a:gd name="connsiteY116" fmla="*/ 1585608 h 2523461"/>
                <a:gd name="connsiteX117" fmla="*/ 1254868 w 1529403"/>
                <a:gd name="connsiteY117" fmla="*/ 1614791 h 2523461"/>
                <a:gd name="connsiteX118" fmla="*/ 1206230 w 1529403"/>
                <a:gd name="connsiteY118" fmla="*/ 1605063 h 2523461"/>
                <a:gd name="connsiteX119" fmla="*/ 1147864 w 1529403"/>
                <a:gd name="connsiteY119" fmla="*/ 1585608 h 2523461"/>
                <a:gd name="connsiteX120" fmla="*/ 875490 w 1529403"/>
                <a:gd name="connsiteY120" fmla="*/ 1585608 h 2523461"/>
                <a:gd name="connsiteX121" fmla="*/ 826851 w 1529403"/>
                <a:gd name="connsiteY121" fmla="*/ 1546698 h 2523461"/>
                <a:gd name="connsiteX122" fmla="*/ 768485 w 1529403"/>
                <a:gd name="connsiteY122" fmla="*/ 1527242 h 2523461"/>
                <a:gd name="connsiteX123" fmla="*/ 739302 w 1529403"/>
                <a:gd name="connsiteY123" fmla="*/ 1517515 h 2523461"/>
                <a:gd name="connsiteX124" fmla="*/ 729575 w 1529403"/>
                <a:gd name="connsiteY124" fmla="*/ 1488332 h 2523461"/>
                <a:gd name="connsiteX125" fmla="*/ 680936 w 1529403"/>
                <a:gd name="connsiteY125" fmla="*/ 1449421 h 2523461"/>
                <a:gd name="connsiteX126" fmla="*/ 671209 w 1529403"/>
                <a:gd name="connsiteY126" fmla="*/ 1420238 h 2523461"/>
                <a:gd name="connsiteX127" fmla="*/ 651753 w 1529403"/>
                <a:gd name="connsiteY127" fmla="*/ 1400783 h 2523461"/>
                <a:gd name="connsiteX128" fmla="*/ 632298 w 1529403"/>
                <a:gd name="connsiteY128" fmla="*/ 1342417 h 2523461"/>
                <a:gd name="connsiteX129" fmla="*/ 622570 w 1529403"/>
                <a:gd name="connsiteY129" fmla="*/ 1313234 h 2523461"/>
                <a:gd name="connsiteX130" fmla="*/ 583660 w 1529403"/>
                <a:gd name="connsiteY130" fmla="*/ 1254868 h 2523461"/>
                <a:gd name="connsiteX131" fmla="*/ 593387 w 1529403"/>
                <a:gd name="connsiteY131" fmla="*/ 1196502 h 2523461"/>
                <a:gd name="connsiteX132" fmla="*/ 603115 w 1529403"/>
                <a:gd name="connsiteY132" fmla="*/ 1147863 h 2523461"/>
                <a:gd name="connsiteX133" fmla="*/ 564205 w 1529403"/>
                <a:gd name="connsiteY133" fmla="*/ 1099225 h 2523461"/>
                <a:gd name="connsiteX134" fmla="*/ 554477 w 1529403"/>
                <a:gd name="connsiteY134" fmla="*/ 1001949 h 2523461"/>
                <a:gd name="connsiteX135" fmla="*/ 544749 w 1529403"/>
                <a:gd name="connsiteY135" fmla="*/ 972766 h 2523461"/>
                <a:gd name="connsiteX136" fmla="*/ 593387 w 1529403"/>
                <a:gd name="connsiteY136" fmla="*/ 982493 h 2523461"/>
                <a:gd name="connsiteX137" fmla="*/ 612843 w 1529403"/>
                <a:gd name="connsiteY137" fmla="*/ 1001949 h 2523461"/>
                <a:gd name="connsiteX138" fmla="*/ 690664 w 1529403"/>
                <a:gd name="connsiteY138" fmla="*/ 1031132 h 2523461"/>
                <a:gd name="connsiteX139" fmla="*/ 710119 w 1529403"/>
                <a:gd name="connsiteY139" fmla="*/ 1099225 h 2523461"/>
                <a:gd name="connsiteX140" fmla="*/ 758758 w 1529403"/>
                <a:gd name="connsiteY140" fmla="*/ 1157591 h 2523461"/>
                <a:gd name="connsiteX141" fmla="*/ 768485 w 1529403"/>
                <a:gd name="connsiteY141" fmla="*/ 1186774 h 2523461"/>
                <a:gd name="connsiteX142" fmla="*/ 797668 w 1529403"/>
                <a:gd name="connsiteY142" fmla="*/ 1196502 h 2523461"/>
                <a:gd name="connsiteX143" fmla="*/ 817124 w 1529403"/>
                <a:gd name="connsiteY143" fmla="*/ 1215957 h 2523461"/>
                <a:gd name="connsiteX144" fmla="*/ 846307 w 1529403"/>
                <a:gd name="connsiteY144" fmla="*/ 1264595 h 2523461"/>
                <a:gd name="connsiteX145" fmla="*/ 865762 w 1529403"/>
                <a:gd name="connsiteY145" fmla="*/ 1332689 h 2523461"/>
                <a:gd name="connsiteX146" fmla="*/ 846307 w 1529403"/>
                <a:gd name="connsiteY146" fmla="*/ 1293778 h 2523461"/>
                <a:gd name="connsiteX147" fmla="*/ 826851 w 1529403"/>
                <a:gd name="connsiteY147" fmla="*/ 1235412 h 2523461"/>
                <a:gd name="connsiteX148" fmla="*/ 787941 w 1529403"/>
                <a:gd name="connsiteY148" fmla="*/ 1177046 h 2523461"/>
                <a:gd name="connsiteX149" fmla="*/ 758758 w 1529403"/>
                <a:gd name="connsiteY149" fmla="*/ 1118681 h 2523461"/>
                <a:gd name="connsiteX150" fmla="*/ 729575 w 1529403"/>
                <a:gd name="connsiteY150" fmla="*/ 1099225 h 2523461"/>
                <a:gd name="connsiteX151" fmla="*/ 710119 w 1529403"/>
                <a:gd name="connsiteY151" fmla="*/ 1079770 h 2523461"/>
                <a:gd name="connsiteX152" fmla="*/ 700392 w 1529403"/>
                <a:gd name="connsiteY152" fmla="*/ 1050587 h 2523461"/>
                <a:gd name="connsiteX153" fmla="*/ 671209 w 1529403"/>
                <a:gd name="connsiteY153" fmla="*/ 1040859 h 2523461"/>
                <a:gd name="connsiteX154" fmla="*/ 651753 w 1529403"/>
                <a:gd name="connsiteY154" fmla="*/ 1021404 h 2523461"/>
                <a:gd name="connsiteX155" fmla="*/ 622570 w 1529403"/>
                <a:gd name="connsiteY155" fmla="*/ 1011676 h 2523461"/>
                <a:gd name="connsiteX156" fmla="*/ 544749 w 1529403"/>
                <a:gd name="connsiteY156" fmla="*/ 953310 h 2523461"/>
                <a:gd name="connsiteX157" fmla="*/ 525294 w 1529403"/>
                <a:gd name="connsiteY157" fmla="*/ 826851 h 2523461"/>
                <a:gd name="connsiteX158" fmla="*/ 515566 w 1529403"/>
                <a:gd name="connsiteY158" fmla="*/ 797668 h 2523461"/>
                <a:gd name="connsiteX159" fmla="*/ 496111 w 1529403"/>
                <a:gd name="connsiteY159" fmla="*/ 719846 h 2523461"/>
                <a:gd name="connsiteX160" fmla="*/ 505839 w 1529403"/>
                <a:gd name="connsiteY160" fmla="*/ 671208 h 2523461"/>
                <a:gd name="connsiteX161" fmla="*/ 486383 w 1529403"/>
                <a:gd name="connsiteY161" fmla="*/ 651753 h 2523461"/>
                <a:gd name="connsiteX162" fmla="*/ 428017 w 1529403"/>
                <a:gd name="connsiteY162" fmla="*/ 622570 h 2523461"/>
                <a:gd name="connsiteX163" fmla="*/ 408562 w 1529403"/>
                <a:gd name="connsiteY163" fmla="*/ 593387 h 2523461"/>
                <a:gd name="connsiteX164" fmla="*/ 398834 w 1529403"/>
                <a:gd name="connsiteY164" fmla="*/ 564204 h 2523461"/>
                <a:gd name="connsiteX165" fmla="*/ 359924 w 1529403"/>
                <a:gd name="connsiteY165" fmla="*/ 505838 h 2523461"/>
                <a:gd name="connsiteX166" fmla="*/ 340468 w 1529403"/>
                <a:gd name="connsiteY166" fmla="*/ 476655 h 2523461"/>
                <a:gd name="connsiteX167" fmla="*/ 311285 w 1529403"/>
                <a:gd name="connsiteY167" fmla="*/ 447472 h 2523461"/>
                <a:gd name="connsiteX168" fmla="*/ 291830 w 1529403"/>
                <a:gd name="connsiteY168" fmla="*/ 389106 h 2523461"/>
                <a:gd name="connsiteX169" fmla="*/ 272375 w 1529403"/>
                <a:gd name="connsiteY169" fmla="*/ 359923 h 2523461"/>
                <a:gd name="connsiteX170" fmla="*/ 262647 w 1529403"/>
                <a:gd name="connsiteY170" fmla="*/ 330740 h 2523461"/>
                <a:gd name="connsiteX171" fmla="*/ 252919 w 1529403"/>
                <a:gd name="connsiteY171" fmla="*/ 291829 h 2523461"/>
                <a:gd name="connsiteX172" fmla="*/ 214009 w 1529403"/>
                <a:gd name="connsiteY172" fmla="*/ 233463 h 2523461"/>
                <a:gd name="connsiteX173" fmla="*/ 175098 w 1529403"/>
                <a:gd name="connsiteY173" fmla="*/ 184825 h 2523461"/>
                <a:gd name="connsiteX174" fmla="*/ 155643 w 1529403"/>
                <a:gd name="connsiteY174" fmla="*/ 126459 h 2523461"/>
                <a:gd name="connsiteX175" fmla="*/ 58366 w 1529403"/>
                <a:gd name="connsiteY175" fmla="*/ 48638 h 2523461"/>
                <a:gd name="connsiteX176" fmla="*/ 38911 w 1529403"/>
                <a:gd name="connsiteY176" fmla="*/ 19455 h 2523461"/>
                <a:gd name="connsiteX177" fmla="*/ 77822 w 1529403"/>
                <a:gd name="connsiteY177" fmla="*/ 29183 h 2523461"/>
                <a:gd name="connsiteX178" fmla="*/ 97277 w 1529403"/>
                <a:gd name="connsiteY178" fmla="*/ 29183 h 2523461"/>
                <a:gd name="connsiteX179" fmla="*/ 116732 w 1529403"/>
                <a:gd name="connsiteY179" fmla="*/ 48638 h 2523461"/>
                <a:gd name="connsiteX0" fmla="*/ 0 w 1529403"/>
                <a:gd name="connsiteY0" fmla="*/ 0 h 2523461"/>
                <a:gd name="connsiteX1" fmla="*/ 0 w 1529403"/>
                <a:gd name="connsiteY1" fmla="*/ 0 h 2523461"/>
                <a:gd name="connsiteX2" fmla="*/ 29183 w 1529403"/>
                <a:gd name="connsiteY2" fmla="*/ 77821 h 2523461"/>
                <a:gd name="connsiteX3" fmla="*/ 68094 w 1529403"/>
                <a:gd name="connsiteY3" fmla="*/ 136187 h 2523461"/>
                <a:gd name="connsiteX4" fmla="*/ 77822 w 1529403"/>
                <a:gd name="connsiteY4" fmla="*/ 165370 h 2523461"/>
                <a:gd name="connsiteX5" fmla="*/ 136187 w 1529403"/>
                <a:gd name="connsiteY5" fmla="*/ 184825 h 2523461"/>
                <a:gd name="connsiteX6" fmla="*/ 155643 w 1529403"/>
                <a:gd name="connsiteY6" fmla="*/ 243191 h 2523461"/>
                <a:gd name="connsiteX7" fmla="*/ 175098 w 1529403"/>
                <a:gd name="connsiteY7" fmla="*/ 272374 h 2523461"/>
                <a:gd name="connsiteX8" fmla="*/ 223736 w 1529403"/>
                <a:gd name="connsiteY8" fmla="*/ 359923 h 2523461"/>
                <a:gd name="connsiteX9" fmla="*/ 243192 w 1529403"/>
                <a:gd name="connsiteY9" fmla="*/ 379378 h 2523461"/>
                <a:gd name="connsiteX10" fmla="*/ 282102 w 1529403"/>
                <a:gd name="connsiteY10" fmla="*/ 428017 h 2523461"/>
                <a:gd name="connsiteX11" fmla="*/ 330741 w 1529403"/>
                <a:gd name="connsiteY11" fmla="*/ 505838 h 2523461"/>
                <a:gd name="connsiteX12" fmla="*/ 379379 w 1529403"/>
                <a:gd name="connsiteY12" fmla="*/ 573932 h 2523461"/>
                <a:gd name="connsiteX13" fmla="*/ 418290 w 1529403"/>
                <a:gd name="connsiteY13" fmla="*/ 622570 h 2523461"/>
                <a:gd name="connsiteX14" fmla="*/ 408562 w 1529403"/>
                <a:gd name="connsiteY14" fmla="*/ 700391 h 2523461"/>
                <a:gd name="connsiteX15" fmla="*/ 398834 w 1529403"/>
                <a:gd name="connsiteY15" fmla="*/ 749029 h 2523461"/>
                <a:gd name="connsiteX16" fmla="*/ 389107 w 1529403"/>
                <a:gd name="connsiteY16" fmla="*/ 836578 h 2523461"/>
                <a:gd name="connsiteX17" fmla="*/ 379379 w 1529403"/>
                <a:gd name="connsiteY17" fmla="*/ 865761 h 2523461"/>
                <a:gd name="connsiteX18" fmla="*/ 350196 w 1529403"/>
                <a:gd name="connsiteY18" fmla="*/ 963038 h 2523461"/>
                <a:gd name="connsiteX19" fmla="*/ 340468 w 1529403"/>
                <a:gd name="connsiteY19" fmla="*/ 992221 h 2523461"/>
                <a:gd name="connsiteX20" fmla="*/ 321013 w 1529403"/>
                <a:gd name="connsiteY20" fmla="*/ 1031132 h 2523461"/>
                <a:gd name="connsiteX21" fmla="*/ 301558 w 1529403"/>
                <a:gd name="connsiteY21" fmla="*/ 1108953 h 2523461"/>
                <a:gd name="connsiteX22" fmla="*/ 311285 w 1529403"/>
                <a:gd name="connsiteY22" fmla="*/ 1245140 h 2523461"/>
                <a:gd name="connsiteX23" fmla="*/ 321013 w 1529403"/>
                <a:gd name="connsiteY23" fmla="*/ 1284051 h 2523461"/>
                <a:gd name="connsiteX24" fmla="*/ 330741 w 1529403"/>
                <a:gd name="connsiteY24" fmla="*/ 1352144 h 2523461"/>
                <a:gd name="connsiteX25" fmla="*/ 321013 w 1529403"/>
                <a:gd name="connsiteY25" fmla="*/ 1556425 h 2523461"/>
                <a:gd name="connsiteX26" fmla="*/ 340468 w 1529403"/>
                <a:gd name="connsiteY26" fmla="*/ 1108953 h 2523461"/>
                <a:gd name="connsiteX27" fmla="*/ 369651 w 1529403"/>
                <a:gd name="connsiteY27" fmla="*/ 1050587 h 2523461"/>
                <a:gd name="connsiteX28" fmla="*/ 408562 w 1529403"/>
                <a:gd name="connsiteY28" fmla="*/ 1108953 h 2523461"/>
                <a:gd name="connsiteX29" fmla="*/ 428017 w 1529403"/>
                <a:gd name="connsiteY29" fmla="*/ 1138136 h 2523461"/>
                <a:gd name="connsiteX30" fmla="*/ 408562 w 1529403"/>
                <a:gd name="connsiteY30" fmla="*/ 1079770 h 2523461"/>
                <a:gd name="connsiteX31" fmla="*/ 398834 w 1529403"/>
                <a:gd name="connsiteY31" fmla="*/ 1050587 h 2523461"/>
                <a:gd name="connsiteX32" fmla="*/ 408562 w 1529403"/>
                <a:gd name="connsiteY32" fmla="*/ 894944 h 2523461"/>
                <a:gd name="connsiteX33" fmla="*/ 437745 w 1529403"/>
                <a:gd name="connsiteY33" fmla="*/ 700391 h 2523461"/>
                <a:gd name="connsiteX34" fmla="*/ 476656 w 1529403"/>
                <a:gd name="connsiteY34" fmla="*/ 817123 h 2523461"/>
                <a:gd name="connsiteX35" fmla="*/ 486383 w 1529403"/>
                <a:gd name="connsiteY35" fmla="*/ 846306 h 2523461"/>
                <a:gd name="connsiteX36" fmla="*/ 496111 w 1529403"/>
                <a:gd name="connsiteY36" fmla="*/ 875489 h 2523461"/>
                <a:gd name="connsiteX37" fmla="*/ 515566 w 1529403"/>
                <a:gd name="connsiteY37" fmla="*/ 972766 h 2523461"/>
                <a:gd name="connsiteX38" fmla="*/ 525294 w 1529403"/>
                <a:gd name="connsiteY38" fmla="*/ 1128408 h 2523461"/>
                <a:gd name="connsiteX39" fmla="*/ 535022 w 1529403"/>
                <a:gd name="connsiteY39" fmla="*/ 1177046 h 2523461"/>
                <a:gd name="connsiteX40" fmla="*/ 554477 w 1529403"/>
                <a:gd name="connsiteY40" fmla="*/ 1206229 h 2523461"/>
                <a:gd name="connsiteX41" fmla="*/ 583660 w 1529403"/>
                <a:gd name="connsiteY41" fmla="*/ 1254868 h 2523461"/>
                <a:gd name="connsiteX42" fmla="*/ 593387 w 1529403"/>
                <a:gd name="connsiteY42" fmla="*/ 1284051 h 2523461"/>
                <a:gd name="connsiteX43" fmla="*/ 642026 w 1529403"/>
                <a:gd name="connsiteY43" fmla="*/ 1332689 h 2523461"/>
                <a:gd name="connsiteX44" fmla="*/ 671209 w 1529403"/>
                <a:gd name="connsiteY44" fmla="*/ 1391055 h 2523461"/>
                <a:gd name="connsiteX45" fmla="*/ 700392 w 1529403"/>
                <a:gd name="connsiteY45" fmla="*/ 1439693 h 2523461"/>
                <a:gd name="connsiteX46" fmla="*/ 710119 w 1529403"/>
                <a:gd name="connsiteY46" fmla="*/ 1468876 h 2523461"/>
                <a:gd name="connsiteX47" fmla="*/ 768485 w 1529403"/>
                <a:gd name="connsiteY47" fmla="*/ 1546698 h 2523461"/>
                <a:gd name="connsiteX48" fmla="*/ 787941 w 1529403"/>
                <a:gd name="connsiteY48" fmla="*/ 1605063 h 2523461"/>
                <a:gd name="connsiteX49" fmla="*/ 807396 w 1529403"/>
                <a:gd name="connsiteY49" fmla="*/ 1634246 h 2523461"/>
                <a:gd name="connsiteX50" fmla="*/ 826851 w 1529403"/>
                <a:gd name="connsiteY50" fmla="*/ 1692612 h 2523461"/>
                <a:gd name="connsiteX51" fmla="*/ 836579 w 1529403"/>
                <a:gd name="connsiteY51" fmla="*/ 1780161 h 2523461"/>
                <a:gd name="connsiteX52" fmla="*/ 856034 w 1529403"/>
                <a:gd name="connsiteY52" fmla="*/ 1828800 h 2523461"/>
                <a:gd name="connsiteX53" fmla="*/ 875490 w 1529403"/>
                <a:gd name="connsiteY53" fmla="*/ 1887166 h 2523461"/>
                <a:gd name="connsiteX54" fmla="*/ 904673 w 1529403"/>
                <a:gd name="connsiteY54" fmla="*/ 1926076 h 2523461"/>
                <a:gd name="connsiteX55" fmla="*/ 924128 w 1529403"/>
                <a:gd name="connsiteY55" fmla="*/ 1955259 h 2523461"/>
                <a:gd name="connsiteX56" fmla="*/ 972766 w 1529403"/>
                <a:gd name="connsiteY56" fmla="*/ 1994170 h 2523461"/>
                <a:gd name="connsiteX57" fmla="*/ 1021405 w 1529403"/>
                <a:gd name="connsiteY57" fmla="*/ 2042808 h 2523461"/>
                <a:gd name="connsiteX58" fmla="*/ 1089498 w 1529403"/>
                <a:gd name="connsiteY58" fmla="*/ 2110902 h 2523461"/>
                <a:gd name="connsiteX59" fmla="*/ 1118681 w 1529403"/>
                <a:gd name="connsiteY59" fmla="*/ 2140085 h 2523461"/>
                <a:gd name="connsiteX60" fmla="*/ 1167319 w 1529403"/>
                <a:gd name="connsiteY60" fmla="*/ 2178995 h 2523461"/>
                <a:gd name="connsiteX61" fmla="*/ 1196502 w 1529403"/>
                <a:gd name="connsiteY61" fmla="*/ 2198451 h 2523461"/>
                <a:gd name="connsiteX62" fmla="*/ 1254868 w 1529403"/>
                <a:gd name="connsiteY62" fmla="*/ 2237361 h 2523461"/>
                <a:gd name="connsiteX63" fmla="*/ 1293779 w 1529403"/>
                <a:gd name="connsiteY63" fmla="*/ 2305455 h 2523461"/>
                <a:gd name="connsiteX64" fmla="*/ 1303507 w 1529403"/>
                <a:gd name="connsiteY64" fmla="*/ 2334638 h 2523461"/>
                <a:gd name="connsiteX65" fmla="*/ 1322962 w 1529403"/>
                <a:gd name="connsiteY65" fmla="*/ 2363821 h 2523461"/>
                <a:gd name="connsiteX66" fmla="*/ 1342417 w 1529403"/>
                <a:gd name="connsiteY66" fmla="*/ 2402732 h 2523461"/>
                <a:gd name="connsiteX67" fmla="*/ 1361873 w 1529403"/>
                <a:gd name="connsiteY67" fmla="*/ 2461098 h 2523461"/>
                <a:gd name="connsiteX68" fmla="*/ 1371600 w 1529403"/>
                <a:gd name="connsiteY68" fmla="*/ 2519463 h 2523461"/>
                <a:gd name="connsiteX69" fmla="*/ 1361873 w 1529403"/>
                <a:gd name="connsiteY69" fmla="*/ 2451370 h 2523461"/>
                <a:gd name="connsiteX70" fmla="*/ 1352145 w 1529403"/>
                <a:gd name="connsiteY70" fmla="*/ 2422187 h 2523461"/>
                <a:gd name="connsiteX71" fmla="*/ 1342417 w 1529403"/>
                <a:gd name="connsiteY71" fmla="*/ 2373549 h 2523461"/>
                <a:gd name="connsiteX72" fmla="*/ 1332690 w 1529403"/>
                <a:gd name="connsiteY72" fmla="*/ 2315183 h 2523461"/>
                <a:gd name="connsiteX73" fmla="*/ 1313234 w 1529403"/>
                <a:gd name="connsiteY73" fmla="*/ 2295727 h 2523461"/>
                <a:gd name="connsiteX74" fmla="*/ 1293779 w 1529403"/>
                <a:gd name="connsiteY74" fmla="*/ 2266544 h 2523461"/>
                <a:gd name="connsiteX75" fmla="*/ 1264596 w 1529403"/>
                <a:gd name="connsiteY75" fmla="*/ 2208178 h 2523461"/>
                <a:gd name="connsiteX76" fmla="*/ 1206230 w 1529403"/>
                <a:gd name="connsiteY76" fmla="*/ 2188723 h 2523461"/>
                <a:gd name="connsiteX77" fmla="*/ 1245141 w 1529403"/>
                <a:gd name="connsiteY77" fmla="*/ 2198451 h 2523461"/>
                <a:gd name="connsiteX78" fmla="*/ 1274324 w 1529403"/>
                <a:gd name="connsiteY78" fmla="*/ 2208178 h 2523461"/>
                <a:gd name="connsiteX79" fmla="*/ 1322962 w 1529403"/>
                <a:gd name="connsiteY79" fmla="*/ 2217906 h 2523461"/>
                <a:gd name="connsiteX80" fmla="*/ 1449422 w 1529403"/>
                <a:gd name="connsiteY80" fmla="*/ 2276272 h 2523461"/>
                <a:gd name="connsiteX81" fmla="*/ 1488332 w 1529403"/>
                <a:gd name="connsiteY81" fmla="*/ 2286000 h 2523461"/>
                <a:gd name="connsiteX82" fmla="*/ 1459149 w 1529403"/>
                <a:gd name="connsiteY82" fmla="*/ 2276272 h 2523461"/>
                <a:gd name="connsiteX83" fmla="*/ 1429966 w 1529403"/>
                <a:gd name="connsiteY83" fmla="*/ 2266544 h 2523461"/>
                <a:gd name="connsiteX84" fmla="*/ 1361873 w 1529403"/>
                <a:gd name="connsiteY84" fmla="*/ 2247089 h 2523461"/>
                <a:gd name="connsiteX85" fmla="*/ 1322962 w 1529403"/>
                <a:gd name="connsiteY85" fmla="*/ 2237361 h 2523461"/>
                <a:gd name="connsiteX86" fmla="*/ 1254868 w 1529403"/>
                <a:gd name="connsiteY86" fmla="*/ 2198451 h 2523461"/>
                <a:gd name="connsiteX87" fmla="*/ 1225685 w 1529403"/>
                <a:gd name="connsiteY87" fmla="*/ 2188723 h 2523461"/>
                <a:gd name="connsiteX88" fmla="*/ 1177047 w 1529403"/>
                <a:gd name="connsiteY88" fmla="*/ 2149812 h 2523461"/>
                <a:gd name="connsiteX89" fmla="*/ 1167319 w 1529403"/>
                <a:gd name="connsiteY89" fmla="*/ 2120629 h 2523461"/>
                <a:gd name="connsiteX90" fmla="*/ 1099226 w 1529403"/>
                <a:gd name="connsiteY90" fmla="*/ 2062263 h 2523461"/>
                <a:gd name="connsiteX91" fmla="*/ 1079770 w 1529403"/>
                <a:gd name="connsiteY91" fmla="*/ 2042808 h 2523461"/>
                <a:gd name="connsiteX92" fmla="*/ 1070043 w 1529403"/>
                <a:gd name="connsiteY92" fmla="*/ 1994170 h 2523461"/>
                <a:gd name="connsiteX93" fmla="*/ 1040860 w 1529403"/>
                <a:gd name="connsiteY93" fmla="*/ 1984442 h 2523461"/>
                <a:gd name="connsiteX94" fmla="*/ 1001949 w 1529403"/>
                <a:gd name="connsiteY94" fmla="*/ 1935804 h 2523461"/>
                <a:gd name="connsiteX95" fmla="*/ 943583 w 1529403"/>
                <a:gd name="connsiteY95" fmla="*/ 1916349 h 2523461"/>
                <a:gd name="connsiteX96" fmla="*/ 914400 w 1529403"/>
                <a:gd name="connsiteY96" fmla="*/ 1906621 h 2523461"/>
                <a:gd name="connsiteX97" fmla="*/ 875490 w 1529403"/>
                <a:gd name="connsiteY97" fmla="*/ 1848255 h 2523461"/>
                <a:gd name="connsiteX98" fmla="*/ 836579 w 1529403"/>
                <a:gd name="connsiteY98" fmla="*/ 1799617 h 2523461"/>
                <a:gd name="connsiteX99" fmla="*/ 826851 w 1529403"/>
                <a:gd name="connsiteY99" fmla="*/ 1712068 h 2523461"/>
                <a:gd name="connsiteX100" fmla="*/ 826851 w 1529403"/>
                <a:gd name="connsiteY100" fmla="*/ 1605063 h 2523461"/>
                <a:gd name="connsiteX101" fmla="*/ 875490 w 1529403"/>
                <a:gd name="connsiteY101" fmla="*/ 1595336 h 2523461"/>
                <a:gd name="connsiteX102" fmla="*/ 1021405 w 1529403"/>
                <a:gd name="connsiteY102" fmla="*/ 1614791 h 2523461"/>
                <a:gd name="connsiteX103" fmla="*/ 1050587 w 1529403"/>
                <a:gd name="connsiteY103" fmla="*/ 1624519 h 2523461"/>
                <a:gd name="connsiteX104" fmla="*/ 1108953 w 1529403"/>
                <a:gd name="connsiteY104" fmla="*/ 1634246 h 2523461"/>
                <a:gd name="connsiteX105" fmla="*/ 1410511 w 1529403"/>
                <a:gd name="connsiteY105" fmla="*/ 1634246 h 2523461"/>
                <a:gd name="connsiteX106" fmla="*/ 1468877 w 1529403"/>
                <a:gd name="connsiteY106" fmla="*/ 1653702 h 2523461"/>
                <a:gd name="connsiteX107" fmla="*/ 1498060 w 1529403"/>
                <a:gd name="connsiteY107" fmla="*/ 1663429 h 2523461"/>
                <a:gd name="connsiteX108" fmla="*/ 1459149 w 1529403"/>
                <a:gd name="connsiteY108" fmla="*/ 1663429 h 2523461"/>
                <a:gd name="connsiteX109" fmla="*/ 1400783 w 1529403"/>
                <a:gd name="connsiteY109" fmla="*/ 1653702 h 2523461"/>
                <a:gd name="connsiteX110" fmla="*/ 1322962 w 1529403"/>
                <a:gd name="connsiteY110" fmla="*/ 1643974 h 2523461"/>
                <a:gd name="connsiteX111" fmla="*/ 1293779 w 1529403"/>
                <a:gd name="connsiteY111" fmla="*/ 1624519 h 2523461"/>
                <a:gd name="connsiteX112" fmla="*/ 1313234 w 1529403"/>
                <a:gd name="connsiteY112" fmla="*/ 1605063 h 2523461"/>
                <a:gd name="connsiteX113" fmla="*/ 1342417 w 1529403"/>
                <a:gd name="connsiteY113" fmla="*/ 1566153 h 2523461"/>
                <a:gd name="connsiteX114" fmla="*/ 1352145 w 1529403"/>
                <a:gd name="connsiteY114" fmla="*/ 1536970 h 2523461"/>
                <a:gd name="connsiteX115" fmla="*/ 1332690 w 1529403"/>
                <a:gd name="connsiteY115" fmla="*/ 1566153 h 2523461"/>
                <a:gd name="connsiteX116" fmla="*/ 1303507 w 1529403"/>
                <a:gd name="connsiteY116" fmla="*/ 1585608 h 2523461"/>
                <a:gd name="connsiteX117" fmla="*/ 1254868 w 1529403"/>
                <a:gd name="connsiteY117" fmla="*/ 1614791 h 2523461"/>
                <a:gd name="connsiteX118" fmla="*/ 1206230 w 1529403"/>
                <a:gd name="connsiteY118" fmla="*/ 1605063 h 2523461"/>
                <a:gd name="connsiteX119" fmla="*/ 1147864 w 1529403"/>
                <a:gd name="connsiteY119" fmla="*/ 1585608 h 2523461"/>
                <a:gd name="connsiteX120" fmla="*/ 875490 w 1529403"/>
                <a:gd name="connsiteY120" fmla="*/ 1585608 h 2523461"/>
                <a:gd name="connsiteX121" fmla="*/ 826851 w 1529403"/>
                <a:gd name="connsiteY121" fmla="*/ 1546698 h 2523461"/>
                <a:gd name="connsiteX122" fmla="*/ 768485 w 1529403"/>
                <a:gd name="connsiteY122" fmla="*/ 1527242 h 2523461"/>
                <a:gd name="connsiteX123" fmla="*/ 739302 w 1529403"/>
                <a:gd name="connsiteY123" fmla="*/ 1517515 h 2523461"/>
                <a:gd name="connsiteX124" fmla="*/ 729575 w 1529403"/>
                <a:gd name="connsiteY124" fmla="*/ 1488332 h 2523461"/>
                <a:gd name="connsiteX125" fmla="*/ 680936 w 1529403"/>
                <a:gd name="connsiteY125" fmla="*/ 1449421 h 2523461"/>
                <a:gd name="connsiteX126" fmla="*/ 671209 w 1529403"/>
                <a:gd name="connsiteY126" fmla="*/ 1420238 h 2523461"/>
                <a:gd name="connsiteX127" fmla="*/ 651753 w 1529403"/>
                <a:gd name="connsiteY127" fmla="*/ 1400783 h 2523461"/>
                <a:gd name="connsiteX128" fmla="*/ 632298 w 1529403"/>
                <a:gd name="connsiteY128" fmla="*/ 1342417 h 2523461"/>
                <a:gd name="connsiteX129" fmla="*/ 622570 w 1529403"/>
                <a:gd name="connsiteY129" fmla="*/ 1313234 h 2523461"/>
                <a:gd name="connsiteX130" fmla="*/ 583660 w 1529403"/>
                <a:gd name="connsiteY130" fmla="*/ 1254868 h 2523461"/>
                <a:gd name="connsiteX131" fmla="*/ 593387 w 1529403"/>
                <a:gd name="connsiteY131" fmla="*/ 1196502 h 2523461"/>
                <a:gd name="connsiteX132" fmla="*/ 603115 w 1529403"/>
                <a:gd name="connsiteY132" fmla="*/ 1147863 h 2523461"/>
                <a:gd name="connsiteX133" fmla="*/ 564205 w 1529403"/>
                <a:gd name="connsiteY133" fmla="*/ 1099225 h 2523461"/>
                <a:gd name="connsiteX134" fmla="*/ 554477 w 1529403"/>
                <a:gd name="connsiteY134" fmla="*/ 1001949 h 2523461"/>
                <a:gd name="connsiteX135" fmla="*/ 544749 w 1529403"/>
                <a:gd name="connsiteY135" fmla="*/ 972766 h 2523461"/>
                <a:gd name="connsiteX136" fmla="*/ 593387 w 1529403"/>
                <a:gd name="connsiteY136" fmla="*/ 982493 h 2523461"/>
                <a:gd name="connsiteX137" fmla="*/ 612843 w 1529403"/>
                <a:gd name="connsiteY137" fmla="*/ 1001949 h 2523461"/>
                <a:gd name="connsiteX138" fmla="*/ 690664 w 1529403"/>
                <a:gd name="connsiteY138" fmla="*/ 1031132 h 2523461"/>
                <a:gd name="connsiteX139" fmla="*/ 710119 w 1529403"/>
                <a:gd name="connsiteY139" fmla="*/ 1099225 h 2523461"/>
                <a:gd name="connsiteX140" fmla="*/ 758758 w 1529403"/>
                <a:gd name="connsiteY140" fmla="*/ 1157591 h 2523461"/>
                <a:gd name="connsiteX141" fmla="*/ 768485 w 1529403"/>
                <a:gd name="connsiteY141" fmla="*/ 1186774 h 2523461"/>
                <a:gd name="connsiteX142" fmla="*/ 797668 w 1529403"/>
                <a:gd name="connsiteY142" fmla="*/ 1196502 h 2523461"/>
                <a:gd name="connsiteX143" fmla="*/ 817124 w 1529403"/>
                <a:gd name="connsiteY143" fmla="*/ 1215957 h 2523461"/>
                <a:gd name="connsiteX144" fmla="*/ 846307 w 1529403"/>
                <a:gd name="connsiteY144" fmla="*/ 1264595 h 2523461"/>
                <a:gd name="connsiteX145" fmla="*/ 865762 w 1529403"/>
                <a:gd name="connsiteY145" fmla="*/ 1332689 h 2523461"/>
                <a:gd name="connsiteX146" fmla="*/ 846307 w 1529403"/>
                <a:gd name="connsiteY146" fmla="*/ 1293778 h 2523461"/>
                <a:gd name="connsiteX147" fmla="*/ 826851 w 1529403"/>
                <a:gd name="connsiteY147" fmla="*/ 1235412 h 2523461"/>
                <a:gd name="connsiteX148" fmla="*/ 787941 w 1529403"/>
                <a:gd name="connsiteY148" fmla="*/ 1177046 h 2523461"/>
                <a:gd name="connsiteX149" fmla="*/ 758758 w 1529403"/>
                <a:gd name="connsiteY149" fmla="*/ 1118681 h 2523461"/>
                <a:gd name="connsiteX150" fmla="*/ 729575 w 1529403"/>
                <a:gd name="connsiteY150" fmla="*/ 1099225 h 2523461"/>
                <a:gd name="connsiteX151" fmla="*/ 710119 w 1529403"/>
                <a:gd name="connsiteY151" fmla="*/ 1079770 h 2523461"/>
                <a:gd name="connsiteX152" fmla="*/ 700392 w 1529403"/>
                <a:gd name="connsiteY152" fmla="*/ 1050587 h 2523461"/>
                <a:gd name="connsiteX153" fmla="*/ 671209 w 1529403"/>
                <a:gd name="connsiteY153" fmla="*/ 1040859 h 2523461"/>
                <a:gd name="connsiteX154" fmla="*/ 651753 w 1529403"/>
                <a:gd name="connsiteY154" fmla="*/ 1021404 h 2523461"/>
                <a:gd name="connsiteX155" fmla="*/ 622570 w 1529403"/>
                <a:gd name="connsiteY155" fmla="*/ 1011676 h 2523461"/>
                <a:gd name="connsiteX156" fmla="*/ 544749 w 1529403"/>
                <a:gd name="connsiteY156" fmla="*/ 953310 h 2523461"/>
                <a:gd name="connsiteX157" fmla="*/ 525294 w 1529403"/>
                <a:gd name="connsiteY157" fmla="*/ 826851 h 2523461"/>
                <a:gd name="connsiteX158" fmla="*/ 515566 w 1529403"/>
                <a:gd name="connsiteY158" fmla="*/ 797668 h 2523461"/>
                <a:gd name="connsiteX159" fmla="*/ 496111 w 1529403"/>
                <a:gd name="connsiteY159" fmla="*/ 719846 h 2523461"/>
                <a:gd name="connsiteX160" fmla="*/ 505839 w 1529403"/>
                <a:gd name="connsiteY160" fmla="*/ 671208 h 2523461"/>
                <a:gd name="connsiteX161" fmla="*/ 486383 w 1529403"/>
                <a:gd name="connsiteY161" fmla="*/ 651753 h 2523461"/>
                <a:gd name="connsiteX162" fmla="*/ 428017 w 1529403"/>
                <a:gd name="connsiteY162" fmla="*/ 622570 h 2523461"/>
                <a:gd name="connsiteX163" fmla="*/ 408562 w 1529403"/>
                <a:gd name="connsiteY163" fmla="*/ 593387 h 2523461"/>
                <a:gd name="connsiteX164" fmla="*/ 398834 w 1529403"/>
                <a:gd name="connsiteY164" fmla="*/ 564204 h 2523461"/>
                <a:gd name="connsiteX165" fmla="*/ 359924 w 1529403"/>
                <a:gd name="connsiteY165" fmla="*/ 505838 h 2523461"/>
                <a:gd name="connsiteX166" fmla="*/ 340468 w 1529403"/>
                <a:gd name="connsiteY166" fmla="*/ 476655 h 2523461"/>
                <a:gd name="connsiteX167" fmla="*/ 311285 w 1529403"/>
                <a:gd name="connsiteY167" fmla="*/ 447472 h 2523461"/>
                <a:gd name="connsiteX168" fmla="*/ 291830 w 1529403"/>
                <a:gd name="connsiteY168" fmla="*/ 389106 h 2523461"/>
                <a:gd name="connsiteX169" fmla="*/ 272375 w 1529403"/>
                <a:gd name="connsiteY169" fmla="*/ 359923 h 2523461"/>
                <a:gd name="connsiteX170" fmla="*/ 262647 w 1529403"/>
                <a:gd name="connsiteY170" fmla="*/ 330740 h 2523461"/>
                <a:gd name="connsiteX171" fmla="*/ 252919 w 1529403"/>
                <a:gd name="connsiteY171" fmla="*/ 291829 h 2523461"/>
                <a:gd name="connsiteX172" fmla="*/ 214009 w 1529403"/>
                <a:gd name="connsiteY172" fmla="*/ 233463 h 2523461"/>
                <a:gd name="connsiteX173" fmla="*/ 175098 w 1529403"/>
                <a:gd name="connsiteY173" fmla="*/ 184825 h 2523461"/>
                <a:gd name="connsiteX174" fmla="*/ 155643 w 1529403"/>
                <a:gd name="connsiteY174" fmla="*/ 126459 h 2523461"/>
                <a:gd name="connsiteX175" fmla="*/ 58366 w 1529403"/>
                <a:gd name="connsiteY175" fmla="*/ 48638 h 2523461"/>
                <a:gd name="connsiteX176" fmla="*/ 38911 w 1529403"/>
                <a:gd name="connsiteY176" fmla="*/ 19455 h 2523461"/>
                <a:gd name="connsiteX177" fmla="*/ 77822 w 1529403"/>
                <a:gd name="connsiteY177" fmla="*/ 29183 h 2523461"/>
                <a:gd name="connsiteX178" fmla="*/ 97277 w 1529403"/>
                <a:gd name="connsiteY178" fmla="*/ 29183 h 2523461"/>
                <a:gd name="connsiteX0" fmla="*/ 0 w 1529403"/>
                <a:gd name="connsiteY0" fmla="*/ 0 h 2523461"/>
                <a:gd name="connsiteX1" fmla="*/ 0 w 1529403"/>
                <a:gd name="connsiteY1" fmla="*/ 0 h 2523461"/>
                <a:gd name="connsiteX2" fmla="*/ 29183 w 1529403"/>
                <a:gd name="connsiteY2" fmla="*/ 77821 h 2523461"/>
                <a:gd name="connsiteX3" fmla="*/ 68094 w 1529403"/>
                <a:gd name="connsiteY3" fmla="*/ 136187 h 2523461"/>
                <a:gd name="connsiteX4" fmla="*/ 77822 w 1529403"/>
                <a:gd name="connsiteY4" fmla="*/ 165370 h 2523461"/>
                <a:gd name="connsiteX5" fmla="*/ 136187 w 1529403"/>
                <a:gd name="connsiteY5" fmla="*/ 184825 h 2523461"/>
                <a:gd name="connsiteX6" fmla="*/ 155643 w 1529403"/>
                <a:gd name="connsiteY6" fmla="*/ 243191 h 2523461"/>
                <a:gd name="connsiteX7" fmla="*/ 175098 w 1529403"/>
                <a:gd name="connsiteY7" fmla="*/ 272374 h 2523461"/>
                <a:gd name="connsiteX8" fmla="*/ 223736 w 1529403"/>
                <a:gd name="connsiteY8" fmla="*/ 359923 h 2523461"/>
                <a:gd name="connsiteX9" fmla="*/ 243192 w 1529403"/>
                <a:gd name="connsiteY9" fmla="*/ 379378 h 2523461"/>
                <a:gd name="connsiteX10" fmla="*/ 282102 w 1529403"/>
                <a:gd name="connsiteY10" fmla="*/ 428017 h 2523461"/>
                <a:gd name="connsiteX11" fmla="*/ 330741 w 1529403"/>
                <a:gd name="connsiteY11" fmla="*/ 505838 h 2523461"/>
                <a:gd name="connsiteX12" fmla="*/ 379379 w 1529403"/>
                <a:gd name="connsiteY12" fmla="*/ 573932 h 2523461"/>
                <a:gd name="connsiteX13" fmla="*/ 418290 w 1529403"/>
                <a:gd name="connsiteY13" fmla="*/ 622570 h 2523461"/>
                <a:gd name="connsiteX14" fmla="*/ 408562 w 1529403"/>
                <a:gd name="connsiteY14" fmla="*/ 700391 h 2523461"/>
                <a:gd name="connsiteX15" fmla="*/ 398834 w 1529403"/>
                <a:gd name="connsiteY15" fmla="*/ 749029 h 2523461"/>
                <a:gd name="connsiteX16" fmla="*/ 389107 w 1529403"/>
                <a:gd name="connsiteY16" fmla="*/ 836578 h 2523461"/>
                <a:gd name="connsiteX17" fmla="*/ 379379 w 1529403"/>
                <a:gd name="connsiteY17" fmla="*/ 865761 h 2523461"/>
                <a:gd name="connsiteX18" fmla="*/ 350196 w 1529403"/>
                <a:gd name="connsiteY18" fmla="*/ 963038 h 2523461"/>
                <a:gd name="connsiteX19" fmla="*/ 340468 w 1529403"/>
                <a:gd name="connsiteY19" fmla="*/ 992221 h 2523461"/>
                <a:gd name="connsiteX20" fmla="*/ 321013 w 1529403"/>
                <a:gd name="connsiteY20" fmla="*/ 1031132 h 2523461"/>
                <a:gd name="connsiteX21" fmla="*/ 301558 w 1529403"/>
                <a:gd name="connsiteY21" fmla="*/ 1108953 h 2523461"/>
                <a:gd name="connsiteX22" fmla="*/ 311285 w 1529403"/>
                <a:gd name="connsiteY22" fmla="*/ 1245140 h 2523461"/>
                <a:gd name="connsiteX23" fmla="*/ 321013 w 1529403"/>
                <a:gd name="connsiteY23" fmla="*/ 1284051 h 2523461"/>
                <a:gd name="connsiteX24" fmla="*/ 330741 w 1529403"/>
                <a:gd name="connsiteY24" fmla="*/ 1352144 h 2523461"/>
                <a:gd name="connsiteX25" fmla="*/ 321013 w 1529403"/>
                <a:gd name="connsiteY25" fmla="*/ 1556425 h 2523461"/>
                <a:gd name="connsiteX26" fmla="*/ 340468 w 1529403"/>
                <a:gd name="connsiteY26" fmla="*/ 1108953 h 2523461"/>
                <a:gd name="connsiteX27" fmla="*/ 369651 w 1529403"/>
                <a:gd name="connsiteY27" fmla="*/ 1050587 h 2523461"/>
                <a:gd name="connsiteX28" fmla="*/ 408562 w 1529403"/>
                <a:gd name="connsiteY28" fmla="*/ 1108953 h 2523461"/>
                <a:gd name="connsiteX29" fmla="*/ 428017 w 1529403"/>
                <a:gd name="connsiteY29" fmla="*/ 1138136 h 2523461"/>
                <a:gd name="connsiteX30" fmla="*/ 408562 w 1529403"/>
                <a:gd name="connsiteY30" fmla="*/ 1079770 h 2523461"/>
                <a:gd name="connsiteX31" fmla="*/ 398834 w 1529403"/>
                <a:gd name="connsiteY31" fmla="*/ 1050587 h 2523461"/>
                <a:gd name="connsiteX32" fmla="*/ 408562 w 1529403"/>
                <a:gd name="connsiteY32" fmla="*/ 894944 h 2523461"/>
                <a:gd name="connsiteX33" fmla="*/ 437745 w 1529403"/>
                <a:gd name="connsiteY33" fmla="*/ 700391 h 2523461"/>
                <a:gd name="connsiteX34" fmla="*/ 476656 w 1529403"/>
                <a:gd name="connsiteY34" fmla="*/ 817123 h 2523461"/>
                <a:gd name="connsiteX35" fmla="*/ 486383 w 1529403"/>
                <a:gd name="connsiteY35" fmla="*/ 846306 h 2523461"/>
                <a:gd name="connsiteX36" fmla="*/ 496111 w 1529403"/>
                <a:gd name="connsiteY36" fmla="*/ 875489 h 2523461"/>
                <a:gd name="connsiteX37" fmla="*/ 515566 w 1529403"/>
                <a:gd name="connsiteY37" fmla="*/ 972766 h 2523461"/>
                <a:gd name="connsiteX38" fmla="*/ 525294 w 1529403"/>
                <a:gd name="connsiteY38" fmla="*/ 1128408 h 2523461"/>
                <a:gd name="connsiteX39" fmla="*/ 535022 w 1529403"/>
                <a:gd name="connsiteY39" fmla="*/ 1177046 h 2523461"/>
                <a:gd name="connsiteX40" fmla="*/ 554477 w 1529403"/>
                <a:gd name="connsiteY40" fmla="*/ 1206229 h 2523461"/>
                <a:gd name="connsiteX41" fmla="*/ 583660 w 1529403"/>
                <a:gd name="connsiteY41" fmla="*/ 1254868 h 2523461"/>
                <a:gd name="connsiteX42" fmla="*/ 593387 w 1529403"/>
                <a:gd name="connsiteY42" fmla="*/ 1284051 h 2523461"/>
                <a:gd name="connsiteX43" fmla="*/ 642026 w 1529403"/>
                <a:gd name="connsiteY43" fmla="*/ 1332689 h 2523461"/>
                <a:gd name="connsiteX44" fmla="*/ 671209 w 1529403"/>
                <a:gd name="connsiteY44" fmla="*/ 1391055 h 2523461"/>
                <a:gd name="connsiteX45" fmla="*/ 700392 w 1529403"/>
                <a:gd name="connsiteY45" fmla="*/ 1439693 h 2523461"/>
                <a:gd name="connsiteX46" fmla="*/ 710119 w 1529403"/>
                <a:gd name="connsiteY46" fmla="*/ 1468876 h 2523461"/>
                <a:gd name="connsiteX47" fmla="*/ 768485 w 1529403"/>
                <a:gd name="connsiteY47" fmla="*/ 1546698 h 2523461"/>
                <a:gd name="connsiteX48" fmla="*/ 787941 w 1529403"/>
                <a:gd name="connsiteY48" fmla="*/ 1605063 h 2523461"/>
                <a:gd name="connsiteX49" fmla="*/ 807396 w 1529403"/>
                <a:gd name="connsiteY49" fmla="*/ 1634246 h 2523461"/>
                <a:gd name="connsiteX50" fmla="*/ 826851 w 1529403"/>
                <a:gd name="connsiteY50" fmla="*/ 1692612 h 2523461"/>
                <a:gd name="connsiteX51" fmla="*/ 836579 w 1529403"/>
                <a:gd name="connsiteY51" fmla="*/ 1780161 h 2523461"/>
                <a:gd name="connsiteX52" fmla="*/ 856034 w 1529403"/>
                <a:gd name="connsiteY52" fmla="*/ 1828800 h 2523461"/>
                <a:gd name="connsiteX53" fmla="*/ 875490 w 1529403"/>
                <a:gd name="connsiteY53" fmla="*/ 1887166 h 2523461"/>
                <a:gd name="connsiteX54" fmla="*/ 904673 w 1529403"/>
                <a:gd name="connsiteY54" fmla="*/ 1926076 h 2523461"/>
                <a:gd name="connsiteX55" fmla="*/ 924128 w 1529403"/>
                <a:gd name="connsiteY55" fmla="*/ 1955259 h 2523461"/>
                <a:gd name="connsiteX56" fmla="*/ 972766 w 1529403"/>
                <a:gd name="connsiteY56" fmla="*/ 1994170 h 2523461"/>
                <a:gd name="connsiteX57" fmla="*/ 1021405 w 1529403"/>
                <a:gd name="connsiteY57" fmla="*/ 2042808 h 2523461"/>
                <a:gd name="connsiteX58" fmla="*/ 1089498 w 1529403"/>
                <a:gd name="connsiteY58" fmla="*/ 2110902 h 2523461"/>
                <a:gd name="connsiteX59" fmla="*/ 1118681 w 1529403"/>
                <a:gd name="connsiteY59" fmla="*/ 2140085 h 2523461"/>
                <a:gd name="connsiteX60" fmla="*/ 1167319 w 1529403"/>
                <a:gd name="connsiteY60" fmla="*/ 2178995 h 2523461"/>
                <a:gd name="connsiteX61" fmla="*/ 1196502 w 1529403"/>
                <a:gd name="connsiteY61" fmla="*/ 2198451 h 2523461"/>
                <a:gd name="connsiteX62" fmla="*/ 1254868 w 1529403"/>
                <a:gd name="connsiteY62" fmla="*/ 2237361 h 2523461"/>
                <a:gd name="connsiteX63" fmla="*/ 1293779 w 1529403"/>
                <a:gd name="connsiteY63" fmla="*/ 2305455 h 2523461"/>
                <a:gd name="connsiteX64" fmla="*/ 1303507 w 1529403"/>
                <a:gd name="connsiteY64" fmla="*/ 2334638 h 2523461"/>
                <a:gd name="connsiteX65" fmla="*/ 1322962 w 1529403"/>
                <a:gd name="connsiteY65" fmla="*/ 2363821 h 2523461"/>
                <a:gd name="connsiteX66" fmla="*/ 1342417 w 1529403"/>
                <a:gd name="connsiteY66" fmla="*/ 2402732 h 2523461"/>
                <a:gd name="connsiteX67" fmla="*/ 1361873 w 1529403"/>
                <a:gd name="connsiteY67" fmla="*/ 2461098 h 2523461"/>
                <a:gd name="connsiteX68" fmla="*/ 1371600 w 1529403"/>
                <a:gd name="connsiteY68" fmla="*/ 2519463 h 2523461"/>
                <a:gd name="connsiteX69" fmla="*/ 1361873 w 1529403"/>
                <a:gd name="connsiteY69" fmla="*/ 2451370 h 2523461"/>
                <a:gd name="connsiteX70" fmla="*/ 1352145 w 1529403"/>
                <a:gd name="connsiteY70" fmla="*/ 2422187 h 2523461"/>
                <a:gd name="connsiteX71" fmla="*/ 1342417 w 1529403"/>
                <a:gd name="connsiteY71" fmla="*/ 2373549 h 2523461"/>
                <a:gd name="connsiteX72" fmla="*/ 1332690 w 1529403"/>
                <a:gd name="connsiteY72" fmla="*/ 2315183 h 2523461"/>
                <a:gd name="connsiteX73" fmla="*/ 1313234 w 1529403"/>
                <a:gd name="connsiteY73" fmla="*/ 2295727 h 2523461"/>
                <a:gd name="connsiteX74" fmla="*/ 1293779 w 1529403"/>
                <a:gd name="connsiteY74" fmla="*/ 2266544 h 2523461"/>
                <a:gd name="connsiteX75" fmla="*/ 1264596 w 1529403"/>
                <a:gd name="connsiteY75" fmla="*/ 2208178 h 2523461"/>
                <a:gd name="connsiteX76" fmla="*/ 1206230 w 1529403"/>
                <a:gd name="connsiteY76" fmla="*/ 2188723 h 2523461"/>
                <a:gd name="connsiteX77" fmla="*/ 1245141 w 1529403"/>
                <a:gd name="connsiteY77" fmla="*/ 2198451 h 2523461"/>
                <a:gd name="connsiteX78" fmla="*/ 1274324 w 1529403"/>
                <a:gd name="connsiteY78" fmla="*/ 2208178 h 2523461"/>
                <a:gd name="connsiteX79" fmla="*/ 1322962 w 1529403"/>
                <a:gd name="connsiteY79" fmla="*/ 2217906 h 2523461"/>
                <a:gd name="connsiteX80" fmla="*/ 1449422 w 1529403"/>
                <a:gd name="connsiteY80" fmla="*/ 2276272 h 2523461"/>
                <a:gd name="connsiteX81" fmla="*/ 1488332 w 1529403"/>
                <a:gd name="connsiteY81" fmla="*/ 2286000 h 2523461"/>
                <a:gd name="connsiteX82" fmla="*/ 1459149 w 1529403"/>
                <a:gd name="connsiteY82" fmla="*/ 2276272 h 2523461"/>
                <a:gd name="connsiteX83" fmla="*/ 1429966 w 1529403"/>
                <a:gd name="connsiteY83" fmla="*/ 2266544 h 2523461"/>
                <a:gd name="connsiteX84" fmla="*/ 1361873 w 1529403"/>
                <a:gd name="connsiteY84" fmla="*/ 2247089 h 2523461"/>
                <a:gd name="connsiteX85" fmla="*/ 1322962 w 1529403"/>
                <a:gd name="connsiteY85" fmla="*/ 2237361 h 2523461"/>
                <a:gd name="connsiteX86" fmla="*/ 1254868 w 1529403"/>
                <a:gd name="connsiteY86" fmla="*/ 2198451 h 2523461"/>
                <a:gd name="connsiteX87" fmla="*/ 1225685 w 1529403"/>
                <a:gd name="connsiteY87" fmla="*/ 2188723 h 2523461"/>
                <a:gd name="connsiteX88" fmla="*/ 1177047 w 1529403"/>
                <a:gd name="connsiteY88" fmla="*/ 2149812 h 2523461"/>
                <a:gd name="connsiteX89" fmla="*/ 1167319 w 1529403"/>
                <a:gd name="connsiteY89" fmla="*/ 2120629 h 2523461"/>
                <a:gd name="connsiteX90" fmla="*/ 1099226 w 1529403"/>
                <a:gd name="connsiteY90" fmla="*/ 2062263 h 2523461"/>
                <a:gd name="connsiteX91" fmla="*/ 1079770 w 1529403"/>
                <a:gd name="connsiteY91" fmla="*/ 2042808 h 2523461"/>
                <a:gd name="connsiteX92" fmla="*/ 1070043 w 1529403"/>
                <a:gd name="connsiteY92" fmla="*/ 1994170 h 2523461"/>
                <a:gd name="connsiteX93" fmla="*/ 1040860 w 1529403"/>
                <a:gd name="connsiteY93" fmla="*/ 1984442 h 2523461"/>
                <a:gd name="connsiteX94" fmla="*/ 1001949 w 1529403"/>
                <a:gd name="connsiteY94" fmla="*/ 1935804 h 2523461"/>
                <a:gd name="connsiteX95" fmla="*/ 943583 w 1529403"/>
                <a:gd name="connsiteY95" fmla="*/ 1916349 h 2523461"/>
                <a:gd name="connsiteX96" fmla="*/ 914400 w 1529403"/>
                <a:gd name="connsiteY96" fmla="*/ 1906621 h 2523461"/>
                <a:gd name="connsiteX97" fmla="*/ 875490 w 1529403"/>
                <a:gd name="connsiteY97" fmla="*/ 1848255 h 2523461"/>
                <a:gd name="connsiteX98" fmla="*/ 836579 w 1529403"/>
                <a:gd name="connsiteY98" fmla="*/ 1799617 h 2523461"/>
                <a:gd name="connsiteX99" fmla="*/ 826851 w 1529403"/>
                <a:gd name="connsiteY99" fmla="*/ 1712068 h 2523461"/>
                <a:gd name="connsiteX100" fmla="*/ 826851 w 1529403"/>
                <a:gd name="connsiteY100" fmla="*/ 1605063 h 2523461"/>
                <a:gd name="connsiteX101" fmla="*/ 875490 w 1529403"/>
                <a:gd name="connsiteY101" fmla="*/ 1595336 h 2523461"/>
                <a:gd name="connsiteX102" fmla="*/ 1021405 w 1529403"/>
                <a:gd name="connsiteY102" fmla="*/ 1614791 h 2523461"/>
                <a:gd name="connsiteX103" fmla="*/ 1050587 w 1529403"/>
                <a:gd name="connsiteY103" fmla="*/ 1624519 h 2523461"/>
                <a:gd name="connsiteX104" fmla="*/ 1108953 w 1529403"/>
                <a:gd name="connsiteY104" fmla="*/ 1634246 h 2523461"/>
                <a:gd name="connsiteX105" fmla="*/ 1410511 w 1529403"/>
                <a:gd name="connsiteY105" fmla="*/ 1634246 h 2523461"/>
                <a:gd name="connsiteX106" fmla="*/ 1468877 w 1529403"/>
                <a:gd name="connsiteY106" fmla="*/ 1653702 h 2523461"/>
                <a:gd name="connsiteX107" fmla="*/ 1498060 w 1529403"/>
                <a:gd name="connsiteY107" fmla="*/ 1663429 h 2523461"/>
                <a:gd name="connsiteX108" fmla="*/ 1459149 w 1529403"/>
                <a:gd name="connsiteY108" fmla="*/ 1663429 h 2523461"/>
                <a:gd name="connsiteX109" fmla="*/ 1400783 w 1529403"/>
                <a:gd name="connsiteY109" fmla="*/ 1653702 h 2523461"/>
                <a:gd name="connsiteX110" fmla="*/ 1322962 w 1529403"/>
                <a:gd name="connsiteY110" fmla="*/ 1643974 h 2523461"/>
                <a:gd name="connsiteX111" fmla="*/ 1293779 w 1529403"/>
                <a:gd name="connsiteY111" fmla="*/ 1624519 h 2523461"/>
                <a:gd name="connsiteX112" fmla="*/ 1313234 w 1529403"/>
                <a:gd name="connsiteY112" fmla="*/ 1605063 h 2523461"/>
                <a:gd name="connsiteX113" fmla="*/ 1342417 w 1529403"/>
                <a:gd name="connsiteY113" fmla="*/ 1566153 h 2523461"/>
                <a:gd name="connsiteX114" fmla="*/ 1352145 w 1529403"/>
                <a:gd name="connsiteY114" fmla="*/ 1536970 h 2523461"/>
                <a:gd name="connsiteX115" fmla="*/ 1332690 w 1529403"/>
                <a:gd name="connsiteY115" fmla="*/ 1566153 h 2523461"/>
                <a:gd name="connsiteX116" fmla="*/ 1303507 w 1529403"/>
                <a:gd name="connsiteY116" fmla="*/ 1585608 h 2523461"/>
                <a:gd name="connsiteX117" fmla="*/ 1254868 w 1529403"/>
                <a:gd name="connsiteY117" fmla="*/ 1614791 h 2523461"/>
                <a:gd name="connsiteX118" fmla="*/ 1206230 w 1529403"/>
                <a:gd name="connsiteY118" fmla="*/ 1605063 h 2523461"/>
                <a:gd name="connsiteX119" fmla="*/ 1147864 w 1529403"/>
                <a:gd name="connsiteY119" fmla="*/ 1585608 h 2523461"/>
                <a:gd name="connsiteX120" fmla="*/ 875490 w 1529403"/>
                <a:gd name="connsiteY120" fmla="*/ 1585608 h 2523461"/>
                <a:gd name="connsiteX121" fmla="*/ 826851 w 1529403"/>
                <a:gd name="connsiteY121" fmla="*/ 1546698 h 2523461"/>
                <a:gd name="connsiteX122" fmla="*/ 768485 w 1529403"/>
                <a:gd name="connsiteY122" fmla="*/ 1527242 h 2523461"/>
                <a:gd name="connsiteX123" fmla="*/ 739302 w 1529403"/>
                <a:gd name="connsiteY123" fmla="*/ 1517515 h 2523461"/>
                <a:gd name="connsiteX124" fmla="*/ 729575 w 1529403"/>
                <a:gd name="connsiteY124" fmla="*/ 1488332 h 2523461"/>
                <a:gd name="connsiteX125" fmla="*/ 680936 w 1529403"/>
                <a:gd name="connsiteY125" fmla="*/ 1449421 h 2523461"/>
                <a:gd name="connsiteX126" fmla="*/ 671209 w 1529403"/>
                <a:gd name="connsiteY126" fmla="*/ 1420238 h 2523461"/>
                <a:gd name="connsiteX127" fmla="*/ 651753 w 1529403"/>
                <a:gd name="connsiteY127" fmla="*/ 1400783 h 2523461"/>
                <a:gd name="connsiteX128" fmla="*/ 632298 w 1529403"/>
                <a:gd name="connsiteY128" fmla="*/ 1342417 h 2523461"/>
                <a:gd name="connsiteX129" fmla="*/ 622570 w 1529403"/>
                <a:gd name="connsiteY129" fmla="*/ 1313234 h 2523461"/>
                <a:gd name="connsiteX130" fmla="*/ 583660 w 1529403"/>
                <a:gd name="connsiteY130" fmla="*/ 1254868 h 2523461"/>
                <a:gd name="connsiteX131" fmla="*/ 593387 w 1529403"/>
                <a:gd name="connsiteY131" fmla="*/ 1196502 h 2523461"/>
                <a:gd name="connsiteX132" fmla="*/ 603115 w 1529403"/>
                <a:gd name="connsiteY132" fmla="*/ 1147863 h 2523461"/>
                <a:gd name="connsiteX133" fmla="*/ 564205 w 1529403"/>
                <a:gd name="connsiteY133" fmla="*/ 1099225 h 2523461"/>
                <a:gd name="connsiteX134" fmla="*/ 554477 w 1529403"/>
                <a:gd name="connsiteY134" fmla="*/ 1001949 h 2523461"/>
                <a:gd name="connsiteX135" fmla="*/ 544749 w 1529403"/>
                <a:gd name="connsiteY135" fmla="*/ 972766 h 2523461"/>
                <a:gd name="connsiteX136" fmla="*/ 593387 w 1529403"/>
                <a:gd name="connsiteY136" fmla="*/ 982493 h 2523461"/>
                <a:gd name="connsiteX137" fmla="*/ 612843 w 1529403"/>
                <a:gd name="connsiteY137" fmla="*/ 1001949 h 2523461"/>
                <a:gd name="connsiteX138" fmla="*/ 690664 w 1529403"/>
                <a:gd name="connsiteY138" fmla="*/ 1031132 h 2523461"/>
                <a:gd name="connsiteX139" fmla="*/ 710119 w 1529403"/>
                <a:gd name="connsiteY139" fmla="*/ 1099225 h 2523461"/>
                <a:gd name="connsiteX140" fmla="*/ 758758 w 1529403"/>
                <a:gd name="connsiteY140" fmla="*/ 1157591 h 2523461"/>
                <a:gd name="connsiteX141" fmla="*/ 768485 w 1529403"/>
                <a:gd name="connsiteY141" fmla="*/ 1186774 h 2523461"/>
                <a:gd name="connsiteX142" fmla="*/ 797668 w 1529403"/>
                <a:gd name="connsiteY142" fmla="*/ 1196502 h 2523461"/>
                <a:gd name="connsiteX143" fmla="*/ 817124 w 1529403"/>
                <a:gd name="connsiteY143" fmla="*/ 1215957 h 2523461"/>
                <a:gd name="connsiteX144" fmla="*/ 846307 w 1529403"/>
                <a:gd name="connsiteY144" fmla="*/ 1264595 h 2523461"/>
                <a:gd name="connsiteX145" fmla="*/ 865762 w 1529403"/>
                <a:gd name="connsiteY145" fmla="*/ 1332689 h 2523461"/>
                <a:gd name="connsiteX146" fmla="*/ 846307 w 1529403"/>
                <a:gd name="connsiteY146" fmla="*/ 1293778 h 2523461"/>
                <a:gd name="connsiteX147" fmla="*/ 826851 w 1529403"/>
                <a:gd name="connsiteY147" fmla="*/ 1235412 h 2523461"/>
                <a:gd name="connsiteX148" fmla="*/ 787941 w 1529403"/>
                <a:gd name="connsiteY148" fmla="*/ 1177046 h 2523461"/>
                <a:gd name="connsiteX149" fmla="*/ 758758 w 1529403"/>
                <a:gd name="connsiteY149" fmla="*/ 1118681 h 2523461"/>
                <a:gd name="connsiteX150" fmla="*/ 729575 w 1529403"/>
                <a:gd name="connsiteY150" fmla="*/ 1099225 h 2523461"/>
                <a:gd name="connsiteX151" fmla="*/ 710119 w 1529403"/>
                <a:gd name="connsiteY151" fmla="*/ 1079770 h 2523461"/>
                <a:gd name="connsiteX152" fmla="*/ 700392 w 1529403"/>
                <a:gd name="connsiteY152" fmla="*/ 1050587 h 2523461"/>
                <a:gd name="connsiteX153" fmla="*/ 671209 w 1529403"/>
                <a:gd name="connsiteY153" fmla="*/ 1040859 h 2523461"/>
                <a:gd name="connsiteX154" fmla="*/ 651753 w 1529403"/>
                <a:gd name="connsiteY154" fmla="*/ 1021404 h 2523461"/>
                <a:gd name="connsiteX155" fmla="*/ 622570 w 1529403"/>
                <a:gd name="connsiteY155" fmla="*/ 1011676 h 2523461"/>
                <a:gd name="connsiteX156" fmla="*/ 544749 w 1529403"/>
                <a:gd name="connsiteY156" fmla="*/ 953310 h 2523461"/>
                <a:gd name="connsiteX157" fmla="*/ 525294 w 1529403"/>
                <a:gd name="connsiteY157" fmla="*/ 826851 h 2523461"/>
                <a:gd name="connsiteX158" fmla="*/ 515566 w 1529403"/>
                <a:gd name="connsiteY158" fmla="*/ 797668 h 2523461"/>
                <a:gd name="connsiteX159" fmla="*/ 496111 w 1529403"/>
                <a:gd name="connsiteY159" fmla="*/ 719846 h 2523461"/>
                <a:gd name="connsiteX160" fmla="*/ 505839 w 1529403"/>
                <a:gd name="connsiteY160" fmla="*/ 671208 h 2523461"/>
                <a:gd name="connsiteX161" fmla="*/ 486383 w 1529403"/>
                <a:gd name="connsiteY161" fmla="*/ 651753 h 2523461"/>
                <a:gd name="connsiteX162" fmla="*/ 428017 w 1529403"/>
                <a:gd name="connsiteY162" fmla="*/ 622570 h 2523461"/>
                <a:gd name="connsiteX163" fmla="*/ 408562 w 1529403"/>
                <a:gd name="connsiteY163" fmla="*/ 593387 h 2523461"/>
                <a:gd name="connsiteX164" fmla="*/ 398834 w 1529403"/>
                <a:gd name="connsiteY164" fmla="*/ 564204 h 2523461"/>
                <a:gd name="connsiteX165" fmla="*/ 359924 w 1529403"/>
                <a:gd name="connsiteY165" fmla="*/ 505838 h 2523461"/>
                <a:gd name="connsiteX166" fmla="*/ 340468 w 1529403"/>
                <a:gd name="connsiteY166" fmla="*/ 476655 h 2523461"/>
                <a:gd name="connsiteX167" fmla="*/ 311285 w 1529403"/>
                <a:gd name="connsiteY167" fmla="*/ 447472 h 2523461"/>
                <a:gd name="connsiteX168" fmla="*/ 291830 w 1529403"/>
                <a:gd name="connsiteY168" fmla="*/ 389106 h 2523461"/>
                <a:gd name="connsiteX169" fmla="*/ 272375 w 1529403"/>
                <a:gd name="connsiteY169" fmla="*/ 359923 h 2523461"/>
                <a:gd name="connsiteX170" fmla="*/ 262647 w 1529403"/>
                <a:gd name="connsiteY170" fmla="*/ 330740 h 2523461"/>
                <a:gd name="connsiteX171" fmla="*/ 252919 w 1529403"/>
                <a:gd name="connsiteY171" fmla="*/ 291829 h 2523461"/>
                <a:gd name="connsiteX172" fmla="*/ 214009 w 1529403"/>
                <a:gd name="connsiteY172" fmla="*/ 233463 h 2523461"/>
                <a:gd name="connsiteX173" fmla="*/ 175098 w 1529403"/>
                <a:gd name="connsiteY173" fmla="*/ 184825 h 2523461"/>
                <a:gd name="connsiteX174" fmla="*/ 155643 w 1529403"/>
                <a:gd name="connsiteY174" fmla="*/ 126459 h 2523461"/>
                <a:gd name="connsiteX175" fmla="*/ 58366 w 1529403"/>
                <a:gd name="connsiteY175" fmla="*/ 48638 h 2523461"/>
                <a:gd name="connsiteX176" fmla="*/ 38911 w 1529403"/>
                <a:gd name="connsiteY176" fmla="*/ 19455 h 2523461"/>
                <a:gd name="connsiteX177" fmla="*/ 77822 w 1529403"/>
                <a:gd name="connsiteY177" fmla="*/ 29183 h 2523461"/>
                <a:gd name="connsiteX0" fmla="*/ 0 w 1529403"/>
                <a:gd name="connsiteY0" fmla="*/ 0 h 2523461"/>
                <a:gd name="connsiteX1" fmla="*/ 0 w 1529403"/>
                <a:gd name="connsiteY1" fmla="*/ 0 h 2523461"/>
                <a:gd name="connsiteX2" fmla="*/ 29183 w 1529403"/>
                <a:gd name="connsiteY2" fmla="*/ 77821 h 2523461"/>
                <a:gd name="connsiteX3" fmla="*/ 68094 w 1529403"/>
                <a:gd name="connsiteY3" fmla="*/ 136187 h 2523461"/>
                <a:gd name="connsiteX4" fmla="*/ 77822 w 1529403"/>
                <a:gd name="connsiteY4" fmla="*/ 165370 h 2523461"/>
                <a:gd name="connsiteX5" fmla="*/ 136187 w 1529403"/>
                <a:gd name="connsiteY5" fmla="*/ 184825 h 2523461"/>
                <a:gd name="connsiteX6" fmla="*/ 155643 w 1529403"/>
                <a:gd name="connsiteY6" fmla="*/ 243191 h 2523461"/>
                <a:gd name="connsiteX7" fmla="*/ 175098 w 1529403"/>
                <a:gd name="connsiteY7" fmla="*/ 272374 h 2523461"/>
                <a:gd name="connsiteX8" fmla="*/ 223736 w 1529403"/>
                <a:gd name="connsiteY8" fmla="*/ 359923 h 2523461"/>
                <a:gd name="connsiteX9" fmla="*/ 243192 w 1529403"/>
                <a:gd name="connsiteY9" fmla="*/ 379378 h 2523461"/>
                <a:gd name="connsiteX10" fmla="*/ 282102 w 1529403"/>
                <a:gd name="connsiteY10" fmla="*/ 428017 h 2523461"/>
                <a:gd name="connsiteX11" fmla="*/ 330741 w 1529403"/>
                <a:gd name="connsiteY11" fmla="*/ 505838 h 2523461"/>
                <a:gd name="connsiteX12" fmla="*/ 379379 w 1529403"/>
                <a:gd name="connsiteY12" fmla="*/ 573932 h 2523461"/>
                <a:gd name="connsiteX13" fmla="*/ 418290 w 1529403"/>
                <a:gd name="connsiteY13" fmla="*/ 622570 h 2523461"/>
                <a:gd name="connsiteX14" fmla="*/ 408562 w 1529403"/>
                <a:gd name="connsiteY14" fmla="*/ 700391 h 2523461"/>
                <a:gd name="connsiteX15" fmla="*/ 398834 w 1529403"/>
                <a:gd name="connsiteY15" fmla="*/ 749029 h 2523461"/>
                <a:gd name="connsiteX16" fmla="*/ 389107 w 1529403"/>
                <a:gd name="connsiteY16" fmla="*/ 836578 h 2523461"/>
                <a:gd name="connsiteX17" fmla="*/ 379379 w 1529403"/>
                <a:gd name="connsiteY17" fmla="*/ 865761 h 2523461"/>
                <a:gd name="connsiteX18" fmla="*/ 350196 w 1529403"/>
                <a:gd name="connsiteY18" fmla="*/ 963038 h 2523461"/>
                <a:gd name="connsiteX19" fmla="*/ 340468 w 1529403"/>
                <a:gd name="connsiteY19" fmla="*/ 992221 h 2523461"/>
                <a:gd name="connsiteX20" fmla="*/ 321013 w 1529403"/>
                <a:gd name="connsiteY20" fmla="*/ 1031132 h 2523461"/>
                <a:gd name="connsiteX21" fmla="*/ 301558 w 1529403"/>
                <a:gd name="connsiteY21" fmla="*/ 1108953 h 2523461"/>
                <a:gd name="connsiteX22" fmla="*/ 311285 w 1529403"/>
                <a:gd name="connsiteY22" fmla="*/ 1245140 h 2523461"/>
                <a:gd name="connsiteX23" fmla="*/ 321013 w 1529403"/>
                <a:gd name="connsiteY23" fmla="*/ 1284051 h 2523461"/>
                <a:gd name="connsiteX24" fmla="*/ 330741 w 1529403"/>
                <a:gd name="connsiteY24" fmla="*/ 1352144 h 2523461"/>
                <a:gd name="connsiteX25" fmla="*/ 321013 w 1529403"/>
                <a:gd name="connsiteY25" fmla="*/ 1556425 h 2523461"/>
                <a:gd name="connsiteX26" fmla="*/ 340468 w 1529403"/>
                <a:gd name="connsiteY26" fmla="*/ 1108953 h 2523461"/>
                <a:gd name="connsiteX27" fmla="*/ 369651 w 1529403"/>
                <a:gd name="connsiteY27" fmla="*/ 1050587 h 2523461"/>
                <a:gd name="connsiteX28" fmla="*/ 408562 w 1529403"/>
                <a:gd name="connsiteY28" fmla="*/ 1108953 h 2523461"/>
                <a:gd name="connsiteX29" fmla="*/ 428017 w 1529403"/>
                <a:gd name="connsiteY29" fmla="*/ 1138136 h 2523461"/>
                <a:gd name="connsiteX30" fmla="*/ 408562 w 1529403"/>
                <a:gd name="connsiteY30" fmla="*/ 1079770 h 2523461"/>
                <a:gd name="connsiteX31" fmla="*/ 398834 w 1529403"/>
                <a:gd name="connsiteY31" fmla="*/ 1050587 h 2523461"/>
                <a:gd name="connsiteX32" fmla="*/ 408562 w 1529403"/>
                <a:gd name="connsiteY32" fmla="*/ 894944 h 2523461"/>
                <a:gd name="connsiteX33" fmla="*/ 437745 w 1529403"/>
                <a:gd name="connsiteY33" fmla="*/ 700391 h 2523461"/>
                <a:gd name="connsiteX34" fmla="*/ 476656 w 1529403"/>
                <a:gd name="connsiteY34" fmla="*/ 817123 h 2523461"/>
                <a:gd name="connsiteX35" fmla="*/ 486383 w 1529403"/>
                <a:gd name="connsiteY35" fmla="*/ 846306 h 2523461"/>
                <a:gd name="connsiteX36" fmla="*/ 496111 w 1529403"/>
                <a:gd name="connsiteY36" fmla="*/ 875489 h 2523461"/>
                <a:gd name="connsiteX37" fmla="*/ 515566 w 1529403"/>
                <a:gd name="connsiteY37" fmla="*/ 972766 h 2523461"/>
                <a:gd name="connsiteX38" fmla="*/ 525294 w 1529403"/>
                <a:gd name="connsiteY38" fmla="*/ 1128408 h 2523461"/>
                <a:gd name="connsiteX39" fmla="*/ 535022 w 1529403"/>
                <a:gd name="connsiteY39" fmla="*/ 1177046 h 2523461"/>
                <a:gd name="connsiteX40" fmla="*/ 554477 w 1529403"/>
                <a:gd name="connsiteY40" fmla="*/ 1206229 h 2523461"/>
                <a:gd name="connsiteX41" fmla="*/ 583660 w 1529403"/>
                <a:gd name="connsiteY41" fmla="*/ 1254868 h 2523461"/>
                <a:gd name="connsiteX42" fmla="*/ 593387 w 1529403"/>
                <a:gd name="connsiteY42" fmla="*/ 1284051 h 2523461"/>
                <a:gd name="connsiteX43" fmla="*/ 642026 w 1529403"/>
                <a:gd name="connsiteY43" fmla="*/ 1332689 h 2523461"/>
                <a:gd name="connsiteX44" fmla="*/ 671209 w 1529403"/>
                <a:gd name="connsiteY44" fmla="*/ 1391055 h 2523461"/>
                <a:gd name="connsiteX45" fmla="*/ 700392 w 1529403"/>
                <a:gd name="connsiteY45" fmla="*/ 1439693 h 2523461"/>
                <a:gd name="connsiteX46" fmla="*/ 710119 w 1529403"/>
                <a:gd name="connsiteY46" fmla="*/ 1468876 h 2523461"/>
                <a:gd name="connsiteX47" fmla="*/ 768485 w 1529403"/>
                <a:gd name="connsiteY47" fmla="*/ 1546698 h 2523461"/>
                <a:gd name="connsiteX48" fmla="*/ 787941 w 1529403"/>
                <a:gd name="connsiteY48" fmla="*/ 1605063 h 2523461"/>
                <a:gd name="connsiteX49" fmla="*/ 807396 w 1529403"/>
                <a:gd name="connsiteY49" fmla="*/ 1634246 h 2523461"/>
                <a:gd name="connsiteX50" fmla="*/ 826851 w 1529403"/>
                <a:gd name="connsiteY50" fmla="*/ 1692612 h 2523461"/>
                <a:gd name="connsiteX51" fmla="*/ 836579 w 1529403"/>
                <a:gd name="connsiteY51" fmla="*/ 1780161 h 2523461"/>
                <a:gd name="connsiteX52" fmla="*/ 856034 w 1529403"/>
                <a:gd name="connsiteY52" fmla="*/ 1828800 h 2523461"/>
                <a:gd name="connsiteX53" fmla="*/ 875490 w 1529403"/>
                <a:gd name="connsiteY53" fmla="*/ 1887166 h 2523461"/>
                <a:gd name="connsiteX54" fmla="*/ 904673 w 1529403"/>
                <a:gd name="connsiteY54" fmla="*/ 1926076 h 2523461"/>
                <a:gd name="connsiteX55" fmla="*/ 924128 w 1529403"/>
                <a:gd name="connsiteY55" fmla="*/ 1955259 h 2523461"/>
                <a:gd name="connsiteX56" fmla="*/ 972766 w 1529403"/>
                <a:gd name="connsiteY56" fmla="*/ 1994170 h 2523461"/>
                <a:gd name="connsiteX57" fmla="*/ 1021405 w 1529403"/>
                <a:gd name="connsiteY57" fmla="*/ 2042808 h 2523461"/>
                <a:gd name="connsiteX58" fmla="*/ 1089498 w 1529403"/>
                <a:gd name="connsiteY58" fmla="*/ 2110902 h 2523461"/>
                <a:gd name="connsiteX59" fmla="*/ 1118681 w 1529403"/>
                <a:gd name="connsiteY59" fmla="*/ 2140085 h 2523461"/>
                <a:gd name="connsiteX60" fmla="*/ 1167319 w 1529403"/>
                <a:gd name="connsiteY60" fmla="*/ 2178995 h 2523461"/>
                <a:gd name="connsiteX61" fmla="*/ 1196502 w 1529403"/>
                <a:gd name="connsiteY61" fmla="*/ 2198451 h 2523461"/>
                <a:gd name="connsiteX62" fmla="*/ 1254868 w 1529403"/>
                <a:gd name="connsiteY62" fmla="*/ 2237361 h 2523461"/>
                <a:gd name="connsiteX63" fmla="*/ 1293779 w 1529403"/>
                <a:gd name="connsiteY63" fmla="*/ 2305455 h 2523461"/>
                <a:gd name="connsiteX64" fmla="*/ 1303507 w 1529403"/>
                <a:gd name="connsiteY64" fmla="*/ 2334638 h 2523461"/>
                <a:gd name="connsiteX65" fmla="*/ 1322962 w 1529403"/>
                <a:gd name="connsiteY65" fmla="*/ 2363821 h 2523461"/>
                <a:gd name="connsiteX66" fmla="*/ 1342417 w 1529403"/>
                <a:gd name="connsiteY66" fmla="*/ 2402732 h 2523461"/>
                <a:gd name="connsiteX67" fmla="*/ 1361873 w 1529403"/>
                <a:gd name="connsiteY67" fmla="*/ 2461098 h 2523461"/>
                <a:gd name="connsiteX68" fmla="*/ 1371600 w 1529403"/>
                <a:gd name="connsiteY68" fmla="*/ 2519463 h 2523461"/>
                <a:gd name="connsiteX69" fmla="*/ 1361873 w 1529403"/>
                <a:gd name="connsiteY69" fmla="*/ 2451370 h 2523461"/>
                <a:gd name="connsiteX70" fmla="*/ 1352145 w 1529403"/>
                <a:gd name="connsiteY70" fmla="*/ 2422187 h 2523461"/>
                <a:gd name="connsiteX71" fmla="*/ 1342417 w 1529403"/>
                <a:gd name="connsiteY71" fmla="*/ 2373549 h 2523461"/>
                <a:gd name="connsiteX72" fmla="*/ 1332690 w 1529403"/>
                <a:gd name="connsiteY72" fmla="*/ 2315183 h 2523461"/>
                <a:gd name="connsiteX73" fmla="*/ 1313234 w 1529403"/>
                <a:gd name="connsiteY73" fmla="*/ 2295727 h 2523461"/>
                <a:gd name="connsiteX74" fmla="*/ 1293779 w 1529403"/>
                <a:gd name="connsiteY74" fmla="*/ 2266544 h 2523461"/>
                <a:gd name="connsiteX75" fmla="*/ 1264596 w 1529403"/>
                <a:gd name="connsiteY75" fmla="*/ 2208178 h 2523461"/>
                <a:gd name="connsiteX76" fmla="*/ 1206230 w 1529403"/>
                <a:gd name="connsiteY76" fmla="*/ 2188723 h 2523461"/>
                <a:gd name="connsiteX77" fmla="*/ 1245141 w 1529403"/>
                <a:gd name="connsiteY77" fmla="*/ 2198451 h 2523461"/>
                <a:gd name="connsiteX78" fmla="*/ 1274324 w 1529403"/>
                <a:gd name="connsiteY78" fmla="*/ 2208178 h 2523461"/>
                <a:gd name="connsiteX79" fmla="*/ 1322962 w 1529403"/>
                <a:gd name="connsiteY79" fmla="*/ 2217906 h 2523461"/>
                <a:gd name="connsiteX80" fmla="*/ 1449422 w 1529403"/>
                <a:gd name="connsiteY80" fmla="*/ 2276272 h 2523461"/>
                <a:gd name="connsiteX81" fmla="*/ 1488332 w 1529403"/>
                <a:gd name="connsiteY81" fmla="*/ 2286000 h 2523461"/>
                <a:gd name="connsiteX82" fmla="*/ 1459149 w 1529403"/>
                <a:gd name="connsiteY82" fmla="*/ 2276272 h 2523461"/>
                <a:gd name="connsiteX83" fmla="*/ 1429966 w 1529403"/>
                <a:gd name="connsiteY83" fmla="*/ 2266544 h 2523461"/>
                <a:gd name="connsiteX84" fmla="*/ 1361873 w 1529403"/>
                <a:gd name="connsiteY84" fmla="*/ 2247089 h 2523461"/>
                <a:gd name="connsiteX85" fmla="*/ 1322962 w 1529403"/>
                <a:gd name="connsiteY85" fmla="*/ 2237361 h 2523461"/>
                <a:gd name="connsiteX86" fmla="*/ 1254868 w 1529403"/>
                <a:gd name="connsiteY86" fmla="*/ 2198451 h 2523461"/>
                <a:gd name="connsiteX87" fmla="*/ 1225685 w 1529403"/>
                <a:gd name="connsiteY87" fmla="*/ 2188723 h 2523461"/>
                <a:gd name="connsiteX88" fmla="*/ 1177047 w 1529403"/>
                <a:gd name="connsiteY88" fmla="*/ 2149812 h 2523461"/>
                <a:gd name="connsiteX89" fmla="*/ 1167319 w 1529403"/>
                <a:gd name="connsiteY89" fmla="*/ 2120629 h 2523461"/>
                <a:gd name="connsiteX90" fmla="*/ 1099226 w 1529403"/>
                <a:gd name="connsiteY90" fmla="*/ 2062263 h 2523461"/>
                <a:gd name="connsiteX91" fmla="*/ 1079770 w 1529403"/>
                <a:gd name="connsiteY91" fmla="*/ 2042808 h 2523461"/>
                <a:gd name="connsiteX92" fmla="*/ 1070043 w 1529403"/>
                <a:gd name="connsiteY92" fmla="*/ 1994170 h 2523461"/>
                <a:gd name="connsiteX93" fmla="*/ 1040860 w 1529403"/>
                <a:gd name="connsiteY93" fmla="*/ 1984442 h 2523461"/>
                <a:gd name="connsiteX94" fmla="*/ 1001949 w 1529403"/>
                <a:gd name="connsiteY94" fmla="*/ 1935804 h 2523461"/>
                <a:gd name="connsiteX95" fmla="*/ 943583 w 1529403"/>
                <a:gd name="connsiteY95" fmla="*/ 1916349 h 2523461"/>
                <a:gd name="connsiteX96" fmla="*/ 914400 w 1529403"/>
                <a:gd name="connsiteY96" fmla="*/ 1906621 h 2523461"/>
                <a:gd name="connsiteX97" fmla="*/ 875490 w 1529403"/>
                <a:gd name="connsiteY97" fmla="*/ 1848255 h 2523461"/>
                <a:gd name="connsiteX98" fmla="*/ 836579 w 1529403"/>
                <a:gd name="connsiteY98" fmla="*/ 1799617 h 2523461"/>
                <a:gd name="connsiteX99" fmla="*/ 826851 w 1529403"/>
                <a:gd name="connsiteY99" fmla="*/ 1712068 h 2523461"/>
                <a:gd name="connsiteX100" fmla="*/ 826851 w 1529403"/>
                <a:gd name="connsiteY100" fmla="*/ 1605063 h 2523461"/>
                <a:gd name="connsiteX101" fmla="*/ 875490 w 1529403"/>
                <a:gd name="connsiteY101" fmla="*/ 1595336 h 2523461"/>
                <a:gd name="connsiteX102" fmla="*/ 1021405 w 1529403"/>
                <a:gd name="connsiteY102" fmla="*/ 1614791 h 2523461"/>
                <a:gd name="connsiteX103" fmla="*/ 1050587 w 1529403"/>
                <a:gd name="connsiteY103" fmla="*/ 1624519 h 2523461"/>
                <a:gd name="connsiteX104" fmla="*/ 1108953 w 1529403"/>
                <a:gd name="connsiteY104" fmla="*/ 1634246 h 2523461"/>
                <a:gd name="connsiteX105" fmla="*/ 1410511 w 1529403"/>
                <a:gd name="connsiteY105" fmla="*/ 1634246 h 2523461"/>
                <a:gd name="connsiteX106" fmla="*/ 1468877 w 1529403"/>
                <a:gd name="connsiteY106" fmla="*/ 1653702 h 2523461"/>
                <a:gd name="connsiteX107" fmla="*/ 1498060 w 1529403"/>
                <a:gd name="connsiteY107" fmla="*/ 1663429 h 2523461"/>
                <a:gd name="connsiteX108" fmla="*/ 1459149 w 1529403"/>
                <a:gd name="connsiteY108" fmla="*/ 1663429 h 2523461"/>
                <a:gd name="connsiteX109" fmla="*/ 1400783 w 1529403"/>
                <a:gd name="connsiteY109" fmla="*/ 1653702 h 2523461"/>
                <a:gd name="connsiteX110" fmla="*/ 1322962 w 1529403"/>
                <a:gd name="connsiteY110" fmla="*/ 1643974 h 2523461"/>
                <a:gd name="connsiteX111" fmla="*/ 1293779 w 1529403"/>
                <a:gd name="connsiteY111" fmla="*/ 1624519 h 2523461"/>
                <a:gd name="connsiteX112" fmla="*/ 1313234 w 1529403"/>
                <a:gd name="connsiteY112" fmla="*/ 1605063 h 2523461"/>
                <a:gd name="connsiteX113" fmla="*/ 1342417 w 1529403"/>
                <a:gd name="connsiteY113" fmla="*/ 1566153 h 2523461"/>
                <a:gd name="connsiteX114" fmla="*/ 1352145 w 1529403"/>
                <a:gd name="connsiteY114" fmla="*/ 1536970 h 2523461"/>
                <a:gd name="connsiteX115" fmla="*/ 1332690 w 1529403"/>
                <a:gd name="connsiteY115" fmla="*/ 1566153 h 2523461"/>
                <a:gd name="connsiteX116" fmla="*/ 1303507 w 1529403"/>
                <a:gd name="connsiteY116" fmla="*/ 1585608 h 2523461"/>
                <a:gd name="connsiteX117" fmla="*/ 1254868 w 1529403"/>
                <a:gd name="connsiteY117" fmla="*/ 1614791 h 2523461"/>
                <a:gd name="connsiteX118" fmla="*/ 1206230 w 1529403"/>
                <a:gd name="connsiteY118" fmla="*/ 1605063 h 2523461"/>
                <a:gd name="connsiteX119" fmla="*/ 1147864 w 1529403"/>
                <a:gd name="connsiteY119" fmla="*/ 1585608 h 2523461"/>
                <a:gd name="connsiteX120" fmla="*/ 875490 w 1529403"/>
                <a:gd name="connsiteY120" fmla="*/ 1585608 h 2523461"/>
                <a:gd name="connsiteX121" fmla="*/ 826851 w 1529403"/>
                <a:gd name="connsiteY121" fmla="*/ 1546698 h 2523461"/>
                <a:gd name="connsiteX122" fmla="*/ 768485 w 1529403"/>
                <a:gd name="connsiteY122" fmla="*/ 1527242 h 2523461"/>
                <a:gd name="connsiteX123" fmla="*/ 739302 w 1529403"/>
                <a:gd name="connsiteY123" fmla="*/ 1517515 h 2523461"/>
                <a:gd name="connsiteX124" fmla="*/ 729575 w 1529403"/>
                <a:gd name="connsiteY124" fmla="*/ 1488332 h 2523461"/>
                <a:gd name="connsiteX125" fmla="*/ 680936 w 1529403"/>
                <a:gd name="connsiteY125" fmla="*/ 1449421 h 2523461"/>
                <a:gd name="connsiteX126" fmla="*/ 671209 w 1529403"/>
                <a:gd name="connsiteY126" fmla="*/ 1420238 h 2523461"/>
                <a:gd name="connsiteX127" fmla="*/ 651753 w 1529403"/>
                <a:gd name="connsiteY127" fmla="*/ 1400783 h 2523461"/>
                <a:gd name="connsiteX128" fmla="*/ 632298 w 1529403"/>
                <a:gd name="connsiteY128" fmla="*/ 1342417 h 2523461"/>
                <a:gd name="connsiteX129" fmla="*/ 622570 w 1529403"/>
                <a:gd name="connsiteY129" fmla="*/ 1313234 h 2523461"/>
                <a:gd name="connsiteX130" fmla="*/ 583660 w 1529403"/>
                <a:gd name="connsiteY130" fmla="*/ 1254868 h 2523461"/>
                <a:gd name="connsiteX131" fmla="*/ 593387 w 1529403"/>
                <a:gd name="connsiteY131" fmla="*/ 1196502 h 2523461"/>
                <a:gd name="connsiteX132" fmla="*/ 603115 w 1529403"/>
                <a:gd name="connsiteY132" fmla="*/ 1147863 h 2523461"/>
                <a:gd name="connsiteX133" fmla="*/ 564205 w 1529403"/>
                <a:gd name="connsiteY133" fmla="*/ 1099225 h 2523461"/>
                <a:gd name="connsiteX134" fmla="*/ 554477 w 1529403"/>
                <a:gd name="connsiteY134" fmla="*/ 1001949 h 2523461"/>
                <a:gd name="connsiteX135" fmla="*/ 544749 w 1529403"/>
                <a:gd name="connsiteY135" fmla="*/ 972766 h 2523461"/>
                <a:gd name="connsiteX136" fmla="*/ 593387 w 1529403"/>
                <a:gd name="connsiteY136" fmla="*/ 982493 h 2523461"/>
                <a:gd name="connsiteX137" fmla="*/ 612843 w 1529403"/>
                <a:gd name="connsiteY137" fmla="*/ 1001949 h 2523461"/>
                <a:gd name="connsiteX138" fmla="*/ 690664 w 1529403"/>
                <a:gd name="connsiteY138" fmla="*/ 1031132 h 2523461"/>
                <a:gd name="connsiteX139" fmla="*/ 710119 w 1529403"/>
                <a:gd name="connsiteY139" fmla="*/ 1099225 h 2523461"/>
                <a:gd name="connsiteX140" fmla="*/ 758758 w 1529403"/>
                <a:gd name="connsiteY140" fmla="*/ 1157591 h 2523461"/>
                <a:gd name="connsiteX141" fmla="*/ 768485 w 1529403"/>
                <a:gd name="connsiteY141" fmla="*/ 1186774 h 2523461"/>
                <a:gd name="connsiteX142" fmla="*/ 797668 w 1529403"/>
                <a:gd name="connsiteY142" fmla="*/ 1196502 h 2523461"/>
                <a:gd name="connsiteX143" fmla="*/ 817124 w 1529403"/>
                <a:gd name="connsiteY143" fmla="*/ 1215957 h 2523461"/>
                <a:gd name="connsiteX144" fmla="*/ 846307 w 1529403"/>
                <a:gd name="connsiteY144" fmla="*/ 1264595 h 2523461"/>
                <a:gd name="connsiteX145" fmla="*/ 865762 w 1529403"/>
                <a:gd name="connsiteY145" fmla="*/ 1332689 h 2523461"/>
                <a:gd name="connsiteX146" fmla="*/ 846307 w 1529403"/>
                <a:gd name="connsiteY146" fmla="*/ 1293778 h 2523461"/>
                <a:gd name="connsiteX147" fmla="*/ 826851 w 1529403"/>
                <a:gd name="connsiteY147" fmla="*/ 1235412 h 2523461"/>
                <a:gd name="connsiteX148" fmla="*/ 787941 w 1529403"/>
                <a:gd name="connsiteY148" fmla="*/ 1177046 h 2523461"/>
                <a:gd name="connsiteX149" fmla="*/ 758758 w 1529403"/>
                <a:gd name="connsiteY149" fmla="*/ 1118681 h 2523461"/>
                <a:gd name="connsiteX150" fmla="*/ 729575 w 1529403"/>
                <a:gd name="connsiteY150" fmla="*/ 1099225 h 2523461"/>
                <a:gd name="connsiteX151" fmla="*/ 710119 w 1529403"/>
                <a:gd name="connsiteY151" fmla="*/ 1079770 h 2523461"/>
                <a:gd name="connsiteX152" fmla="*/ 700392 w 1529403"/>
                <a:gd name="connsiteY152" fmla="*/ 1050587 h 2523461"/>
                <a:gd name="connsiteX153" fmla="*/ 671209 w 1529403"/>
                <a:gd name="connsiteY153" fmla="*/ 1040859 h 2523461"/>
                <a:gd name="connsiteX154" fmla="*/ 651753 w 1529403"/>
                <a:gd name="connsiteY154" fmla="*/ 1021404 h 2523461"/>
                <a:gd name="connsiteX155" fmla="*/ 622570 w 1529403"/>
                <a:gd name="connsiteY155" fmla="*/ 1011676 h 2523461"/>
                <a:gd name="connsiteX156" fmla="*/ 544749 w 1529403"/>
                <a:gd name="connsiteY156" fmla="*/ 953310 h 2523461"/>
                <a:gd name="connsiteX157" fmla="*/ 525294 w 1529403"/>
                <a:gd name="connsiteY157" fmla="*/ 826851 h 2523461"/>
                <a:gd name="connsiteX158" fmla="*/ 515566 w 1529403"/>
                <a:gd name="connsiteY158" fmla="*/ 797668 h 2523461"/>
                <a:gd name="connsiteX159" fmla="*/ 496111 w 1529403"/>
                <a:gd name="connsiteY159" fmla="*/ 719846 h 2523461"/>
                <a:gd name="connsiteX160" fmla="*/ 505839 w 1529403"/>
                <a:gd name="connsiteY160" fmla="*/ 671208 h 2523461"/>
                <a:gd name="connsiteX161" fmla="*/ 486383 w 1529403"/>
                <a:gd name="connsiteY161" fmla="*/ 651753 h 2523461"/>
                <a:gd name="connsiteX162" fmla="*/ 428017 w 1529403"/>
                <a:gd name="connsiteY162" fmla="*/ 622570 h 2523461"/>
                <a:gd name="connsiteX163" fmla="*/ 408562 w 1529403"/>
                <a:gd name="connsiteY163" fmla="*/ 593387 h 2523461"/>
                <a:gd name="connsiteX164" fmla="*/ 398834 w 1529403"/>
                <a:gd name="connsiteY164" fmla="*/ 564204 h 2523461"/>
                <a:gd name="connsiteX165" fmla="*/ 359924 w 1529403"/>
                <a:gd name="connsiteY165" fmla="*/ 505838 h 2523461"/>
                <a:gd name="connsiteX166" fmla="*/ 340468 w 1529403"/>
                <a:gd name="connsiteY166" fmla="*/ 476655 h 2523461"/>
                <a:gd name="connsiteX167" fmla="*/ 311285 w 1529403"/>
                <a:gd name="connsiteY167" fmla="*/ 447472 h 2523461"/>
                <a:gd name="connsiteX168" fmla="*/ 291830 w 1529403"/>
                <a:gd name="connsiteY168" fmla="*/ 389106 h 2523461"/>
                <a:gd name="connsiteX169" fmla="*/ 272375 w 1529403"/>
                <a:gd name="connsiteY169" fmla="*/ 359923 h 2523461"/>
                <a:gd name="connsiteX170" fmla="*/ 262647 w 1529403"/>
                <a:gd name="connsiteY170" fmla="*/ 330740 h 2523461"/>
                <a:gd name="connsiteX171" fmla="*/ 252919 w 1529403"/>
                <a:gd name="connsiteY171" fmla="*/ 291829 h 2523461"/>
                <a:gd name="connsiteX172" fmla="*/ 214009 w 1529403"/>
                <a:gd name="connsiteY172" fmla="*/ 233463 h 2523461"/>
                <a:gd name="connsiteX173" fmla="*/ 175098 w 1529403"/>
                <a:gd name="connsiteY173" fmla="*/ 184825 h 2523461"/>
                <a:gd name="connsiteX174" fmla="*/ 155643 w 1529403"/>
                <a:gd name="connsiteY174" fmla="*/ 126459 h 2523461"/>
                <a:gd name="connsiteX175" fmla="*/ 58366 w 1529403"/>
                <a:gd name="connsiteY175" fmla="*/ 48638 h 2523461"/>
                <a:gd name="connsiteX176" fmla="*/ 38911 w 1529403"/>
                <a:gd name="connsiteY176" fmla="*/ 19455 h 252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Lst>
              <a:rect l="l" t="t" r="r" b="b"/>
              <a:pathLst>
                <a:path w="1529403" h="2523461">
                  <a:moveTo>
                    <a:pt x="0" y="0"/>
                  </a:moveTo>
                  <a:lnTo>
                    <a:pt x="0" y="0"/>
                  </a:lnTo>
                  <a:cubicBezTo>
                    <a:pt x="9728" y="25940"/>
                    <a:pt x="16793" y="53042"/>
                    <a:pt x="29183" y="77821"/>
                  </a:cubicBezTo>
                  <a:cubicBezTo>
                    <a:pt x="39640" y="98735"/>
                    <a:pt x="60700" y="114005"/>
                    <a:pt x="68094" y="136187"/>
                  </a:cubicBezTo>
                  <a:cubicBezTo>
                    <a:pt x="71337" y="145915"/>
                    <a:pt x="69478" y="159410"/>
                    <a:pt x="77822" y="165370"/>
                  </a:cubicBezTo>
                  <a:cubicBezTo>
                    <a:pt x="94510" y="177290"/>
                    <a:pt x="136187" y="184825"/>
                    <a:pt x="136187" y="184825"/>
                  </a:cubicBezTo>
                  <a:cubicBezTo>
                    <a:pt x="142672" y="204280"/>
                    <a:pt x="144267" y="226127"/>
                    <a:pt x="155643" y="243191"/>
                  </a:cubicBezTo>
                  <a:cubicBezTo>
                    <a:pt x="162128" y="252919"/>
                    <a:pt x="169870" y="261917"/>
                    <a:pt x="175098" y="272374"/>
                  </a:cubicBezTo>
                  <a:cubicBezTo>
                    <a:pt x="199560" y="321299"/>
                    <a:pt x="162401" y="298591"/>
                    <a:pt x="223736" y="359923"/>
                  </a:cubicBezTo>
                  <a:cubicBezTo>
                    <a:pt x="230221" y="366408"/>
                    <a:pt x="237463" y="372216"/>
                    <a:pt x="243192" y="379378"/>
                  </a:cubicBezTo>
                  <a:cubicBezTo>
                    <a:pt x="292288" y="440747"/>
                    <a:pt x="235119" y="381031"/>
                    <a:pt x="282102" y="428017"/>
                  </a:cubicBezTo>
                  <a:cubicBezTo>
                    <a:pt x="305255" y="497474"/>
                    <a:pt x="284494" y="475007"/>
                    <a:pt x="330741" y="505838"/>
                  </a:cubicBezTo>
                  <a:cubicBezTo>
                    <a:pt x="354869" y="578227"/>
                    <a:pt x="317831" y="481609"/>
                    <a:pt x="379379" y="573932"/>
                  </a:cubicBezTo>
                  <a:cubicBezTo>
                    <a:pt x="403921" y="610746"/>
                    <a:pt x="390567" y="594848"/>
                    <a:pt x="418290" y="622570"/>
                  </a:cubicBezTo>
                  <a:cubicBezTo>
                    <a:pt x="415047" y="648510"/>
                    <a:pt x="412537" y="674553"/>
                    <a:pt x="408562" y="700391"/>
                  </a:cubicBezTo>
                  <a:cubicBezTo>
                    <a:pt x="406048" y="716732"/>
                    <a:pt x="401172" y="732661"/>
                    <a:pt x="398834" y="749029"/>
                  </a:cubicBezTo>
                  <a:cubicBezTo>
                    <a:pt x="394682" y="778096"/>
                    <a:pt x="393934" y="807615"/>
                    <a:pt x="389107" y="836578"/>
                  </a:cubicBezTo>
                  <a:cubicBezTo>
                    <a:pt x="387421" y="846692"/>
                    <a:pt x="382196" y="855902"/>
                    <a:pt x="379379" y="865761"/>
                  </a:cubicBezTo>
                  <a:cubicBezTo>
                    <a:pt x="349974" y="968677"/>
                    <a:pt x="396432" y="824329"/>
                    <a:pt x="350196" y="963038"/>
                  </a:cubicBezTo>
                  <a:cubicBezTo>
                    <a:pt x="346953" y="972766"/>
                    <a:pt x="345054" y="983050"/>
                    <a:pt x="340468" y="992221"/>
                  </a:cubicBezTo>
                  <a:cubicBezTo>
                    <a:pt x="333983" y="1005191"/>
                    <a:pt x="326725" y="1017803"/>
                    <a:pt x="321013" y="1031132"/>
                  </a:cubicBezTo>
                  <a:cubicBezTo>
                    <a:pt x="309795" y="1057309"/>
                    <a:pt x="307268" y="1080399"/>
                    <a:pt x="301558" y="1108953"/>
                  </a:cubicBezTo>
                  <a:cubicBezTo>
                    <a:pt x="304800" y="1154349"/>
                    <a:pt x="306259" y="1199907"/>
                    <a:pt x="311285" y="1245140"/>
                  </a:cubicBezTo>
                  <a:cubicBezTo>
                    <a:pt x="312761" y="1258428"/>
                    <a:pt x="318621" y="1270897"/>
                    <a:pt x="321013" y="1284051"/>
                  </a:cubicBezTo>
                  <a:cubicBezTo>
                    <a:pt x="325115" y="1306609"/>
                    <a:pt x="327498" y="1329446"/>
                    <a:pt x="330741" y="1352144"/>
                  </a:cubicBezTo>
                  <a:cubicBezTo>
                    <a:pt x="327498" y="1420238"/>
                    <a:pt x="321013" y="1624596"/>
                    <a:pt x="321013" y="1556425"/>
                  </a:cubicBezTo>
                  <a:cubicBezTo>
                    <a:pt x="321013" y="1521825"/>
                    <a:pt x="333304" y="1184178"/>
                    <a:pt x="340468" y="1108953"/>
                  </a:cubicBezTo>
                  <a:cubicBezTo>
                    <a:pt x="342705" y="1085461"/>
                    <a:pt x="357264" y="1069167"/>
                    <a:pt x="369651" y="1050587"/>
                  </a:cubicBezTo>
                  <a:lnTo>
                    <a:pt x="408562" y="1108953"/>
                  </a:lnTo>
                  <a:lnTo>
                    <a:pt x="428017" y="1138136"/>
                  </a:lnTo>
                  <a:lnTo>
                    <a:pt x="408562" y="1079770"/>
                  </a:lnTo>
                  <a:lnTo>
                    <a:pt x="398834" y="1050587"/>
                  </a:lnTo>
                  <a:cubicBezTo>
                    <a:pt x="402077" y="998706"/>
                    <a:pt x="404245" y="946747"/>
                    <a:pt x="408562" y="894944"/>
                  </a:cubicBezTo>
                  <a:cubicBezTo>
                    <a:pt x="413435" y="836469"/>
                    <a:pt x="428701" y="754653"/>
                    <a:pt x="437745" y="700391"/>
                  </a:cubicBezTo>
                  <a:lnTo>
                    <a:pt x="476656" y="817123"/>
                  </a:lnTo>
                  <a:lnTo>
                    <a:pt x="486383" y="846306"/>
                  </a:lnTo>
                  <a:cubicBezTo>
                    <a:pt x="489626" y="856034"/>
                    <a:pt x="494425" y="865375"/>
                    <a:pt x="496111" y="875489"/>
                  </a:cubicBezTo>
                  <a:cubicBezTo>
                    <a:pt x="508037" y="947043"/>
                    <a:pt x="501056" y="914720"/>
                    <a:pt x="515566" y="972766"/>
                  </a:cubicBezTo>
                  <a:cubicBezTo>
                    <a:pt x="518809" y="1024647"/>
                    <a:pt x="520365" y="1076660"/>
                    <a:pt x="525294" y="1128408"/>
                  </a:cubicBezTo>
                  <a:cubicBezTo>
                    <a:pt x="526862" y="1144867"/>
                    <a:pt x="529217" y="1161565"/>
                    <a:pt x="535022" y="1177046"/>
                  </a:cubicBezTo>
                  <a:cubicBezTo>
                    <a:pt x="539127" y="1187993"/>
                    <a:pt x="549249" y="1195772"/>
                    <a:pt x="554477" y="1206229"/>
                  </a:cubicBezTo>
                  <a:cubicBezTo>
                    <a:pt x="579733" y="1256741"/>
                    <a:pt x="545660" y="1216866"/>
                    <a:pt x="583660" y="1254868"/>
                  </a:cubicBezTo>
                  <a:cubicBezTo>
                    <a:pt x="586902" y="1264596"/>
                    <a:pt x="587235" y="1275848"/>
                    <a:pt x="593387" y="1284051"/>
                  </a:cubicBezTo>
                  <a:cubicBezTo>
                    <a:pt x="607144" y="1302394"/>
                    <a:pt x="642026" y="1332689"/>
                    <a:pt x="642026" y="1332689"/>
                  </a:cubicBezTo>
                  <a:cubicBezTo>
                    <a:pt x="666475" y="1406041"/>
                    <a:pt x="633494" y="1315626"/>
                    <a:pt x="671209" y="1391055"/>
                  </a:cubicBezTo>
                  <a:cubicBezTo>
                    <a:pt x="696465" y="1441567"/>
                    <a:pt x="662389" y="1401692"/>
                    <a:pt x="700392" y="1439693"/>
                  </a:cubicBezTo>
                  <a:cubicBezTo>
                    <a:pt x="703634" y="1449421"/>
                    <a:pt x="704844" y="1460083"/>
                    <a:pt x="710119" y="1468876"/>
                  </a:cubicBezTo>
                  <a:cubicBezTo>
                    <a:pt x="744691" y="1526497"/>
                    <a:pt x="728101" y="1425553"/>
                    <a:pt x="768485" y="1546698"/>
                  </a:cubicBezTo>
                  <a:cubicBezTo>
                    <a:pt x="774970" y="1566153"/>
                    <a:pt x="776566" y="1588000"/>
                    <a:pt x="787941" y="1605063"/>
                  </a:cubicBezTo>
                  <a:cubicBezTo>
                    <a:pt x="794426" y="1614791"/>
                    <a:pt x="802648" y="1623562"/>
                    <a:pt x="807396" y="1634246"/>
                  </a:cubicBezTo>
                  <a:cubicBezTo>
                    <a:pt x="815725" y="1652986"/>
                    <a:pt x="826851" y="1692612"/>
                    <a:pt x="826851" y="1692612"/>
                  </a:cubicBezTo>
                  <a:cubicBezTo>
                    <a:pt x="830094" y="1721795"/>
                    <a:pt x="830427" y="1751450"/>
                    <a:pt x="836579" y="1780161"/>
                  </a:cubicBezTo>
                  <a:cubicBezTo>
                    <a:pt x="840238" y="1797235"/>
                    <a:pt x="850067" y="1812389"/>
                    <a:pt x="856034" y="1828800"/>
                  </a:cubicBezTo>
                  <a:cubicBezTo>
                    <a:pt x="863042" y="1848073"/>
                    <a:pt x="863185" y="1870760"/>
                    <a:pt x="875490" y="1887166"/>
                  </a:cubicBezTo>
                  <a:cubicBezTo>
                    <a:pt x="885218" y="1900136"/>
                    <a:pt x="895250" y="1912883"/>
                    <a:pt x="904673" y="1926076"/>
                  </a:cubicBezTo>
                  <a:cubicBezTo>
                    <a:pt x="911468" y="1935589"/>
                    <a:pt x="916825" y="1946130"/>
                    <a:pt x="924128" y="1955259"/>
                  </a:cubicBezTo>
                  <a:cubicBezTo>
                    <a:pt x="949414" y="1986867"/>
                    <a:pt x="939057" y="1964675"/>
                    <a:pt x="972766" y="1994170"/>
                  </a:cubicBezTo>
                  <a:cubicBezTo>
                    <a:pt x="990022" y="2009268"/>
                    <a:pt x="1005192" y="2026595"/>
                    <a:pt x="1021405" y="2042808"/>
                  </a:cubicBezTo>
                  <a:lnTo>
                    <a:pt x="1089498" y="2110902"/>
                  </a:lnTo>
                  <a:cubicBezTo>
                    <a:pt x="1099226" y="2120630"/>
                    <a:pt x="1107939" y="2131491"/>
                    <a:pt x="1118681" y="2140085"/>
                  </a:cubicBezTo>
                  <a:cubicBezTo>
                    <a:pt x="1134894" y="2153055"/>
                    <a:pt x="1150709" y="2166538"/>
                    <a:pt x="1167319" y="2178995"/>
                  </a:cubicBezTo>
                  <a:cubicBezTo>
                    <a:pt x="1176672" y="2186010"/>
                    <a:pt x="1187373" y="2191148"/>
                    <a:pt x="1196502" y="2198451"/>
                  </a:cubicBezTo>
                  <a:cubicBezTo>
                    <a:pt x="1246014" y="2238061"/>
                    <a:pt x="1176446" y="2198150"/>
                    <a:pt x="1254868" y="2237361"/>
                  </a:cubicBezTo>
                  <a:cubicBezTo>
                    <a:pt x="1274409" y="2266672"/>
                    <a:pt x="1278967" y="2270894"/>
                    <a:pt x="1293779" y="2305455"/>
                  </a:cubicBezTo>
                  <a:cubicBezTo>
                    <a:pt x="1297818" y="2314880"/>
                    <a:pt x="1298921" y="2325467"/>
                    <a:pt x="1303507" y="2334638"/>
                  </a:cubicBezTo>
                  <a:cubicBezTo>
                    <a:pt x="1308735" y="2345095"/>
                    <a:pt x="1317162" y="2353670"/>
                    <a:pt x="1322962" y="2363821"/>
                  </a:cubicBezTo>
                  <a:cubicBezTo>
                    <a:pt x="1330156" y="2376412"/>
                    <a:pt x="1337031" y="2389268"/>
                    <a:pt x="1342417" y="2402732"/>
                  </a:cubicBezTo>
                  <a:cubicBezTo>
                    <a:pt x="1350033" y="2421773"/>
                    <a:pt x="1361873" y="2461098"/>
                    <a:pt x="1361873" y="2461098"/>
                  </a:cubicBezTo>
                  <a:cubicBezTo>
                    <a:pt x="1365115" y="2480553"/>
                    <a:pt x="1371600" y="2539186"/>
                    <a:pt x="1371600" y="2519463"/>
                  </a:cubicBezTo>
                  <a:cubicBezTo>
                    <a:pt x="1371600" y="2496535"/>
                    <a:pt x="1366370" y="2473853"/>
                    <a:pt x="1361873" y="2451370"/>
                  </a:cubicBezTo>
                  <a:cubicBezTo>
                    <a:pt x="1359862" y="2441315"/>
                    <a:pt x="1354632" y="2432135"/>
                    <a:pt x="1352145" y="2422187"/>
                  </a:cubicBezTo>
                  <a:cubicBezTo>
                    <a:pt x="1348135" y="2406147"/>
                    <a:pt x="1345375" y="2389816"/>
                    <a:pt x="1342417" y="2373549"/>
                  </a:cubicBezTo>
                  <a:cubicBezTo>
                    <a:pt x="1338889" y="2354143"/>
                    <a:pt x="1339615" y="2333651"/>
                    <a:pt x="1332690" y="2315183"/>
                  </a:cubicBezTo>
                  <a:cubicBezTo>
                    <a:pt x="1329470" y="2306595"/>
                    <a:pt x="1318963" y="2302889"/>
                    <a:pt x="1313234" y="2295727"/>
                  </a:cubicBezTo>
                  <a:cubicBezTo>
                    <a:pt x="1305931" y="2286598"/>
                    <a:pt x="1299007" y="2277001"/>
                    <a:pt x="1293779" y="2266544"/>
                  </a:cubicBezTo>
                  <a:cubicBezTo>
                    <a:pt x="1284624" y="2248235"/>
                    <a:pt x="1284869" y="2220849"/>
                    <a:pt x="1264596" y="2208178"/>
                  </a:cubicBezTo>
                  <a:cubicBezTo>
                    <a:pt x="1247206" y="2197309"/>
                    <a:pt x="1186335" y="2183749"/>
                    <a:pt x="1206230" y="2188723"/>
                  </a:cubicBezTo>
                  <a:cubicBezTo>
                    <a:pt x="1219200" y="2191966"/>
                    <a:pt x="1232286" y="2194778"/>
                    <a:pt x="1245141" y="2198451"/>
                  </a:cubicBezTo>
                  <a:cubicBezTo>
                    <a:pt x="1255000" y="2201268"/>
                    <a:pt x="1264376" y="2205691"/>
                    <a:pt x="1274324" y="2208178"/>
                  </a:cubicBezTo>
                  <a:cubicBezTo>
                    <a:pt x="1290364" y="2212188"/>
                    <a:pt x="1306749" y="2214663"/>
                    <a:pt x="1322962" y="2217906"/>
                  </a:cubicBezTo>
                  <a:cubicBezTo>
                    <a:pt x="1366209" y="2239530"/>
                    <a:pt x="1404075" y="2261156"/>
                    <a:pt x="1449422" y="2276272"/>
                  </a:cubicBezTo>
                  <a:cubicBezTo>
                    <a:pt x="1462105" y="2280500"/>
                    <a:pt x="1501015" y="2290228"/>
                    <a:pt x="1488332" y="2286000"/>
                  </a:cubicBezTo>
                  <a:lnTo>
                    <a:pt x="1459149" y="2276272"/>
                  </a:lnTo>
                  <a:cubicBezTo>
                    <a:pt x="1449421" y="2273029"/>
                    <a:pt x="1439825" y="2269361"/>
                    <a:pt x="1429966" y="2266544"/>
                  </a:cubicBezTo>
                  <a:lnTo>
                    <a:pt x="1361873" y="2247089"/>
                  </a:lnTo>
                  <a:cubicBezTo>
                    <a:pt x="1348975" y="2243571"/>
                    <a:pt x="1335480" y="2242055"/>
                    <a:pt x="1322962" y="2237361"/>
                  </a:cubicBezTo>
                  <a:cubicBezTo>
                    <a:pt x="1254746" y="2211780"/>
                    <a:pt x="1311313" y="2226673"/>
                    <a:pt x="1254868" y="2198451"/>
                  </a:cubicBezTo>
                  <a:cubicBezTo>
                    <a:pt x="1245697" y="2193865"/>
                    <a:pt x="1234856" y="2193309"/>
                    <a:pt x="1225685" y="2188723"/>
                  </a:cubicBezTo>
                  <a:cubicBezTo>
                    <a:pt x="1201140" y="2176451"/>
                    <a:pt x="1195144" y="2167910"/>
                    <a:pt x="1177047" y="2149812"/>
                  </a:cubicBezTo>
                  <a:cubicBezTo>
                    <a:pt x="1173804" y="2140084"/>
                    <a:pt x="1173007" y="2129161"/>
                    <a:pt x="1167319" y="2120629"/>
                  </a:cubicBezTo>
                  <a:cubicBezTo>
                    <a:pt x="1151864" y="2097446"/>
                    <a:pt x="1119453" y="2079119"/>
                    <a:pt x="1099226" y="2062263"/>
                  </a:cubicBezTo>
                  <a:cubicBezTo>
                    <a:pt x="1092180" y="2056392"/>
                    <a:pt x="1086255" y="2049293"/>
                    <a:pt x="1079770" y="2042808"/>
                  </a:cubicBezTo>
                  <a:cubicBezTo>
                    <a:pt x="1076528" y="2026595"/>
                    <a:pt x="1079214" y="2007927"/>
                    <a:pt x="1070043" y="1994170"/>
                  </a:cubicBezTo>
                  <a:cubicBezTo>
                    <a:pt x="1064355" y="1985638"/>
                    <a:pt x="1048111" y="1991693"/>
                    <a:pt x="1040860" y="1984442"/>
                  </a:cubicBezTo>
                  <a:cubicBezTo>
                    <a:pt x="992338" y="1935920"/>
                    <a:pt x="1079680" y="1970350"/>
                    <a:pt x="1001949" y="1935804"/>
                  </a:cubicBezTo>
                  <a:cubicBezTo>
                    <a:pt x="983209" y="1927475"/>
                    <a:pt x="963038" y="1922834"/>
                    <a:pt x="943583" y="1916349"/>
                  </a:cubicBezTo>
                  <a:lnTo>
                    <a:pt x="914400" y="1906621"/>
                  </a:lnTo>
                  <a:cubicBezTo>
                    <a:pt x="901430" y="1887166"/>
                    <a:pt x="892024" y="1864788"/>
                    <a:pt x="875490" y="1848255"/>
                  </a:cubicBezTo>
                  <a:cubicBezTo>
                    <a:pt x="847767" y="1820533"/>
                    <a:pt x="861121" y="1836431"/>
                    <a:pt x="836579" y="1799617"/>
                  </a:cubicBezTo>
                  <a:cubicBezTo>
                    <a:pt x="833336" y="1770434"/>
                    <a:pt x="831678" y="1741031"/>
                    <a:pt x="826851" y="1712068"/>
                  </a:cubicBezTo>
                  <a:cubicBezTo>
                    <a:pt x="819794" y="1669723"/>
                    <a:pt x="787970" y="1663384"/>
                    <a:pt x="826851" y="1605063"/>
                  </a:cubicBezTo>
                  <a:cubicBezTo>
                    <a:pt x="836022" y="1591306"/>
                    <a:pt x="859277" y="1598578"/>
                    <a:pt x="875490" y="1595336"/>
                  </a:cubicBezTo>
                  <a:cubicBezTo>
                    <a:pt x="917644" y="1600019"/>
                    <a:pt x="977737" y="1605087"/>
                    <a:pt x="1021405" y="1614791"/>
                  </a:cubicBezTo>
                  <a:cubicBezTo>
                    <a:pt x="1031414" y="1617015"/>
                    <a:pt x="1040578" y="1622295"/>
                    <a:pt x="1050587" y="1624519"/>
                  </a:cubicBezTo>
                  <a:cubicBezTo>
                    <a:pt x="1069841" y="1628798"/>
                    <a:pt x="1089498" y="1631004"/>
                    <a:pt x="1108953" y="1634246"/>
                  </a:cubicBezTo>
                  <a:cubicBezTo>
                    <a:pt x="1208254" y="1630274"/>
                    <a:pt x="1311893" y="1609592"/>
                    <a:pt x="1410511" y="1634246"/>
                  </a:cubicBezTo>
                  <a:cubicBezTo>
                    <a:pt x="1430406" y="1639220"/>
                    <a:pt x="1449422" y="1647217"/>
                    <a:pt x="1468877" y="1653702"/>
                  </a:cubicBezTo>
                  <a:lnTo>
                    <a:pt x="1498060" y="1663429"/>
                  </a:lnTo>
                  <a:cubicBezTo>
                    <a:pt x="1546859" y="1679695"/>
                    <a:pt x="1542170" y="1676201"/>
                    <a:pt x="1459149" y="1663429"/>
                  </a:cubicBezTo>
                  <a:cubicBezTo>
                    <a:pt x="1439655" y="1660430"/>
                    <a:pt x="1420308" y="1656491"/>
                    <a:pt x="1400783" y="1653702"/>
                  </a:cubicBezTo>
                  <a:cubicBezTo>
                    <a:pt x="1374904" y="1650005"/>
                    <a:pt x="1348902" y="1647217"/>
                    <a:pt x="1322962" y="1643974"/>
                  </a:cubicBezTo>
                  <a:cubicBezTo>
                    <a:pt x="1313234" y="1637489"/>
                    <a:pt x="1296615" y="1635861"/>
                    <a:pt x="1293779" y="1624519"/>
                  </a:cubicBezTo>
                  <a:cubicBezTo>
                    <a:pt x="1291555" y="1615621"/>
                    <a:pt x="1307363" y="1612109"/>
                    <a:pt x="1313234" y="1605063"/>
                  </a:cubicBezTo>
                  <a:cubicBezTo>
                    <a:pt x="1323613" y="1592608"/>
                    <a:pt x="1332689" y="1579123"/>
                    <a:pt x="1342417" y="1566153"/>
                  </a:cubicBezTo>
                  <a:cubicBezTo>
                    <a:pt x="1345660" y="1556425"/>
                    <a:pt x="1362399" y="1536970"/>
                    <a:pt x="1352145" y="1536970"/>
                  </a:cubicBezTo>
                  <a:cubicBezTo>
                    <a:pt x="1340454" y="1536970"/>
                    <a:pt x="1340957" y="1557886"/>
                    <a:pt x="1332690" y="1566153"/>
                  </a:cubicBezTo>
                  <a:cubicBezTo>
                    <a:pt x="1324423" y="1574420"/>
                    <a:pt x="1312636" y="1578305"/>
                    <a:pt x="1303507" y="1585608"/>
                  </a:cubicBezTo>
                  <a:cubicBezTo>
                    <a:pt x="1265355" y="1616129"/>
                    <a:pt x="1305548" y="1597897"/>
                    <a:pt x="1254868" y="1614791"/>
                  </a:cubicBezTo>
                  <a:cubicBezTo>
                    <a:pt x="1238655" y="1611548"/>
                    <a:pt x="1222181" y="1609413"/>
                    <a:pt x="1206230" y="1605063"/>
                  </a:cubicBezTo>
                  <a:cubicBezTo>
                    <a:pt x="1186445" y="1599667"/>
                    <a:pt x="1147864" y="1585608"/>
                    <a:pt x="1147864" y="1585608"/>
                  </a:cubicBezTo>
                  <a:cubicBezTo>
                    <a:pt x="1137637" y="1586053"/>
                    <a:pt x="946380" y="1612192"/>
                    <a:pt x="875490" y="1585608"/>
                  </a:cubicBezTo>
                  <a:cubicBezTo>
                    <a:pt x="783227" y="1551009"/>
                    <a:pt x="898073" y="1582309"/>
                    <a:pt x="826851" y="1546698"/>
                  </a:cubicBezTo>
                  <a:cubicBezTo>
                    <a:pt x="808508" y="1537527"/>
                    <a:pt x="787940" y="1533727"/>
                    <a:pt x="768485" y="1527242"/>
                  </a:cubicBezTo>
                  <a:lnTo>
                    <a:pt x="739302" y="1517515"/>
                  </a:lnTo>
                  <a:cubicBezTo>
                    <a:pt x="736060" y="1507787"/>
                    <a:pt x="734850" y="1497125"/>
                    <a:pt x="729575" y="1488332"/>
                  </a:cubicBezTo>
                  <a:cubicBezTo>
                    <a:pt x="720334" y="1472930"/>
                    <a:pt x="694191" y="1458258"/>
                    <a:pt x="680936" y="1449421"/>
                  </a:cubicBezTo>
                  <a:cubicBezTo>
                    <a:pt x="677694" y="1439693"/>
                    <a:pt x="676485" y="1429031"/>
                    <a:pt x="671209" y="1420238"/>
                  </a:cubicBezTo>
                  <a:cubicBezTo>
                    <a:pt x="666490" y="1412374"/>
                    <a:pt x="655855" y="1408986"/>
                    <a:pt x="651753" y="1400783"/>
                  </a:cubicBezTo>
                  <a:cubicBezTo>
                    <a:pt x="642582" y="1382440"/>
                    <a:pt x="638783" y="1361872"/>
                    <a:pt x="632298" y="1342417"/>
                  </a:cubicBezTo>
                  <a:cubicBezTo>
                    <a:pt x="629055" y="1332689"/>
                    <a:pt x="628258" y="1321766"/>
                    <a:pt x="622570" y="1313234"/>
                  </a:cubicBezTo>
                  <a:lnTo>
                    <a:pt x="583660" y="1254868"/>
                  </a:lnTo>
                  <a:cubicBezTo>
                    <a:pt x="586902" y="1235413"/>
                    <a:pt x="589859" y="1215908"/>
                    <a:pt x="593387" y="1196502"/>
                  </a:cubicBezTo>
                  <a:cubicBezTo>
                    <a:pt x="596345" y="1180235"/>
                    <a:pt x="605166" y="1164269"/>
                    <a:pt x="603115" y="1147863"/>
                  </a:cubicBezTo>
                  <a:cubicBezTo>
                    <a:pt x="601362" y="1133841"/>
                    <a:pt x="574048" y="1109069"/>
                    <a:pt x="564205" y="1099225"/>
                  </a:cubicBezTo>
                  <a:cubicBezTo>
                    <a:pt x="540521" y="1028176"/>
                    <a:pt x="539775" y="1060754"/>
                    <a:pt x="554477" y="1001949"/>
                  </a:cubicBezTo>
                  <a:cubicBezTo>
                    <a:pt x="551234" y="992221"/>
                    <a:pt x="535578" y="977352"/>
                    <a:pt x="544749" y="972766"/>
                  </a:cubicBezTo>
                  <a:cubicBezTo>
                    <a:pt x="559537" y="965372"/>
                    <a:pt x="578190" y="975980"/>
                    <a:pt x="593387" y="982493"/>
                  </a:cubicBezTo>
                  <a:cubicBezTo>
                    <a:pt x="601817" y="986106"/>
                    <a:pt x="605212" y="996861"/>
                    <a:pt x="612843" y="1001949"/>
                  </a:cubicBezTo>
                  <a:cubicBezTo>
                    <a:pt x="643363" y="1022296"/>
                    <a:pt x="656445" y="1022577"/>
                    <a:pt x="690664" y="1031132"/>
                  </a:cubicBezTo>
                  <a:cubicBezTo>
                    <a:pt x="693779" y="1043592"/>
                    <a:pt x="703144" y="1085275"/>
                    <a:pt x="710119" y="1099225"/>
                  </a:cubicBezTo>
                  <a:cubicBezTo>
                    <a:pt x="723661" y="1126309"/>
                    <a:pt x="737246" y="1136079"/>
                    <a:pt x="758758" y="1157591"/>
                  </a:cubicBezTo>
                  <a:cubicBezTo>
                    <a:pt x="762000" y="1167319"/>
                    <a:pt x="761235" y="1179523"/>
                    <a:pt x="768485" y="1186774"/>
                  </a:cubicBezTo>
                  <a:cubicBezTo>
                    <a:pt x="775736" y="1194025"/>
                    <a:pt x="788875" y="1191226"/>
                    <a:pt x="797668" y="1196502"/>
                  </a:cubicBezTo>
                  <a:cubicBezTo>
                    <a:pt x="805532" y="1201221"/>
                    <a:pt x="810639" y="1209472"/>
                    <a:pt x="817124" y="1215957"/>
                  </a:cubicBezTo>
                  <a:cubicBezTo>
                    <a:pt x="844679" y="1298627"/>
                    <a:pt x="806248" y="1197831"/>
                    <a:pt x="846307" y="1264595"/>
                  </a:cubicBezTo>
                  <a:cubicBezTo>
                    <a:pt x="852286" y="1274560"/>
                    <a:pt x="863946" y="1325426"/>
                    <a:pt x="865762" y="1332689"/>
                  </a:cubicBezTo>
                  <a:cubicBezTo>
                    <a:pt x="846965" y="1389078"/>
                    <a:pt x="861549" y="1359828"/>
                    <a:pt x="846307" y="1293778"/>
                  </a:cubicBezTo>
                  <a:cubicBezTo>
                    <a:pt x="841696" y="1273795"/>
                    <a:pt x="838227" y="1252476"/>
                    <a:pt x="826851" y="1235412"/>
                  </a:cubicBezTo>
                  <a:cubicBezTo>
                    <a:pt x="813881" y="1215957"/>
                    <a:pt x="795335" y="1199228"/>
                    <a:pt x="787941" y="1177046"/>
                  </a:cubicBezTo>
                  <a:cubicBezTo>
                    <a:pt x="780029" y="1153311"/>
                    <a:pt x="777615" y="1137538"/>
                    <a:pt x="758758" y="1118681"/>
                  </a:cubicBezTo>
                  <a:cubicBezTo>
                    <a:pt x="750491" y="1110414"/>
                    <a:pt x="738704" y="1106528"/>
                    <a:pt x="729575" y="1099225"/>
                  </a:cubicBezTo>
                  <a:cubicBezTo>
                    <a:pt x="722413" y="1093496"/>
                    <a:pt x="716604" y="1086255"/>
                    <a:pt x="710119" y="1079770"/>
                  </a:cubicBezTo>
                  <a:cubicBezTo>
                    <a:pt x="706877" y="1070042"/>
                    <a:pt x="707642" y="1057838"/>
                    <a:pt x="700392" y="1050587"/>
                  </a:cubicBezTo>
                  <a:cubicBezTo>
                    <a:pt x="693141" y="1043336"/>
                    <a:pt x="680002" y="1046135"/>
                    <a:pt x="671209" y="1040859"/>
                  </a:cubicBezTo>
                  <a:cubicBezTo>
                    <a:pt x="663345" y="1036140"/>
                    <a:pt x="659617" y="1026123"/>
                    <a:pt x="651753" y="1021404"/>
                  </a:cubicBezTo>
                  <a:cubicBezTo>
                    <a:pt x="642960" y="1016128"/>
                    <a:pt x="631534" y="1016656"/>
                    <a:pt x="622570" y="1011676"/>
                  </a:cubicBezTo>
                  <a:cubicBezTo>
                    <a:pt x="573073" y="984177"/>
                    <a:pt x="574267" y="982828"/>
                    <a:pt x="544749" y="953310"/>
                  </a:cubicBezTo>
                  <a:cubicBezTo>
                    <a:pt x="521335" y="883064"/>
                    <a:pt x="546792" y="966580"/>
                    <a:pt x="525294" y="826851"/>
                  </a:cubicBezTo>
                  <a:cubicBezTo>
                    <a:pt x="523735" y="816716"/>
                    <a:pt x="518264" y="807561"/>
                    <a:pt x="515566" y="797668"/>
                  </a:cubicBezTo>
                  <a:cubicBezTo>
                    <a:pt x="508531" y="771871"/>
                    <a:pt x="496111" y="719846"/>
                    <a:pt x="496111" y="719846"/>
                  </a:cubicBezTo>
                  <a:cubicBezTo>
                    <a:pt x="499354" y="703633"/>
                    <a:pt x="508177" y="687576"/>
                    <a:pt x="505839" y="671208"/>
                  </a:cubicBezTo>
                  <a:cubicBezTo>
                    <a:pt x="504542" y="662129"/>
                    <a:pt x="493545" y="657482"/>
                    <a:pt x="486383" y="651753"/>
                  </a:cubicBezTo>
                  <a:cubicBezTo>
                    <a:pt x="459444" y="630202"/>
                    <a:pt x="458840" y="632845"/>
                    <a:pt x="428017" y="622570"/>
                  </a:cubicBezTo>
                  <a:cubicBezTo>
                    <a:pt x="421532" y="612842"/>
                    <a:pt x="413790" y="603844"/>
                    <a:pt x="408562" y="593387"/>
                  </a:cubicBezTo>
                  <a:cubicBezTo>
                    <a:pt x="403976" y="584216"/>
                    <a:pt x="403814" y="573168"/>
                    <a:pt x="398834" y="564204"/>
                  </a:cubicBezTo>
                  <a:cubicBezTo>
                    <a:pt x="387479" y="543764"/>
                    <a:pt x="372894" y="525293"/>
                    <a:pt x="359924" y="505838"/>
                  </a:cubicBezTo>
                  <a:cubicBezTo>
                    <a:pt x="353439" y="496110"/>
                    <a:pt x="348735" y="484922"/>
                    <a:pt x="340468" y="476655"/>
                  </a:cubicBezTo>
                  <a:lnTo>
                    <a:pt x="311285" y="447472"/>
                  </a:lnTo>
                  <a:cubicBezTo>
                    <a:pt x="304800" y="428017"/>
                    <a:pt x="303205" y="406170"/>
                    <a:pt x="291830" y="389106"/>
                  </a:cubicBezTo>
                  <a:cubicBezTo>
                    <a:pt x="285345" y="379378"/>
                    <a:pt x="277603" y="370380"/>
                    <a:pt x="272375" y="359923"/>
                  </a:cubicBezTo>
                  <a:cubicBezTo>
                    <a:pt x="267789" y="350752"/>
                    <a:pt x="265464" y="340599"/>
                    <a:pt x="262647" y="330740"/>
                  </a:cubicBezTo>
                  <a:cubicBezTo>
                    <a:pt x="258974" y="317885"/>
                    <a:pt x="258898" y="303787"/>
                    <a:pt x="252919" y="291829"/>
                  </a:cubicBezTo>
                  <a:cubicBezTo>
                    <a:pt x="242462" y="270915"/>
                    <a:pt x="230543" y="249996"/>
                    <a:pt x="214009" y="233463"/>
                  </a:cubicBezTo>
                  <a:cubicBezTo>
                    <a:pt x="197837" y="217292"/>
                    <a:pt x="184916" y="206915"/>
                    <a:pt x="175098" y="184825"/>
                  </a:cubicBezTo>
                  <a:cubicBezTo>
                    <a:pt x="166769" y="166085"/>
                    <a:pt x="172707" y="137834"/>
                    <a:pt x="155643" y="126459"/>
                  </a:cubicBezTo>
                  <a:cubicBezTo>
                    <a:pt x="124422" y="105645"/>
                    <a:pt x="80544" y="81905"/>
                    <a:pt x="58366" y="48638"/>
                  </a:cubicBezTo>
                  <a:cubicBezTo>
                    <a:pt x="51881" y="38910"/>
                    <a:pt x="30644" y="27722"/>
                    <a:pt x="38911" y="19455"/>
                  </a:cubicBezTo>
                </a:path>
              </a:pathLst>
            </a:custGeom>
            <a:solidFill>
              <a:srgbClr val="FFFF00">
                <a:alpha val="80000"/>
              </a:srgbClr>
            </a:solidFill>
            <a:ln w="9525" cap="flat" cmpd="sng" algn="ctr">
              <a:solidFill>
                <a:srgbClr val="FFFF00">
                  <a:alpha val="66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CCECFF"/>
                </a:solidFill>
              </a:endParaRPr>
            </a:p>
          </p:txBody>
        </p:sp>
        <p:sp>
          <p:nvSpPr>
            <p:cNvPr id="266" name="Freeform 265"/>
            <p:cNvSpPr/>
            <p:nvPr/>
          </p:nvSpPr>
          <p:spPr bwMode="auto">
            <a:xfrm>
              <a:off x="4573251" y="1247522"/>
              <a:ext cx="786387" cy="1805603"/>
            </a:xfrm>
            <a:custGeom>
              <a:avLst/>
              <a:gdLst>
                <a:gd name="connsiteX0" fmla="*/ 1245141 w 1254868"/>
                <a:gd name="connsiteY0" fmla="*/ 0 h 2881270"/>
                <a:gd name="connsiteX1" fmla="*/ 1245141 w 1254868"/>
                <a:gd name="connsiteY1" fmla="*/ 0 h 2881270"/>
                <a:gd name="connsiteX2" fmla="*/ 1206230 w 1254868"/>
                <a:gd name="connsiteY2" fmla="*/ 116732 h 2881270"/>
                <a:gd name="connsiteX3" fmla="*/ 1186775 w 1254868"/>
                <a:gd name="connsiteY3" fmla="*/ 389106 h 2881270"/>
                <a:gd name="connsiteX4" fmla="*/ 1177047 w 1254868"/>
                <a:gd name="connsiteY4" fmla="*/ 418289 h 2881270"/>
                <a:gd name="connsiteX5" fmla="*/ 1157592 w 1254868"/>
                <a:gd name="connsiteY5" fmla="*/ 437745 h 2881270"/>
                <a:gd name="connsiteX6" fmla="*/ 1128409 w 1254868"/>
                <a:gd name="connsiteY6" fmla="*/ 525294 h 2881270"/>
                <a:gd name="connsiteX7" fmla="*/ 1118681 w 1254868"/>
                <a:gd name="connsiteY7" fmla="*/ 554477 h 2881270"/>
                <a:gd name="connsiteX8" fmla="*/ 1079770 w 1254868"/>
                <a:gd name="connsiteY8" fmla="*/ 612843 h 2881270"/>
                <a:gd name="connsiteX9" fmla="*/ 1060315 w 1254868"/>
                <a:gd name="connsiteY9" fmla="*/ 642025 h 2881270"/>
                <a:gd name="connsiteX10" fmla="*/ 1040860 w 1254868"/>
                <a:gd name="connsiteY10" fmla="*/ 661481 h 2881270"/>
                <a:gd name="connsiteX11" fmla="*/ 1021404 w 1254868"/>
                <a:gd name="connsiteY11" fmla="*/ 719847 h 2881270"/>
                <a:gd name="connsiteX12" fmla="*/ 1011677 w 1254868"/>
                <a:gd name="connsiteY12" fmla="*/ 749030 h 2881270"/>
                <a:gd name="connsiteX13" fmla="*/ 992221 w 1254868"/>
                <a:gd name="connsiteY13" fmla="*/ 846306 h 2881270"/>
                <a:gd name="connsiteX14" fmla="*/ 972766 w 1254868"/>
                <a:gd name="connsiteY14" fmla="*/ 865762 h 2881270"/>
                <a:gd name="connsiteX15" fmla="*/ 933855 w 1254868"/>
                <a:gd name="connsiteY15" fmla="*/ 924128 h 2881270"/>
                <a:gd name="connsiteX16" fmla="*/ 904672 w 1254868"/>
                <a:gd name="connsiteY16" fmla="*/ 1011677 h 2881270"/>
                <a:gd name="connsiteX17" fmla="*/ 894945 w 1254868"/>
                <a:gd name="connsiteY17" fmla="*/ 1040860 h 2881270"/>
                <a:gd name="connsiteX18" fmla="*/ 885217 w 1254868"/>
                <a:gd name="connsiteY18" fmla="*/ 1070043 h 2881270"/>
                <a:gd name="connsiteX19" fmla="*/ 875489 w 1254868"/>
                <a:gd name="connsiteY19" fmla="*/ 1108953 h 2881270"/>
                <a:gd name="connsiteX20" fmla="*/ 846307 w 1254868"/>
                <a:gd name="connsiteY20" fmla="*/ 1303506 h 2881270"/>
                <a:gd name="connsiteX21" fmla="*/ 836579 w 1254868"/>
                <a:gd name="connsiteY21" fmla="*/ 1332689 h 2881270"/>
                <a:gd name="connsiteX22" fmla="*/ 826851 w 1254868"/>
                <a:gd name="connsiteY22" fmla="*/ 1371600 h 2881270"/>
                <a:gd name="connsiteX23" fmla="*/ 807396 w 1254868"/>
                <a:gd name="connsiteY23" fmla="*/ 1400783 h 2881270"/>
                <a:gd name="connsiteX24" fmla="*/ 797668 w 1254868"/>
                <a:gd name="connsiteY24" fmla="*/ 1429966 h 2881270"/>
                <a:gd name="connsiteX25" fmla="*/ 749030 w 1254868"/>
                <a:gd name="connsiteY25" fmla="*/ 1488332 h 2881270"/>
                <a:gd name="connsiteX26" fmla="*/ 719847 w 1254868"/>
                <a:gd name="connsiteY26" fmla="*/ 1507787 h 2881270"/>
                <a:gd name="connsiteX27" fmla="*/ 700392 w 1254868"/>
                <a:gd name="connsiteY27" fmla="*/ 1536970 h 2881270"/>
                <a:gd name="connsiteX28" fmla="*/ 661481 w 1254868"/>
                <a:gd name="connsiteY28" fmla="*/ 1575881 h 2881270"/>
                <a:gd name="connsiteX29" fmla="*/ 632298 w 1254868"/>
                <a:gd name="connsiteY29" fmla="*/ 1663430 h 2881270"/>
                <a:gd name="connsiteX30" fmla="*/ 593387 w 1254868"/>
                <a:gd name="connsiteY30" fmla="*/ 1741251 h 2881270"/>
                <a:gd name="connsiteX31" fmla="*/ 564204 w 1254868"/>
                <a:gd name="connsiteY31" fmla="*/ 1799617 h 2881270"/>
                <a:gd name="connsiteX32" fmla="*/ 554477 w 1254868"/>
                <a:gd name="connsiteY32" fmla="*/ 1828800 h 2881270"/>
                <a:gd name="connsiteX33" fmla="*/ 535021 w 1254868"/>
                <a:gd name="connsiteY33" fmla="*/ 1848255 h 2881270"/>
                <a:gd name="connsiteX34" fmla="*/ 515566 w 1254868"/>
                <a:gd name="connsiteY34" fmla="*/ 1877438 h 2881270"/>
                <a:gd name="connsiteX35" fmla="*/ 457200 w 1254868"/>
                <a:gd name="connsiteY35" fmla="*/ 1945532 h 2881270"/>
                <a:gd name="connsiteX36" fmla="*/ 447472 w 1254868"/>
                <a:gd name="connsiteY36" fmla="*/ 1984443 h 2881270"/>
                <a:gd name="connsiteX37" fmla="*/ 408562 w 1254868"/>
                <a:gd name="connsiteY37" fmla="*/ 2033081 h 2881270"/>
                <a:gd name="connsiteX38" fmla="*/ 389107 w 1254868"/>
                <a:gd name="connsiteY38" fmla="*/ 2071991 h 2881270"/>
                <a:gd name="connsiteX39" fmla="*/ 369651 w 1254868"/>
                <a:gd name="connsiteY39" fmla="*/ 2101174 h 2881270"/>
                <a:gd name="connsiteX40" fmla="*/ 340468 w 1254868"/>
                <a:gd name="connsiteY40" fmla="*/ 2159540 h 2881270"/>
                <a:gd name="connsiteX41" fmla="*/ 311285 w 1254868"/>
                <a:gd name="connsiteY41" fmla="*/ 2208179 h 2881270"/>
                <a:gd name="connsiteX42" fmla="*/ 301558 w 1254868"/>
                <a:gd name="connsiteY42" fmla="*/ 2237362 h 2881270"/>
                <a:gd name="connsiteX43" fmla="*/ 262647 w 1254868"/>
                <a:gd name="connsiteY43" fmla="*/ 2305455 h 2881270"/>
                <a:gd name="connsiteX44" fmla="*/ 243192 w 1254868"/>
                <a:gd name="connsiteY44" fmla="*/ 2373549 h 2881270"/>
                <a:gd name="connsiteX45" fmla="*/ 233464 w 1254868"/>
                <a:gd name="connsiteY45" fmla="*/ 2402732 h 2881270"/>
                <a:gd name="connsiteX46" fmla="*/ 214009 w 1254868"/>
                <a:gd name="connsiteY46" fmla="*/ 2431915 h 2881270"/>
                <a:gd name="connsiteX47" fmla="*/ 194553 w 1254868"/>
                <a:gd name="connsiteY47" fmla="*/ 2490281 h 2881270"/>
                <a:gd name="connsiteX48" fmla="*/ 165370 w 1254868"/>
                <a:gd name="connsiteY48" fmla="*/ 2548647 h 2881270"/>
                <a:gd name="connsiteX49" fmla="*/ 145915 w 1254868"/>
                <a:gd name="connsiteY49" fmla="*/ 2577830 h 2881270"/>
                <a:gd name="connsiteX50" fmla="*/ 126460 w 1254868"/>
                <a:gd name="connsiteY50" fmla="*/ 2645923 h 2881270"/>
                <a:gd name="connsiteX51" fmla="*/ 116732 w 1254868"/>
                <a:gd name="connsiteY51" fmla="*/ 2684834 h 2881270"/>
                <a:gd name="connsiteX52" fmla="*/ 97277 w 1254868"/>
                <a:gd name="connsiteY52" fmla="*/ 2714017 h 2881270"/>
                <a:gd name="connsiteX53" fmla="*/ 87549 w 1254868"/>
                <a:gd name="connsiteY53" fmla="*/ 2752928 h 2881270"/>
                <a:gd name="connsiteX54" fmla="*/ 68094 w 1254868"/>
                <a:gd name="connsiteY54" fmla="*/ 2791838 h 2881270"/>
                <a:gd name="connsiteX55" fmla="*/ 58366 w 1254868"/>
                <a:gd name="connsiteY55" fmla="*/ 2840477 h 2881270"/>
                <a:gd name="connsiteX56" fmla="*/ 48638 w 1254868"/>
                <a:gd name="connsiteY56" fmla="*/ 2879387 h 2881270"/>
                <a:gd name="connsiteX57" fmla="*/ 77821 w 1254868"/>
                <a:gd name="connsiteY57" fmla="*/ 2859932 h 2881270"/>
                <a:gd name="connsiteX58" fmla="*/ 116732 w 1254868"/>
                <a:gd name="connsiteY58" fmla="*/ 2743200 h 2881270"/>
                <a:gd name="connsiteX59" fmla="*/ 136187 w 1254868"/>
                <a:gd name="connsiteY59" fmla="*/ 2684834 h 2881270"/>
                <a:gd name="connsiteX60" fmla="*/ 155643 w 1254868"/>
                <a:gd name="connsiteY60" fmla="*/ 2607013 h 2881270"/>
                <a:gd name="connsiteX61" fmla="*/ 165370 w 1254868"/>
                <a:gd name="connsiteY61" fmla="*/ 2577830 h 2881270"/>
                <a:gd name="connsiteX62" fmla="*/ 184826 w 1254868"/>
                <a:gd name="connsiteY62" fmla="*/ 2558374 h 2881270"/>
                <a:gd name="connsiteX63" fmla="*/ 223736 w 1254868"/>
                <a:gd name="connsiteY63" fmla="*/ 2441643 h 2881270"/>
                <a:gd name="connsiteX64" fmla="*/ 233464 w 1254868"/>
                <a:gd name="connsiteY64" fmla="*/ 2412460 h 2881270"/>
                <a:gd name="connsiteX65" fmla="*/ 243192 w 1254868"/>
                <a:gd name="connsiteY65" fmla="*/ 2383277 h 2881270"/>
                <a:gd name="connsiteX66" fmla="*/ 262647 w 1254868"/>
                <a:gd name="connsiteY66" fmla="*/ 2412460 h 2881270"/>
                <a:gd name="connsiteX67" fmla="*/ 282102 w 1254868"/>
                <a:gd name="connsiteY67" fmla="*/ 2577830 h 2881270"/>
                <a:gd name="connsiteX68" fmla="*/ 291830 w 1254868"/>
                <a:gd name="connsiteY68" fmla="*/ 2645923 h 2881270"/>
                <a:gd name="connsiteX69" fmla="*/ 311285 w 1254868"/>
                <a:gd name="connsiteY69" fmla="*/ 2529191 h 2881270"/>
                <a:gd name="connsiteX70" fmla="*/ 330741 w 1254868"/>
                <a:gd name="connsiteY70" fmla="*/ 2470825 h 2881270"/>
                <a:gd name="connsiteX71" fmla="*/ 311285 w 1254868"/>
                <a:gd name="connsiteY71" fmla="*/ 2344366 h 2881270"/>
                <a:gd name="connsiteX72" fmla="*/ 321013 w 1254868"/>
                <a:gd name="connsiteY72" fmla="*/ 2295728 h 2881270"/>
                <a:gd name="connsiteX73" fmla="*/ 350196 w 1254868"/>
                <a:gd name="connsiteY73" fmla="*/ 2208179 h 2881270"/>
                <a:gd name="connsiteX74" fmla="*/ 359924 w 1254868"/>
                <a:gd name="connsiteY74" fmla="*/ 2178996 h 2881270"/>
                <a:gd name="connsiteX75" fmla="*/ 379379 w 1254868"/>
                <a:gd name="connsiteY75" fmla="*/ 2101174 h 2881270"/>
                <a:gd name="connsiteX76" fmla="*/ 398834 w 1254868"/>
                <a:gd name="connsiteY76" fmla="*/ 2042808 h 2881270"/>
                <a:gd name="connsiteX77" fmla="*/ 418289 w 1254868"/>
                <a:gd name="connsiteY77" fmla="*/ 2013625 h 2881270"/>
                <a:gd name="connsiteX78" fmla="*/ 457200 w 1254868"/>
                <a:gd name="connsiteY78" fmla="*/ 1935804 h 2881270"/>
                <a:gd name="connsiteX79" fmla="*/ 496111 w 1254868"/>
                <a:gd name="connsiteY79" fmla="*/ 1857983 h 2881270"/>
                <a:gd name="connsiteX80" fmla="*/ 544749 w 1254868"/>
                <a:gd name="connsiteY80" fmla="*/ 1819072 h 2881270"/>
                <a:gd name="connsiteX81" fmla="*/ 564204 w 1254868"/>
                <a:gd name="connsiteY81" fmla="*/ 1789889 h 2881270"/>
                <a:gd name="connsiteX82" fmla="*/ 544749 w 1254868"/>
                <a:gd name="connsiteY82" fmla="*/ 1809345 h 2881270"/>
                <a:gd name="connsiteX83" fmla="*/ 505838 w 1254868"/>
                <a:gd name="connsiteY83" fmla="*/ 1828800 h 2881270"/>
                <a:gd name="connsiteX84" fmla="*/ 359924 w 1254868"/>
                <a:gd name="connsiteY84" fmla="*/ 1838528 h 2881270"/>
                <a:gd name="connsiteX85" fmla="*/ 330741 w 1254868"/>
                <a:gd name="connsiteY85" fmla="*/ 1848255 h 2881270"/>
                <a:gd name="connsiteX86" fmla="*/ 301558 w 1254868"/>
                <a:gd name="connsiteY86" fmla="*/ 1867711 h 2881270"/>
                <a:gd name="connsiteX87" fmla="*/ 243192 w 1254868"/>
                <a:gd name="connsiteY87" fmla="*/ 1877438 h 2881270"/>
                <a:gd name="connsiteX88" fmla="*/ 29183 w 1254868"/>
                <a:gd name="connsiteY88" fmla="*/ 1867711 h 2881270"/>
                <a:gd name="connsiteX89" fmla="*/ 0 w 1254868"/>
                <a:gd name="connsiteY89" fmla="*/ 1887166 h 2881270"/>
                <a:gd name="connsiteX90" fmla="*/ 29183 w 1254868"/>
                <a:gd name="connsiteY90" fmla="*/ 1877438 h 2881270"/>
                <a:gd name="connsiteX91" fmla="*/ 58366 w 1254868"/>
                <a:gd name="connsiteY91" fmla="*/ 1857983 h 2881270"/>
                <a:gd name="connsiteX92" fmla="*/ 457200 w 1254868"/>
                <a:gd name="connsiteY92" fmla="*/ 1848255 h 2881270"/>
                <a:gd name="connsiteX93" fmla="*/ 515566 w 1254868"/>
                <a:gd name="connsiteY93" fmla="*/ 1828800 h 2881270"/>
                <a:gd name="connsiteX94" fmla="*/ 535021 w 1254868"/>
                <a:gd name="connsiteY94" fmla="*/ 1799617 h 2881270"/>
                <a:gd name="connsiteX95" fmla="*/ 603115 w 1254868"/>
                <a:gd name="connsiteY95" fmla="*/ 1741251 h 2881270"/>
                <a:gd name="connsiteX96" fmla="*/ 622570 w 1254868"/>
                <a:gd name="connsiteY96" fmla="*/ 1712068 h 2881270"/>
                <a:gd name="connsiteX97" fmla="*/ 632298 w 1254868"/>
                <a:gd name="connsiteY97" fmla="*/ 1682885 h 2881270"/>
                <a:gd name="connsiteX98" fmla="*/ 661481 w 1254868"/>
                <a:gd name="connsiteY98" fmla="*/ 1653702 h 2881270"/>
                <a:gd name="connsiteX99" fmla="*/ 680936 w 1254868"/>
                <a:gd name="connsiteY99" fmla="*/ 1585608 h 2881270"/>
                <a:gd name="connsiteX100" fmla="*/ 700392 w 1254868"/>
                <a:gd name="connsiteY100" fmla="*/ 1527243 h 2881270"/>
                <a:gd name="connsiteX101" fmla="*/ 749030 w 1254868"/>
                <a:gd name="connsiteY101" fmla="*/ 1488332 h 2881270"/>
                <a:gd name="connsiteX102" fmla="*/ 768485 w 1254868"/>
                <a:gd name="connsiteY102" fmla="*/ 1459149 h 2881270"/>
                <a:gd name="connsiteX103" fmla="*/ 787941 w 1254868"/>
                <a:gd name="connsiteY103" fmla="*/ 1400783 h 2881270"/>
                <a:gd name="connsiteX104" fmla="*/ 817124 w 1254868"/>
                <a:gd name="connsiteY104" fmla="*/ 1381328 h 2881270"/>
                <a:gd name="connsiteX105" fmla="*/ 836579 w 1254868"/>
                <a:gd name="connsiteY105" fmla="*/ 1303506 h 2881270"/>
                <a:gd name="connsiteX106" fmla="*/ 875489 w 1254868"/>
                <a:gd name="connsiteY106" fmla="*/ 1167319 h 2881270"/>
                <a:gd name="connsiteX107" fmla="*/ 894945 w 1254868"/>
                <a:gd name="connsiteY107" fmla="*/ 1050587 h 2881270"/>
                <a:gd name="connsiteX108" fmla="*/ 885217 w 1254868"/>
                <a:gd name="connsiteY108" fmla="*/ 1021404 h 2881270"/>
                <a:gd name="connsiteX109" fmla="*/ 856034 w 1254868"/>
                <a:gd name="connsiteY109" fmla="*/ 1050587 h 2881270"/>
                <a:gd name="connsiteX110" fmla="*/ 787941 w 1254868"/>
                <a:gd name="connsiteY110" fmla="*/ 1089498 h 2881270"/>
                <a:gd name="connsiteX111" fmla="*/ 758758 w 1254868"/>
                <a:gd name="connsiteY111" fmla="*/ 1118681 h 2881270"/>
                <a:gd name="connsiteX112" fmla="*/ 700392 w 1254868"/>
                <a:gd name="connsiteY112" fmla="*/ 1147864 h 2881270"/>
                <a:gd name="connsiteX113" fmla="*/ 680936 w 1254868"/>
                <a:gd name="connsiteY113" fmla="*/ 1167319 h 2881270"/>
                <a:gd name="connsiteX114" fmla="*/ 642026 w 1254868"/>
                <a:gd name="connsiteY114" fmla="*/ 1186774 h 2881270"/>
                <a:gd name="connsiteX115" fmla="*/ 632298 w 1254868"/>
                <a:gd name="connsiteY115" fmla="*/ 1235413 h 2881270"/>
                <a:gd name="connsiteX116" fmla="*/ 622570 w 1254868"/>
                <a:gd name="connsiteY116" fmla="*/ 1274323 h 2881270"/>
                <a:gd name="connsiteX117" fmla="*/ 642026 w 1254868"/>
                <a:gd name="connsiteY117" fmla="*/ 1254868 h 2881270"/>
                <a:gd name="connsiteX118" fmla="*/ 661481 w 1254868"/>
                <a:gd name="connsiteY118" fmla="*/ 1225685 h 2881270"/>
                <a:gd name="connsiteX119" fmla="*/ 690664 w 1254868"/>
                <a:gd name="connsiteY119" fmla="*/ 1186774 h 2881270"/>
                <a:gd name="connsiteX120" fmla="*/ 710119 w 1254868"/>
                <a:gd name="connsiteY120" fmla="*/ 1157591 h 2881270"/>
                <a:gd name="connsiteX121" fmla="*/ 797668 w 1254868"/>
                <a:gd name="connsiteY121" fmla="*/ 1108953 h 2881270"/>
                <a:gd name="connsiteX122" fmla="*/ 846307 w 1254868"/>
                <a:gd name="connsiteY122" fmla="*/ 1079770 h 2881270"/>
                <a:gd name="connsiteX123" fmla="*/ 904672 w 1254868"/>
                <a:gd name="connsiteY123" fmla="*/ 1050587 h 2881270"/>
                <a:gd name="connsiteX124" fmla="*/ 894945 w 1254868"/>
                <a:gd name="connsiteY124" fmla="*/ 1079770 h 2881270"/>
                <a:gd name="connsiteX125" fmla="*/ 894945 w 1254868"/>
                <a:gd name="connsiteY125" fmla="*/ 1274323 h 2881270"/>
                <a:gd name="connsiteX126" fmla="*/ 904672 w 1254868"/>
                <a:gd name="connsiteY126" fmla="*/ 1303506 h 2881270"/>
                <a:gd name="connsiteX127" fmla="*/ 914400 w 1254868"/>
                <a:gd name="connsiteY127" fmla="*/ 1585608 h 2881270"/>
                <a:gd name="connsiteX128" fmla="*/ 924128 w 1254868"/>
                <a:gd name="connsiteY128" fmla="*/ 1488332 h 2881270"/>
                <a:gd name="connsiteX129" fmla="*/ 914400 w 1254868"/>
                <a:gd name="connsiteY129" fmla="*/ 1264596 h 2881270"/>
                <a:gd name="connsiteX130" fmla="*/ 904672 w 1254868"/>
                <a:gd name="connsiteY130" fmla="*/ 1235413 h 2881270"/>
                <a:gd name="connsiteX131" fmla="*/ 914400 w 1254868"/>
                <a:gd name="connsiteY131" fmla="*/ 1070043 h 2881270"/>
                <a:gd name="connsiteX132" fmla="*/ 933855 w 1254868"/>
                <a:gd name="connsiteY132" fmla="*/ 963038 h 2881270"/>
                <a:gd name="connsiteX133" fmla="*/ 953311 w 1254868"/>
                <a:gd name="connsiteY133" fmla="*/ 943583 h 2881270"/>
                <a:gd name="connsiteX134" fmla="*/ 972766 w 1254868"/>
                <a:gd name="connsiteY134" fmla="*/ 875489 h 2881270"/>
                <a:gd name="connsiteX135" fmla="*/ 1011677 w 1254868"/>
                <a:gd name="connsiteY135" fmla="*/ 817123 h 2881270"/>
                <a:gd name="connsiteX136" fmla="*/ 1031132 w 1254868"/>
                <a:gd name="connsiteY136" fmla="*/ 787940 h 2881270"/>
                <a:gd name="connsiteX137" fmla="*/ 1060315 w 1254868"/>
                <a:gd name="connsiteY137" fmla="*/ 729574 h 2881270"/>
                <a:gd name="connsiteX138" fmla="*/ 1089498 w 1254868"/>
                <a:gd name="connsiteY138" fmla="*/ 710119 h 2881270"/>
                <a:gd name="connsiteX139" fmla="*/ 1099226 w 1254868"/>
                <a:gd name="connsiteY139" fmla="*/ 680936 h 2881270"/>
                <a:gd name="connsiteX140" fmla="*/ 1138136 w 1254868"/>
                <a:gd name="connsiteY140" fmla="*/ 622570 h 2881270"/>
                <a:gd name="connsiteX141" fmla="*/ 1147864 w 1254868"/>
                <a:gd name="connsiteY141" fmla="*/ 593387 h 2881270"/>
                <a:gd name="connsiteX142" fmla="*/ 1157592 w 1254868"/>
                <a:gd name="connsiteY142" fmla="*/ 505838 h 2881270"/>
                <a:gd name="connsiteX143" fmla="*/ 1177047 w 1254868"/>
                <a:gd name="connsiteY143" fmla="*/ 379379 h 2881270"/>
                <a:gd name="connsiteX144" fmla="*/ 1206230 w 1254868"/>
                <a:gd name="connsiteY144" fmla="*/ 291830 h 2881270"/>
                <a:gd name="connsiteX145" fmla="*/ 1215958 w 1254868"/>
                <a:gd name="connsiteY145" fmla="*/ 262647 h 2881270"/>
                <a:gd name="connsiteX146" fmla="*/ 1225685 w 1254868"/>
                <a:gd name="connsiteY146" fmla="*/ 204281 h 2881270"/>
                <a:gd name="connsiteX147" fmla="*/ 1245141 w 1254868"/>
                <a:gd name="connsiteY147" fmla="*/ 116732 h 2881270"/>
                <a:gd name="connsiteX148" fmla="*/ 1254868 w 1254868"/>
                <a:gd name="connsiteY148" fmla="*/ 48638 h 2881270"/>
                <a:gd name="connsiteX149" fmla="*/ 1245141 w 1254868"/>
                <a:gd name="connsiteY149" fmla="*/ 0 h 2881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1254868" h="2881270">
                  <a:moveTo>
                    <a:pt x="1245141" y="0"/>
                  </a:moveTo>
                  <a:lnTo>
                    <a:pt x="1245141" y="0"/>
                  </a:lnTo>
                  <a:cubicBezTo>
                    <a:pt x="1241336" y="10146"/>
                    <a:pt x="1208165" y="89644"/>
                    <a:pt x="1206230" y="116732"/>
                  </a:cubicBezTo>
                  <a:cubicBezTo>
                    <a:pt x="1194093" y="286646"/>
                    <a:pt x="1215710" y="287833"/>
                    <a:pt x="1186775" y="389106"/>
                  </a:cubicBezTo>
                  <a:cubicBezTo>
                    <a:pt x="1183958" y="398965"/>
                    <a:pt x="1182323" y="409496"/>
                    <a:pt x="1177047" y="418289"/>
                  </a:cubicBezTo>
                  <a:cubicBezTo>
                    <a:pt x="1172328" y="426153"/>
                    <a:pt x="1164077" y="431260"/>
                    <a:pt x="1157592" y="437745"/>
                  </a:cubicBezTo>
                  <a:lnTo>
                    <a:pt x="1128409" y="525294"/>
                  </a:lnTo>
                  <a:cubicBezTo>
                    <a:pt x="1125166" y="535022"/>
                    <a:pt x="1124369" y="545945"/>
                    <a:pt x="1118681" y="554477"/>
                  </a:cubicBezTo>
                  <a:lnTo>
                    <a:pt x="1079770" y="612843"/>
                  </a:lnTo>
                  <a:cubicBezTo>
                    <a:pt x="1073285" y="622570"/>
                    <a:pt x="1068581" y="633758"/>
                    <a:pt x="1060315" y="642025"/>
                  </a:cubicBezTo>
                  <a:lnTo>
                    <a:pt x="1040860" y="661481"/>
                  </a:lnTo>
                  <a:lnTo>
                    <a:pt x="1021404" y="719847"/>
                  </a:lnTo>
                  <a:lnTo>
                    <a:pt x="1011677" y="749030"/>
                  </a:lnTo>
                  <a:cubicBezTo>
                    <a:pt x="1009990" y="760840"/>
                    <a:pt x="1004955" y="825082"/>
                    <a:pt x="992221" y="846306"/>
                  </a:cubicBezTo>
                  <a:cubicBezTo>
                    <a:pt x="987502" y="854170"/>
                    <a:pt x="977853" y="858131"/>
                    <a:pt x="972766" y="865762"/>
                  </a:cubicBezTo>
                  <a:cubicBezTo>
                    <a:pt x="925655" y="936430"/>
                    <a:pt x="978462" y="879521"/>
                    <a:pt x="933855" y="924128"/>
                  </a:cubicBezTo>
                  <a:lnTo>
                    <a:pt x="904672" y="1011677"/>
                  </a:lnTo>
                  <a:lnTo>
                    <a:pt x="894945" y="1040860"/>
                  </a:lnTo>
                  <a:cubicBezTo>
                    <a:pt x="891702" y="1050588"/>
                    <a:pt x="887704" y="1060095"/>
                    <a:pt x="885217" y="1070043"/>
                  </a:cubicBezTo>
                  <a:lnTo>
                    <a:pt x="875489" y="1108953"/>
                  </a:lnTo>
                  <a:cubicBezTo>
                    <a:pt x="864116" y="1199940"/>
                    <a:pt x="866224" y="1233797"/>
                    <a:pt x="846307" y="1303506"/>
                  </a:cubicBezTo>
                  <a:cubicBezTo>
                    <a:pt x="843490" y="1313365"/>
                    <a:pt x="839396" y="1322830"/>
                    <a:pt x="836579" y="1332689"/>
                  </a:cubicBezTo>
                  <a:cubicBezTo>
                    <a:pt x="832906" y="1345544"/>
                    <a:pt x="832117" y="1359311"/>
                    <a:pt x="826851" y="1371600"/>
                  </a:cubicBezTo>
                  <a:cubicBezTo>
                    <a:pt x="822246" y="1382346"/>
                    <a:pt x="812624" y="1390326"/>
                    <a:pt x="807396" y="1400783"/>
                  </a:cubicBezTo>
                  <a:cubicBezTo>
                    <a:pt x="802810" y="1409954"/>
                    <a:pt x="802254" y="1420795"/>
                    <a:pt x="797668" y="1429966"/>
                  </a:cubicBezTo>
                  <a:cubicBezTo>
                    <a:pt x="786736" y="1451829"/>
                    <a:pt x="767471" y="1472965"/>
                    <a:pt x="749030" y="1488332"/>
                  </a:cubicBezTo>
                  <a:cubicBezTo>
                    <a:pt x="740049" y="1495816"/>
                    <a:pt x="729575" y="1501302"/>
                    <a:pt x="719847" y="1507787"/>
                  </a:cubicBezTo>
                  <a:cubicBezTo>
                    <a:pt x="713362" y="1517515"/>
                    <a:pt x="708000" y="1528093"/>
                    <a:pt x="700392" y="1536970"/>
                  </a:cubicBezTo>
                  <a:cubicBezTo>
                    <a:pt x="688455" y="1550897"/>
                    <a:pt x="661481" y="1575881"/>
                    <a:pt x="661481" y="1575881"/>
                  </a:cubicBezTo>
                  <a:cubicBezTo>
                    <a:pt x="643778" y="1646690"/>
                    <a:pt x="661603" y="1582840"/>
                    <a:pt x="632298" y="1663430"/>
                  </a:cubicBezTo>
                  <a:cubicBezTo>
                    <a:pt x="606750" y="1733690"/>
                    <a:pt x="628773" y="1705867"/>
                    <a:pt x="593387" y="1741251"/>
                  </a:cubicBezTo>
                  <a:cubicBezTo>
                    <a:pt x="568938" y="1814603"/>
                    <a:pt x="601919" y="1724188"/>
                    <a:pt x="564204" y="1799617"/>
                  </a:cubicBezTo>
                  <a:cubicBezTo>
                    <a:pt x="559618" y="1808788"/>
                    <a:pt x="559753" y="1820007"/>
                    <a:pt x="554477" y="1828800"/>
                  </a:cubicBezTo>
                  <a:cubicBezTo>
                    <a:pt x="549758" y="1836664"/>
                    <a:pt x="540750" y="1841093"/>
                    <a:pt x="535021" y="1848255"/>
                  </a:cubicBezTo>
                  <a:cubicBezTo>
                    <a:pt x="527718" y="1857384"/>
                    <a:pt x="523174" y="1868561"/>
                    <a:pt x="515566" y="1877438"/>
                  </a:cubicBezTo>
                  <a:cubicBezTo>
                    <a:pt x="444800" y="1959999"/>
                    <a:pt x="501864" y="1878535"/>
                    <a:pt x="457200" y="1945532"/>
                  </a:cubicBezTo>
                  <a:cubicBezTo>
                    <a:pt x="453957" y="1958502"/>
                    <a:pt x="452739" y="1972154"/>
                    <a:pt x="447472" y="1984443"/>
                  </a:cubicBezTo>
                  <a:cubicBezTo>
                    <a:pt x="426271" y="2033911"/>
                    <a:pt x="433662" y="1995431"/>
                    <a:pt x="408562" y="2033081"/>
                  </a:cubicBezTo>
                  <a:cubicBezTo>
                    <a:pt x="400518" y="2045147"/>
                    <a:pt x="396302" y="2059401"/>
                    <a:pt x="389107" y="2071991"/>
                  </a:cubicBezTo>
                  <a:cubicBezTo>
                    <a:pt x="383306" y="2082142"/>
                    <a:pt x="376136" y="2091446"/>
                    <a:pt x="369651" y="2101174"/>
                  </a:cubicBezTo>
                  <a:cubicBezTo>
                    <a:pt x="345202" y="2174526"/>
                    <a:pt x="378183" y="2084111"/>
                    <a:pt x="340468" y="2159540"/>
                  </a:cubicBezTo>
                  <a:cubicBezTo>
                    <a:pt x="315211" y="2210054"/>
                    <a:pt x="349288" y="2170176"/>
                    <a:pt x="311285" y="2208179"/>
                  </a:cubicBezTo>
                  <a:cubicBezTo>
                    <a:pt x="308043" y="2217907"/>
                    <a:pt x="306144" y="2228191"/>
                    <a:pt x="301558" y="2237362"/>
                  </a:cubicBezTo>
                  <a:cubicBezTo>
                    <a:pt x="252702" y="2335073"/>
                    <a:pt x="313818" y="2186056"/>
                    <a:pt x="262647" y="2305455"/>
                  </a:cubicBezTo>
                  <a:cubicBezTo>
                    <a:pt x="252648" y="2328786"/>
                    <a:pt x="250246" y="2348858"/>
                    <a:pt x="243192" y="2373549"/>
                  </a:cubicBezTo>
                  <a:cubicBezTo>
                    <a:pt x="240375" y="2383408"/>
                    <a:pt x="238050" y="2393561"/>
                    <a:pt x="233464" y="2402732"/>
                  </a:cubicBezTo>
                  <a:cubicBezTo>
                    <a:pt x="228236" y="2413189"/>
                    <a:pt x="218757" y="2421232"/>
                    <a:pt x="214009" y="2431915"/>
                  </a:cubicBezTo>
                  <a:cubicBezTo>
                    <a:pt x="205680" y="2450655"/>
                    <a:pt x="205929" y="2473217"/>
                    <a:pt x="194553" y="2490281"/>
                  </a:cubicBezTo>
                  <a:cubicBezTo>
                    <a:pt x="138798" y="2573915"/>
                    <a:pt x="205644" y="2468099"/>
                    <a:pt x="165370" y="2548647"/>
                  </a:cubicBezTo>
                  <a:cubicBezTo>
                    <a:pt x="160142" y="2559104"/>
                    <a:pt x="152400" y="2568102"/>
                    <a:pt x="145915" y="2577830"/>
                  </a:cubicBezTo>
                  <a:cubicBezTo>
                    <a:pt x="115500" y="2699483"/>
                    <a:pt x="154373" y="2548225"/>
                    <a:pt x="126460" y="2645923"/>
                  </a:cubicBezTo>
                  <a:cubicBezTo>
                    <a:pt x="122787" y="2658778"/>
                    <a:pt x="121998" y="2672545"/>
                    <a:pt x="116732" y="2684834"/>
                  </a:cubicBezTo>
                  <a:cubicBezTo>
                    <a:pt x="112127" y="2695580"/>
                    <a:pt x="103762" y="2704289"/>
                    <a:pt x="97277" y="2714017"/>
                  </a:cubicBezTo>
                  <a:cubicBezTo>
                    <a:pt x="94034" y="2726987"/>
                    <a:pt x="92243" y="2740410"/>
                    <a:pt x="87549" y="2752928"/>
                  </a:cubicBezTo>
                  <a:cubicBezTo>
                    <a:pt x="82457" y="2766506"/>
                    <a:pt x="72680" y="2778081"/>
                    <a:pt x="68094" y="2791838"/>
                  </a:cubicBezTo>
                  <a:cubicBezTo>
                    <a:pt x="62865" y="2807524"/>
                    <a:pt x="61953" y="2824337"/>
                    <a:pt x="58366" y="2840477"/>
                  </a:cubicBezTo>
                  <a:cubicBezTo>
                    <a:pt x="55466" y="2853528"/>
                    <a:pt x="39185" y="2869934"/>
                    <a:pt x="48638" y="2879387"/>
                  </a:cubicBezTo>
                  <a:cubicBezTo>
                    <a:pt x="56905" y="2887654"/>
                    <a:pt x="68093" y="2866417"/>
                    <a:pt x="77821" y="2859932"/>
                  </a:cubicBezTo>
                  <a:lnTo>
                    <a:pt x="116732" y="2743200"/>
                  </a:lnTo>
                  <a:lnTo>
                    <a:pt x="136187" y="2684834"/>
                  </a:lnTo>
                  <a:cubicBezTo>
                    <a:pt x="142672" y="2658894"/>
                    <a:pt x="147188" y="2632380"/>
                    <a:pt x="155643" y="2607013"/>
                  </a:cubicBezTo>
                  <a:cubicBezTo>
                    <a:pt x="158885" y="2597285"/>
                    <a:pt x="160095" y="2586623"/>
                    <a:pt x="165370" y="2577830"/>
                  </a:cubicBezTo>
                  <a:cubicBezTo>
                    <a:pt x="170089" y="2569965"/>
                    <a:pt x="178341" y="2564859"/>
                    <a:pt x="184826" y="2558374"/>
                  </a:cubicBezTo>
                  <a:lnTo>
                    <a:pt x="223736" y="2441643"/>
                  </a:lnTo>
                  <a:lnTo>
                    <a:pt x="233464" y="2412460"/>
                  </a:lnTo>
                  <a:lnTo>
                    <a:pt x="243192" y="2383277"/>
                  </a:lnTo>
                  <a:cubicBezTo>
                    <a:pt x="249677" y="2393005"/>
                    <a:pt x="258950" y="2401369"/>
                    <a:pt x="262647" y="2412460"/>
                  </a:cubicBezTo>
                  <a:cubicBezTo>
                    <a:pt x="272570" y="2442229"/>
                    <a:pt x="280928" y="2567262"/>
                    <a:pt x="282102" y="2577830"/>
                  </a:cubicBezTo>
                  <a:cubicBezTo>
                    <a:pt x="284634" y="2600618"/>
                    <a:pt x="288587" y="2623225"/>
                    <a:pt x="291830" y="2645923"/>
                  </a:cubicBezTo>
                  <a:cubicBezTo>
                    <a:pt x="298726" y="2590758"/>
                    <a:pt x="297514" y="2575093"/>
                    <a:pt x="311285" y="2529191"/>
                  </a:cubicBezTo>
                  <a:cubicBezTo>
                    <a:pt x="317178" y="2509548"/>
                    <a:pt x="330741" y="2470825"/>
                    <a:pt x="330741" y="2470825"/>
                  </a:cubicBezTo>
                  <a:cubicBezTo>
                    <a:pt x="328011" y="2454446"/>
                    <a:pt x="311285" y="2356885"/>
                    <a:pt x="311285" y="2344366"/>
                  </a:cubicBezTo>
                  <a:cubicBezTo>
                    <a:pt x="311285" y="2327832"/>
                    <a:pt x="316663" y="2311679"/>
                    <a:pt x="321013" y="2295728"/>
                  </a:cubicBezTo>
                  <a:cubicBezTo>
                    <a:pt x="321018" y="2295709"/>
                    <a:pt x="345329" y="2222780"/>
                    <a:pt x="350196" y="2208179"/>
                  </a:cubicBezTo>
                  <a:cubicBezTo>
                    <a:pt x="353439" y="2198451"/>
                    <a:pt x="357437" y="2188944"/>
                    <a:pt x="359924" y="2178996"/>
                  </a:cubicBezTo>
                  <a:cubicBezTo>
                    <a:pt x="366409" y="2153055"/>
                    <a:pt x="370924" y="2126541"/>
                    <a:pt x="379379" y="2101174"/>
                  </a:cubicBezTo>
                  <a:cubicBezTo>
                    <a:pt x="385864" y="2081719"/>
                    <a:pt x="387459" y="2059872"/>
                    <a:pt x="398834" y="2042808"/>
                  </a:cubicBezTo>
                  <a:cubicBezTo>
                    <a:pt x="405319" y="2033080"/>
                    <a:pt x="413541" y="2024308"/>
                    <a:pt x="418289" y="2013625"/>
                  </a:cubicBezTo>
                  <a:cubicBezTo>
                    <a:pt x="454058" y="1933146"/>
                    <a:pt x="417246" y="1975760"/>
                    <a:pt x="457200" y="1935804"/>
                  </a:cubicBezTo>
                  <a:cubicBezTo>
                    <a:pt x="472654" y="1889442"/>
                    <a:pt x="465240" y="1882679"/>
                    <a:pt x="496111" y="1857983"/>
                  </a:cubicBezTo>
                  <a:cubicBezTo>
                    <a:pt x="524202" y="1835511"/>
                    <a:pt x="523870" y="1845171"/>
                    <a:pt x="544749" y="1819072"/>
                  </a:cubicBezTo>
                  <a:cubicBezTo>
                    <a:pt x="552052" y="1809943"/>
                    <a:pt x="564204" y="1801580"/>
                    <a:pt x="564204" y="1789889"/>
                  </a:cubicBezTo>
                  <a:cubicBezTo>
                    <a:pt x="564204" y="1780718"/>
                    <a:pt x="552380" y="1804258"/>
                    <a:pt x="544749" y="1809345"/>
                  </a:cubicBezTo>
                  <a:cubicBezTo>
                    <a:pt x="532683" y="1817389"/>
                    <a:pt x="520162" y="1826538"/>
                    <a:pt x="505838" y="1828800"/>
                  </a:cubicBezTo>
                  <a:cubicBezTo>
                    <a:pt x="457689" y="1836403"/>
                    <a:pt x="408562" y="1835285"/>
                    <a:pt x="359924" y="1838528"/>
                  </a:cubicBezTo>
                  <a:cubicBezTo>
                    <a:pt x="350196" y="1841770"/>
                    <a:pt x="339912" y="1843669"/>
                    <a:pt x="330741" y="1848255"/>
                  </a:cubicBezTo>
                  <a:cubicBezTo>
                    <a:pt x="320284" y="1853484"/>
                    <a:pt x="312649" y="1864014"/>
                    <a:pt x="301558" y="1867711"/>
                  </a:cubicBezTo>
                  <a:cubicBezTo>
                    <a:pt x="282846" y="1873948"/>
                    <a:pt x="262647" y="1874196"/>
                    <a:pt x="243192" y="1877438"/>
                  </a:cubicBezTo>
                  <a:cubicBezTo>
                    <a:pt x="135511" y="1841545"/>
                    <a:pt x="205294" y="1856704"/>
                    <a:pt x="29183" y="1867711"/>
                  </a:cubicBezTo>
                  <a:cubicBezTo>
                    <a:pt x="19455" y="1874196"/>
                    <a:pt x="0" y="1875475"/>
                    <a:pt x="0" y="1887166"/>
                  </a:cubicBezTo>
                  <a:cubicBezTo>
                    <a:pt x="0" y="1897420"/>
                    <a:pt x="20012" y="1882024"/>
                    <a:pt x="29183" y="1877438"/>
                  </a:cubicBezTo>
                  <a:cubicBezTo>
                    <a:pt x="39640" y="1872210"/>
                    <a:pt x="46702" y="1858778"/>
                    <a:pt x="58366" y="1857983"/>
                  </a:cubicBezTo>
                  <a:cubicBezTo>
                    <a:pt x="191042" y="1848937"/>
                    <a:pt x="324255" y="1851498"/>
                    <a:pt x="457200" y="1848255"/>
                  </a:cubicBezTo>
                  <a:cubicBezTo>
                    <a:pt x="476655" y="1841770"/>
                    <a:pt x="504191" y="1845864"/>
                    <a:pt x="515566" y="1828800"/>
                  </a:cubicBezTo>
                  <a:cubicBezTo>
                    <a:pt x="522051" y="1819072"/>
                    <a:pt x="527413" y="1808494"/>
                    <a:pt x="535021" y="1799617"/>
                  </a:cubicBezTo>
                  <a:cubicBezTo>
                    <a:pt x="566473" y="1762923"/>
                    <a:pt x="568693" y="1764199"/>
                    <a:pt x="603115" y="1741251"/>
                  </a:cubicBezTo>
                  <a:cubicBezTo>
                    <a:pt x="609600" y="1731523"/>
                    <a:pt x="617342" y="1722525"/>
                    <a:pt x="622570" y="1712068"/>
                  </a:cubicBezTo>
                  <a:cubicBezTo>
                    <a:pt x="627156" y="1702897"/>
                    <a:pt x="626610" y="1691417"/>
                    <a:pt x="632298" y="1682885"/>
                  </a:cubicBezTo>
                  <a:cubicBezTo>
                    <a:pt x="639929" y="1671439"/>
                    <a:pt x="651753" y="1663430"/>
                    <a:pt x="661481" y="1653702"/>
                  </a:cubicBezTo>
                  <a:cubicBezTo>
                    <a:pt x="694177" y="1555618"/>
                    <a:pt x="644288" y="1707766"/>
                    <a:pt x="680936" y="1585608"/>
                  </a:cubicBezTo>
                  <a:cubicBezTo>
                    <a:pt x="686829" y="1565965"/>
                    <a:pt x="685891" y="1541744"/>
                    <a:pt x="700392" y="1527243"/>
                  </a:cubicBezTo>
                  <a:cubicBezTo>
                    <a:pt x="728114" y="1499520"/>
                    <a:pt x="712216" y="1512874"/>
                    <a:pt x="749030" y="1488332"/>
                  </a:cubicBezTo>
                  <a:cubicBezTo>
                    <a:pt x="755515" y="1478604"/>
                    <a:pt x="763737" y="1469832"/>
                    <a:pt x="768485" y="1459149"/>
                  </a:cubicBezTo>
                  <a:cubicBezTo>
                    <a:pt x="776814" y="1440409"/>
                    <a:pt x="770877" y="1412159"/>
                    <a:pt x="787941" y="1400783"/>
                  </a:cubicBezTo>
                  <a:lnTo>
                    <a:pt x="817124" y="1381328"/>
                  </a:lnTo>
                  <a:cubicBezTo>
                    <a:pt x="846642" y="1292768"/>
                    <a:pt x="801358" y="1432651"/>
                    <a:pt x="836579" y="1303506"/>
                  </a:cubicBezTo>
                  <a:cubicBezTo>
                    <a:pt x="851489" y="1248836"/>
                    <a:pt x="868011" y="1227142"/>
                    <a:pt x="875489" y="1167319"/>
                  </a:cubicBezTo>
                  <a:cubicBezTo>
                    <a:pt x="886875" y="1076232"/>
                    <a:pt x="878876" y="1114860"/>
                    <a:pt x="894945" y="1050587"/>
                  </a:cubicBezTo>
                  <a:cubicBezTo>
                    <a:pt x="891702" y="1040859"/>
                    <a:pt x="895471" y="1021404"/>
                    <a:pt x="885217" y="1021404"/>
                  </a:cubicBezTo>
                  <a:cubicBezTo>
                    <a:pt x="871460" y="1021404"/>
                    <a:pt x="866602" y="1041780"/>
                    <a:pt x="856034" y="1050587"/>
                  </a:cubicBezTo>
                  <a:cubicBezTo>
                    <a:pt x="800886" y="1096544"/>
                    <a:pt x="854548" y="1041921"/>
                    <a:pt x="787941" y="1089498"/>
                  </a:cubicBezTo>
                  <a:cubicBezTo>
                    <a:pt x="776746" y="1097494"/>
                    <a:pt x="769326" y="1109874"/>
                    <a:pt x="758758" y="1118681"/>
                  </a:cubicBezTo>
                  <a:cubicBezTo>
                    <a:pt x="733616" y="1139633"/>
                    <a:pt x="729639" y="1138115"/>
                    <a:pt x="700392" y="1147864"/>
                  </a:cubicBezTo>
                  <a:cubicBezTo>
                    <a:pt x="693907" y="1154349"/>
                    <a:pt x="688567" y="1162232"/>
                    <a:pt x="680936" y="1167319"/>
                  </a:cubicBezTo>
                  <a:cubicBezTo>
                    <a:pt x="668870" y="1175363"/>
                    <a:pt x="650454" y="1174974"/>
                    <a:pt x="642026" y="1186774"/>
                  </a:cubicBezTo>
                  <a:cubicBezTo>
                    <a:pt x="632416" y="1200228"/>
                    <a:pt x="635885" y="1219273"/>
                    <a:pt x="632298" y="1235413"/>
                  </a:cubicBezTo>
                  <a:cubicBezTo>
                    <a:pt x="629398" y="1248464"/>
                    <a:pt x="616591" y="1262365"/>
                    <a:pt x="622570" y="1274323"/>
                  </a:cubicBezTo>
                  <a:cubicBezTo>
                    <a:pt x="626672" y="1282526"/>
                    <a:pt x="636297" y="1262030"/>
                    <a:pt x="642026" y="1254868"/>
                  </a:cubicBezTo>
                  <a:cubicBezTo>
                    <a:pt x="649329" y="1245739"/>
                    <a:pt x="654686" y="1235199"/>
                    <a:pt x="661481" y="1225685"/>
                  </a:cubicBezTo>
                  <a:cubicBezTo>
                    <a:pt x="670904" y="1212492"/>
                    <a:pt x="681241" y="1199967"/>
                    <a:pt x="690664" y="1186774"/>
                  </a:cubicBezTo>
                  <a:cubicBezTo>
                    <a:pt x="697459" y="1177260"/>
                    <a:pt x="701321" y="1165290"/>
                    <a:pt x="710119" y="1157591"/>
                  </a:cubicBezTo>
                  <a:cubicBezTo>
                    <a:pt x="751285" y="1121571"/>
                    <a:pt x="757587" y="1122314"/>
                    <a:pt x="797668" y="1108953"/>
                  </a:cubicBezTo>
                  <a:cubicBezTo>
                    <a:pt x="835671" y="1070952"/>
                    <a:pt x="795794" y="1105027"/>
                    <a:pt x="846307" y="1079770"/>
                  </a:cubicBezTo>
                  <a:cubicBezTo>
                    <a:pt x="921736" y="1042055"/>
                    <a:pt x="831319" y="1075039"/>
                    <a:pt x="904672" y="1050587"/>
                  </a:cubicBezTo>
                  <a:cubicBezTo>
                    <a:pt x="901430" y="1060315"/>
                    <a:pt x="896631" y="1069656"/>
                    <a:pt x="894945" y="1079770"/>
                  </a:cubicBezTo>
                  <a:cubicBezTo>
                    <a:pt x="881229" y="1162069"/>
                    <a:pt x="882599" y="1187899"/>
                    <a:pt x="894945" y="1274323"/>
                  </a:cubicBezTo>
                  <a:cubicBezTo>
                    <a:pt x="896395" y="1284474"/>
                    <a:pt x="901430" y="1293778"/>
                    <a:pt x="904672" y="1303506"/>
                  </a:cubicBezTo>
                  <a:cubicBezTo>
                    <a:pt x="907915" y="1397540"/>
                    <a:pt x="904550" y="1492035"/>
                    <a:pt x="914400" y="1585608"/>
                  </a:cubicBezTo>
                  <a:cubicBezTo>
                    <a:pt x="917811" y="1618016"/>
                    <a:pt x="924128" y="1520919"/>
                    <a:pt x="924128" y="1488332"/>
                  </a:cubicBezTo>
                  <a:cubicBezTo>
                    <a:pt x="924128" y="1413683"/>
                    <a:pt x="920126" y="1339025"/>
                    <a:pt x="914400" y="1264596"/>
                  </a:cubicBezTo>
                  <a:cubicBezTo>
                    <a:pt x="913614" y="1254372"/>
                    <a:pt x="907915" y="1245141"/>
                    <a:pt x="904672" y="1235413"/>
                  </a:cubicBezTo>
                  <a:cubicBezTo>
                    <a:pt x="907915" y="1180290"/>
                    <a:pt x="909996" y="1125086"/>
                    <a:pt x="914400" y="1070043"/>
                  </a:cubicBezTo>
                  <a:cubicBezTo>
                    <a:pt x="915183" y="1060251"/>
                    <a:pt x="919869" y="986348"/>
                    <a:pt x="933855" y="963038"/>
                  </a:cubicBezTo>
                  <a:cubicBezTo>
                    <a:pt x="938574" y="955174"/>
                    <a:pt x="946826" y="950068"/>
                    <a:pt x="953311" y="943583"/>
                  </a:cubicBezTo>
                  <a:cubicBezTo>
                    <a:pt x="955602" y="934420"/>
                    <a:pt x="966421" y="886910"/>
                    <a:pt x="972766" y="875489"/>
                  </a:cubicBezTo>
                  <a:cubicBezTo>
                    <a:pt x="984122" y="855049"/>
                    <a:pt x="998707" y="836578"/>
                    <a:pt x="1011677" y="817123"/>
                  </a:cubicBezTo>
                  <a:cubicBezTo>
                    <a:pt x="1018162" y="807395"/>
                    <a:pt x="1027435" y="799031"/>
                    <a:pt x="1031132" y="787940"/>
                  </a:cubicBezTo>
                  <a:cubicBezTo>
                    <a:pt x="1039044" y="764206"/>
                    <a:pt x="1041459" y="748430"/>
                    <a:pt x="1060315" y="729574"/>
                  </a:cubicBezTo>
                  <a:cubicBezTo>
                    <a:pt x="1068582" y="721307"/>
                    <a:pt x="1079770" y="716604"/>
                    <a:pt x="1089498" y="710119"/>
                  </a:cubicBezTo>
                  <a:cubicBezTo>
                    <a:pt x="1092741" y="700391"/>
                    <a:pt x="1094246" y="689900"/>
                    <a:pt x="1099226" y="680936"/>
                  </a:cubicBezTo>
                  <a:cubicBezTo>
                    <a:pt x="1110581" y="660496"/>
                    <a:pt x="1130742" y="644752"/>
                    <a:pt x="1138136" y="622570"/>
                  </a:cubicBezTo>
                  <a:lnTo>
                    <a:pt x="1147864" y="593387"/>
                  </a:lnTo>
                  <a:cubicBezTo>
                    <a:pt x="1151107" y="564204"/>
                    <a:pt x="1154161" y="534999"/>
                    <a:pt x="1157592" y="505838"/>
                  </a:cubicBezTo>
                  <a:cubicBezTo>
                    <a:pt x="1161674" y="471141"/>
                    <a:pt x="1167059" y="416001"/>
                    <a:pt x="1177047" y="379379"/>
                  </a:cubicBezTo>
                  <a:cubicBezTo>
                    <a:pt x="1177052" y="379360"/>
                    <a:pt x="1201363" y="306431"/>
                    <a:pt x="1206230" y="291830"/>
                  </a:cubicBezTo>
                  <a:lnTo>
                    <a:pt x="1215958" y="262647"/>
                  </a:lnTo>
                  <a:cubicBezTo>
                    <a:pt x="1219200" y="243192"/>
                    <a:pt x="1221817" y="223622"/>
                    <a:pt x="1225685" y="204281"/>
                  </a:cubicBezTo>
                  <a:cubicBezTo>
                    <a:pt x="1243174" y="116832"/>
                    <a:pt x="1228152" y="218669"/>
                    <a:pt x="1245141" y="116732"/>
                  </a:cubicBezTo>
                  <a:cubicBezTo>
                    <a:pt x="1248910" y="94116"/>
                    <a:pt x="1250371" y="71121"/>
                    <a:pt x="1254868" y="48638"/>
                  </a:cubicBezTo>
                  <a:lnTo>
                    <a:pt x="1245141" y="0"/>
                  </a:lnTo>
                  <a:close/>
                </a:path>
              </a:pathLst>
            </a:custGeom>
            <a:solidFill>
              <a:srgbClr val="FFFF00"/>
            </a:solidFill>
            <a:ln w="9525" cap="flat" cmpd="sng" algn="ctr">
              <a:solidFill>
                <a:srgbClr val="FFFF00">
                  <a:alpha val="66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CCECFF"/>
                </a:solidFill>
              </a:endParaRPr>
            </a:p>
          </p:txBody>
        </p:sp>
      </p:grpSp>
      <p:sp>
        <p:nvSpPr>
          <p:cNvPr id="263" name="Freeform 262"/>
          <p:cNvSpPr/>
          <p:nvPr/>
        </p:nvSpPr>
        <p:spPr bwMode="auto">
          <a:xfrm rot="1320286" flipH="1">
            <a:off x="6977007" y="855440"/>
            <a:ext cx="330680" cy="1053191"/>
          </a:xfrm>
          <a:custGeom>
            <a:avLst/>
            <a:gdLst>
              <a:gd name="connsiteX0" fmla="*/ 1245141 w 1254868"/>
              <a:gd name="connsiteY0" fmla="*/ 0 h 2881270"/>
              <a:gd name="connsiteX1" fmla="*/ 1245141 w 1254868"/>
              <a:gd name="connsiteY1" fmla="*/ 0 h 2881270"/>
              <a:gd name="connsiteX2" fmla="*/ 1206230 w 1254868"/>
              <a:gd name="connsiteY2" fmla="*/ 116732 h 2881270"/>
              <a:gd name="connsiteX3" fmla="*/ 1186775 w 1254868"/>
              <a:gd name="connsiteY3" fmla="*/ 389106 h 2881270"/>
              <a:gd name="connsiteX4" fmla="*/ 1177047 w 1254868"/>
              <a:gd name="connsiteY4" fmla="*/ 418289 h 2881270"/>
              <a:gd name="connsiteX5" fmla="*/ 1157592 w 1254868"/>
              <a:gd name="connsiteY5" fmla="*/ 437745 h 2881270"/>
              <a:gd name="connsiteX6" fmla="*/ 1128409 w 1254868"/>
              <a:gd name="connsiteY6" fmla="*/ 525294 h 2881270"/>
              <a:gd name="connsiteX7" fmla="*/ 1118681 w 1254868"/>
              <a:gd name="connsiteY7" fmla="*/ 554477 h 2881270"/>
              <a:gd name="connsiteX8" fmla="*/ 1079770 w 1254868"/>
              <a:gd name="connsiteY8" fmla="*/ 612843 h 2881270"/>
              <a:gd name="connsiteX9" fmla="*/ 1060315 w 1254868"/>
              <a:gd name="connsiteY9" fmla="*/ 642025 h 2881270"/>
              <a:gd name="connsiteX10" fmla="*/ 1040860 w 1254868"/>
              <a:gd name="connsiteY10" fmla="*/ 661481 h 2881270"/>
              <a:gd name="connsiteX11" fmla="*/ 1021404 w 1254868"/>
              <a:gd name="connsiteY11" fmla="*/ 719847 h 2881270"/>
              <a:gd name="connsiteX12" fmla="*/ 1011677 w 1254868"/>
              <a:gd name="connsiteY12" fmla="*/ 749030 h 2881270"/>
              <a:gd name="connsiteX13" fmla="*/ 992221 w 1254868"/>
              <a:gd name="connsiteY13" fmla="*/ 846306 h 2881270"/>
              <a:gd name="connsiteX14" fmla="*/ 972766 w 1254868"/>
              <a:gd name="connsiteY14" fmla="*/ 865762 h 2881270"/>
              <a:gd name="connsiteX15" fmla="*/ 933855 w 1254868"/>
              <a:gd name="connsiteY15" fmla="*/ 924128 h 2881270"/>
              <a:gd name="connsiteX16" fmla="*/ 904672 w 1254868"/>
              <a:gd name="connsiteY16" fmla="*/ 1011677 h 2881270"/>
              <a:gd name="connsiteX17" fmla="*/ 894945 w 1254868"/>
              <a:gd name="connsiteY17" fmla="*/ 1040860 h 2881270"/>
              <a:gd name="connsiteX18" fmla="*/ 885217 w 1254868"/>
              <a:gd name="connsiteY18" fmla="*/ 1070043 h 2881270"/>
              <a:gd name="connsiteX19" fmla="*/ 875489 w 1254868"/>
              <a:gd name="connsiteY19" fmla="*/ 1108953 h 2881270"/>
              <a:gd name="connsiteX20" fmla="*/ 846307 w 1254868"/>
              <a:gd name="connsiteY20" fmla="*/ 1303506 h 2881270"/>
              <a:gd name="connsiteX21" fmla="*/ 836579 w 1254868"/>
              <a:gd name="connsiteY21" fmla="*/ 1332689 h 2881270"/>
              <a:gd name="connsiteX22" fmla="*/ 826851 w 1254868"/>
              <a:gd name="connsiteY22" fmla="*/ 1371600 h 2881270"/>
              <a:gd name="connsiteX23" fmla="*/ 807396 w 1254868"/>
              <a:gd name="connsiteY23" fmla="*/ 1400783 h 2881270"/>
              <a:gd name="connsiteX24" fmla="*/ 797668 w 1254868"/>
              <a:gd name="connsiteY24" fmla="*/ 1429966 h 2881270"/>
              <a:gd name="connsiteX25" fmla="*/ 749030 w 1254868"/>
              <a:gd name="connsiteY25" fmla="*/ 1488332 h 2881270"/>
              <a:gd name="connsiteX26" fmla="*/ 719847 w 1254868"/>
              <a:gd name="connsiteY26" fmla="*/ 1507787 h 2881270"/>
              <a:gd name="connsiteX27" fmla="*/ 700392 w 1254868"/>
              <a:gd name="connsiteY27" fmla="*/ 1536970 h 2881270"/>
              <a:gd name="connsiteX28" fmla="*/ 661481 w 1254868"/>
              <a:gd name="connsiteY28" fmla="*/ 1575881 h 2881270"/>
              <a:gd name="connsiteX29" fmla="*/ 632298 w 1254868"/>
              <a:gd name="connsiteY29" fmla="*/ 1663430 h 2881270"/>
              <a:gd name="connsiteX30" fmla="*/ 593387 w 1254868"/>
              <a:gd name="connsiteY30" fmla="*/ 1741251 h 2881270"/>
              <a:gd name="connsiteX31" fmla="*/ 564204 w 1254868"/>
              <a:gd name="connsiteY31" fmla="*/ 1799617 h 2881270"/>
              <a:gd name="connsiteX32" fmla="*/ 554477 w 1254868"/>
              <a:gd name="connsiteY32" fmla="*/ 1828800 h 2881270"/>
              <a:gd name="connsiteX33" fmla="*/ 535021 w 1254868"/>
              <a:gd name="connsiteY33" fmla="*/ 1848255 h 2881270"/>
              <a:gd name="connsiteX34" fmla="*/ 515566 w 1254868"/>
              <a:gd name="connsiteY34" fmla="*/ 1877438 h 2881270"/>
              <a:gd name="connsiteX35" fmla="*/ 457200 w 1254868"/>
              <a:gd name="connsiteY35" fmla="*/ 1945532 h 2881270"/>
              <a:gd name="connsiteX36" fmla="*/ 447472 w 1254868"/>
              <a:gd name="connsiteY36" fmla="*/ 1984443 h 2881270"/>
              <a:gd name="connsiteX37" fmla="*/ 408562 w 1254868"/>
              <a:gd name="connsiteY37" fmla="*/ 2033081 h 2881270"/>
              <a:gd name="connsiteX38" fmla="*/ 389107 w 1254868"/>
              <a:gd name="connsiteY38" fmla="*/ 2071991 h 2881270"/>
              <a:gd name="connsiteX39" fmla="*/ 369651 w 1254868"/>
              <a:gd name="connsiteY39" fmla="*/ 2101174 h 2881270"/>
              <a:gd name="connsiteX40" fmla="*/ 340468 w 1254868"/>
              <a:gd name="connsiteY40" fmla="*/ 2159540 h 2881270"/>
              <a:gd name="connsiteX41" fmla="*/ 311285 w 1254868"/>
              <a:gd name="connsiteY41" fmla="*/ 2208179 h 2881270"/>
              <a:gd name="connsiteX42" fmla="*/ 301558 w 1254868"/>
              <a:gd name="connsiteY42" fmla="*/ 2237362 h 2881270"/>
              <a:gd name="connsiteX43" fmla="*/ 262647 w 1254868"/>
              <a:gd name="connsiteY43" fmla="*/ 2305455 h 2881270"/>
              <a:gd name="connsiteX44" fmla="*/ 243192 w 1254868"/>
              <a:gd name="connsiteY44" fmla="*/ 2373549 h 2881270"/>
              <a:gd name="connsiteX45" fmla="*/ 233464 w 1254868"/>
              <a:gd name="connsiteY45" fmla="*/ 2402732 h 2881270"/>
              <a:gd name="connsiteX46" fmla="*/ 214009 w 1254868"/>
              <a:gd name="connsiteY46" fmla="*/ 2431915 h 2881270"/>
              <a:gd name="connsiteX47" fmla="*/ 194553 w 1254868"/>
              <a:gd name="connsiteY47" fmla="*/ 2490281 h 2881270"/>
              <a:gd name="connsiteX48" fmla="*/ 165370 w 1254868"/>
              <a:gd name="connsiteY48" fmla="*/ 2548647 h 2881270"/>
              <a:gd name="connsiteX49" fmla="*/ 145915 w 1254868"/>
              <a:gd name="connsiteY49" fmla="*/ 2577830 h 2881270"/>
              <a:gd name="connsiteX50" fmla="*/ 126460 w 1254868"/>
              <a:gd name="connsiteY50" fmla="*/ 2645923 h 2881270"/>
              <a:gd name="connsiteX51" fmla="*/ 116732 w 1254868"/>
              <a:gd name="connsiteY51" fmla="*/ 2684834 h 2881270"/>
              <a:gd name="connsiteX52" fmla="*/ 97277 w 1254868"/>
              <a:gd name="connsiteY52" fmla="*/ 2714017 h 2881270"/>
              <a:gd name="connsiteX53" fmla="*/ 87549 w 1254868"/>
              <a:gd name="connsiteY53" fmla="*/ 2752928 h 2881270"/>
              <a:gd name="connsiteX54" fmla="*/ 68094 w 1254868"/>
              <a:gd name="connsiteY54" fmla="*/ 2791838 h 2881270"/>
              <a:gd name="connsiteX55" fmla="*/ 58366 w 1254868"/>
              <a:gd name="connsiteY55" fmla="*/ 2840477 h 2881270"/>
              <a:gd name="connsiteX56" fmla="*/ 48638 w 1254868"/>
              <a:gd name="connsiteY56" fmla="*/ 2879387 h 2881270"/>
              <a:gd name="connsiteX57" fmla="*/ 77821 w 1254868"/>
              <a:gd name="connsiteY57" fmla="*/ 2859932 h 2881270"/>
              <a:gd name="connsiteX58" fmla="*/ 116732 w 1254868"/>
              <a:gd name="connsiteY58" fmla="*/ 2743200 h 2881270"/>
              <a:gd name="connsiteX59" fmla="*/ 136187 w 1254868"/>
              <a:gd name="connsiteY59" fmla="*/ 2684834 h 2881270"/>
              <a:gd name="connsiteX60" fmla="*/ 155643 w 1254868"/>
              <a:gd name="connsiteY60" fmla="*/ 2607013 h 2881270"/>
              <a:gd name="connsiteX61" fmla="*/ 165370 w 1254868"/>
              <a:gd name="connsiteY61" fmla="*/ 2577830 h 2881270"/>
              <a:gd name="connsiteX62" fmla="*/ 184826 w 1254868"/>
              <a:gd name="connsiteY62" fmla="*/ 2558374 h 2881270"/>
              <a:gd name="connsiteX63" fmla="*/ 223736 w 1254868"/>
              <a:gd name="connsiteY63" fmla="*/ 2441643 h 2881270"/>
              <a:gd name="connsiteX64" fmla="*/ 233464 w 1254868"/>
              <a:gd name="connsiteY64" fmla="*/ 2412460 h 2881270"/>
              <a:gd name="connsiteX65" fmla="*/ 243192 w 1254868"/>
              <a:gd name="connsiteY65" fmla="*/ 2383277 h 2881270"/>
              <a:gd name="connsiteX66" fmla="*/ 262647 w 1254868"/>
              <a:gd name="connsiteY66" fmla="*/ 2412460 h 2881270"/>
              <a:gd name="connsiteX67" fmla="*/ 282102 w 1254868"/>
              <a:gd name="connsiteY67" fmla="*/ 2577830 h 2881270"/>
              <a:gd name="connsiteX68" fmla="*/ 291830 w 1254868"/>
              <a:gd name="connsiteY68" fmla="*/ 2645923 h 2881270"/>
              <a:gd name="connsiteX69" fmla="*/ 311285 w 1254868"/>
              <a:gd name="connsiteY69" fmla="*/ 2529191 h 2881270"/>
              <a:gd name="connsiteX70" fmla="*/ 330741 w 1254868"/>
              <a:gd name="connsiteY70" fmla="*/ 2470825 h 2881270"/>
              <a:gd name="connsiteX71" fmla="*/ 311285 w 1254868"/>
              <a:gd name="connsiteY71" fmla="*/ 2344366 h 2881270"/>
              <a:gd name="connsiteX72" fmla="*/ 321013 w 1254868"/>
              <a:gd name="connsiteY72" fmla="*/ 2295728 h 2881270"/>
              <a:gd name="connsiteX73" fmla="*/ 350196 w 1254868"/>
              <a:gd name="connsiteY73" fmla="*/ 2208179 h 2881270"/>
              <a:gd name="connsiteX74" fmla="*/ 359924 w 1254868"/>
              <a:gd name="connsiteY74" fmla="*/ 2178996 h 2881270"/>
              <a:gd name="connsiteX75" fmla="*/ 379379 w 1254868"/>
              <a:gd name="connsiteY75" fmla="*/ 2101174 h 2881270"/>
              <a:gd name="connsiteX76" fmla="*/ 398834 w 1254868"/>
              <a:gd name="connsiteY76" fmla="*/ 2042808 h 2881270"/>
              <a:gd name="connsiteX77" fmla="*/ 418289 w 1254868"/>
              <a:gd name="connsiteY77" fmla="*/ 2013625 h 2881270"/>
              <a:gd name="connsiteX78" fmla="*/ 457200 w 1254868"/>
              <a:gd name="connsiteY78" fmla="*/ 1935804 h 2881270"/>
              <a:gd name="connsiteX79" fmla="*/ 496111 w 1254868"/>
              <a:gd name="connsiteY79" fmla="*/ 1857983 h 2881270"/>
              <a:gd name="connsiteX80" fmla="*/ 544749 w 1254868"/>
              <a:gd name="connsiteY80" fmla="*/ 1819072 h 2881270"/>
              <a:gd name="connsiteX81" fmla="*/ 564204 w 1254868"/>
              <a:gd name="connsiteY81" fmla="*/ 1789889 h 2881270"/>
              <a:gd name="connsiteX82" fmla="*/ 544749 w 1254868"/>
              <a:gd name="connsiteY82" fmla="*/ 1809345 h 2881270"/>
              <a:gd name="connsiteX83" fmla="*/ 505838 w 1254868"/>
              <a:gd name="connsiteY83" fmla="*/ 1828800 h 2881270"/>
              <a:gd name="connsiteX84" fmla="*/ 359924 w 1254868"/>
              <a:gd name="connsiteY84" fmla="*/ 1838528 h 2881270"/>
              <a:gd name="connsiteX85" fmla="*/ 330741 w 1254868"/>
              <a:gd name="connsiteY85" fmla="*/ 1848255 h 2881270"/>
              <a:gd name="connsiteX86" fmla="*/ 301558 w 1254868"/>
              <a:gd name="connsiteY86" fmla="*/ 1867711 h 2881270"/>
              <a:gd name="connsiteX87" fmla="*/ 243192 w 1254868"/>
              <a:gd name="connsiteY87" fmla="*/ 1877438 h 2881270"/>
              <a:gd name="connsiteX88" fmla="*/ 29183 w 1254868"/>
              <a:gd name="connsiteY88" fmla="*/ 1867711 h 2881270"/>
              <a:gd name="connsiteX89" fmla="*/ 0 w 1254868"/>
              <a:gd name="connsiteY89" fmla="*/ 1887166 h 2881270"/>
              <a:gd name="connsiteX90" fmla="*/ 29183 w 1254868"/>
              <a:gd name="connsiteY90" fmla="*/ 1877438 h 2881270"/>
              <a:gd name="connsiteX91" fmla="*/ 58366 w 1254868"/>
              <a:gd name="connsiteY91" fmla="*/ 1857983 h 2881270"/>
              <a:gd name="connsiteX92" fmla="*/ 457200 w 1254868"/>
              <a:gd name="connsiteY92" fmla="*/ 1848255 h 2881270"/>
              <a:gd name="connsiteX93" fmla="*/ 515566 w 1254868"/>
              <a:gd name="connsiteY93" fmla="*/ 1828800 h 2881270"/>
              <a:gd name="connsiteX94" fmla="*/ 535021 w 1254868"/>
              <a:gd name="connsiteY94" fmla="*/ 1799617 h 2881270"/>
              <a:gd name="connsiteX95" fmla="*/ 603115 w 1254868"/>
              <a:gd name="connsiteY95" fmla="*/ 1741251 h 2881270"/>
              <a:gd name="connsiteX96" fmla="*/ 622570 w 1254868"/>
              <a:gd name="connsiteY96" fmla="*/ 1712068 h 2881270"/>
              <a:gd name="connsiteX97" fmla="*/ 632298 w 1254868"/>
              <a:gd name="connsiteY97" fmla="*/ 1682885 h 2881270"/>
              <a:gd name="connsiteX98" fmla="*/ 661481 w 1254868"/>
              <a:gd name="connsiteY98" fmla="*/ 1653702 h 2881270"/>
              <a:gd name="connsiteX99" fmla="*/ 680936 w 1254868"/>
              <a:gd name="connsiteY99" fmla="*/ 1585608 h 2881270"/>
              <a:gd name="connsiteX100" fmla="*/ 700392 w 1254868"/>
              <a:gd name="connsiteY100" fmla="*/ 1527243 h 2881270"/>
              <a:gd name="connsiteX101" fmla="*/ 749030 w 1254868"/>
              <a:gd name="connsiteY101" fmla="*/ 1488332 h 2881270"/>
              <a:gd name="connsiteX102" fmla="*/ 768485 w 1254868"/>
              <a:gd name="connsiteY102" fmla="*/ 1459149 h 2881270"/>
              <a:gd name="connsiteX103" fmla="*/ 787941 w 1254868"/>
              <a:gd name="connsiteY103" fmla="*/ 1400783 h 2881270"/>
              <a:gd name="connsiteX104" fmla="*/ 817124 w 1254868"/>
              <a:gd name="connsiteY104" fmla="*/ 1381328 h 2881270"/>
              <a:gd name="connsiteX105" fmla="*/ 836579 w 1254868"/>
              <a:gd name="connsiteY105" fmla="*/ 1303506 h 2881270"/>
              <a:gd name="connsiteX106" fmla="*/ 875489 w 1254868"/>
              <a:gd name="connsiteY106" fmla="*/ 1167319 h 2881270"/>
              <a:gd name="connsiteX107" fmla="*/ 894945 w 1254868"/>
              <a:gd name="connsiteY107" fmla="*/ 1050587 h 2881270"/>
              <a:gd name="connsiteX108" fmla="*/ 885217 w 1254868"/>
              <a:gd name="connsiteY108" fmla="*/ 1021404 h 2881270"/>
              <a:gd name="connsiteX109" fmla="*/ 856034 w 1254868"/>
              <a:gd name="connsiteY109" fmla="*/ 1050587 h 2881270"/>
              <a:gd name="connsiteX110" fmla="*/ 787941 w 1254868"/>
              <a:gd name="connsiteY110" fmla="*/ 1089498 h 2881270"/>
              <a:gd name="connsiteX111" fmla="*/ 758758 w 1254868"/>
              <a:gd name="connsiteY111" fmla="*/ 1118681 h 2881270"/>
              <a:gd name="connsiteX112" fmla="*/ 700392 w 1254868"/>
              <a:gd name="connsiteY112" fmla="*/ 1147864 h 2881270"/>
              <a:gd name="connsiteX113" fmla="*/ 680936 w 1254868"/>
              <a:gd name="connsiteY113" fmla="*/ 1167319 h 2881270"/>
              <a:gd name="connsiteX114" fmla="*/ 642026 w 1254868"/>
              <a:gd name="connsiteY114" fmla="*/ 1186774 h 2881270"/>
              <a:gd name="connsiteX115" fmla="*/ 632298 w 1254868"/>
              <a:gd name="connsiteY115" fmla="*/ 1235413 h 2881270"/>
              <a:gd name="connsiteX116" fmla="*/ 622570 w 1254868"/>
              <a:gd name="connsiteY116" fmla="*/ 1274323 h 2881270"/>
              <a:gd name="connsiteX117" fmla="*/ 642026 w 1254868"/>
              <a:gd name="connsiteY117" fmla="*/ 1254868 h 2881270"/>
              <a:gd name="connsiteX118" fmla="*/ 661481 w 1254868"/>
              <a:gd name="connsiteY118" fmla="*/ 1225685 h 2881270"/>
              <a:gd name="connsiteX119" fmla="*/ 690664 w 1254868"/>
              <a:gd name="connsiteY119" fmla="*/ 1186774 h 2881270"/>
              <a:gd name="connsiteX120" fmla="*/ 710119 w 1254868"/>
              <a:gd name="connsiteY120" fmla="*/ 1157591 h 2881270"/>
              <a:gd name="connsiteX121" fmla="*/ 797668 w 1254868"/>
              <a:gd name="connsiteY121" fmla="*/ 1108953 h 2881270"/>
              <a:gd name="connsiteX122" fmla="*/ 846307 w 1254868"/>
              <a:gd name="connsiteY122" fmla="*/ 1079770 h 2881270"/>
              <a:gd name="connsiteX123" fmla="*/ 904672 w 1254868"/>
              <a:gd name="connsiteY123" fmla="*/ 1050587 h 2881270"/>
              <a:gd name="connsiteX124" fmla="*/ 894945 w 1254868"/>
              <a:gd name="connsiteY124" fmla="*/ 1079770 h 2881270"/>
              <a:gd name="connsiteX125" fmla="*/ 894945 w 1254868"/>
              <a:gd name="connsiteY125" fmla="*/ 1274323 h 2881270"/>
              <a:gd name="connsiteX126" fmla="*/ 904672 w 1254868"/>
              <a:gd name="connsiteY126" fmla="*/ 1303506 h 2881270"/>
              <a:gd name="connsiteX127" fmla="*/ 914400 w 1254868"/>
              <a:gd name="connsiteY127" fmla="*/ 1585608 h 2881270"/>
              <a:gd name="connsiteX128" fmla="*/ 924128 w 1254868"/>
              <a:gd name="connsiteY128" fmla="*/ 1488332 h 2881270"/>
              <a:gd name="connsiteX129" fmla="*/ 914400 w 1254868"/>
              <a:gd name="connsiteY129" fmla="*/ 1264596 h 2881270"/>
              <a:gd name="connsiteX130" fmla="*/ 904672 w 1254868"/>
              <a:gd name="connsiteY130" fmla="*/ 1235413 h 2881270"/>
              <a:gd name="connsiteX131" fmla="*/ 914400 w 1254868"/>
              <a:gd name="connsiteY131" fmla="*/ 1070043 h 2881270"/>
              <a:gd name="connsiteX132" fmla="*/ 933855 w 1254868"/>
              <a:gd name="connsiteY132" fmla="*/ 963038 h 2881270"/>
              <a:gd name="connsiteX133" fmla="*/ 953311 w 1254868"/>
              <a:gd name="connsiteY133" fmla="*/ 943583 h 2881270"/>
              <a:gd name="connsiteX134" fmla="*/ 972766 w 1254868"/>
              <a:gd name="connsiteY134" fmla="*/ 875489 h 2881270"/>
              <a:gd name="connsiteX135" fmla="*/ 1011677 w 1254868"/>
              <a:gd name="connsiteY135" fmla="*/ 817123 h 2881270"/>
              <a:gd name="connsiteX136" fmla="*/ 1031132 w 1254868"/>
              <a:gd name="connsiteY136" fmla="*/ 787940 h 2881270"/>
              <a:gd name="connsiteX137" fmla="*/ 1060315 w 1254868"/>
              <a:gd name="connsiteY137" fmla="*/ 729574 h 2881270"/>
              <a:gd name="connsiteX138" fmla="*/ 1089498 w 1254868"/>
              <a:gd name="connsiteY138" fmla="*/ 710119 h 2881270"/>
              <a:gd name="connsiteX139" fmla="*/ 1099226 w 1254868"/>
              <a:gd name="connsiteY139" fmla="*/ 680936 h 2881270"/>
              <a:gd name="connsiteX140" fmla="*/ 1138136 w 1254868"/>
              <a:gd name="connsiteY140" fmla="*/ 622570 h 2881270"/>
              <a:gd name="connsiteX141" fmla="*/ 1147864 w 1254868"/>
              <a:gd name="connsiteY141" fmla="*/ 593387 h 2881270"/>
              <a:gd name="connsiteX142" fmla="*/ 1157592 w 1254868"/>
              <a:gd name="connsiteY142" fmla="*/ 505838 h 2881270"/>
              <a:gd name="connsiteX143" fmla="*/ 1177047 w 1254868"/>
              <a:gd name="connsiteY143" fmla="*/ 379379 h 2881270"/>
              <a:gd name="connsiteX144" fmla="*/ 1206230 w 1254868"/>
              <a:gd name="connsiteY144" fmla="*/ 291830 h 2881270"/>
              <a:gd name="connsiteX145" fmla="*/ 1215958 w 1254868"/>
              <a:gd name="connsiteY145" fmla="*/ 262647 h 2881270"/>
              <a:gd name="connsiteX146" fmla="*/ 1225685 w 1254868"/>
              <a:gd name="connsiteY146" fmla="*/ 204281 h 2881270"/>
              <a:gd name="connsiteX147" fmla="*/ 1245141 w 1254868"/>
              <a:gd name="connsiteY147" fmla="*/ 116732 h 2881270"/>
              <a:gd name="connsiteX148" fmla="*/ 1254868 w 1254868"/>
              <a:gd name="connsiteY148" fmla="*/ 48638 h 2881270"/>
              <a:gd name="connsiteX149" fmla="*/ 1245141 w 1254868"/>
              <a:gd name="connsiteY149" fmla="*/ 0 h 2881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1254868" h="2881270">
                <a:moveTo>
                  <a:pt x="1245141" y="0"/>
                </a:moveTo>
                <a:lnTo>
                  <a:pt x="1245141" y="0"/>
                </a:lnTo>
                <a:cubicBezTo>
                  <a:pt x="1241336" y="10146"/>
                  <a:pt x="1208165" y="89644"/>
                  <a:pt x="1206230" y="116732"/>
                </a:cubicBezTo>
                <a:cubicBezTo>
                  <a:pt x="1194093" y="286646"/>
                  <a:pt x="1215710" y="287833"/>
                  <a:pt x="1186775" y="389106"/>
                </a:cubicBezTo>
                <a:cubicBezTo>
                  <a:pt x="1183958" y="398965"/>
                  <a:pt x="1182323" y="409496"/>
                  <a:pt x="1177047" y="418289"/>
                </a:cubicBezTo>
                <a:cubicBezTo>
                  <a:pt x="1172328" y="426153"/>
                  <a:pt x="1164077" y="431260"/>
                  <a:pt x="1157592" y="437745"/>
                </a:cubicBezTo>
                <a:lnTo>
                  <a:pt x="1128409" y="525294"/>
                </a:lnTo>
                <a:cubicBezTo>
                  <a:pt x="1125166" y="535022"/>
                  <a:pt x="1124369" y="545945"/>
                  <a:pt x="1118681" y="554477"/>
                </a:cubicBezTo>
                <a:lnTo>
                  <a:pt x="1079770" y="612843"/>
                </a:lnTo>
                <a:cubicBezTo>
                  <a:pt x="1073285" y="622570"/>
                  <a:pt x="1068581" y="633758"/>
                  <a:pt x="1060315" y="642025"/>
                </a:cubicBezTo>
                <a:lnTo>
                  <a:pt x="1040860" y="661481"/>
                </a:lnTo>
                <a:lnTo>
                  <a:pt x="1021404" y="719847"/>
                </a:lnTo>
                <a:lnTo>
                  <a:pt x="1011677" y="749030"/>
                </a:lnTo>
                <a:cubicBezTo>
                  <a:pt x="1009990" y="760840"/>
                  <a:pt x="1004955" y="825082"/>
                  <a:pt x="992221" y="846306"/>
                </a:cubicBezTo>
                <a:cubicBezTo>
                  <a:pt x="987502" y="854170"/>
                  <a:pt x="977853" y="858131"/>
                  <a:pt x="972766" y="865762"/>
                </a:cubicBezTo>
                <a:cubicBezTo>
                  <a:pt x="925655" y="936430"/>
                  <a:pt x="978462" y="879521"/>
                  <a:pt x="933855" y="924128"/>
                </a:cubicBezTo>
                <a:lnTo>
                  <a:pt x="904672" y="1011677"/>
                </a:lnTo>
                <a:lnTo>
                  <a:pt x="894945" y="1040860"/>
                </a:lnTo>
                <a:cubicBezTo>
                  <a:pt x="891702" y="1050588"/>
                  <a:pt x="887704" y="1060095"/>
                  <a:pt x="885217" y="1070043"/>
                </a:cubicBezTo>
                <a:lnTo>
                  <a:pt x="875489" y="1108953"/>
                </a:lnTo>
                <a:cubicBezTo>
                  <a:pt x="864116" y="1199940"/>
                  <a:pt x="866224" y="1233797"/>
                  <a:pt x="846307" y="1303506"/>
                </a:cubicBezTo>
                <a:cubicBezTo>
                  <a:pt x="843490" y="1313365"/>
                  <a:pt x="839396" y="1322830"/>
                  <a:pt x="836579" y="1332689"/>
                </a:cubicBezTo>
                <a:cubicBezTo>
                  <a:pt x="832906" y="1345544"/>
                  <a:pt x="832117" y="1359311"/>
                  <a:pt x="826851" y="1371600"/>
                </a:cubicBezTo>
                <a:cubicBezTo>
                  <a:pt x="822246" y="1382346"/>
                  <a:pt x="812624" y="1390326"/>
                  <a:pt x="807396" y="1400783"/>
                </a:cubicBezTo>
                <a:cubicBezTo>
                  <a:pt x="802810" y="1409954"/>
                  <a:pt x="802254" y="1420795"/>
                  <a:pt x="797668" y="1429966"/>
                </a:cubicBezTo>
                <a:cubicBezTo>
                  <a:pt x="786736" y="1451829"/>
                  <a:pt x="767471" y="1472965"/>
                  <a:pt x="749030" y="1488332"/>
                </a:cubicBezTo>
                <a:cubicBezTo>
                  <a:pt x="740049" y="1495816"/>
                  <a:pt x="729575" y="1501302"/>
                  <a:pt x="719847" y="1507787"/>
                </a:cubicBezTo>
                <a:cubicBezTo>
                  <a:pt x="713362" y="1517515"/>
                  <a:pt x="708000" y="1528093"/>
                  <a:pt x="700392" y="1536970"/>
                </a:cubicBezTo>
                <a:cubicBezTo>
                  <a:pt x="688455" y="1550897"/>
                  <a:pt x="661481" y="1575881"/>
                  <a:pt x="661481" y="1575881"/>
                </a:cubicBezTo>
                <a:cubicBezTo>
                  <a:pt x="643778" y="1646690"/>
                  <a:pt x="661603" y="1582840"/>
                  <a:pt x="632298" y="1663430"/>
                </a:cubicBezTo>
                <a:cubicBezTo>
                  <a:pt x="606750" y="1733690"/>
                  <a:pt x="628773" y="1705867"/>
                  <a:pt x="593387" y="1741251"/>
                </a:cubicBezTo>
                <a:cubicBezTo>
                  <a:pt x="568938" y="1814603"/>
                  <a:pt x="601919" y="1724188"/>
                  <a:pt x="564204" y="1799617"/>
                </a:cubicBezTo>
                <a:cubicBezTo>
                  <a:pt x="559618" y="1808788"/>
                  <a:pt x="559753" y="1820007"/>
                  <a:pt x="554477" y="1828800"/>
                </a:cubicBezTo>
                <a:cubicBezTo>
                  <a:pt x="549758" y="1836664"/>
                  <a:pt x="540750" y="1841093"/>
                  <a:pt x="535021" y="1848255"/>
                </a:cubicBezTo>
                <a:cubicBezTo>
                  <a:pt x="527718" y="1857384"/>
                  <a:pt x="523174" y="1868561"/>
                  <a:pt x="515566" y="1877438"/>
                </a:cubicBezTo>
                <a:cubicBezTo>
                  <a:pt x="444800" y="1959999"/>
                  <a:pt x="501864" y="1878535"/>
                  <a:pt x="457200" y="1945532"/>
                </a:cubicBezTo>
                <a:cubicBezTo>
                  <a:pt x="453957" y="1958502"/>
                  <a:pt x="452739" y="1972154"/>
                  <a:pt x="447472" y="1984443"/>
                </a:cubicBezTo>
                <a:cubicBezTo>
                  <a:pt x="426271" y="2033911"/>
                  <a:pt x="433662" y="1995431"/>
                  <a:pt x="408562" y="2033081"/>
                </a:cubicBezTo>
                <a:cubicBezTo>
                  <a:pt x="400518" y="2045147"/>
                  <a:pt x="396302" y="2059401"/>
                  <a:pt x="389107" y="2071991"/>
                </a:cubicBezTo>
                <a:cubicBezTo>
                  <a:pt x="383306" y="2082142"/>
                  <a:pt x="376136" y="2091446"/>
                  <a:pt x="369651" y="2101174"/>
                </a:cubicBezTo>
                <a:cubicBezTo>
                  <a:pt x="345202" y="2174526"/>
                  <a:pt x="378183" y="2084111"/>
                  <a:pt x="340468" y="2159540"/>
                </a:cubicBezTo>
                <a:cubicBezTo>
                  <a:pt x="315211" y="2210054"/>
                  <a:pt x="349288" y="2170176"/>
                  <a:pt x="311285" y="2208179"/>
                </a:cubicBezTo>
                <a:cubicBezTo>
                  <a:pt x="308043" y="2217907"/>
                  <a:pt x="306144" y="2228191"/>
                  <a:pt x="301558" y="2237362"/>
                </a:cubicBezTo>
                <a:cubicBezTo>
                  <a:pt x="252702" y="2335073"/>
                  <a:pt x="313818" y="2186056"/>
                  <a:pt x="262647" y="2305455"/>
                </a:cubicBezTo>
                <a:cubicBezTo>
                  <a:pt x="252648" y="2328786"/>
                  <a:pt x="250246" y="2348858"/>
                  <a:pt x="243192" y="2373549"/>
                </a:cubicBezTo>
                <a:cubicBezTo>
                  <a:pt x="240375" y="2383408"/>
                  <a:pt x="238050" y="2393561"/>
                  <a:pt x="233464" y="2402732"/>
                </a:cubicBezTo>
                <a:cubicBezTo>
                  <a:pt x="228236" y="2413189"/>
                  <a:pt x="218757" y="2421232"/>
                  <a:pt x="214009" y="2431915"/>
                </a:cubicBezTo>
                <a:cubicBezTo>
                  <a:pt x="205680" y="2450655"/>
                  <a:pt x="205929" y="2473217"/>
                  <a:pt x="194553" y="2490281"/>
                </a:cubicBezTo>
                <a:cubicBezTo>
                  <a:pt x="138798" y="2573915"/>
                  <a:pt x="205644" y="2468099"/>
                  <a:pt x="165370" y="2548647"/>
                </a:cubicBezTo>
                <a:cubicBezTo>
                  <a:pt x="160142" y="2559104"/>
                  <a:pt x="152400" y="2568102"/>
                  <a:pt x="145915" y="2577830"/>
                </a:cubicBezTo>
                <a:cubicBezTo>
                  <a:pt x="115500" y="2699483"/>
                  <a:pt x="154373" y="2548225"/>
                  <a:pt x="126460" y="2645923"/>
                </a:cubicBezTo>
                <a:cubicBezTo>
                  <a:pt x="122787" y="2658778"/>
                  <a:pt x="121998" y="2672545"/>
                  <a:pt x="116732" y="2684834"/>
                </a:cubicBezTo>
                <a:cubicBezTo>
                  <a:pt x="112127" y="2695580"/>
                  <a:pt x="103762" y="2704289"/>
                  <a:pt x="97277" y="2714017"/>
                </a:cubicBezTo>
                <a:cubicBezTo>
                  <a:pt x="94034" y="2726987"/>
                  <a:pt x="92243" y="2740410"/>
                  <a:pt x="87549" y="2752928"/>
                </a:cubicBezTo>
                <a:cubicBezTo>
                  <a:pt x="82457" y="2766506"/>
                  <a:pt x="72680" y="2778081"/>
                  <a:pt x="68094" y="2791838"/>
                </a:cubicBezTo>
                <a:cubicBezTo>
                  <a:pt x="62865" y="2807524"/>
                  <a:pt x="61953" y="2824337"/>
                  <a:pt x="58366" y="2840477"/>
                </a:cubicBezTo>
                <a:cubicBezTo>
                  <a:pt x="55466" y="2853528"/>
                  <a:pt x="39185" y="2869934"/>
                  <a:pt x="48638" y="2879387"/>
                </a:cubicBezTo>
                <a:cubicBezTo>
                  <a:pt x="56905" y="2887654"/>
                  <a:pt x="68093" y="2866417"/>
                  <a:pt x="77821" y="2859932"/>
                </a:cubicBezTo>
                <a:lnTo>
                  <a:pt x="116732" y="2743200"/>
                </a:lnTo>
                <a:lnTo>
                  <a:pt x="136187" y="2684834"/>
                </a:lnTo>
                <a:cubicBezTo>
                  <a:pt x="142672" y="2658894"/>
                  <a:pt x="147188" y="2632380"/>
                  <a:pt x="155643" y="2607013"/>
                </a:cubicBezTo>
                <a:cubicBezTo>
                  <a:pt x="158885" y="2597285"/>
                  <a:pt x="160095" y="2586623"/>
                  <a:pt x="165370" y="2577830"/>
                </a:cubicBezTo>
                <a:cubicBezTo>
                  <a:pt x="170089" y="2569965"/>
                  <a:pt x="178341" y="2564859"/>
                  <a:pt x="184826" y="2558374"/>
                </a:cubicBezTo>
                <a:lnTo>
                  <a:pt x="223736" y="2441643"/>
                </a:lnTo>
                <a:lnTo>
                  <a:pt x="233464" y="2412460"/>
                </a:lnTo>
                <a:lnTo>
                  <a:pt x="243192" y="2383277"/>
                </a:lnTo>
                <a:cubicBezTo>
                  <a:pt x="249677" y="2393005"/>
                  <a:pt x="258950" y="2401369"/>
                  <a:pt x="262647" y="2412460"/>
                </a:cubicBezTo>
                <a:cubicBezTo>
                  <a:pt x="272570" y="2442229"/>
                  <a:pt x="280928" y="2567262"/>
                  <a:pt x="282102" y="2577830"/>
                </a:cubicBezTo>
                <a:cubicBezTo>
                  <a:pt x="284634" y="2600618"/>
                  <a:pt x="288587" y="2623225"/>
                  <a:pt x="291830" y="2645923"/>
                </a:cubicBezTo>
                <a:cubicBezTo>
                  <a:pt x="298726" y="2590758"/>
                  <a:pt x="297514" y="2575093"/>
                  <a:pt x="311285" y="2529191"/>
                </a:cubicBezTo>
                <a:cubicBezTo>
                  <a:pt x="317178" y="2509548"/>
                  <a:pt x="330741" y="2470825"/>
                  <a:pt x="330741" y="2470825"/>
                </a:cubicBezTo>
                <a:cubicBezTo>
                  <a:pt x="328011" y="2454446"/>
                  <a:pt x="311285" y="2356885"/>
                  <a:pt x="311285" y="2344366"/>
                </a:cubicBezTo>
                <a:cubicBezTo>
                  <a:pt x="311285" y="2327832"/>
                  <a:pt x="316663" y="2311679"/>
                  <a:pt x="321013" y="2295728"/>
                </a:cubicBezTo>
                <a:cubicBezTo>
                  <a:pt x="321018" y="2295709"/>
                  <a:pt x="345329" y="2222780"/>
                  <a:pt x="350196" y="2208179"/>
                </a:cubicBezTo>
                <a:cubicBezTo>
                  <a:pt x="353439" y="2198451"/>
                  <a:pt x="357437" y="2188944"/>
                  <a:pt x="359924" y="2178996"/>
                </a:cubicBezTo>
                <a:cubicBezTo>
                  <a:pt x="366409" y="2153055"/>
                  <a:pt x="370924" y="2126541"/>
                  <a:pt x="379379" y="2101174"/>
                </a:cubicBezTo>
                <a:cubicBezTo>
                  <a:pt x="385864" y="2081719"/>
                  <a:pt x="387459" y="2059872"/>
                  <a:pt x="398834" y="2042808"/>
                </a:cubicBezTo>
                <a:cubicBezTo>
                  <a:pt x="405319" y="2033080"/>
                  <a:pt x="413541" y="2024308"/>
                  <a:pt x="418289" y="2013625"/>
                </a:cubicBezTo>
                <a:cubicBezTo>
                  <a:pt x="454058" y="1933146"/>
                  <a:pt x="417246" y="1975760"/>
                  <a:pt x="457200" y="1935804"/>
                </a:cubicBezTo>
                <a:cubicBezTo>
                  <a:pt x="472654" y="1889442"/>
                  <a:pt x="465240" y="1882679"/>
                  <a:pt x="496111" y="1857983"/>
                </a:cubicBezTo>
                <a:cubicBezTo>
                  <a:pt x="524202" y="1835511"/>
                  <a:pt x="523870" y="1845171"/>
                  <a:pt x="544749" y="1819072"/>
                </a:cubicBezTo>
                <a:cubicBezTo>
                  <a:pt x="552052" y="1809943"/>
                  <a:pt x="564204" y="1801580"/>
                  <a:pt x="564204" y="1789889"/>
                </a:cubicBezTo>
                <a:cubicBezTo>
                  <a:pt x="564204" y="1780718"/>
                  <a:pt x="552380" y="1804258"/>
                  <a:pt x="544749" y="1809345"/>
                </a:cubicBezTo>
                <a:cubicBezTo>
                  <a:pt x="532683" y="1817389"/>
                  <a:pt x="520162" y="1826538"/>
                  <a:pt x="505838" y="1828800"/>
                </a:cubicBezTo>
                <a:cubicBezTo>
                  <a:pt x="457689" y="1836403"/>
                  <a:pt x="408562" y="1835285"/>
                  <a:pt x="359924" y="1838528"/>
                </a:cubicBezTo>
                <a:cubicBezTo>
                  <a:pt x="350196" y="1841770"/>
                  <a:pt x="339912" y="1843669"/>
                  <a:pt x="330741" y="1848255"/>
                </a:cubicBezTo>
                <a:cubicBezTo>
                  <a:pt x="320284" y="1853484"/>
                  <a:pt x="312649" y="1864014"/>
                  <a:pt x="301558" y="1867711"/>
                </a:cubicBezTo>
                <a:cubicBezTo>
                  <a:pt x="282846" y="1873948"/>
                  <a:pt x="262647" y="1874196"/>
                  <a:pt x="243192" y="1877438"/>
                </a:cubicBezTo>
                <a:cubicBezTo>
                  <a:pt x="135511" y="1841545"/>
                  <a:pt x="205294" y="1856704"/>
                  <a:pt x="29183" y="1867711"/>
                </a:cubicBezTo>
                <a:cubicBezTo>
                  <a:pt x="19455" y="1874196"/>
                  <a:pt x="0" y="1875475"/>
                  <a:pt x="0" y="1887166"/>
                </a:cubicBezTo>
                <a:cubicBezTo>
                  <a:pt x="0" y="1897420"/>
                  <a:pt x="20012" y="1882024"/>
                  <a:pt x="29183" y="1877438"/>
                </a:cubicBezTo>
                <a:cubicBezTo>
                  <a:pt x="39640" y="1872210"/>
                  <a:pt x="46702" y="1858778"/>
                  <a:pt x="58366" y="1857983"/>
                </a:cubicBezTo>
                <a:cubicBezTo>
                  <a:pt x="191042" y="1848937"/>
                  <a:pt x="324255" y="1851498"/>
                  <a:pt x="457200" y="1848255"/>
                </a:cubicBezTo>
                <a:cubicBezTo>
                  <a:pt x="476655" y="1841770"/>
                  <a:pt x="504191" y="1845864"/>
                  <a:pt x="515566" y="1828800"/>
                </a:cubicBezTo>
                <a:cubicBezTo>
                  <a:pt x="522051" y="1819072"/>
                  <a:pt x="527413" y="1808494"/>
                  <a:pt x="535021" y="1799617"/>
                </a:cubicBezTo>
                <a:cubicBezTo>
                  <a:pt x="566473" y="1762923"/>
                  <a:pt x="568693" y="1764199"/>
                  <a:pt x="603115" y="1741251"/>
                </a:cubicBezTo>
                <a:cubicBezTo>
                  <a:pt x="609600" y="1731523"/>
                  <a:pt x="617342" y="1722525"/>
                  <a:pt x="622570" y="1712068"/>
                </a:cubicBezTo>
                <a:cubicBezTo>
                  <a:pt x="627156" y="1702897"/>
                  <a:pt x="626610" y="1691417"/>
                  <a:pt x="632298" y="1682885"/>
                </a:cubicBezTo>
                <a:cubicBezTo>
                  <a:pt x="639929" y="1671439"/>
                  <a:pt x="651753" y="1663430"/>
                  <a:pt x="661481" y="1653702"/>
                </a:cubicBezTo>
                <a:cubicBezTo>
                  <a:pt x="694177" y="1555618"/>
                  <a:pt x="644288" y="1707766"/>
                  <a:pt x="680936" y="1585608"/>
                </a:cubicBezTo>
                <a:cubicBezTo>
                  <a:pt x="686829" y="1565965"/>
                  <a:pt x="685891" y="1541744"/>
                  <a:pt x="700392" y="1527243"/>
                </a:cubicBezTo>
                <a:cubicBezTo>
                  <a:pt x="728114" y="1499520"/>
                  <a:pt x="712216" y="1512874"/>
                  <a:pt x="749030" y="1488332"/>
                </a:cubicBezTo>
                <a:cubicBezTo>
                  <a:pt x="755515" y="1478604"/>
                  <a:pt x="763737" y="1469832"/>
                  <a:pt x="768485" y="1459149"/>
                </a:cubicBezTo>
                <a:cubicBezTo>
                  <a:pt x="776814" y="1440409"/>
                  <a:pt x="770877" y="1412159"/>
                  <a:pt x="787941" y="1400783"/>
                </a:cubicBezTo>
                <a:lnTo>
                  <a:pt x="817124" y="1381328"/>
                </a:lnTo>
                <a:cubicBezTo>
                  <a:pt x="846642" y="1292768"/>
                  <a:pt x="801358" y="1432651"/>
                  <a:pt x="836579" y="1303506"/>
                </a:cubicBezTo>
                <a:cubicBezTo>
                  <a:pt x="851489" y="1248836"/>
                  <a:pt x="868011" y="1227142"/>
                  <a:pt x="875489" y="1167319"/>
                </a:cubicBezTo>
                <a:cubicBezTo>
                  <a:pt x="886875" y="1076232"/>
                  <a:pt x="878876" y="1114860"/>
                  <a:pt x="894945" y="1050587"/>
                </a:cubicBezTo>
                <a:cubicBezTo>
                  <a:pt x="891702" y="1040859"/>
                  <a:pt x="895471" y="1021404"/>
                  <a:pt x="885217" y="1021404"/>
                </a:cubicBezTo>
                <a:cubicBezTo>
                  <a:pt x="871460" y="1021404"/>
                  <a:pt x="866602" y="1041780"/>
                  <a:pt x="856034" y="1050587"/>
                </a:cubicBezTo>
                <a:cubicBezTo>
                  <a:pt x="800886" y="1096544"/>
                  <a:pt x="854548" y="1041921"/>
                  <a:pt x="787941" y="1089498"/>
                </a:cubicBezTo>
                <a:cubicBezTo>
                  <a:pt x="776746" y="1097494"/>
                  <a:pt x="769326" y="1109874"/>
                  <a:pt x="758758" y="1118681"/>
                </a:cubicBezTo>
                <a:cubicBezTo>
                  <a:pt x="733616" y="1139633"/>
                  <a:pt x="729639" y="1138115"/>
                  <a:pt x="700392" y="1147864"/>
                </a:cubicBezTo>
                <a:cubicBezTo>
                  <a:pt x="693907" y="1154349"/>
                  <a:pt x="688567" y="1162232"/>
                  <a:pt x="680936" y="1167319"/>
                </a:cubicBezTo>
                <a:cubicBezTo>
                  <a:pt x="668870" y="1175363"/>
                  <a:pt x="650454" y="1174974"/>
                  <a:pt x="642026" y="1186774"/>
                </a:cubicBezTo>
                <a:cubicBezTo>
                  <a:pt x="632416" y="1200228"/>
                  <a:pt x="635885" y="1219273"/>
                  <a:pt x="632298" y="1235413"/>
                </a:cubicBezTo>
                <a:cubicBezTo>
                  <a:pt x="629398" y="1248464"/>
                  <a:pt x="616591" y="1262365"/>
                  <a:pt x="622570" y="1274323"/>
                </a:cubicBezTo>
                <a:cubicBezTo>
                  <a:pt x="626672" y="1282526"/>
                  <a:pt x="636297" y="1262030"/>
                  <a:pt x="642026" y="1254868"/>
                </a:cubicBezTo>
                <a:cubicBezTo>
                  <a:pt x="649329" y="1245739"/>
                  <a:pt x="654686" y="1235199"/>
                  <a:pt x="661481" y="1225685"/>
                </a:cubicBezTo>
                <a:cubicBezTo>
                  <a:pt x="670904" y="1212492"/>
                  <a:pt x="681241" y="1199967"/>
                  <a:pt x="690664" y="1186774"/>
                </a:cubicBezTo>
                <a:cubicBezTo>
                  <a:pt x="697459" y="1177260"/>
                  <a:pt x="701321" y="1165290"/>
                  <a:pt x="710119" y="1157591"/>
                </a:cubicBezTo>
                <a:cubicBezTo>
                  <a:pt x="751285" y="1121571"/>
                  <a:pt x="757587" y="1122314"/>
                  <a:pt x="797668" y="1108953"/>
                </a:cubicBezTo>
                <a:cubicBezTo>
                  <a:pt x="835671" y="1070952"/>
                  <a:pt x="795794" y="1105027"/>
                  <a:pt x="846307" y="1079770"/>
                </a:cubicBezTo>
                <a:cubicBezTo>
                  <a:pt x="921736" y="1042055"/>
                  <a:pt x="831319" y="1075039"/>
                  <a:pt x="904672" y="1050587"/>
                </a:cubicBezTo>
                <a:cubicBezTo>
                  <a:pt x="901430" y="1060315"/>
                  <a:pt x="896631" y="1069656"/>
                  <a:pt x="894945" y="1079770"/>
                </a:cubicBezTo>
                <a:cubicBezTo>
                  <a:pt x="881229" y="1162069"/>
                  <a:pt x="882599" y="1187899"/>
                  <a:pt x="894945" y="1274323"/>
                </a:cubicBezTo>
                <a:cubicBezTo>
                  <a:pt x="896395" y="1284474"/>
                  <a:pt x="901430" y="1293778"/>
                  <a:pt x="904672" y="1303506"/>
                </a:cubicBezTo>
                <a:cubicBezTo>
                  <a:pt x="907915" y="1397540"/>
                  <a:pt x="904550" y="1492035"/>
                  <a:pt x="914400" y="1585608"/>
                </a:cubicBezTo>
                <a:cubicBezTo>
                  <a:pt x="917811" y="1618016"/>
                  <a:pt x="924128" y="1520919"/>
                  <a:pt x="924128" y="1488332"/>
                </a:cubicBezTo>
                <a:cubicBezTo>
                  <a:pt x="924128" y="1413683"/>
                  <a:pt x="920126" y="1339025"/>
                  <a:pt x="914400" y="1264596"/>
                </a:cubicBezTo>
                <a:cubicBezTo>
                  <a:pt x="913614" y="1254372"/>
                  <a:pt x="907915" y="1245141"/>
                  <a:pt x="904672" y="1235413"/>
                </a:cubicBezTo>
                <a:cubicBezTo>
                  <a:pt x="907915" y="1180290"/>
                  <a:pt x="909996" y="1125086"/>
                  <a:pt x="914400" y="1070043"/>
                </a:cubicBezTo>
                <a:cubicBezTo>
                  <a:pt x="915183" y="1060251"/>
                  <a:pt x="919869" y="986348"/>
                  <a:pt x="933855" y="963038"/>
                </a:cubicBezTo>
                <a:cubicBezTo>
                  <a:pt x="938574" y="955174"/>
                  <a:pt x="946826" y="950068"/>
                  <a:pt x="953311" y="943583"/>
                </a:cubicBezTo>
                <a:cubicBezTo>
                  <a:pt x="955602" y="934420"/>
                  <a:pt x="966421" y="886910"/>
                  <a:pt x="972766" y="875489"/>
                </a:cubicBezTo>
                <a:cubicBezTo>
                  <a:pt x="984122" y="855049"/>
                  <a:pt x="998707" y="836578"/>
                  <a:pt x="1011677" y="817123"/>
                </a:cubicBezTo>
                <a:cubicBezTo>
                  <a:pt x="1018162" y="807395"/>
                  <a:pt x="1027435" y="799031"/>
                  <a:pt x="1031132" y="787940"/>
                </a:cubicBezTo>
                <a:cubicBezTo>
                  <a:pt x="1039044" y="764206"/>
                  <a:pt x="1041459" y="748430"/>
                  <a:pt x="1060315" y="729574"/>
                </a:cubicBezTo>
                <a:cubicBezTo>
                  <a:pt x="1068582" y="721307"/>
                  <a:pt x="1079770" y="716604"/>
                  <a:pt x="1089498" y="710119"/>
                </a:cubicBezTo>
                <a:cubicBezTo>
                  <a:pt x="1092741" y="700391"/>
                  <a:pt x="1094246" y="689900"/>
                  <a:pt x="1099226" y="680936"/>
                </a:cubicBezTo>
                <a:cubicBezTo>
                  <a:pt x="1110581" y="660496"/>
                  <a:pt x="1130742" y="644752"/>
                  <a:pt x="1138136" y="622570"/>
                </a:cubicBezTo>
                <a:lnTo>
                  <a:pt x="1147864" y="593387"/>
                </a:lnTo>
                <a:cubicBezTo>
                  <a:pt x="1151107" y="564204"/>
                  <a:pt x="1154161" y="534999"/>
                  <a:pt x="1157592" y="505838"/>
                </a:cubicBezTo>
                <a:cubicBezTo>
                  <a:pt x="1161674" y="471141"/>
                  <a:pt x="1167059" y="416001"/>
                  <a:pt x="1177047" y="379379"/>
                </a:cubicBezTo>
                <a:cubicBezTo>
                  <a:pt x="1177052" y="379360"/>
                  <a:pt x="1201363" y="306431"/>
                  <a:pt x="1206230" y="291830"/>
                </a:cubicBezTo>
                <a:lnTo>
                  <a:pt x="1215958" y="262647"/>
                </a:lnTo>
                <a:cubicBezTo>
                  <a:pt x="1219200" y="243192"/>
                  <a:pt x="1221817" y="223622"/>
                  <a:pt x="1225685" y="204281"/>
                </a:cubicBezTo>
                <a:cubicBezTo>
                  <a:pt x="1243174" y="116832"/>
                  <a:pt x="1228152" y="218669"/>
                  <a:pt x="1245141" y="116732"/>
                </a:cubicBezTo>
                <a:cubicBezTo>
                  <a:pt x="1248910" y="94116"/>
                  <a:pt x="1250371" y="71121"/>
                  <a:pt x="1254868" y="48638"/>
                </a:cubicBezTo>
                <a:lnTo>
                  <a:pt x="1245141" y="0"/>
                </a:lnTo>
                <a:close/>
              </a:path>
            </a:pathLst>
          </a:custGeom>
          <a:solidFill>
            <a:srgbClr val="FFFF00"/>
          </a:solidFill>
          <a:ln w="9525" cap="flat" cmpd="sng" algn="ctr">
            <a:solidFill>
              <a:srgbClr val="FFFF00">
                <a:alpha val="29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CCECFF"/>
              </a:solidFill>
            </a:endParaRPr>
          </a:p>
        </p:txBody>
      </p:sp>
      <p:sp>
        <p:nvSpPr>
          <p:cNvPr id="192" name="Freeform 191"/>
          <p:cNvSpPr/>
          <p:nvPr/>
        </p:nvSpPr>
        <p:spPr bwMode="auto">
          <a:xfrm rot="1320286" flipH="1">
            <a:off x="5021463" y="855439"/>
            <a:ext cx="330680" cy="1053191"/>
          </a:xfrm>
          <a:custGeom>
            <a:avLst/>
            <a:gdLst>
              <a:gd name="connsiteX0" fmla="*/ 1245141 w 1254868"/>
              <a:gd name="connsiteY0" fmla="*/ 0 h 2881270"/>
              <a:gd name="connsiteX1" fmla="*/ 1245141 w 1254868"/>
              <a:gd name="connsiteY1" fmla="*/ 0 h 2881270"/>
              <a:gd name="connsiteX2" fmla="*/ 1206230 w 1254868"/>
              <a:gd name="connsiteY2" fmla="*/ 116732 h 2881270"/>
              <a:gd name="connsiteX3" fmla="*/ 1186775 w 1254868"/>
              <a:gd name="connsiteY3" fmla="*/ 389106 h 2881270"/>
              <a:gd name="connsiteX4" fmla="*/ 1177047 w 1254868"/>
              <a:gd name="connsiteY4" fmla="*/ 418289 h 2881270"/>
              <a:gd name="connsiteX5" fmla="*/ 1157592 w 1254868"/>
              <a:gd name="connsiteY5" fmla="*/ 437745 h 2881270"/>
              <a:gd name="connsiteX6" fmla="*/ 1128409 w 1254868"/>
              <a:gd name="connsiteY6" fmla="*/ 525294 h 2881270"/>
              <a:gd name="connsiteX7" fmla="*/ 1118681 w 1254868"/>
              <a:gd name="connsiteY7" fmla="*/ 554477 h 2881270"/>
              <a:gd name="connsiteX8" fmla="*/ 1079770 w 1254868"/>
              <a:gd name="connsiteY8" fmla="*/ 612843 h 2881270"/>
              <a:gd name="connsiteX9" fmla="*/ 1060315 w 1254868"/>
              <a:gd name="connsiteY9" fmla="*/ 642025 h 2881270"/>
              <a:gd name="connsiteX10" fmla="*/ 1040860 w 1254868"/>
              <a:gd name="connsiteY10" fmla="*/ 661481 h 2881270"/>
              <a:gd name="connsiteX11" fmla="*/ 1021404 w 1254868"/>
              <a:gd name="connsiteY11" fmla="*/ 719847 h 2881270"/>
              <a:gd name="connsiteX12" fmla="*/ 1011677 w 1254868"/>
              <a:gd name="connsiteY12" fmla="*/ 749030 h 2881270"/>
              <a:gd name="connsiteX13" fmla="*/ 992221 w 1254868"/>
              <a:gd name="connsiteY13" fmla="*/ 846306 h 2881270"/>
              <a:gd name="connsiteX14" fmla="*/ 972766 w 1254868"/>
              <a:gd name="connsiteY14" fmla="*/ 865762 h 2881270"/>
              <a:gd name="connsiteX15" fmla="*/ 933855 w 1254868"/>
              <a:gd name="connsiteY15" fmla="*/ 924128 h 2881270"/>
              <a:gd name="connsiteX16" fmla="*/ 904672 w 1254868"/>
              <a:gd name="connsiteY16" fmla="*/ 1011677 h 2881270"/>
              <a:gd name="connsiteX17" fmla="*/ 894945 w 1254868"/>
              <a:gd name="connsiteY17" fmla="*/ 1040860 h 2881270"/>
              <a:gd name="connsiteX18" fmla="*/ 885217 w 1254868"/>
              <a:gd name="connsiteY18" fmla="*/ 1070043 h 2881270"/>
              <a:gd name="connsiteX19" fmla="*/ 875489 w 1254868"/>
              <a:gd name="connsiteY19" fmla="*/ 1108953 h 2881270"/>
              <a:gd name="connsiteX20" fmla="*/ 846307 w 1254868"/>
              <a:gd name="connsiteY20" fmla="*/ 1303506 h 2881270"/>
              <a:gd name="connsiteX21" fmla="*/ 836579 w 1254868"/>
              <a:gd name="connsiteY21" fmla="*/ 1332689 h 2881270"/>
              <a:gd name="connsiteX22" fmla="*/ 826851 w 1254868"/>
              <a:gd name="connsiteY22" fmla="*/ 1371600 h 2881270"/>
              <a:gd name="connsiteX23" fmla="*/ 807396 w 1254868"/>
              <a:gd name="connsiteY23" fmla="*/ 1400783 h 2881270"/>
              <a:gd name="connsiteX24" fmla="*/ 797668 w 1254868"/>
              <a:gd name="connsiteY24" fmla="*/ 1429966 h 2881270"/>
              <a:gd name="connsiteX25" fmla="*/ 749030 w 1254868"/>
              <a:gd name="connsiteY25" fmla="*/ 1488332 h 2881270"/>
              <a:gd name="connsiteX26" fmla="*/ 719847 w 1254868"/>
              <a:gd name="connsiteY26" fmla="*/ 1507787 h 2881270"/>
              <a:gd name="connsiteX27" fmla="*/ 700392 w 1254868"/>
              <a:gd name="connsiteY27" fmla="*/ 1536970 h 2881270"/>
              <a:gd name="connsiteX28" fmla="*/ 661481 w 1254868"/>
              <a:gd name="connsiteY28" fmla="*/ 1575881 h 2881270"/>
              <a:gd name="connsiteX29" fmla="*/ 632298 w 1254868"/>
              <a:gd name="connsiteY29" fmla="*/ 1663430 h 2881270"/>
              <a:gd name="connsiteX30" fmla="*/ 593387 w 1254868"/>
              <a:gd name="connsiteY30" fmla="*/ 1741251 h 2881270"/>
              <a:gd name="connsiteX31" fmla="*/ 564204 w 1254868"/>
              <a:gd name="connsiteY31" fmla="*/ 1799617 h 2881270"/>
              <a:gd name="connsiteX32" fmla="*/ 554477 w 1254868"/>
              <a:gd name="connsiteY32" fmla="*/ 1828800 h 2881270"/>
              <a:gd name="connsiteX33" fmla="*/ 535021 w 1254868"/>
              <a:gd name="connsiteY33" fmla="*/ 1848255 h 2881270"/>
              <a:gd name="connsiteX34" fmla="*/ 515566 w 1254868"/>
              <a:gd name="connsiteY34" fmla="*/ 1877438 h 2881270"/>
              <a:gd name="connsiteX35" fmla="*/ 457200 w 1254868"/>
              <a:gd name="connsiteY35" fmla="*/ 1945532 h 2881270"/>
              <a:gd name="connsiteX36" fmla="*/ 447472 w 1254868"/>
              <a:gd name="connsiteY36" fmla="*/ 1984443 h 2881270"/>
              <a:gd name="connsiteX37" fmla="*/ 408562 w 1254868"/>
              <a:gd name="connsiteY37" fmla="*/ 2033081 h 2881270"/>
              <a:gd name="connsiteX38" fmla="*/ 389107 w 1254868"/>
              <a:gd name="connsiteY38" fmla="*/ 2071991 h 2881270"/>
              <a:gd name="connsiteX39" fmla="*/ 369651 w 1254868"/>
              <a:gd name="connsiteY39" fmla="*/ 2101174 h 2881270"/>
              <a:gd name="connsiteX40" fmla="*/ 340468 w 1254868"/>
              <a:gd name="connsiteY40" fmla="*/ 2159540 h 2881270"/>
              <a:gd name="connsiteX41" fmla="*/ 311285 w 1254868"/>
              <a:gd name="connsiteY41" fmla="*/ 2208179 h 2881270"/>
              <a:gd name="connsiteX42" fmla="*/ 301558 w 1254868"/>
              <a:gd name="connsiteY42" fmla="*/ 2237362 h 2881270"/>
              <a:gd name="connsiteX43" fmla="*/ 262647 w 1254868"/>
              <a:gd name="connsiteY43" fmla="*/ 2305455 h 2881270"/>
              <a:gd name="connsiteX44" fmla="*/ 243192 w 1254868"/>
              <a:gd name="connsiteY44" fmla="*/ 2373549 h 2881270"/>
              <a:gd name="connsiteX45" fmla="*/ 233464 w 1254868"/>
              <a:gd name="connsiteY45" fmla="*/ 2402732 h 2881270"/>
              <a:gd name="connsiteX46" fmla="*/ 214009 w 1254868"/>
              <a:gd name="connsiteY46" fmla="*/ 2431915 h 2881270"/>
              <a:gd name="connsiteX47" fmla="*/ 194553 w 1254868"/>
              <a:gd name="connsiteY47" fmla="*/ 2490281 h 2881270"/>
              <a:gd name="connsiteX48" fmla="*/ 165370 w 1254868"/>
              <a:gd name="connsiteY48" fmla="*/ 2548647 h 2881270"/>
              <a:gd name="connsiteX49" fmla="*/ 145915 w 1254868"/>
              <a:gd name="connsiteY49" fmla="*/ 2577830 h 2881270"/>
              <a:gd name="connsiteX50" fmla="*/ 126460 w 1254868"/>
              <a:gd name="connsiteY50" fmla="*/ 2645923 h 2881270"/>
              <a:gd name="connsiteX51" fmla="*/ 116732 w 1254868"/>
              <a:gd name="connsiteY51" fmla="*/ 2684834 h 2881270"/>
              <a:gd name="connsiteX52" fmla="*/ 97277 w 1254868"/>
              <a:gd name="connsiteY52" fmla="*/ 2714017 h 2881270"/>
              <a:gd name="connsiteX53" fmla="*/ 87549 w 1254868"/>
              <a:gd name="connsiteY53" fmla="*/ 2752928 h 2881270"/>
              <a:gd name="connsiteX54" fmla="*/ 68094 w 1254868"/>
              <a:gd name="connsiteY54" fmla="*/ 2791838 h 2881270"/>
              <a:gd name="connsiteX55" fmla="*/ 58366 w 1254868"/>
              <a:gd name="connsiteY55" fmla="*/ 2840477 h 2881270"/>
              <a:gd name="connsiteX56" fmla="*/ 48638 w 1254868"/>
              <a:gd name="connsiteY56" fmla="*/ 2879387 h 2881270"/>
              <a:gd name="connsiteX57" fmla="*/ 77821 w 1254868"/>
              <a:gd name="connsiteY57" fmla="*/ 2859932 h 2881270"/>
              <a:gd name="connsiteX58" fmla="*/ 116732 w 1254868"/>
              <a:gd name="connsiteY58" fmla="*/ 2743200 h 2881270"/>
              <a:gd name="connsiteX59" fmla="*/ 136187 w 1254868"/>
              <a:gd name="connsiteY59" fmla="*/ 2684834 h 2881270"/>
              <a:gd name="connsiteX60" fmla="*/ 155643 w 1254868"/>
              <a:gd name="connsiteY60" fmla="*/ 2607013 h 2881270"/>
              <a:gd name="connsiteX61" fmla="*/ 165370 w 1254868"/>
              <a:gd name="connsiteY61" fmla="*/ 2577830 h 2881270"/>
              <a:gd name="connsiteX62" fmla="*/ 184826 w 1254868"/>
              <a:gd name="connsiteY62" fmla="*/ 2558374 h 2881270"/>
              <a:gd name="connsiteX63" fmla="*/ 223736 w 1254868"/>
              <a:gd name="connsiteY63" fmla="*/ 2441643 h 2881270"/>
              <a:gd name="connsiteX64" fmla="*/ 233464 w 1254868"/>
              <a:gd name="connsiteY64" fmla="*/ 2412460 h 2881270"/>
              <a:gd name="connsiteX65" fmla="*/ 243192 w 1254868"/>
              <a:gd name="connsiteY65" fmla="*/ 2383277 h 2881270"/>
              <a:gd name="connsiteX66" fmla="*/ 262647 w 1254868"/>
              <a:gd name="connsiteY66" fmla="*/ 2412460 h 2881270"/>
              <a:gd name="connsiteX67" fmla="*/ 282102 w 1254868"/>
              <a:gd name="connsiteY67" fmla="*/ 2577830 h 2881270"/>
              <a:gd name="connsiteX68" fmla="*/ 291830 w 1254868"/>
              <a:gd name="connsiteY68" fmla="*/ 2645923 h 2881270"/>
              <a:gd name="connsiteX69" fmla="*/ 311285 w 1254868"/>
              <a:gd name="connsiteY69" fmla="*/ 2529191 h 2881270"/>
              <a:gd name="connsiteX70" fmla="*/ 330741 w 1254868"/>
              <a:gd name="connsiteY70" fmla="*/ 2470825 h 2881270"/>
              <a:gd name="connsiteX71" fmla="*/ 311285 w 1254868"/>
              <a:gd name="connsiteY71" fmla="*/ 2344366 h 2881270"/>
              <a:gd name="connsiteX72" fmla="*/ 321013 w 1254868"/>
              <a:gd name="connsiteY72" fmla="*/ 2295728 h 2881270"/>
              <a:gd name="connsiteX73" fmla="*/ 350196 w 1254868"/>
              <a:gd name="connsiteY73" fmla="*/ 2208179 h 2881270"/>
              <a:gd name="connsiteX74" fmla="*/ 359924 w 1254868"/>
              <a:gd name="connsiteY74" fmla="*/ 2178996 h 2881270"/>
              <a:gd name="connsiteX75" fmla="*/ 379379 w 1254868"/>
              <a:gd name="connsiteY75" fmla="*/ 2101174 h 2881270"/>
              <a:gd name="connsiteX76" fmla="*/ 398834 w 1254868"/>
              <a:gd name="connsiteY76" fmla="*/ 2042808 h 2881270"/>
              <a:gd name="connsiteX77" fmla="*/ 418289 w 1254868"/>
              <a:gd name="connsiteY77" fmla="*/ 2013625 h 2881270"/>
              <a:gd name="connsiteX78" fmla="*/ 457200 w 1254868"/>
              <a:gd name="connsiteY78" fmla="*/ 1935804 h 2881270"/>
              <a:gd name="connsiteX79" fmla="*/ 496111 w 1254868"/>
              <a:gd name="connsiteY79" fmla="*/ 1857983 h 2881270"/>
              <a:gd name="connsiteX80" fmla="*/ 544749 w 1254868"/>
              <a:gd name="connsiteY80" fmla="*/ 1819072 h 2881270"/>
              <a:gd name="connsiteX81" fmla="*/ 564204 w 1254868"/>
              <a:gd name="connsiteY81" fmla="*/ 1789889 h 2881270"/>
              <a:gd name="connsiteX82" fmla="*/ 544749 w 1254868"/>
              <a:gd name="connsiteY82" fmla="*/ 1809345 h 2881270"/>
              <a:gd name="connsiteX83" fmla="*/ 505838 w 1254868"/>
              <a:gd name="connsiteY83" fmla="*/ 1828800 h 2881270"/>
              <a:gd name="connsiteX84" fmla="*/ 359924 w 1254868"/>
              <a:gd name="connsiteY84" fmla="*/ 1838528 h 2881270"/>
              <a:gd name="connsiteX85" fmla="*/ 330741 w 1254868"/>
              <a:gd name="connsiteY85" fmla="*/ 1848255 h 2881270"/>
              <a:gd name="connsiteX86" fmla="*/ 301558 w 1254868"/>
              <a:gd name="connsiteY86" fmla="*/ 1867711 h 2881270"/>
              <a:gd name="connsiteX87" fmla="*/ 243192 w 1254868"/>
              <a:gd name="connsiteY87" fmla="*/ 1877438 h 2881270"/>
              <a:gd name="connsiteX88" fmla="*/ 29183 w 1254868"/>
              <a:gd name="connsiteY88" fmla="*/ 1867711 h 2881270"/>
              <a:gd name="connsiteX89" fmla="*/ 0 w 1254868"/>
              <a:gd name="connsiteY89" fmla="*/ 1887166 h 2881270"/>
              <a:gd name="connsiteX90" fmla="*/ 29183 w 1254868"/>
              <a:gd name="connsiteY90" fmla="*/ 1877438 h 2881270"/>
              <a:gd name="connsiteX91" fmla="*/ 58366 w 1254868"/>
              <a:gd name="connsiteY91" fmla="*/ 1857983 h 2881270"/>
              <a:gd name="connsiteX92" fmla="*/ 457200 w 1254868"/>
              <a:gd name="connsiteY92" fmla="*/ 1848255 h 2881270"/>
              <a:gd name="connsiteX93" fmla="*/ 515566 w 1254868"/>
              <a:gd name="connsiteY93" fmla="*/ 1828800 h 2881270"/>
              <a:gd name="connsiteX94" fmla="*/ 535021 w 1254868"/>
              <a:gd name="connsiteY94" fmla="*/ 1799617 h 2881270"/>
              <a:gd name="connsiteX95" fmla="*/ 603115 w 1254868"/>
              <a:gd name="connsiteY95" fmla="*/ 1741251 h 2881270"/>
              <a:gd name="connsiteX96" fmla="*/ 622570 w 1254868"/>
              <a:gd name="connsiteY96" fmla="*/ 1712068 h 2881270"/>
              <a:gd name="connsiteX97" fmla="*/ 632298 w 1254868"/>
              <a:gd name="connsiteY97" fmla="*/ 1682885 h 2881270"/>
              <a:gd name="connsiteX98" fmla="*/ 661481 w 1254868"/>
              <a:gd name="connsiteY98" fmla="*/ 1653702 h 2881270"/>
              <a:gd name="connsiteX99" fmla="*/ 680936 w 1254868"/>
              <a:gd name="connsiteY99" fmla="*/ 1585608 h 2881270"/>
              <a:gd name="connsiteX100" fmla="*/ 700392 w 1254868"/>
              <a:gd name="connsiteY100" fmla="*/ 1527243 h 2881270"/>
              <a:gd name="connsiteX101" fmla="*/ 749030 w 1254868"/>
              <a:gd name="connsiteY101" fmla="*/ 1488332 h 2881270"/>
              <a:gd name="connsiteX102" fmla="*/ 768485 w 1254868"/>
              <a:gd name="connsiteY102" fmla="*/ 1459149 h 2881270"/>
              <a:gd name="connsiteX103" fmla="*/ 787941 w 1254868"/>
              <a:gd name="connsiteY103" fmla="*/ 1400783 h 2881270"/>
              <a:gd name="connsiteX104" fmla="*/ 817124 w 1254868"/>
              <a:gd name="connsiteY104" fmla="*/ 1381328 h 2881270"/>
              <a:gd name="connsiteX105" fmla="*/ 836579 w 1254868"/>
              <a:gd name="connsiteY105" fmla="*/ 1303506 h 2881270"/>
              <a:gd name="connsiteX106" fmla="*/ 875489 w 1254868"/>
              <a:gd name="connsiteY106" fmla="*/ 1167319 h 2881270"/>
              <a:gd name="connsiteX107" fmla="*/ 894945 w 1254868"/>
              <a:gd name="connsiteY107" fmla="*/ 1050587 h 2881270"/>
              <a:gd name="connsiteX108" fmla="*/ 885217 w 1254868"/>
              <a:gd name="connsiteY108" fmla="*/ 1021404 h 2881270"/>
              <a:gd name="connsiteX109" fmla="*/ 856034 w 1254868"/>
              <a:gd name="connsiteY109" fmla="*/ 1050587 h 2881270"/>
              <a:gd name="connsiteX110" fmla="*/ 787941 w 1254868"/>
              <a:gd name="connsiteY110" fmla="*/ 1089498 h 2881270"/>
              <a:gd name="connsiteX111" fmla="*/ 758758 w 1254868"/>
              <a:gd name="connsiteY111" fmla="*/ 1118681 h 2881270"/>
              <a:gd name="connsiteX112" fmla="*/ 700392 w 1254868"/>
              <a:gd name="connsiteY112" fmla="*/ 1147864 h 2881270"/>
              <a:gd name="connsiteX113" fmla="*/ 680936 w 1254868"/>
              <a:gd name="connsiteY113" fmla="*/ 1167319 h 2881270"/>
              <a:gd name="connsiteX114" fmla="*/ 642026 w 1254868"/>
              <a:gd name="connsiteY114" fmla="*/ 1186774 h 2881270"/>
              <a:gd name="connsiteX115" fmla="*/ 632298 w 1254868"/>
              <a:gd name="connsiteY115" fmla="*/ 1235413 h 2881270"/>
              <a:gd name="connsiteX116" fmla="*/ 622570 w 1254868"/>
              <a:gd name="connsiteY116" fmla="*/ 1274323 h 2881270"/>
              <a:gd name="connsiteX117" fmla="*/ 642026 w 1254868"/>
              <a:gd name="connsiteY117" fmla="*/ 1254868 h 2881270"/>
              <a:gd name="connsiteX118" fmla="*/ 661481 w 1254868"/>
              <a:gd name="connsiteY118" fmla="*/ 1225685 h 2881270"/>
              <a:gd name="connsiteX119" fmla="*/ 690664 w 1254868"/>
              <a:gd name="connsiteY119" fmla="*/ 1186774 h 2881270"/>
              <a:gd name="connsiteX120" fmla="*/ 710119 w 1254868"/>
              <a:gd name="connsiteY120" fmla="*/ 1157591 h 2881270"/>
              <a:gd name="connsiteX121" fmla="*/ 797668 w 1254868"/>
              <a:gd name="connsiteY121" fmla="*/ 1108953 h 2881270"/>
              <a:gd name="connsiteX122" fmla="*/ 846307 w 1254868"/>
              <a:gd name="connsiteY122" fmla="*/ 1079770 h 2881270"/>
              <a:gd name="connsiteX123" fmla="*/ 904672 w 1254868"/>
              <a:gd name="connsiteY123" fmla="*/ 1050587 h 2881270"/>
              <a:gd name="connsiteX124" fmla="*/ 894945 w 1254868"/>
              <a:gd name="connsiteY124" fmla="*/ 1079770 h 2881270"/>
              <a:gd name="connsiteX125" fmla="*/ 894945 w 1254868"/>
              <a:gd name="connsiteY125" fmla="*/ 1274323 h 2881270"/>
              <a:gd name="connsiteX126" fmla="*/ 904672 w 1254868"/>
              <a:gd name="connsiteY126" fmla="*/ 1303506 h 2881270"/>
              <a:gd name="connsiteX127" fmla="*/ 914400 w 1254868"/>
              <a:gd name="connsiteY127" fmla="*/ 1585608 h 2881270"/>
              <a:gd name="connsiteX128" fmla="*/ 924128 w 1254868"/>
              <a:gd name="connsiteY128" fmla="*/ 1488332 h 2881270"/>
              <a:gd name="connsiteX129" fmla="*/ 914400 w 1254868"/>
              <a:gd name="connsiteY129" fmla="*/ 1264596 h 2881270"/>
              <a:gd name="connsiteX130" fmla="*/ 904672 w 1254868"/>
              <a:gd name="connsiteY130" fmla="*/ 1235413 h 2881270"/>
              <a:gd name="connsiteX131" fmla="*/ 914400 w 1254868"/>
              <a:gd name="connsiteY131" fmla="*/ 1070043 h 2881270"/>
              <a:gd name="connsiteX132" fmla="*/ 933855 w 1254868"/>
              <a:gd name="connsiteY132" fmla="*/ 963038 h 2881270"/>
              <a:gd name="connsiteX133" fmla="*/ 953311 w 1254868"/>
              <a:gd name="connsiteY133" fmla="*/ 943583 h 2881270"/>
              <a:gd name="connsiteX134" fmla="*/ 972766 w 1254868"/>
              <a:gd name="connsiteY134" fmla="*/ 875489 h 2881270"/>
              <a:gd name="connsiteX135" fmla="*/ 1011677 w 1254868"/>
              <a:gd name="connsiteY135" fmla="*/ 817123 h 2881270"/>
              <a:gd name="connsiteX136" fmla="*/ 1031132 w 1254868"/>
              <a:gd name="connsiteY136" fmla="*/ 787940 h 2881270"/>
              <a:gd name="connsiteX137" fmla="*/ 1060315 w 1254868"/>
              <a:gd name="connsiteY137" fmla="*/ 729574 h 2881270"/>
              <a:gd name="connsiteX138" fmla="*/ 1089498 w 1254868"/>
              <a:gd name="connsiteY138" fmla="*/ 710119 h 2881270"/>
              <a:gd name="connsiteX139" fmla="*/ 1099226 w 1254868"/>
              <a:gd name="connsiteY139" fmla="*/ 680936 h 2881270"/>
              <a:gd name="connsiteX140" fmla="*/ 1138136 w 1254868"/>
              <a:gd name="connsiteY140" fmla="*/ 622570 h 2881270"/>
              <a:gd name="connsiteX141" fmla="*/ 1147864 w 1254868"/>
              <a:gd name="connsiteY141" fmla="*/ 593387 h 2881270"/>
              <a:gd name="connsiteX142" fmla="*/ 1157592 w 1254868"/>
              <a:gd name="connsiteY142" fmla="*/ 505838 h 2881270"/>
              <a:gd name="connsiteX143" fmla="*/ 1177047 w 1254868"/>
              <a:gd name="connsiteY143" fmla="*/ 379379 h 2881270"/>
              <a:gd name="connsiteX144" fmla="*/ 1206230 w 1254868"/>
              <a:gd name="connsiteY144" fmla="*/ 291830 h 2881270"/>
              <a:gd name="connsiteX145" fmla="*/ 1215958 w 1254868"/>
              <a:gd name="connsiteY145" fmla="*/ 262647 h 2881270"/>
              <a:gd name="connsiteX146" fmla="*/ 1225685 w 1254868"/>
              <a:gd name="connsiteY146" fmla="*/ 204281 h 2881270"/>
              <a:gd name="connsiteX147" fmla="*/ 1245141 w 1254868"/>
              <a:gd name="connsiteY147" fmla="*/ 116732 h 2881270"/>
              <a:gd name="connsiteX148" fmla="*/ 1254868 w 1254868"/>
              <a:gd name="connsiteY148" fmla="*/ 48638 h 2881270"/>
              <a:gd name="connsiteX149" fmla="*/ 1245141 w 1254868"/>
              <a:gd name="connsiteY149" fmla="*/ 0 h 2881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1254868" h="2881270">
                <a:moveTo>
                  <a:pt x="1245141" y="0"/>
                </a:moveTo>
                <a:lnTo>
                  <a:pt x="1245141" y="0"/>
                </a:lnTo>
                <a:cubicBezTo>
                  <a:pt x="1241336" y="10146"/>
                  <a:pt x="1208165" y="89644"/>
                  <a:pt x="1206230" y="116732"/>
                </a:cubicBezTo>
                <a:cubicBezTo>
                  <a:pt x="1194093" y="286646"/>
                  <a:pt x="1215710" y="287833"/>
                  <a:pt x="1186775" y="389106"/>
                </a:cubicBezTo>
                <a:cubicBezTo>
                  <a:pt x="1183958" y="398965"/>
                  <a:pt x="1182323" y="409496"/>
                  <a:pt x="1177047" y="418289"/>
                </a:cubicBezTo>
                <a:cubicBezTo>
                  <a:pt x="1172328" y="426153"/>
                  <a:pt x="1164077" y="431260"/>
                  <a:pt x="1157592" y="437745"/>
                </a:cubicBezTo>
                <a:lnTo>
                  <a:pt x="1128409" y="525294"/>
                </a:lnTo>
                <a:cubicBezTo>
                  <a:pt x="1125166" y="535022"/>
                  <a:pt x="1124369" y="545945"/>
                  <a:pt x="1118681" y="554477"/>
                </a:cubicBezTo>
                <a:lnTo>
                  <a:pt x="1079770" y="612843"/>
                </a:lnTo>
                <a:cubicBezTo>
                  <a:pt x="1073285" y="622570"/>
                  <a:pt x="1068581" y="633758"/>
                  <a:pt x="1060315" y="642025"/>
                </a:cubicBezTo>
                <a:lnTo>
                  <a:pt x="1040860" y="661481"/>
                </a:lnTo>
                <a:lnTo>
                  <a:pt x="1021404" y="719847"/>
                </a:lnTo>
                <a:lnTo>
                  <a:pt x="1011677" y="749030"/>
                </a:lnTo>
                <a:cubicBezTo>
                  <a:pt x="1009990" y="760840"/>
                  <a:pt x="1004955" y="825082"/>
                  <a:pt x="992221" y="846306"/>
                </a:cubicBezTo>
                <a:cubicBezTo>
                  <a:pt x="987502" y="854170"/>
                  <a:pt x="977853" y="858131"/>
                  <a:pt x="972766" y="865762"/>
                </a:cubicBezTo>
                <a:cubicBezTo>
                  <a:pt x="925655" y="936430"/>
                  <a:pt x="978462" y="879521"/>
                  <a:pt x="933855" y="924128"/>
                </a:cubicBezTo>
                <a:lnTo>
                  <a:pt x="904672" y="1011677"/>
                </a:lnTo>
                <a:lnTo>
                  <a:pt x="894945" y="1040860"/>
                </a:lnTo>
                <a:cubicBezTo>
                  <a:pt x="891702" y="1050588"/>
                  <a:pt x="887704" y="1060095"/>
                  <a:pt x="885217" y="1070043"/>
                </a:cubicBezTo>
                <a:lnTo>
                  <a:pt x="875489" y="1108953"/>
                </a:lnTo>
                <a:cubicBezTo>
                  <a:pt x="864116" y="1199940"/>
                  <a:pt x="866224" y="1233797"/>
                  <a:pt x="846307" y="1303506"/>
                </a:cubicBezTo>
                <a:cubicBezTo>
                  <a:pt x="843490" y="1313365"/>
                  <a:pt x="839396" y="1322830"/>
                  <a:pt x="836579" y="1332689"/>
                </a:cubicBezTo>
                <a:cubicBezTo>
                  <a:pt x="832906" y="1345544"/>
                  <a:pt x="832117" y="1359311"/>
                  <a:pt x="826851" y="1371600"/>
                </a:cubicBezTo>
                <a:cubicBezTo>
                  <a:pt x="822246" y="1382346"/>
                  <a:pt x="812624" y="1390326"/>
                  <a:pt x="807396" y="1400783"/>
                </a:cubicBezTo>
                <a:cubicBezTo>
                  <a:pt x="802810" y="1409954"/>
                  <a:pt x="802254" y="1420795"/>
                  <a:pt x="797668" y="1429966"/>
                </a:cubicBezTo>
                <a:cubicBezTo>
                  <a:pt x="786736" y="1451829"/>
                  <a:pt x="767471" y="1472965"/>
                  <a:pt x="749030" y="1488332"/>
                </a:cubicBezTo>
                <a:cubicBezTo>
                  <a:pt x="740049" y="1495816"/>
                  <a:pt x="729575" y="1501302"/>
                  <a:pt x="719847" y="1507787"/>
                </a:cubicBezTo>
                <a:cubicBezTo>
                  <a:pt x="713362" y="1517515"/>
                  <a:pt x="708000" y="1528093"/>
                  <a:pt x="700392" y="1536970"/>
                </a:cubicBezTo>
                <a:cubicBezTo>
                  <a:pt x="688455" y="1550897"/>
                  <a:pt x="661481" y="1575881"/>
                  <a:pt x="661481" y="1575881"/>
                </a:cubicBezTo>
                <a:cubicBezTo>
                  <a:pt x="643778" y="1646690"/>
                  <a:pt x="661603" y="1582840"/>
                  <a:pt x="632298" y="1663430"/>
                </a:cubicBezTo>
                <a:cubicBezTo>
                  <a:pt x="606750" y="1733690"/>
                  <a:pt x="628773" y="1705867"/>
                  <a:pt x="593387" y="1741251"/>
                </a:cubicBezTo>
                <a:cubicBezTo>
                  <a:pt x="568938" y="1814603"/>
                  <a:pt x="601919" y="1724188"/>
                  <a:pt x="564204" y="1799617"/>
                </a:cubicBezTo>
                <a:cubicBezTo>
                  <a:pt x="559618" y="1808788"/>
                  <a:pt x="559753" y="1820007"/>
                  <a:pt x="554477" y="1828800"/>
                </a:cubicBezTo>
                <a:cubicBezTo>
                  <a:pt x="549758" y="1836664"/>
                  <a:pt x="540750" y="1841093"/>
                  <a:pt x="535021" y="1848255"/>
                </a:cubicBezTo>
                <a:cubicBezTo>
                  <a:pt x="527718" y="1857384"/>
                  <a:pt x="523174" y="1868561"/>
                  <a:pt x="515566" y="1877438"/>
                </a:cubicBezTo>
                <a:cubicBezTo>
                  <a:pt x="444800" y="1959999"/>
                  <a:pt x="501864" y="1878535"/>
                  <a:pt x="457200" y="1945532"/>
                </a:cubicBezTo>
                <a:cubicBezTo>
                  <a:pt x="453957" y="1958502"/>
                  <a:pt x="452739" y="1972154"/>
                  <a:pt x="447472" y="1984443"/>
                </a:cubicBezTo>
                <a:cubicBezTo>
                  <a:pt x="426271" y="2033911"/>
                  <a:pt x="433662" y="1995431"/>
                  <a:pt x="408562" y="2033081"/>
                </a:cubicBezTo>
                <a:cubicBezTo>
                  <a:pt x="400518" y="2045147"/>
                  <a:pt x="396302" y="2059401"/>
                  <a:pt x="389107" y="2071991"/>
                </a:cubicBezTo>
                <a:cubicBezTo>
                  <a:pt x="383306" y="2082142"/>
                  <a:pt x="376136" y="2091446"/>
                  <a:pt x="369651" y="2101174"/>
                </a:cubicBezTo>
                <a:cubicBezTo>
                  <a:pt x="345202" y="2174526"/>
                  <a:pt x="378183" y="2084111"/>
                  <a:pt x="340468" y="2159540"/>
                </a:cubicBezTo>
                <a:cubicBezTo>
                  <a:pt x="315211" y="2210054"/>
                  <a:pt x="349288" y="2170176"/>
                  <a:pt x="311285" y="2208179"/>
                </a:cubicBezTo>
                <a:cubicBezTo>
                  <a:pt x="308043" y="2217907"/>
                  <a:pt x="306144" y="2228191"/>
                  <a:pt x="301558" y="2237362"/>
                </a:cubicBezTo>
                <a:cubicBezTo>
                  <a:pt x="252702" y="2335073"/>
                  <a:pt x="313818" y="2186056"/>
                  <a:pt x="262647" y="2305455"/>
                </a:cubicBezTo>
                <a:cubicBezTo>
                  <a:pt x="252648" y="2328786"/>
                  <a:pt x="250246" y="2348858"/>
                  <a:pt x="243192" y="2373549"/>
                </a:cubicBezTo>
                <a:cubicBezTo>
                  <a:pt x="240375" y="2383408"/>
                  <a:pt x="238050" y="2393561"/>
                  <a:pt x="233464" y="2402732"/>
                </a:cubicBezTo>
                <a:cubicBezTo>
                  <a:pt x="228236" y="2413189"/>
                  <a:pt x="218757" y="2421232"/>
                  <a:pt x="214009" y="2431915"/>
                </a:cubicBezTo>
                <a:cubicBezTo>
                  <a:pt x="205680" y="2450655"/>
                  <a:pt x="205929" y="2473217"/>
                  <a:pt x="194553" y="2490281"/>
                </a:cubicBezTo>
                <a:cubicBezTo>
                  <a:pt x="138798" y="2573915"/>
                  <a:pt x="205644" y="2468099"/>
                  <a:pt x="165370" y="2548647"/>
                </a:cubicBezTo>
                <a:cubicBezTo>
                  <a:pt x="160142" y="2559104"/>
                  <a:pt x="152400" y="2568102"/>
                  <a:pt x="145915" y="2577830"/>
                </a:cubicBezTo>
                <a:cubicBezTo>
                  <a:pt x="115500" y="2699483"/>
                  <a:pt x="154373" y="2548225"/>
                  <a:pt x="126460" y="2645923"/>
                </a:cubicBezTo>
                <a:cubicBezTo>
                  <a:pt x="122787" y="2658778"/>
                  <a:pt x="121998" y="2672545"/>
                  <a:pt x="116732" y="2684834"/>
                </a:cubicBezTo>
                <a:cubicBezTo>
                  <a:pt x="112127" y="2695580"/>
                  <a:pt x="103762" y="2704289"/>
                  <a:pt x="97277" y="2714017"/>
                </a:cubicBezTo>
                <a:cubicBezTo>
                  <a:pt x="94034" y="2726987"/>
                  <a:pt x="92243" y="2740410"/>
                  <a:pt x="87549" y="2752928"/>
                </a:cubicBezTo>
                <a:cubicBezTo>
                  <a:pt x="82457" y="2766506"/>
                  <a:pt x="72680" y="2778081"/>
                  <a:pt x="68094" y="2791838"/>
                </a:cubicBezTo>
                <a:cubicBezTo>
                  <a:pt x="62865" y="2807524"/>
                  <a:pt x="61953" y="2824337"/>
                  <a:pt x="58366" y="2840477"/>
                </a:cubicBezTo>
                <a:cubicBezTo>
                  <a:pt x="55466" y="2853528"/>
                  <a:pt x="39185" y="2869934"/>
                  <a:pt x="48638" y="2879387"/>
                </a:cubicBezTo>
                <a:cubicBezTo>
                  <a:pt x="56905" y="2887654"/>
                  <a:pt x="68093" y="2866417"/>
                  <a:pt x="77821" y="2859932"/>
                </a:cubicBezTo>
                <a:lnTo>
                  <a:pt x="116732" y="2743200"/>
                </a:lnTo>
                <a:lnTo>
                  <a:pt x="136187" y="2684834"/>
                </a:lnTo>
                <a:cubicBezTo>
                  <a:pt x="142672" y="2658894"/>
                  <a:pt x="147188" y="2632380"/>
                  <a:pt x="155643" y="2607013"/>
                </a:cubicBezTo>
                <a:cubicBezTo>
                  <a:pt x="158885" y="2597285"/>
                  <a:pt x="160095" y="2586623"/>
                  <a:pt x="165370" y="2577830"/>
                </a:cubicBezTo>
                <a:cubicBezTo>
                  <a:pt x="170089" y="2569965"/>
                  <a:pt x="178341" y="2564859"/>
                  <a:pt x="184826" y="2558374"/>
                </a:cubicBezTo>
                <a:lnTo>
                  <a:pt x="223736" y="2441643"/>
                </a:lnTo>
                <a:lnTo>
                  <a:pt x="233464" y="2412460"/>
                </a:lnTo>
                <a:lnTo>
                  <a:pt x="243192" y="2383277"/>
                </a:lnTo>
                <a:cubicBezTo>
                  <a:pt x="249677" y="2393005"/>
                  <a:pt x="258950" y="2401369"/>
                  <a:pt x="262647" y="2412460"/>
                </a:cubicBezTo>
                <a:cubicBezTo>
                  <a:pt x="272570" y="2442229"/>
                  <a:pt x="280928" y="2567262"/>
                  <a:pt x="282102" y="2577830"/>
                </a:cubicBezTo>
                <a:cubicBezTo>
                  <a:pt x="284634" y="2600618"/>
                  <a:pt x="288587" y="2623225"/>
                  <a:pt x="291830" y="2645923"/>
                </a:cubicBezTo>
                <a:cubicBezTo>
                  <a:pt x="298726" y="2590758"/>
                  <a:pt x="297514" y="2575093"/>
                  <a:pt x="311285" y="2529191"/>
                </a:cubicBezTo>
                <a:cubicBezTo>
                  <a:pt x="317178" y="2509548"/>
                  <a:pt x="330741" y="2470825"/>
                  <a:pt x="330741" y="2470825"/>
                </a:cubicBezTo>
                <a:cubicBezTo>
                  <a:pt x="328011" y="2454446"/>
                  <a:pt x="311285" y="2356885"/>
                  <a:pt x="311285" y="2344366"/>
                </a:cubicBezTo>
                <a:cubicBezTo>
                  <a:pt x="311285" y="2327832"/>
                  <a:pt x="316663" y="2311679"/>
                  <a:pt x="321013" y="2295728"/>
                </a:cubicBezTo>
                <a:cubicBezTo>
                  <a:pt x="321018" y="2295709"/>
                  <a:pt x="345329" y="2222780"/>
                  <a:pt x="350196" y="2208179"/>
                </a:cubicBezTo>
                <a:cubicBezTo>
                  <a:pt x="353439" y="2198451"/>
                  <a:pt x="357437" y="2188944"/>
                  <a:pt x="359924" y="2178996"/>
                </a:cubicBezTo>
                <a:cubicBezTo>
                  <a:pt x="366409" y="2153055"/>
                  <a:pt x="370924" y="2126541"/>
                  <a:pt x="379379" y="2101174"/>
                </a:cubicBezTo>
                <a:cubicBezTo>
                  <a:pt x="385864" y="2081719"/>
                  <a:pt x="387459" y="2059872"/>
                  <a:pt x="398834" y="2042808"/>
                </a:cubicBezTo>
                <a:cubicBezTo>
                  <a:pt x="405319" y="2033080"/>
                  <a:pt x="413541" y="2024308"/>
                  <a:pt x="418289" y="2013625"/>
                </a:cubicBezTo>
                <a:cubicBezTo>
                  <a:pt x="454058" y="1933146"/>
                  <a:pt x="417246" y="1975760"/>
                  <a:pt x="457200" y="1935804"/>
                </a:cubicBezTo>
                <a:cubicBezTo>
                  <a:pt x="472654" y="1889442"/>
                  <a:pt x="465240" y="1882679"/>
                  <a:pt x="496111" y="1857983"/>
                </a:cubicBezTo>
                <a:cubicBezTo>
                  <a:pt x="524202" y="1835511"/>
                  <a:pt x="523870" y="1845171"/>
                  <a:pt x="544749" y="1819072"/>
                </a:cubicBezTo>
                <a:cubicBezTo>
                  <a:pt x="552052" y="1809943"/>
                  <a:pt x="564204" y="1801580"/>
                  <a:pt x="564204" y="1789889"/>
                </a:cubicBezTo>
                <a:cubicBezTo>
                  <a:pt x="564204" y="1780718"/>
                  <a:pt x="552380" y="1804258"/>
                  <a:pt x="544749" y="1809345"/>
                </a:cubicBezTo>
                <a:cubicBezTo>
                  <a:pt x="532683" y="1817389"/>
                  <a:pt x="520162" y="1826538"/>
                  <a:pt x="505838" y="1828800"/>
                </a:cubicBezTo>
                <a:cubicBezTo>
                  <a:pt x="457689" y="1836403"/>
                  <a:pt x="408562" y="1835285"/>
                  <a:pt x="359924" y="1838528"/>
                </a:cubicBezTo>
                <a:cubicBezTo>
                  <a:pt x="350196" y="1841770"/>
                  <a:pt x="339912" y="1843669"/>
                  <a:pt x="330741" y="1848255"/>
                </a:cubicBezTo>
                <a:cubicBezTo>
                  <a:pt x="320284" y="1853484"/>
                  <a:pt x="312649" y="1864014"/>
                  <a:pt x="301558" y="1867711"/>
                </a:cubicBezTo>
                <a:cubicBezTo>
                  <a:pt x="282846" y="1873948"/>
                  <a:pt x="262647" y="1874196"/>
                  <a:pt x="243192" y="1877438"/>
                </a:cubicBezTo>
                <a:cubicBezTo>
                  <a:pt x="135511" y="1841545"/>
                  <a:pt x="205294" y="1856704"/>
                  <a:pt x="29183" y="1867711"/>
                </a:cubicBezTo>
                <a:cubicBezTo>
                  <a:pt x="19455" y="1874196"/>
                  <a:pt x="0" y="1875475"/>
                  <a:pt x="0" y="1887166"/>
                </a:cubicBezTo>
                <a:cubicBezTo>
                  <a:pt x="0" y="1897420"/>
                  <a:pt x="20012" y="1882024"/>
                  <a:pt x="29183" y="1877438"/>
                </a:cubicBezTo>
                <a:cubicBezTo>
                  <a:pt x="39640" y="1872210"/>
                  <a:pt x="46702" y="1858778"/>
                  <a:pt x="58366" y="1857983"/>
                </a:cubicBezTo>
                <a:cubicBezTo>
                  <a:pt x="191042" y="1848937"/>
                  <a:pt x="324255" y="1851498"/>
                  <a:pt x="457200" y="1848255"/>
                </a:cubicBezTo>
                <a:cubicBezTo>
                  <a:pt x="476655" y="1841770"/>
                  <a:pt x="504191" y="1845864"/>
                  <a:pt x="515566" y="1828800"/>
                </a:cubicBezTo>
                <a:cubicBezTo>
                  <a:pt x="522051" y="1819072"/>
                  <a:pt x="527413" y="1808494"/>
                  <a:pt x="535021" y="1799617"/>
                </a:cubicBezTo>
                <a:cubicBezTo>
                  <a:pt x="566473" y="1762923"/>
                  <a:pt x="568693" y="1764199"/>
                  <a:pt x="603115" y="1741251"/>
                </a:cubicBezTo>
                <a:cubicBezTo>
                  <a:pt x="609600" y="1731523"/>
                  <a:pt x="617342" y="1722525"/>
                  <a:pt x="622570" y="1712068"/>
                </a:cubicBezTo>
                <a:cubicBezTo>
                  <a:pt x="627156" y="1702897"/>
                  <a:pt x="626610" y="1691417"/>
                  <a:pt x="632298" y="1682885"/>
                </a:cubicBezTo>
                <a:cubicBezTo>
                  <a:pt x="639929" y="1671439"/>
                  <a:pt x="651753" y="1663430"/>
                  <a:pt x="661481" y="1653702"/>
                </a:cubicBezTo>
                <a:cubicBezTo>
                  <a:pt x="694177" y="1555618"/>
                  <a:pt x="644288" y="1707766"/>
                  <a:pt x="680936" y="1585608"/>
                </a:cubicBezTo>
                <a:cubicBezTo>
                  <a:pt x="686829" y="1565965"/>
                  <a:pt x="685891" y="1541744"/>
                  <a:pt x="700392" y="1527243"/>
                </a:cubicBezTo>
                <a:cubicBezTo>
                  <a:pt x="728114" y="1499520"/>
                  <a:pt x="712216" y="1512874"/>
                  <a:pt x="749030" y="1488332"/>
                </a:cubicBezTo>
                <a:cubicBezTo>
                  <a:pt x="755515" y="1478604"/>
                  <a:pt x="763737" y="1469832"/>
                  <a:pt x="768485" y="1459149"/>
                </a:cubicBezTo>
                <a:cubicBezTo>
                  <a:pt x="776814" y="1440409"/>
                  <a:pt x="770877" y="1412159"/>
                  <a:pt x="787941" y="1400783"/>
                </a:cubicBezTo>
                <a:lnTo>
                  <a:pt x="817124" y="1381328"/>
                </a:lnTo>
                <a:cubicBezTo>
                  <a:pt x="846642" y="1292768"/>
                  <a:pt x="801358" y="1432651"/>
                  <a:pt x="836579" y="1303506"/>
                </a:cubicBezTo>
                <a:cubicBezTo>
                  <a:pt x="851489" y="1248836"/>
                  <a:pt x="868011" y="1227142"/>
                  <a:pt x="875489" y="1167319"/>
                </a:cubicBezTo>
                <a:cubicBezTo>
                  <a:pt x="886875" y="1076232"/>
                  <a:pt x="878876" y="1114860"/>
                  <a:pt x="894945" y="1050587"/>
                </a:cubicBezTo>
                <a:cubicBezTo>
                  <a:pt x="891702" y="1040859"/>
                  <a:pt x="895471" y="1021404"/>
                  <a:pt x="885217" y="1021404"/>
                </a:cubicBezTo>
                <a:cubicBezTo>
                  <a:pt x="871460" y="1021404"/>
                  <a:pt x="866602" y="1041780"/>
                  <a:pt x="856034" y="1050587"/>
                </a:cubicBezTo>
                <a:cubicBezTo>
                  <a:pt x="800886" y="1096544"/>
                  <a:pt x="854548" y="1041921"/>
                  <a:pt x="787941" y="1089498"/>
                </a:cubicBezTo>
                <a:cubicBezTo>
                  <a:pt x="776746" y="1097494"/>
                  <a:pt x="769326" y="1109874"/>
                  <a:pt x="758758" y="1118681"/>
                </a:cubicBezTo>
                <a:cubicBezTo>
                  <a:pt x="733616" y="1139633"/>
                  <a:pt x="729639" y="1138115"/>
                  <a:pt x="700392" y="1147864"/>
                </a:cubicBezTo>
                <a:cubicBezTo>
                  <a:pt x="693907" y="1154349"/>
                  <a:pt x="688567" y="1162232"/>
                  <a:pt x="680936" y="1167319"/>
                </a:cubicBezTo>
                <a:cubicBezTo>
                  <a:pt x="668870" y="1175363"/>
                  <a:pt x="650454" y="1174974"/>
                  <a:pt x="642026" y="1186774"/>
                </a:cubicBezTo>
                <a:cubicBezTo>
                  <a:pt x="632416" y="1200228"/>
                  <a:pt x="635885" y="1219273"/>
                  <a:pt x="632298" y="1235413"/>
                </a:cubicBezTo>
                <a:cubicBezTo>
                  <a:pt x="629398" y="1248464"/>
                  <a:pt x="616591" y="1262365"/>
                  <a:pt x="622570" y="1274323"/>
                </a:cubicBezTo>
                <a:cubicBezTo>
                  <a:pt x="626672" y="1282526"/>
                  <a:pt x="636297" y="1262030"/>
                  <a:pt x="642026" y="1254868"/>
                </a:cubicBezTo>
                <a:cubicBezTo>
                  <a:pt x="649329" y="1245739"/>
                  <a:pt x="654686" y="1235199"/>
                  <a:pt x="661481" y="1225685"/>
                </a:cubicBezTo>
                <a:cubicBezTo>
                  <a:pt x="670904" y="1212492"/>
                  <a:pt x="681241" y="1199967"/>
                  <a:pt x="690664" y="1186774"/>
                </a:cubicBezTo>
                <a:cubicBezTo>
                  <a:pt x="697459" y="1177260"/>
                  <a:pt x="701321" y="1165290"/>
                  <a:pt x="710119" y="1157591"/>
                </a:cubicBezTo>
                <a:cubicBezTo>
                  <a:pt x="751285" y="1121571"/>
                  <a:pt x="757587" y="1122314"/>
                  <a:pt x="797668" y="1108953"/>
                </a:cubicBezTo>
                <a:cubicBezTo>
                  <a:pt x="835671" y="1070952"/>
                  <a:pt x="795794" y="1105027"/>
                  <a:pt x="846307" y="1079770"/>
                </a:cubicBezTo>
                <a:cubicBezTo>
                  <a:pt x="921736" y="1042055"/>
                  <a:pt x="831319" y="1075039"/>
                  <a:pt x="904672" y="1050587"/>
                </a:cubicBezTo>
                <a:cubicBezTo>
                  <a:pt x="901430" y="1060315"/>
                  <a:pt x="896631" y="1069656"/>
                  <a:pt x="894945" y="1079770"/>
                </a:cubicBezTo>
                <a:cubicBezTo>
                  <a:pt x="881229" y="1162069"/>
                  <a:pt x="882599" y="1187899"/>
                  <a:pt x="894945" y="1274323"/>
                </a:cubicBezTo>
                <a:cubicBezTo>
                  <a:pt x="896395" y="1284474"/>
                  <a:pt x="901430" y="1293778"/>
                  <a:pt x="904672" y="1303506"/>
                </a:cubicBezTo>
                <a:cubicBezTo>
                  <a:pt x="907915" y="1397540"/>
                  <a:pt x="904550" y="1492035"/>
                  <a:pt x="914400" y="1585608"/>
                </a:cubicBezTo>
                <a:cubicBezTo>
                  <a:pt x="917811" y="1618016"/>
                  <a:pt x="924128" y="1520919"/>
                  <a:pt x="924128" y="1488332"/>
                </a:cubicBezTo>
                <a:cubicBezTo>
                  <a:pt x="924128" y="1413683"/>
                  <a:pt x="920126" y="1339025"/>
                  <a:pt x="914400" y="1264596"/>
                </a:cubicBezTo>
                <a:cubicBezTo>
                  <a:pt x="913614" y="1254372"/>
                  <a:pt x="907915" y="1245141"/>
                  <a:pt x="904672" y="1235413"/>
                </a:cubicBezTo>
                <a:cubicBezTo>
                  <a:pt x="907915" y="1180290"/>
                  <a:pt x="909996" y="1125086"/>
                  <a:pt x="914400" y="1070043"/>
                </a:cubicBezTo>
                <a:cubicBezTo>
                  <a:pt x="915183" y="1060251"/>
                  <a:pt x="919869" y="986348"/>
                  <a:pt x="933855" y="963038"/>
                </a:cubicBezTo>
                <a:cubicBezTo>
                  <a:pt x="938574" y="955174"/>
                  <a:pt x="946826" y="950068"/>
                  <a:pt x="953311" y="943583"/>
                </a:cubicBezTo>
                <a:cubicBezTo>
                  <a:pt x="955602" y="934420"/>
                  <a:pt x="966421" y="886910"/>
                  <a:pt x="972766" y="875489"/>
                </a:cubicBezTo>
                <a:cubicBezTo>
                  <a:pt x="984122" y="855049"/>
                  <a:pt x="998707" y="836578"/>
                  <a:pt x="1011677" y="817123"/>
                </a:cubicBezTo>
                <a:cubicBezTo>
                  <a:pt x="1018162" y="807395"/>
                  <a:pt x="1027435" y="799031"/>
                  <a:pt x="1031132" y="787940"/>
                </a:cubicBezTo>
                <a:cubicBezTo>
                  <a:pt x="1039044" y="764206"/>
                  <a:pt x="1041459" y="748430"/>
                  <a:pt x="1060315" y="729574"/>
                </a:cubicBezTo>
                <a:cubicBezTo>
                  <a:pt x="1068582" y="721307"/>
                  <a:pt x="1079770" y="716604"/>
                  <a:pt x="1089498" y="710119"/>
                </a:cubicBezTo>
                <a:cubicBezTo>
                  <a:pt x="1092741" y="700391"/>
                  <a:pt x="1094246" y="689900"/>
                  <a:pt x="1099226" y="680936"/>
                </a:cubicBezTo>
                <a:cubicBezTo>
                  <a:pt x="1110581" y="660496"/>
                  <a:pt x="1130742" y="644752"/>
                  <a:pt x="1138136" y="622570"/>
                </a:cubicBezTo>
                <a:lnTo>
                  <a:pt x="1147864" y="593387"/>
                </a:lnTo>
                <a:cubicBezTo>
                  <a:pt x="1151107" y="564204"/>
                  <a:pt x="1154161" y="534999"/>
                  <a:pt x="1157592" y="505838"/>
                </a:cubicBezTo>
                <a:cubicBezTo>
                  <a:pt x="1161674" y="471141"/>
                  <a:pt x="1167059" y="416001"/>
                  <a:pt x="1177047" y="379379"/>
                </a:cubicBezTo>
                <a:cubicBezTo>
                  <a:pt x="1177052" y="379360"/>
                  <a:pt x="1201363" y="306431"/>
                  <a:pt x="1206230" y="291830"/>
                </a:cubicBezTo>
                <a:lnTo>
                  <a:pt x="1215958" y="262647"/>
                </a:lnTo>
                <a:cubicBezTo>
                  <a:pt x="1219200" y="243192"/>
                  <a:pt x="1221817" y="223622"/>
                  <a:pt x="1225685" y="204281"/>
                </a:cubicBezTo>
                <a:cubicBezTo>
                  <a:pt x="1243174" y="116832"/>
                  <a:pt x="1228152" y="218669"/>
                  <a:pt x="1245141" y="116732"/>
                </a:cubicBezTo>
                <a:cubicBezTo>
                  <a:pt x="1248910" y="94116"/>
                  <a:pt x="1250371" y="71121"/>
                  <a:pt x="1254868" y="48638"/>
                </a:cubicBezTo>
                <a:lnTo>
                  <a:pt x="1245141" y="0"/>
                </a:lnTo>
                <a:close/>
              </a:path>
            </a:pathLst>
          </a:custGeom>
          <a:solidFill>
            <a:srgbClr val="FFFF00"/>
          </a:solidFill>
          <a:ln w="9525" cap="flat" cmpd="sng" algn="ctr">
            <a:solidFill>
              <a:srgbClr val="FFFF00">
                <a:alpha val="29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CCECFF"/>
              </a:solidFill>
            </a:endParaRPr>
          </a:p>
        </p:txBody>
      </p:sp>
      <p:sp>
        <p:nvSpPr>
          <p:cNvPr id="193" name="Freeform 192"/>
          <p:cNvSpPr/>
          <p:nvPr/>
        </p:nvSpPr>
        <p:spPr bwMode="auto">
          <a:xfrm rot="20143013" flipH="1">
            <a:off x="4120419" y="862865"/>
            <a:ext cx="150329" cy="1182733"/>
          </a:xfrm>
          <a:custGeom>
            <a:avLst/>
            <a:gdLst>
              <a:gd name="connsiteX0" fmla="*/ 0 w 1529403"/>
              <a:gd name="connsiteY0" fmla="*/ 0 h 2523461"/>
              <a:gd name="connsiteX1" fmla="*/ 0 w 1529403"/>
              <a:gd name="connsiteY1" fmla="*/ 0 h 2523461"/>
              <a:gd name="connsiteX2" fmla="*/ 29183 w 1529403"/>
              <a:gd name="connsiteY2" fmla="*/ 77821 h 2523461"/>
              <a:gd name="connsiteX3" fmla="*/ 68094 w 1529403"/>
              <a:gd name="connsiteY3" fmla="*/ 136187 h 2523461"/>
              <a:gd name="connsiteX4" fmla="*/ 77822 w 1529403"/>
              <a:gd name="connsiteY4" fmla="*/ 165370 h 2523461"/>
              <a:gd name="connsiteX5" fmla="*/ 136187 w 1529403"/>
              <a:gd name="connsiteY5" fmla="*/ 184825 h 2523461"/>
              <a:gd name="connsiteX6" fmla="*/ 155643 w 1529403"/>
              <a:gd name="connsiteY6" fmla="*/ 243191 h 2523461"/>
              <a:gd name="connsiteX7" fmla="*/ 175098 w 1529403"/>
              <a:gd name="connsiteY7" fmla="*/ 272374 h 2523461"/>
              <a:gd name="connsiteX8" fmla="*/ 223736 w 1529403"/>
              <a:gd name="connsiteY8" fmla="*/ 359923 h 2523461"/>
              <a:gd name="connsiteX9" fmla="*/ 243192 w 1529403"/>
              <a:gd name="connsiteY9" fmla="*/ 379378 h 2523461"/>
              <a:gd name="connsiteX10" fmla="*/ 282102 w 1529403"/>
              <a:gd name="connsiteY10" fmla="*/ 428017 h 2523461"/>
              <a:gd name="connsiteX11" fmla="*/ 330741 w 1529403"/>
              <a:gd name="connsiteY11" fmla="*/ 505838 h 2523461"/>
              <a:gd name="connsiteX12" fmla="*/ 379379 w 1529403"/>
              <a:gd name="connsiteY12" fmla="*/ 573932 h 2523461"/>
              <a:gd name="connsiteX13" fmla="*/ 418290 w 1529403"/>
              <a:gd name="connsiteY13" fmla="*/ 622570 h 2523461"/>
              <a:gd name="connsiteX14" fmla="*/ 408562 w 1529403"/>
              <a:gd name="connsiteY14" fmla="*/ 700391 h 2523461"/>
              <a:gd name="connsiteX15" fmla="*/ 398834 w 1529403"/>
              <a:gd name="connsiteY15" fmla="*/ 749029 h 2523461"/>
              <a:gd name="connsiteX16" fmla="*/ 389107 w 1529403"/>
              <a:gd name="connsiteY16" fmla="*/ 836578 h 2523461"/>
              <a:gd name="connsiteX17" fmla="*/ 379379 w 1529403"/>
              <a:gd name="connsiteY17" fmla="*/ 865761 h 2523461"/>
              <a:gd name="connsiteX18" fmla="*/ 350196 w 1529403"/>
              <a:gd name="connsiteY18" fmla="*/ 963038 h 2523461"/>
              <a:gd name="connsiteX19" fmla="*/ 340468 w 1529403"/>
              <a:gd name="connsiteY19" fmla="*/ 992221 h 2523461"/>
              <a:gd name="connsiteX20" fmla="*/ 321013 w 1529403"/>
              <a:gd name="connsiteY20" fmla="*/ 1031132 h 2523461"/>
              <a:gd name="connsiteX21" fmla="*/ 301558 w 1529403"/>
              <a:gd name="connsiteY21" fmla="*/ 1108953 h 2523461"/>
              <a:gd name="connsiteX22" fmla="*/ 311285 w 1529403"/>
              <a:gd name="connsiteY22" fmla="*/ 1245140 h 2523461"/>
              <a:gd name="connsiteX23" fmla="*/ 321013 w 1529403"/>
              <a:gd name="connsiteY23" fmla="*/ 1284051 h 2523461"/>
              <a:gd name="connsiteX24" fmla="*/ 330741 w 1529403"/>
              <a:gd name="connsiteY24" fmla="*/ 1352144 h 2523461"/>
              <a:gd name="connsiteX25" fmla="*/ 321013 w 1529403"/>
              <a:gd name="connsiteY25" fmla="*/ 1556425 h 2523461"/>
              <a:gd name="connsiteX26" fmla="*/ 340468 w 1529403"/>
              <a:gd name="connsiteY26" fmla="*/ 1108953 h 2523461"/>
              <a:gd name="connsiteX27" fmla="*/ 369651 w 1529403"/>
              <a:gd name="connsiteY27" fmla="*/ 1050587 h 2523461"/>
              <a:gd name="connsiteX28" fmla="*/ 408562 w 1529403"/>
              <a:gd name="connsiteY28" fmla="*/ 1108953 h 2523461"/>
              <a:gd name="connsiteX29" fmla="*/ 428017 w 1529403"/>
              <a:gd name="connsiteY29" fmla="*/ 1138136 h 2523461"/>
              <a:gd name="connsiteX30" fmla="*/ 408562 w 1529403"/>
              <a:gd name="connsiteY30" fmla="*/ 1079770 h 2523461"/>
              <a:gd name="connsiteX31" fmla="*/ 398834 w 1529403"/>
              <a:gd name="connsiteY31" fmla="*/ 1050587 h 2523461"/>
              <a:gd name="connsiteX32" fmla="*/ 408562 w 1529403"/>
              <a:gd name="connsiteY32" fmla="*/ 894944 h 2523461"/>
              <a:gd name="connsiteX33" fmla="*/ 437745 w 1529403"/>
              <a:gd name="connsiteY33" fmla="*/ 700391 h 2523461"/>
              <a:gd name="connsiteX34" fmla="*/ 476656 w 1529403"/>
              <a:gd name="connsiteY34" fmla="*/ 817123 h 2523461"/>
              <a:gd name="connsiteX35" fmla="*/ 486383 w 1529403"/>
              <a:gd name="connsiteY35" fmla="*/ 846306 h 2523461"/>
              <a:gd name="connsiteX36" fmla="*/ 496111 w 1529403"/>
              <a:gd name="connsiteY36" fmla="*/ 875489 h 2523461"/>
              <a:gd name="connsiteX37" fmla="*/ 515566 w 1529403"/>
              <a:gd name="connsiteY37" fmla="*/ 972766 h 2523461"/>
              <a:gd name="connsiteX38" fmla="*/ 525294 w 1529403"/>
              <a:gd name="connsiteY38" fmla="*/ 1128408 h 2523461"/>
              <a:gd name="connsiteX39" fmla="*/ 535022 w 1529403"/>
              <a:gd name="connsiteY39" fmla="*/ 1177046 h 2523461"/>
              <a:gd name="connsiteX40" fmla="*/ 554477 w 1529403"/>
              <a:gd name="connsiteY40" fmla="*/ 1206229 h 2523461"/>
              <a:gd name="connsiteX41" fmla="*/ 583660 w 1529403"/>
              <a:gd name="connsiteY41" fmla="*/ 1254868 h 2523461"/>
              <a:gd name="connsiteX42" fmla="*/ 593387 w 1529403"/>
              <a:gd name="connsiteY42" fmla="*/ 1284051 h 2523461"/>
              <a:gd name="connsiteX43" fmla="*/ 642026 w 1529403"/>
              <a:gd name="connsiteY43" fmla="*/ 1332689 h 2523461"/>
              <a:gd name="connsiteX44" fmla="*/ 671209 w 1529403"/>
              <a:gd name="connsiteY44" fmla="*/ 1391055 h 2523461"/>
              <a:gd name="connsiteX45" fmla="*/ 700392 w 1529403"/>
              <a:gd name="connsiteY45" fmla="*/ 1439693 h 2523461"/>
              <a:gd name="connsiteX46" fmla="*/ 710119 w 1529403"/>
              <a:gd name="connsiteY46" fmla="*/ 1468876 h 2523461"/>
              <a:gd name="connsiteX47" fmla="*/ 768485 w 1529403"/>
              <a:gd name="connsiteY47" fmla="*/ 1546698 h 2523461"/>
              <a:gd name="connsiteX48" fmla="*/ 787941 w 1529403"/>
              <a:gd name="connsiteY48" fmla="*/ 1605063 h 2523461"/>
              <a:gd name="connsiteX49" fmla="*/ 807396 w 1529403"/>
              <a:gd name="connsiteY49" fmla="*/ 1634246 h 2523461"/>
              <a:gd name="connsiteX50" fmla="*/ 826851 w 1529403"/>
              <a:gd name="connsiteY50" fmla="*/ 1692612 h 2523461"/>
              <a:gd name="connsiteX51" fmla="*/ 836579 w 1529403"/>
              <a:gd name="connsiteY51" fmla="*/ 1780161 h 2523461"/>
              <a:gd name="connsiteX52" fmla="*/ 856034 w 1529403"/>
              <a:gd name="connsiteY52" fmla="*/ 1828800 h 2523461"/>
              <a:gd name="connsiteX53" fmla="*/ 875490 w 1529403"/>
              <a:gd name="connsiteY53" fmla="*/ 1887166 h 2523461"/>
              <a:gd name="connsiteX54" fmla="*/ 904673 w 1529403"/>
              <a:gd name="connsiteY54" fmla="*/ 1926076 h 2523461"/>
              <a:gd name="connsiteX55" fmla="*/ 924128 w 1529403"/>
              <a:gd name="connsiteY55" fmla="*/ 1955259 h 2523461"/>
              <a:gd name="connsiteX56" fmla="*/ 972766 w 1529403"/>
              <a:gd name="connsiteY56" fmla="*/ 1994170 h 2523461"/>
              <a:gd name="connsiteX57" fmla="*/ 1021405 w 1529403"/>
              <a:gd name="connsiteY57" fmla="*/ 2042808 h 2523461"/>
              <a:gd name="connsiteX58" fmla="*/ 1089498 w 1529403"/>
              <a:gd name="connsiteY58" fmla="*/ 2110902 h 2523461"/>
              <a:gd name="connsiteX59" fmla="*/ 1118681 w 1529403"/>
              <a:gd name="connsiteY59" fmla="*/ 2140085 h 2523461"/>
              <a:gd name="connsiteX60" fmla="*/ 1167319 w 1529403"/>
              <a:gd name="connsiteY60" fmla="*/ 2178995 h 2523461"/>
              <a:gd name="connsiteX61" fmla="*/ 1196502 w 1529403"/>
              <a:gd name="connsiteY61" fmla="*/ 2198451 h 2523461"/>
              <a:gd name="connsiteX62" fmla="*/ 1254868 w 1529403"/>
              <a:gd name="connsiteY62" fmla="*/ 2237361 h 2523461"/>
              <a:gd name="connsiteX63" fmla="*/ 1293779 w 1529403"/>
              <a:gd name="connsiteY63" fmla="*/ 2305455 h 2523461"/>
              <a:gd name="connsiteX64" fmla="*/ 1303507 w 1529403"/>
              <a:gd name="connsiteY64" fmla="*/ 2334638 h 2523461"/>
              <a:gd name="connsiteX65" fmla="*/ 1322962 w 1529403"/>
              <a:gd name="connsiteY65" fmla="*/ 2363821 h 2523461"/>
              <a:gd name="connsiteX66" fmla="*/ 1342417 w 1529403"/>
              <a:gd name="connsiteY66" fmla="*/ 2402732 h 2523461"/>
              <a:gd name="connsiteX67" fmla="*/ 1361873 w 1529403"/>
              <a:gd name="connsiteY67" fmla="*/ 2461098 h 2523461"/>
              <a:gd name="connsiteX68" fmla="*/ 1371600 w 1529403"/>
              <a:gd name="connsiteY68" fmla="*/ 2519463 h 2523461"/>
              <a:gd name="connsiteX69" fmla="*/ 1361873 w 1529403"/>
              <a:gd name="connsiteY69" fmla="*/ 2451370 h 2523461"/>
              <a:gd name="connsiteX70" fmla="*/ 1352145 w 1529403"/>
              <a:gd name="connsiteY70" fmla="*/ 2422187 h 2523461"/>
              <a:gd name="connsiteX71" fmla="*/ 1342417 w 1529403"/>
              <a:gd name="connsiteY71" fmla="*/ 2373549 h 2523461"/>
              <a:gd name="connsiteX72" fmla="*/ 1332690 w 1529403"/>
              <a:gd name="connsiteY72" fmla="*/ 2315183 h 2523461"/>
              <a:gd name="connsiteX73" fmla="*/ 1313234 w 1529403"/>
              <a:gd name="connsiteY73" fmla="*/ 2295727 h 2523461"/>
              <a:gd name="connsiteX74" fmla="*/ 1293779 w 1529403"/>
              <a:gd name="connsiteY74" fmla="*/ 2266544 h 2523461"/>
              <a:gd name="connsiteX75" fmla="*/ 1264596 w 1529403"/>
              <a:gd name="connsiteY75" fmla="*/ 2208178 h 2523461"/>
              <a:gd name="connsiteX76" fmla="*/ 1206230 w 1529403"/>
              <a:gd name="connsiteY76" fmla="*/ 2188723 h 2523461"/>
              <a:gd name="connsiteX77" fmla="*/ 1245141 w 1529403"/>
              <a:gd name="connsiteY77" fmla="*/ 2198451 h 2523461"/>
              <a:gd name="connsiteX78" fmla="*/ 1274324 w 1529403"/>
              <a:gd name="connsiteY78" fmla="*/ 2208178 h 2523461"/>
              <a:gd name="connsiteX79" fmla="*/ 1322962 w 1529403"/>
              <a:gd name="connsiteY79" fmla="*/ 2217906 h 2523461"/>
              <a:gd name="connsiteX80" fmla="*/ 1449422 w 1529403"/>
              <a:gd name="connsiteY80" fmla="*/ 2276272 h 2523461"/>
              <a:gd name="connsiteX81" fmla="*/ 1488332 w 1529403"/>
              <a:gd name="connsiteY81" fmla="*/ 2286000 h 2523461"/>
              <a:gd name="connsiteX82" fmla="*/ 1459149 w 1529403"/>
              <a:gd name="connsiteY82" fmla="*/ 2276272 h 2523461"/>
              <a:gd name="connsiteX83" fmla="*/ 1429966 w 1529403"/>
              <a:gd name="connsiteY83" fmla="*/ 2266544 h 2523461"/>
              <a:gd name="connsiteX84" fmla="*/ 1361873 w 1529403"/>
              <a:gd name="connsiteY84" fmla="*/ 2247089 h 2523461"/>
              <a:gd name="connsiteX85" fmla="*/ 1322962 w 1529403"/>
              <a:gd name="connsiteY85" fmla="*/ 2237361 h 2523461"/>
              <a:gd name="connsiteX86" fmla="*/ 1254868 w 1529403"/>
              <a:gd name="connsiteY86" fmla="*/ 2198451 h 2523461"/>
              <a:gd name="connsiteX87" fmla="*/ 1225685 w 1529403"/>
              <a:gd name="connsiteY87" fmla="*/ 2188723 h 2523461"/>
              <a:gd name="connsiteX88" fmla="*/ 1177047 w 1529403"/>
              <a:gd name="connsiteY88" fmla="*/ 2149812 h 2523461"/>
              <a:gd name="connsiteX89" fmla="*/ 1167319 w 1529403"/>
              <a:gd name="connsiteY89" fmla="*/ 2120629 h 2523461"/>
              <a:gd name="connsiteX90" fmla="*/ 1099226 w 1529403"/>
              <a:gd name="connsiteY90" fmla="*/ 2062263 h 2523461"/>
              <a:gd name="connsiteX91" fmla="*/ 1079770 w 1529403"/>
              <a:gd name="connsiteY91" fmla="*/ 2042808 h 2523461"/>
              <a:gd name="connsiteX92" fmla="*/ 1070043 w 1529403"/>
              <a:gd name="connsiteY92" fmla="*/ 1994170 h 2523461"/>
              <a:gd name="connsiteX93" fmla="*/ 1040860 w 1529403"/>
              <a:gd name="connsiteY93" fmla="*/ 1984442 h 2523461"/>
              <a:gd name="connsiteX94" fmla="*/ 1001949 w 1529403"/>
              <a:gd name="connsiteY94" fmla="*/ 1935804 h 2523461"/>
              <a:gd name="connsiteX95" fmla="*/ 943583 w 1529403"/>
              <a:gd name="connsiteY95" fmla="*/ 1916349 h 2523461"/>
              <a:gd name="connsiteX96" fmla="*/ 914400 w 1529403"/>
              <a:gd name="connsiteY96" fmla="*/ 1906621 h 2523461"/>
              <a:gd name="connsiteX97" fmla="*/ 875490 w 1529403"/>
              <a:gd name="connsiteY97" fmla="*/ 1848255 h 2523461"/>
              <a:gd name="connsiteX98" fmla="*/ 836579 w 1529403"/>
              <a:gd name="connsiteY98" fmla="*/ 1799617 h 2523461"/>
              <a:gd name="connsiteX99" fmla="*/ 826851 w 1529403"/>
              <a:gd name="connsiteY99" fmla="*/ 1712068 h 2523461"/>
              <a:gd name="connsiteX100" fmla="*/ 826851 w 1529403"/>
              <a:gd name="connsiteY100" fmla="*/ 1605063 h 2523461"/>
              <a:gd name="connsiteX101" fmla="*/ 875490 w 1529403"/>
              <a:gd name="connsiteY101" fmla="*/ 1595336 h 2523461"/>
              <a:gd name="connsiteX102" fmla="*/ 1021405 w 1529403"/>
              <a:gd name="connsiteY102" fmla="*/ 1614791 h 2523461"/>
              <a:gd name="connsiteX103" fmla="*/ 1050587 w 1529403"/>
              <a:gd name="connsiteY103" fmla="*/ 1624519 h 2523461"/>
              <a:gd name="connsiteX104" fmla="*/ 1108953 w 1529403"/>
              <a:gd name="connsiteY104" fmla="*/ 1634246 h 2523461"/>
              <a:gd name="connsiteX105" fmla="*/ 1410511 w 1529403"/>
              <a:gd name="connsiteY105" fmla="*/ 1634246 h 2523461"/>
              <a:gd name="connsiteX106" fmla="*/ 1468877 w 1529403"/>
              <a:gd name="connsiteY106" fmla="*/ 1653702 h 2523461"/>
              <a:gd name="connsiteX107" fmla="*/ 1498060 w 1529403"/>
              <a:gd name="connsiteY107" fmla="*/ 1663429 h 2523461"/>
              <a:gd name="connsiteX108" fmla="*/ 1459149 w 1529403"/>
              <a:gd name="connsiteY108" fmla="*/ 1663429 h 2523461"/>
              <a:gd name="connsiteX109" fmla="*/ 1400783 w 1529403"/>
              <a:gd name="connsiteY109" fmla="*/ 1653702 h 2523461"/>
              <a:gd name="connsiteX110" fmla="*/ 1322962 w 1529403"/>
              <a:gd name="connsiteY110" fmla="*/ 1643974 h 2523461"/>
              <a:gd name="connsiteX111" fmla="*/ 1293779 w 1529403"/>
              <a:gd name="connsiteY111" fmla="*/ 1624519 h 2523461"/>
              <a:gd name="connsiteX112" fmla="*/ 1313234 w 1529403"/>
              <a:gd name="connsiteY112" fmla="*/ 1605063 h 2523461"/>
              <a:gd name="connsiteX113" fmla="*/ 1342417 w 1529403"/>
              <a:gd name="connsiteY113" fmla="*/ 1566153 h 2523461"/>
              <a:gd name="connsiteX114" fmla="*/ 1352145 w 1529403"/>
              <a:gd name="connsiteY114" fmla="*/ 1536970 h 2523461"/>
              <a:gd name="connsiteX115" fmla="*/ 1332690 w 1529403"/>
              <a:gd name="connsiteY115" fmla="*/ 1566153 h 2523461"/>
              <a:gd name="connsiteX116" fmla="*/ 1303507 w 1529403"/>
              <a:gd name="connsiteY116" fmla="*/ 1585608 h 2523461"/>
              <a:gd name="connsiteX117" fmla="*/ 1254868 w 1529403"/>
              <a:gd name="connsiteY117" fmla="*/ 1614791 h 2523461"/>
              <a:gd name="connsiteX118" fmla="*/ 1206230 w 1529403"/>
              <a:gd name="connsiteY118" fmla="*/ 1605063 h 2523461"/>
              <a:gd name="connsiteX119" fmla="*/ 1147864 w 1529403"/>
              <a:gd name="connsiteY119" fmla="*/ 1585608 h 2523461"/>
              <a:gd name="connsiteX120" fmla="*/ 875490 w 1529403"/>
              <a:gd name="connsiteY120" fmla="*/ 1585608 h 2523461"/>
              <a:gd name="connsiteX121" fmla="*/ 826851 w 1529403"/>
              <a:gd name="connsiteY121" fmla="*/ 1546698 h 2523461"/>
              <a:gd name="connsiteX122" fmla="*/ 768485 w 1529403"/>
              <a:gd name="connsiteY122" fmla="*/ 1527242 h 2523461"/>
              <a:gd name="connsiteX123" fmla="*/ 739302 w 1529403"/>
              <a:gd name="connsiteY123" fmla="*/ 1517515 h 2523461"/>
              <a:gd name="connsiteX124" fmla="*/ 729575 w 1529403"/>
              <a:gd name="connsiteY124" fmla="*/ 1488332 h 2523461"/>
              <a:gd name="connsiteX125" fmla="*/ 680936 w 1529403"/>
              <a:gd name="connsiteY125" fmla="*/ 1449421 h 2523461"/>
              <a:gd name="connsiteX126" fmla="*/ 671209 w 1529403"/>
              <a:gd name="connsiteY126" fmla="*/ 1420238 h 2523461"/>
              <a:gd name="connsiteX127" fmla="*/ 651753 w 1529403"/>
              <a:gd name="connsiteY127" fmla="*/ 1400783 h 2523461"/>
              <a:gd name="connsiteX128" fmla="*/ 632298 w 1529403"/>
              <a:gd name="connsiteY128" fmla="*/ 1342417 h 2523461"/>
              <a:gd name="connsiteX129" fmla="*/ 622570 w 1529403"/>
              <a:gd name="connsiteY129" fmla="*/ 1313234 h 2523461"/>
              <a:gd name="connsiteX130" fmla="*/ 583660 w 1529403"/>
              <a:gd name="connsiteY130" fmla="*/ 1254868 h 2523461"/>
              <a:gd name="connsiteX131" fmla="*/ 593387 w 1529403"/>
              <a:gd name="connsiteY131" fmla="*/ 1196502 h 2523461"/>
              <a:gd name="connsiteX132" fmla="*/ 603115 w 1529403"/>
              <a:gd name="connsiteY132" fmla="*/ 1147863 h 2523461"/>
              <a:gd name="connsiteX133" fmla="*/ 564205 w 1529403"/>
              <a:gd name="connsiteY133" fmla="*/ 1099225 h 2523461"/>
              <a:gd name="connsiteX134" fmla="*/ 554477 w 1529403"/>
              <a:gd name="connsiteY134" fmla="*/ 1001949 h 2523461"/>
              <a:gd name="connsiteX135" fmla="*/ 544749 w 1529403"/>
              <a:gd name="connsiteY135" fmla="*/ 972766 h 2523461"/>
              <a:gd name="connsiteX136" fmla="*/ 593387 w 1529403"/>
              <a:gd name="connsiteY136" fmla="*/ 982493 h 2523461"/>
              <a:gd name="connsiteX137" fmla="*/ 612843 w 1529403"/>
              <a:gd name="connsiteY137" fmla="*/ 1001949 h 2523461"/>
              <a:gd name="connsiteX138" fmla="*/ 690664 w 1529403"/>
              <a:gd name="connsiteY138" fmla="*/ 1031132 h 2523461"/>
              <a:gd name="connsiteX139" fmla="*/ 710119 w 1529403"/>
              <a:gd name="connsiteY139" fmla="*/ 1099225 h 2523461"/>
              <a:gd name="connsiteX140" fmla="*/ 758758 w 1529403"/>
              <a:gd name="connsiteY140" fmla="*/ 1157591 h 2523461"/>
              <a:gd name="connsiteX141" fmla="*/ 768485 w 1529403"/>
              <a:gd name="connsiteY141" fmla="*/ 1186774 h 2523461"/>
              <a:gd name="connsiteX142" fmla="*/ 797668 w 1529403"/>
              <a:gd name="connsiteY142" fmla="*/ 1196502 h 2523461"/>
              <a:gd name="connsiteX143" fmla="*/ 817124 w 1529403"/>
              <a:gd name="connsiteY143" fmla="*/ 1215957 h 2523461"/>
              <a:gd name="connsiteX144" fmla="*/ 846307 w 1529403"/>
              <a:gd name="connsiteY144" fmla="*/ 1264595 h 2523461"/>
              <a:gd name="connsiteX145" fmla="*/ 865762 w 1529403"/>
              <a:gd name="connsiteY145" fmla="*/ 1332689 h 2523461"/>
              <a:gd name="connsiteX146" fmla="*/ 846307 w 1529403"/>
              <a:gd name="connsiteY146" fmla="*/ 1293778 h 2523461"/>
              <a:gd name="connsiteX147" fmla="*/ 826851 w 1529403"/>
              <a:gd name="connsiteY147" fmla="*/ 1235412 h 2523461"/>
              <a:gd name="connsiteX148" fmla="*/ 787941 w 1529403"/>
              <a:gd name="connsiteY148" fmla="*/ 1177046 h 2523461"/>
              <a:gd name="connsiteX149" fmla="*/ 758758 w 1529403"/>
              <a:gd name="connsiteY149" fmla="*/ 1118681 h 2523461"/>
              <a:gd name="connsiteX150" fmla="*/ 729575 w 1529403"/>
              <a:gd name="connsiteY150" fmla="*/ 1099225 h 2523461"/>
              <a:gd name="connsiteX151" fmla="*/ 710119 w 1529403"/>
              <a:gd name="connsiteY151" fmla="*/ 1079770 h 2523461"/>
              <a:gd name="connsiteX152" fmla="*/ 700392 w 1529403"/>
              <a:gd name="connsiteY152" fmla="*/ 1050587 h 2523461"/>
              <a:gd name="connsiteX153" fmla="*/ 671209 w 1529403"/>
              <a:gd name="connsiteY153" fmla="*/ 1040859 h 2523461"/>
              <a:gd name="connsiteX154" fmla="*/ 651753 w 1529403"/>
              <a:gd name="connsiteY154" fmla="*/ 1021404 h 2523461"/>
              <a:gd name="connsiteX155" fmla="*/ 622570 w 1529403"/>
              <a:gd name="connsiteY155" fmla="*/ 1011676 h 2523461"/>
              <a:gd name="connsiteX156" fmla="*/ 544749 w 1529403"/>
              <a:gd name="connsiteY156" fmla="*/ 953310 h 2523461"/>
              <a:gd name="connsiteX157" fmla="*/ 525294 w 1529403"/>
              <a:gd name="connsiteY157" fmla="*/ 826851 h 2523461"/>
              <a:gd name="connsiteX158" fmla="*/ 515566 w 1529403"/>
              <a:gd name="connsiteY158" fmla="*/ 797668 h 2523461"/>
              <a:gd name="connsiteX159" fmla="*/ 496111 w 1529403"/>
              <a:gd name="connsiteY159" fmla="*/ 719846 h 2523461"/>
              <a:gd name="connsiteX160" fmla="*/ 505839 w 1529403"/>
              <a:gd name="connsiteY160" fmla="*/ 671208 h 2523461"/>
              <a:gd name="connsiteX161" fmla="*/ 486383 w 1529403"/>
              <a:gd name="connsiteY161" fmla="*/ 651753 h 2523461"/>
              <a:gd name="connsiteX162" fmla="*/ 428017 w 1529403"/>
              <a:gd name="connsiteY162" fmla="*/ 622570 h 2523461"/>
              <a:gd name="connsiteX163" fmla="*/ 408562 w 1529403"/>
              <a:gd name="connsiteY163" fmla="*/ 593387 h 2523461"/>
              <a:gd name="connsiteX164" fmla="*/ 398834 w 1529403"/>
              <a:gd name="connsiteY164" fmla="*/ 564204 h 2523461"/>
              <a:gd name="connsiteX165" fmla="*/ 359924 w 1529403"/>
              <a:gd name="connsiteY165" fmla="*/ 505838 h 2523461"/>
              <a:gd name="connsiteX166" fmla="*/ 340468 w 1529403"/>
              <a:gd name="connsiteY166" fmla="*/ 476655 h 2523461"/>
              <a:gd name="connsiteX167" fmla="*/ 311285 w 1529403"/>
              <a:gd name="connsiteY167" fmla="*/ 447472 h 2523461"/>
              <a:gd name="connsiteX168" fmla="*/ 291830 w 1529403"/>
              <a:gd name="connsiteY168" fmla="*/ 389106 h 2523461"/>
              <a:gd name="connsiteX169" fmla="*/ 272375 w 1529403"/>
              <a:gd name="connsiteY169" fmla="*/ 359923 h 2523461"/>
              <a:gd name="connsiteX170" fmla="*/ 262647 w 1529403"/>
              <a:gd name="connsiteY170" fmla="*/ 330740 h 2523461"/>
              <a:gd name="connsiteX171" fmla="*/ 252919 w 1529403"/>
              <a:gd name="connsiteY171" fmla="*/ 291829 h 2523461"/>
              <a:gd name="connsiteX172" fmla="*/ 214009 w 1529403"/>
              <a:gd name="connsiteY172" fmla="*/ 233463 h 2523461"/>
              <a:gd name="connsiteX173" fmla="*/ 175098 w 1529403"/>
              <a:gd name="connsiteY173" fmla="*/ 184825 h 2523461"/>
              <a:gd name="connsiteX174" fmla="*/ 155643 w 1529403"/>
              <a:gd name="connsiteY174" fmla="*/ 126459 h 2523461"/>
              <a:gd name="connsiteX175" fmla="*/ 58366 w 1529403"/>
              <a:gd name="connsiteY175" fmla="*/ 48638 h 2523461"/>
              <a:gd name="connsiteX176" fmla="*/ 38911 w 1529403"/>
              <a:gd name="connsiteY176" fmla="*/ 19455 h 2523461"/>
              <a:gd name="connsiteX177" fmla="*/ 77822 w 1529403"/>
              <a:gd name="connsiteY177" fmla="*/ 29183 h 2523461"/>
              <a:gd name="connsiteX178" fmla="*/ 97277 w 1529403"/>
              <a:gd name="connsiteY178" fmla="*/ 29183 h 2523461"/>
              <a:gd name="connsiteX179" fmla="*/ 116732 w 1529403"/>
              <a:gd name="connsiteY179" fmla="*/ 48638 h 25234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Lst>
            <a:rect l="l" t="t" r="r" b="b"/>
            <a:pathLst>
              <a:path w="1529403" h="2523461">
                <a:moveTo>
                  <a:pt x="0" y="0"/>
                </a:moveTo>
                <a:lnTo>
                  <a:pt x="0" y="0"/>
                </a:lnTo>
                <a:cubicBezTo>
                  <a:pt x="9728" y="25940"/>
                  <a:pt x="16793" y="53042"/>
                  <a:pt x="29183" y="77821"/>
                </a:cubicBezTo>
                <a:cubicBezTo>
                  <a:pt x="39640" y="98735"/>
                  <a:pt x="60700" y="114005"/>
                  <a:pt x="68094" y="136187"/>
                </a:cubicBezTo>
                <a:cubicBezTo>
                  <a:pt x="71337" y="145915"/>
                  <a:pt x="69478" y="159410"/>
                  <a:pt x="77822" y="165370"/>
                </a:cubicBezTo>
                <a:cubicBezTo>
                  <a:pt x="94510" y="177290"/>
                  <a:pt x="136187" y="184825"/>
                  <a:pt x="136187" y="184825"/>
                </a:cubicBezTo>
                <a:cubicBezTo>
                  <a:pt x="142672" y="204280"/>
                  <a:pt x="144267" y="226127"/>
                  <a:pt x="155643" y="243191"/>
                </a:cubicBezTo>
                <a:cubicBezTo>
                  <a:pt x="162128" y="252919"/>
                  <a:pt x="169870" y="261917"/>
                  <a:pt x="175098" y="272374"/>
                </a:cubicBezTo>
                <a:cubicBezTo>
                  <a:pt x="199560" y="321299"/>
                  <a:pt x="162401" y="298591"/>
                  <a:pt x="223736" y="359923"/>
                </a:cubicBezTo>
                <a:cubicBezTo>
                  <a:pt x="230221" y="366408"/>
                  <a:pt x="237463" y="372216"/>
                  <a:pt x="243192" y="379378"/>
                </a:cubicBezTo>
                <a:cubicBezTo>
                  <a:pt x="292288" y="440747"/>
                  <a:pt x="235119" y="381031"/>
                  <a:pt x="282102" y="428017"/>
                </a:cubicBezTo>
                <a:cubicBezTo>
                  <a:pt x="305255" y="497474"/>
                  <a:pt x="284494" y="475007"/>
                  <a:pt x="330741" y="505838"/>
                </a:cubicBezTo>
                <a:cubicBezTo>
                  <a:pt x="354869" y="578227"/>
                  <a:pt x="317831" y="481609"/>
                  <a:pt x="379379" y="573932"/>
                </a:cubicBezTo>
                <a:cubicBezTo>
                  <a:pt x="403921" y="610746"/>
                  <a:pt x="390567" y="594848"/>
                  <a:pt x="418290" y="622570"/>
                </a:cubicBezTo>
                <a:cubicBezTo>
                  <a:pt x="415047" y="648510"/>
                  <a:pt x="412537" y="674553"/>
                  <a:pt x="408562" y="700391"/>
                </a:cubicBezTo>
                <a:cubicBezTo>
                  <a:pt x="406048" y="716732"/>
                  <a:pt x="401172" y="732661"/>
                  <a:pt x="398834" y="749029"/>
                </a:cubicBezTo>
                <a:cubicBezTo>
                  <a:pt x="394682" y="778096"/>
                  <a:pt x="393934" y="807615"/>
                  <a:pt x="389107" y="836578"/>
                </a:cubicBezTo>
                <a:cubicBezTo>
                  <a:pt x="387421" y="846692"/>
                  <a:pt x="382196" y="855902"/>
                  <a:pt x="379379" y="865761"/>
                </a:cubicBezTo>
                <a:cubicBezTo>
                  <a:pt x="349974" y="968677"/>
                  <a:pt x="396432" y="824329"/>
                  <a:pt x="350196" y="963038"/>
                </a:cubicBezTo>
                <a:cubicBezTo>
                  <a:pt x="346953" y="972766"/>
                  <a:pt x="345054" y="983050"/>
                  <a:pt x="340468" y="992221"/>
                </a:cubicBezTo>
                <a:cubicBezTo>
                  <a:pt x="333983" y="1005191"/>
                  <a:pt x="326725" y="1017803"/>
                  <a:pt x="321013" y="1031132"/>
                </a:cubicBezTo>
                <a:cubicBezTo>
                  <a:pt x="309795" y="1057309"/>
                  <a:pt x="307268" y="1080399"/>
                  <a:pt x="301558" y="1108953"/>
                </a:cubicBezTo>
                <a:cubicBezTo>
                  <a:pt x="304800" y="1154349"/>
                  <a:pt x="306259" y="1199907"/>
                  <a:pt x="311285" y="1245140"/>
                </a:cubicBezTo>
                <a:cubicBezTo>
                  <a:pt x="312761" y="1258428"/>
                  <a:pt x="318621" y="1270897"/>
                  <a:pt x="321013" y="1284051"/>
                </a:cubicBezTo>
                <a:cubicBezTo>
                  <a:pt x="325115" y="1306609"/>
                  <a:pt x="327498" y="1329446"/>
                  <a:pt x="330741" y="1352144"/>
                </a:cubicBezTo>
                <a:cubicBezTo>
                  <a:pt x="327498" y="1420238"/>
                  <a:pt x="321013" y="1624596"/>
                  <a:pt x="321013" y="1556425"/>
                </a:cubicBezTo>
                <a:cubicBezTo>
                  <a:pt x="321013" y="1521825"/>
                  <a:pt x="333304" y="1184178"/>
                  <a:pt x="340468" y="1108953"/>
                </a:cubicBezTo>
                <a:cubicBezTo>
                  <a:pt x="342705" y="1085461"/>
                  <a:pt x="357264" y="1069167"/>
                  <a:pt x="369651" y="1050587"/>
                </a:cubicBezTo>
                <a:lnTo>
                  <a:pt x="408562" y="1108953"/>
                </a:lnTo>
                <a:lnTo>
                  <a:pt x="428017" y="1138136"/>
                </a:lnTo>
                <a:lnTo>
                  <a:pt x="408562" y="1079770"/>
                </a:lnTo>
                <a:lnTo>
                  <a:pt x="398834" y="1050587"/>
                </a:lnTo>
                <a:cubicBezTo>
                  <a:pt x="402077" y="998706"/>
                  <a:pt x="404245" y="946747"/>
                  <a:pt x="408562" y="894944"/>
                </a:cubicBezTo>
                <a:cubicBezTo>
                  <a:pt x="413435" y="836469"/>
                  <a:pt x="428701" y="754653"/>
                  <a:pt x="437745" y="700391"/>
                </a:cubicBezTo>
                <a:lnTo>
                  <a:pt x="476656" y="817123"/>
                </a:lnTo>
                <a:lnTo>
                  <a:pt x="486383" y="846306"/>
                </a:lnTo>
                <a:cubicBezTo>
                  <a:pt x="489626" y="856034"/>
                  <a:pt x="494425" y="865375"/>
                  <a:pt x="496111" y="875489"/>
                </a:cubicBezTo>
                <a:cubicBezTo>
                  <a:pt x="508037" y="947043"/>
                  <a:pt x="501056" y="914720"/>
                  <a:pt x="515566" y="972766"/>
                </a:cubicBezTo>
                <a:cubicBezTo>
                  <a:pt x="518809" y="1024647"/>
                  <a:pt x="520365" y="1076660"/>
                  <a:pt x="525294" y="1128408"/>
                </a:cubicBezTo>
                <a:cubicBezTo>
                  <a:pt x="526862" y="1144867"/>
                  <a:pt x="529217" y="1161565"/>
                  <a:pt x="535022" y="1177046"/>
                </a:cubicBezTo>
                <a:cubicBezTo>
                  <a:pt x="539127" y="1187993"/>
                  <a:pt x="549249" y="1195772"/>
                  <a:pt x="554477" y="1206229"/>
                </a:cubicBezTo>
                <a:cubicBezTo>
                  <a:pt x="579733" y="1256741"/>
                  <a:pt x="545660" y="1216866"/>
                  <a:pt x="583660" y="1254868"/>
                </a:cubicBezTo>
                <a:cubicBezTo>
                  <a:pt x="586902" y="1264596"/>
                  <a:pt x="587235" y="1275848"/>
                  <a:pt x="593387" y="1284051"/>
                </a:cubicBezTo>
                <a:cubicBezTo>
                  <a:pt x="607144" y="1302394"/>
                  <a:pt x="642026" y="1332689"/>
                  <a:pt x="642026" y="1332689"/>
                </a:cubicBezTo>
                <a:cubicBezTo>
                  <a:pt x="666475" y="1406041"/>
                  <a:pt x="633494" y="1315626"/>
                  <a:pt x="671209" y="1391055"/>
                </a:cubicBezTo>
                <a:cubicBezTo>
                  <a:pt x="696465" y="1441567"/>
                  <a:pt x="662389" y="1401692"/>
                  <a:pt x="700392" y="1439693"/>
                </a:cubicBezTo>
                <a:cubicBezTo>
                  <a:pt x="703634" y="1449421"/>
                  <a:pt x="704844" y="1460083"/>
                  <a:pt x="710119" y="1468876"/>
                </a:cubicBezTo>
                <a:cubicBezTo>
                  <a:pt x="744691" y="1526497"/>
                  <a:pt x="728101" y="1425553"/>
                  <a:pt x="768485" y="1546698"/>
                </a:cubicBezTo>
                <a:cubicBezTo>
                  <a:pt x="774970" y="1566153"/>
                  <a:pt x="776566" y="1588000"/>
                  <a:pt x="787941" y="1605063"/>
                </a:cubicBezTo>
                <a:cubicBezTo>
                  <a:pt x="794426" y="1614791"/>
                  <a:pt x="802648" y="1623562"/>
                  <a:pt x="807396" y="1634246"/>
                </a:cubicBezTo>
                <a:cubicBezTo>
                  <a:pt x="815725" y="1652986"/>
                  <a:pt x="826851" y="1692612"/>
                  <a:pt x="826851" y="1692612"/>
                </a:cubicBezTo>
                <a:cubicBezTo>
                  <a:pt x="830094" y="1721795"/>
                  <a:pt x="830427" y="1751450"/>
                  <a:pt x="836579" y="1780161"/>
                </a:cubicBezTo>
                <a:cubicBezTo>
                  <a:pt x="840238" y="1797235"/>
                  <a:pt x="850067" y="1812389"/>
                  <a:pt x="856034" y="1828800"/>
                </a:cubicBezTo>
                <a:cubicBezTo>
                  <a:pt x="863042" y="1848073"/>
                  <a:pt x="863185" y="1870760"/>
                  <a:pt x="875490" y="1887166"/>
                </a:cubicBezTo>
                <a:cubicBezTo>
                  <a:pt x="885218" y="1900136"/>
                  <a:pt x="895250" y="1912883"/>
                  <a:pt x="904673" y="1926076"/>
                </a:cubicBezTo>
                <a:cubicBezTo>
                  <a:pt x="911468" y="1935589"/>
                  <a:pt x="916825" y="1946130"/>
                  <a:pt x="924128" y="1955259"/>
                </a:cubicBezTo>
                <a:cubicBezTo>
                  <a:pt x="949414" y="1986867"/>
                  <a:pt x="939057" y="1964675"/>
                  <a:pt x="972766" y="1994170"/>
                </a:cubicBezTo>
                <a:cubicBezTo>
                  <a:pt x="990022" y="2009268"/>
                  <a:pt x="1005192" y="2026595"/>
                  <a:pt x="1021405" y="2042808"/>
                </a:cubicBezTo>
                <a:lnTo>
                  <a:pt x="1089498" y="2110902"/>
                </a:lnTo>
                <a:cubicBezTo>
                  <a:pt x="1099226" y="2120630"/>
                  <a:pt x="1107939" y="2131491"/>
                  <a:pt x="1118681" y="2140085"/>
                </a:cubicBezTo>
                <a:cubicBezTo>
                  <a:pt x="1134894" y="2153055"/>
                  <a:pt x="1150709" y="2166538"/>
                  <a:pt x="1167319" y="2178995"/>
                </a:cubicBezTo>
                <a:cubicBezTo>
                  <a:pt x="1176672" y="2186010"/>
                  <a:pt x="1187373" y="2191148"/>
                  <a:pt x="1196502" y="2198451"/>
                </a:cubicBezTo>
                <a:cubicBezTo>
                  <a:pt x="1246014" y="2238061"/>
                  <a:pt x="1176446" y="2198150"/>
                  <a:pt x="1254868" y="2237361"/>
                </a:cubicBezTo>
                <a:cubicBezTo>
                  <a:pt x="1274409" y="2266672"/>
                  <a:pt x="1278967" y="2270894"/>
                  <a:pt x="1293779" y="2305455"/>
                </a:cubicBezTo>
                <a:cubicBezTo>
                  <a:pt x="1297818" y="2314880"/>
                  <a:pt x="1298921" y="2325467"/>
                  <a:pt x="1303507" y="2334638"/>
                </a:cubicBezTo>
                <a:cubicBezTo>
                  <a:pt x="1308735" y="2345095"/>
                  <a:pt x="1317162" y="2353670"/>
                  <a:pt x="1322962" y="2363821"/>
                </a:cubicBezTo>
                <a:cubicBezTo>
                  <a:pt x="1330156" y="2376412"/>
                  <a:pt x="1337031" y="2389268"/>
                  <a:pt x="1342417" y="2402732"/>
                </a:cubicBezTo>
                <a:cubicBezTo>
                  <a:pt x="1350033" y="2421773"/>
                  <a:pt x="1361873" y="2461098"/>
                  <a:pt x="1361873" y="2461098"/>
                </a:cubicBezTo>
                <a:cubicBezTo>
                  <a:pt x="1365115" y="2480553"/>
                  <a:pt x="1371600" y="2539186"/>
                  <a:pt x="1371600" y="2519463"/>
                </a:cubicBezTo>
                <a:cubicBezTo>
                  <a:pt x="1371600" y="2496535"/>
                  <a:pt x="1366370" y="2473853"/>
                  <a:pt x="1361873" y="2451370"/>
                </a:cubicBezTo>
                <a:cubicBezTo>
                  <a:pt x="1359862" y="2441315"/>
                  <a:pt x="1354632" y="2432135"/>
                  <a:pt x="1352145" y="2422187"/>
                </a:cubicBezTo>
                <a:cubicBezTo>
                  <a:pt x="1348135" y="2406147"/>
                  <a:pt x="1345375" y="2389816"/>
                  <a:pt x="1342417" y="2373549"/>
                </a:cubicBezTo>
                <a:cubicBezTo>
                  <a:pt x="1338889" y="2354143"/>
                  <a:pt x="1339615" y="2333651"/>
                  <a:pt x="1332690" y="2315183"/>
                </a:cubicBezTo>
                <a:cubicBezTo>
                  <a:pt x="1329470" y="2306595"/>
                  <a:pt x="1318963" y="2302889"/>
                  <a:pt x="1313234" y="2295727"/>
                </a:cubicBezTo>
                <a:cubicBezTo>
                  <a:pt x="1305931" y="2286598"/>
                  <a:pt x="1299007" y="2277001"/>
                  <a:pt x="1293779" y="2266544"/>
                </a:cubicBezTo>
                <a:cubicBezTo>
                  <a:pt x="1284624" y="2248235"/>
                  <a:pt x="1284869" y="2220849"/>
                  <a:pt x="1264596" y="2208178"/>
                </a:cubicBezTo>
                <a:cubicBezTo>
                  <a:pt x="1247206" y="2197309"/>
                  <a:pt x="1186335" y="2183749"/>
                  <a:pt x="1206230" y="2188723"/>
                </a:cubicBezTo>
                <a:cubicBezTo>
                  <a:pt x="1219200" y="2191966"/>
                  <a:pt x="1232286" y="2194778"/>
                  <a:pt x="1245141" y="2198451"/>
                </a:cubicBezTo>
                <a:cubicBezTo>
                  <a:pt x="1255000" y="2201268"/>
                  <a:pt x="1264376" y="2205691"/>
                  <a:pt x="1274324" y="2208178"/>
                </a:cubicBezTo>
                <a:cubicBezTo>
                  <a:pt x="1290364" y="2212188"/>
                  <a:pt x="1306749" y="2214663"/>
                  <a:pt x="1322962" y="2217906"/>
                </a:cubicBezTo>
                <a:cubicBezTo>
                  <a:pt x="1366209" y="2239530"/>
                  <a:pt x="1404075" y="2261156"/>
                  <a:pt x="1449422" y="2276272"/>
                </a:cubicBezTo>
                <a:cubicBezTo>
                  <a:pt x="1462105" y="2280500"/>
                  <a:pt x="1501015" y="2290228"/>
                  <a:pt x="1488332" y="2286000"/>
                </a:cubicBezTo>
                <a:lnTo>
                  <a:pt x="1459149" y="2276272"/>
                </a:lnTo>
                <a:cubicBezTo>
                  <a:pt x="1449421" y="2273029"/>
                  <a:pt x="1439825" y="2269361"/>
                  <a:pt x="1429966" y="2266544"/>
                </a:cubicBezTo>
                <a:lnTo>
                  <a:pt x="1361873" y="2247089"/>
                </a:lnTo>
                <a:cubicBezTo>
                  <a:pt x="1348975" y="2243571"/>
                  <a:pt x="1335480" y="2242055"/>
                  <a:pt x="1322962" y="2237361"/>
                </a:cubicBezTo>
                <a:cubicBezTo>
                  <a:pt x="1254746" y="2211780"/>
                  <a:pt x="1311313" y="2226673"/>
                  <a:pt x="1254868" y="2198451"/>
                </a:cubicBezTo>
                <a:cubicBezTo>
                  <a:pt x="1245697" y="2193865"/>
                  <a:pt x="1234856" y="2193309"/>
                  <a:pt x="1225685" y="2188723"/>
                </a:cubicBezTo>
                <a:cubicBezTo>
                  <a:pt x="1201140" y="2176451"/>
                  <a:pt x="1195144" y="2167910"/>
                  <a:pt x="1177047" y="2149812"/>
                </a:cubicBezTo>
                <a:cubicBezTo>
                  <a:pt x="1173804" y="2140084"/>
                  <a:pt x="1173007" y="2129161"/>
                  <a:pt x="1167319" y="2120629"/>
                </a:cubicBezTo>
                <a:cubicBezTo>
                  <a:pt x="1151864" y="2097446"/>
                  <a:pt x="1119453" y="2079119"/>
                  <a:pt x="1099226" y="2062263"/>
                </a:cubicBezTo>
                <a:cubicBezTo>
                  <a:pt x="1092180" y="2056392"/>
                  <a:pt x="1086255" y="2049293"/>
                  <a:pt x="1079770" y="2042808"/>
                </a:cubicBezTo>
                <a:cubicBezTo>
                  <a:pt x="1076528" y="2026595"/>
                  <a:pt x="1079214" y="2007927"/>
                  <a:pt x="1070043" y="1994170"/>
                </a:cubicBezTo>
                <a:cubicBezTo>
                  <a:pt x="1064355" y="1985638"/>
                  <a:pt x="1048111" y="1991693"/>
                  <a:pt x="1040860" y="1984442"/>
                </a:cubicBezTo>
                <a:cubicBezTo>
                  <a:pt x="992338" y="1935920"/>
                  <a:pt x="1079680" y="1970350"/>
                  <a:pt x="1001949" y="1935804"/>
                </a:cubicBezTo>
                <a:cubicBezTo>
                  <a:pt x="983209" y="1927475"/>
                  <a:pt x="963038" y="1922834"/>
                  <a:pt x="943583" y="1916349"/>
                </a:cubicBezTo>
                <a:lnTo>
                  <a:pt x="914400" y="1906621"/>
                </a:lnTo>
                <a:cubicBezTo>
                  <a:pt x="901430" y="1887166"/>
                  <a:pt x="892024" y="1864788"/>
                  <a:pt x="875490" y="1848255"/>
                </a:cubicBezTo>
                <a:cubicBezTo>
                  <a:pt x="847767" y="1820533"/>
                  <a:pt x="861121" y="1836431"/>
                  <a:pt x="836579" y="1799617"/>
                </a:cubicBezTo>
                <a:cubicBezTo>
                  <a:pt x="833336" y="1770434"/>
                  <a:pt x="831678" y="1741031"/>
                  <a:pt x="826851" y="1712068"/>
                </a:cubicBezTo>
                <a:cubicBezTo>
                  <a:pt x="819794" y="1669723"/>
                  <a:pt x="787970" y="1663384"/>
                  <a:pt x="826851" y="1605063"/>
                </a:cubicBezTo>
                <a:cubicBezTo>
                  <a:pt x="836022" y="1591306"/>
                  <a:pt x="859277" y="1598578"/>
                  <a:pt x="875490" y="1595336"/>
                </a:cubicBezTo>
                <a:cubicBezTo>
                  <a:pt x="917644" y="1600019"/>
                  <a:pt x="977737" y="1605087"/>
                  <a:pt x="1021405" y="1614791"/>
                </a:cubicBezTo>
                <a:cubicBezTo>
                  <a:pt x="1031414" y="1617015"/>
                  <a:pt x="1040578" y="1622295"/>
                  <a:pt x="1050587" y="1624519"/>
                </a:cubicBezTo>
                <a:cubicBezTo>
                  <a:pt x="1069841" y="1628798"/>
                  <a:pt x="1089498" y="1631004"/>
                  <a:pt x="1108953" y="1634246"/>
                </a:cubicBezTo>
                <a:cubicBezTo>
                  <a:pt x="1208254" y="1630274"/>
                  <a:pt x="1311893" y="1609592"/>
                  <a:pt x="1410511" y="1634246"/>
                </a:cubicBezTo>
                <a:cubicBezTo>
                  <a:pt x="1430406" y="1639220"/>
                  <a:pt x="1449422" y="1647217"/>
                  <a:pt x="1468877" y="1653702"/>
                </a:cubicBezTo>
                <a:lnTo>
                  <a:pt x="1498060" y="1663429"/>
                </a:lnTo>
                <a:cubicBezTo>
                  <a:pt x="1546859" y="1679695"/>
                  <a:pt x="1542170" y="1676201"/>
                  <a:pt x="1459149" y="1663429"/>
                </a:cubicBezTo>
                <a:cubicBezTo>
                  <a:pt x="1439655" y="1660430"/>
                  <a:pt x="1420308" y="1656491"/>
                  <a:pt x="1400783" y="1653702"/>
                </a:cubicBezTo>
                <a:cubicBezTo>
                  <a:pt x="1374904" y="1650005"/>
                  <a:pt x="1348902" y="1647217"/>
                  <a:pt x="1322962" y="1643974"/>
                </a:cubicBezTo>
                <a:cubicBezTo>
                  <a:pt x="1313234" y="1637489"/>
                  <a:pt x="1296615" y="1635861"/>
                  <a:pt x="1293779" y="1624519"/>
                </a:cubicBezTo>
                <a:cubicBezTo>
                  <a:pt x="1291555" y="1615621"/>
                  <a:pt x="1307363" y="1612109"/>
                  <a:pt x="1313234" y="1605063"/>
                </a:cubicBezTo>
                <a:cubicBezTo>
                  <a:pt x="1323613" y="1592608"/>
                  <a:pt x="1332689" y="1579123"/>
                  <a:pt x="1342417" y="1566153"/>
                </a:cubicBezTo>
                <a:cubicBezTo>
                  <a:pt x="1345660" y="1556425"/>
                  <a:pt x="1362399" y="1536970"/>
                  <a:pt x="1352145" y="1536970"/>
                </a:cubicBezTo>
                <a:cubicBezTo>
                  <a:pt x="1340454" y="1536970"/>
                  <a:pt x="1340957" y="1557886"/>
                  <a:pt x="1332690" y="1566153"/>
                </a:cubicBezTo>
                <a:cubicBezTo>
                  <a:pt x="1324423" y="1574420"/>
                  <a:pt x="1312636" y="1578305"/>
                  <a:pt x="1303507" y="1585608"/>
                </a:cubicBezTo>
                <a:cubicBezTo>
                  <a:pt x="1265355" y="1616129"/>
                  <a:pt x="1305548" y="1597897"/>
                  <a:pt x="1254868" y="1614791"/>
                </a:cubicBezTo>
                <a:cubicBezTo>
                  <a:pt x="1238655" y="1611548"/>
                  <a:pt x="1222181" y="1609413"/>
                  <a:pt x="1206230" y="1605063"/>
                </a:cubicBezTo>
                <a:cubicBezTo>
                  <a:pt x="1186445" y="1599667"/>
                  <a:pt x="1147864" y="1585608"/>
                  <a:pt x="1147864" y="1585608"/>
                </a:cubicBezTo>
                <a:cubicBezTo>
                  <a:pt x="1137637" y="1586053"/>
                  <a:pt x="946380" y="1612192"/>
                  <a:pt x="875490" y="1585608"/>
                </a:cubicBezTo>
                <a:cubicBezTo>
                  <a:pt x="783227" y="1551009"/>
                  <a:pt x="898073" y="1582309"/>
                  <a:pt x="826851" y="1546698"/>
                </a:cubicBezTo>
                <a:cubicBezTo>
                  <a:pt x="808508" y="1537527"/>
                  <a:pt x="787940" y="1533727"/>
                  <a:pt x="768485" y="1527242"/>
                </a:cubicBezTo>
                <a:lnTo>
                  <a:pt x="739302" y="1517515"/>
                </a:lnTo>
                <a:cubicBezTo>
                  <a:pt x="736060" y="1507787"/>
                  <a:pt x="734850" y="1497125"/>
                  <a:pt x="729575" y="1488332"/>
                </a:cubicBezTo>
                <a:cubicBezTo>
                  <a:pt x="720334" y="1472930"/>
                  <a:pt x="694191" y="1458258"/>
                  <a:pt x="680936" y="1449421"/>
                </a:cubicBezTo>
                <a:cubicBezTo>
                  <a:pt x="677694" y="1439693"/>
                  <a:pt x="676485" y="1429031"/>
                  <a:pt x="671209" y="1420238"/>
                </a:cubicBezTo>
                <a:cubicBezTo>
                  <a:pt x="666490" y="1412374"/>
                  <a:pt x="655855" y="1408986"/>
                  <a:pt x="651753" y="1400783"/>
                </a:cubicBezTo>
                <a:cubicBezTo>
                  <a:pt x="642582" y="1382440"/>
                  <a:pt x="638783" y="1361872"/>
                  <a:pt x="632298" y="1342417"/>
                </a:cubicBezTo>
                <a:cubicBezTo>
                  <a:pt x="629055" y="1332689"/>
                  <a:pt x="628258" y="1321766"/>
                  <a:pt x="622570" y="1313234"/>
                </a:cubicBezTo>
                <a:lnTo>
                  <a:pt x="583660" y="1254868"/>
                </a:lnTo>
                <a:cubicBezTo>
                  <a:pt x="586902" y="1235413"/>
                  <a:pt x="589859" y="1215908"/>
                  <a:pt x="593387" y="1196502"/>
                </a:cubicBezTo>
                <a:cubicBezTo>
                  <a:pt x="596345" y="1180235"/>
                  <a:pt x="605166" y="1164269"/>
                  <a:pt x="603115" y="1147863"/>
                </a:cubicBezTo>
                <a:cubicBezTo>
                  <a:pt x="601362" y="1133841"/>
                  <a:pt x="574048" y="1109069"/>
                  <a:pt x="564205" y="1099225"/>
                </a:cubicBezTo>
                <a:cubicBezTo>
                  <a:pt x="540521" y="1028176"/>
                  <a:pt x="539775" y="1060754"/>
                  <a:pt x="554477" y="1001949"/>
                </a:cubicBezTo>
                <a:cubicBezTo>
                  <a:pt x="551234" y="992221"/>
                  <a:pt x="535578" y="977352"/>
                  <a:pt x="544749" y="972766"/>
                </a:cubicBezTo>
                <a:cubicBezTo>
                  <a:pt x="559537" y="965372"/>
                  <a:pt x="578190" y="975980"/>
                  <a:pt x="593387" y="982493"/>
                </a:cubicBezTo>
                <a:cubicBezTo>
                  <a:pt x="601817" y="986106"/>
                  <a:pt x="605212" y="996861"/>
                  <a:pt x="612843" y="1001949"/>
                </a:cubicBezTo>
                <a:cubicBezTo>
                  <a:pt x="643363" y="1022296"/>
                  <a:pt x="656445" y="1022577"/>
                  <a:pt x="690664" y="1031132"/>
                </a:cubicBezTo>
                <a:cubicBezTo>
                  <a:pt x="693779" y="1043592"/>
                  <a:pt x="703144" y="1085275"/>
                  <a:pt x="710119" y="1099225"/>
                </a:cubicBezTo>
                <a:cubicBezTo>
                  <a:pt x="723661" y="1126309"/>
                  <a:pt x="737246" y="1136079"/>
                  <a:pt x="758758" y="1157591"/>
                </a:cubicBezTo>
                <a:cubicBezTo>
                  <a:pt x="762000" y="1167319"/>
                  <a:pt x="761235" y="1179523"/>
                  <a:pt x="768485" y="1186774"/>
                </a:cubicBezTo>
                <a:cubicBezTo>
                  <a:pt x="775736" y="1194025"/>
                  <a:pt x="788875" y="1191226"/>
                  <a:pt x="797668" y="1196502"/>
                </a:cubicBezTo>
                <a:cubicBezTo>
                  <a:pt x="805532" y="1201221"/>
                  <a:pt x="810639" y="1209472"/>
                  <a:pt x="817124" y="1215957"/>
                </a:cubicBezTo>
                <a:cubicBezTo>
                  <a:pt x="844679" y="1298627"/>
                  <a:pt x="806248" y="1197831"/>
                  <a:pt x="846307" y="1264595"/>
                </a:cubicBezTo>
                <a:cubicBezTo>
                  <a:pt x="852286" y="1274560"/>
                  <a:pt x="863946" y="1325426"/>
                  <a:pt x="865762" y="1332689"/>
                </a:cubicBezTo>
                <a:cubicBezTo>
                  <a:pt x="846965" y="1389078"/>
                  <a:pt x="861549" y="1359828"/>
                  <a:pt x="846307" y="1293778"/>
                </a:cubicBezTo>
                <a:cubicBezTo>
                  <a:pt x="841696" y="1273795"/>
                  <a:pt x="838227" y="1252476"/>
                  <a:pt x="826851" y="1235412"/>
                </a:cubicBezTo>
                <a:cubicBezTo>
                  <a:pt x="813881" y="1215957"/>
                  <a:pt x="795335" y="1199228"/>
                  <a:pt x="787941" y="1177046"/>
                </a:cubicBezTo>
                <a:cubicBezTo>
                  <a:pt x="780029" y="1153311"/>
                  <a:pt x="777615" y="1137538"/>
                  <a:pt x="758758" y="1118681"/>
                </a:cubicBezTo>
                <a:cubicBezTo>
                  <a:pt x="750491" y="1110414"/>
                  <a:pt x="738704" y="1106528"/>
                  <a:pt x="729575" y="1099225"/>
                </a:cubicBezTo>
                <a:cubicBezTo>
                  <a:pt x="722413" y="1093496"/>
                  <a:pt x="716604" y="1086255"/>
                  <a:pt x="710119" y="1079770"/>
                </a:cubicBezTo>
                <a:cubicBezTo>
                  <a:pt x="706877" y="1070042"/>
                  <a:pt x="707642" y="1057838"/>
                  <a:pt x="700392" y="1050587"/>
                </a:cubicBezTo>
                <a:cubicBezTo>
                  <a:pt x="693141" y="1043336"/>
                  <a:pt x="680002" y="1046135"/>
                  <a:pt x="671209" y="1040859"/>
                </a:cubicBezTo>
                <a:cubicBezTo>
                  <a:pt x="663345" y="1036140"/>
                  <a:pt x="659617" y="1026123"/>
                  <a:pt x="651753" y="1021404"/>
                </a:cubicBezTo>
                <a:cubicBezTo>
                  <a:pt x="642960" y="1016128"/>
                  <a:pt x="631534" y="1016656"/>
                  <a:pt x="622570" y="1011676"/>
                </a:cubicBezTo>
                <a:cubicBezTo>
                  <a:pt x="573073" y="984177"/>
                  <a:pt x="574267" y="982828"/>
                  <a:pt x="544749" y="953310"/>
                </a:cubicBezTo>
                <a:cubicBezTo>
                  <a:pt x="521335" y="883064"/>
                  <a:pt x="546792" y="966580"/>
                  <a:pt x="525294" y="826851"/>
                </a:cubicBezTo>
                <a:cubicBezTo>
                  <a:pt x="523735" y="816716"/>
                  <a:pt x="518264" y="807561"/>
                  <a:pt x="515566" y="797668"/>
                </a:cubicBezTo>
                <a:cubicBezTo>
                  <a:pt x="508531" y="771871"/>
                  <a:pt x="496111" y="719846"/>
                  <a:pt x="496111" y="719846"/>
                </a:cubicBezTo>
                <a:cubicBezTo>
                  <a:pt x="499354" y="703633"/>
                  <a:pt x="508177" y="687576"/>
                  <a:pt x="505839" y="671208"/>
                </a:cubicBezTo>
                <a:cubicBezTo>
                  <a:pt x="504542" y="662129"/>
                  <a:pt x="493545" y="657482"/>
                  <a:pt x="486383" y="651753"/>
                </a:cubicBezTo>
                <a:cubicBezTo>
                  <a:pt x="459444" y="630202"/>
                  <a:pt x="458840" y="632845"/>
                  <a:pt x="428017" y="622570"/>
                </a:cubicBezTo>
                <a:cubicBezTo>
                  <a:pt x="421532" y="612842"/>
                  <a:pt x="413790" y="603844"/>
                  <a:pt x="408562" y="593387"/>
                </a:cubicBezTo>
                <a:cubicBezTo>
                  <a:pt x="403976" y="584216"/>
                  <a:pt x="403814" y="573168"/>
                  <a:pt x="398834" y="564204"/>
                </a:cubicBezTo>
                <a:cubicBezTo>
                  <a:pt x="387479" y="543764"/>
                  <a:pt x="372894" y="525293"/>
                  <a:pt x="359924" y="505838"/>
                </a:cubicBezTo>
                <a:cubicBezTo>
                  <a:pt x="353439" y="496110"/>
                  <a:pt x="348735" y="484922"/>
                  <a:pt x="340468" y="476655"/>
                </a:cubicBezTo>
                <a:lnTo>
                  <a:pt x="311285" y="447472"/>
                </a:lnTo>
                <a:cubicBezTo>
                  <a:pt x="304800" y="428017"/>
                  <a:pt x="303205" y="406170"/>
                  <a:pt x="291830" y="389106"/>
                </a:cubicBezTo>
                <a:cubicBezTo>
                  <a:pt x="285345" y="379378"/>
                  <a:pt x="277603" y="370380"/>
                  <a:pt x="272375" y="359923"/>
                </a:cubicBezTo>
                <a:cubicBezTo>
                  <a:pt x="267789" y="350752"/>
                  <a:pt x="265464" y="340599"/>
                  <a:pt x="262647" y="330740"/>
                </a:cubicBezTo>
                <a:cubicBezTo>
                  <a:pt x="258974" y="317885"/>
                  <a:pt x="258898" y="303787"/>
                  <a:pt x="252919" y="291829"/>
                </a:cubicBezTo>
                <a:cubicBezTo>
                  <a:pt x="242462" y="270915"/>
                  <a:pt x="230543" y="249996"/>
                  <a:pt x="214009" y="233463"/>
                </a:cubicBezTo>
                <a:cubicBezTo>
                  <a:pt x="197837" y="217292"/>
                  <a:pt x="184916" y="206915"/>
                  <a:pt x="175098" y="184825"/>
                </a:cubicBezTo>
                <a:cubicBezTo>
                  <a:pt x="166769" y="166085"/>
                  <a:pt x="172707" y="137834"/>
                  <a:pt x="155643" y="126459"/>
                </a:cubicBezTo>
                <a:cubicBezTo>
                  <a:pt x="124422" y="105645"/>
                  <a:pt x="80544" y="81905"/>
                  <a:pt x="58366" y="48638"/>
                </a:cubicBezTo>
                <a:cubicBezTo>
                  <a:pt x="51881" y="38910"/>
                  <a:pt x="30644" y="27722"/>
                  <a:pt x="38911" y="19455"/>
                </a:cubicBezTo>
                <a:cubicBezTo>
                  <a:pt x="48365" y="10002"/>
                  <a:pt x="64634" y="26985"/>
                  <a:pt x="77822" y="29183"/>
                </a:cubicBezTo>
                <a:cubicBezTo>
                  <a:pt x="84219" y="30249"/>
                  <a:pt x="90792" y="29183"/>
                  <a:pt x="97277" y="29183"/>
                </a:cubicBezTo>
                <a:lnTo>
                  <a:pt x="116732" y="48638"/>
                </a:lnTo>
              </a:path>
            </a:pathLst>
          </a:custGeom>
          <a:solidFill>
            <a:srgbClr val="FFFF00">
              <a:alpha val="80000"/>
            </a:srgbClr>
          </a:solidFill>
          <a:ln w="9525" cap="flat" cmpd="sng" algn="ctr">
            <a:solidFill>
              <a:srgbClr val="FFFF00">
                <a:alpha val="66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CCECFF"/>
              </a:solidFill>
            </a:endParaRPr>
          </a:p>
        </p:txBody>
      </p:sp>
      <p:sp>
        <p:nvSpPr>
          <p:cNvPr id="191" name="Freeform 190"/>
          <p:cNvSpPr/>
          <p:nvPr/>
        </p:nvSpPr>
        <p:spPr bwMode="auto">
          <a:xfrm rot="1320286" flipH="1">
            <a:off x="3864154" y="568317"/>
            <a:ext cx="330680" cy="1053191"/>
          </a:xfrm>
          <a:custGeom>
            <a:avLst/>
            <a:gdLst>
              <a:gd name="connsiteX0" fmla="*/ 1245141 w 1254868"/>
              <a:gd name="connsiteY0" fmla="*/ 0 h 2881270"/>
              <a:gd name="connsiteX1" fmla="*/ 1245141 w 1254868"/>
              <a:gd name="connsiteY1" fmla="*/ 0 h 2881270"/>
              <a:gd name="connsiteX2" fmla="*/ 1206230 w 1254868"/>
              <a:gd name="connsiteY2" fmla="*/ 116732 h 2881270"/>
              <a:gd name="connsiteX3" fmla="*/ 1186775 w 1254868"/>
              <a:gd name="connsiteY3" fmla="*/ 389106 h 2881270"/>
              <a:gd name="connsiteX4" fmla="*/ 1177047 w 1254868"/>
              <a:gd name="connsiteY4" fmla="*/ 418289 h 2881270"/>
              <a:gd name="connsiteX5" fmla="*/ 1157592 w 1254868"/>
              <a:gd name="connsiteY5" fmla="*/ 437745 h 2881270"/>
              <a:gd name="connsiteX6" fmla="*/ 1128409 w 1254868"/>
              <a:gd name="connsiteY6" fmla="*/ 525294 h 2881270"/>
              <a:gd name="connsiteX7" fmla="*/ 1118681 w 1254868"/>
              <a:gd name="connsiteY7" fmla="*/ 554477 h 2881270"/>
              <a:gd name="connsiteX8" fmla="*/ 1079770 w 1254868"/>
              <a:gd name="connsiteY8" fmla="*/ 612843 h 2881270"/>
              <a:gd name="connsiteX9" fmla="*/ 1060315 w 1254868"/>
              <a:gd name="connsiteY9" fmla="*/ 642025 h 2881270"/>
              <a:gd name="connsiteX10" fmla="*/ 1040860 w 1254868"/>
              <a:gd name="connsiteY10" fmla="*/ 661481 h 2881270"/>
              <a:gd name="connsiteX11" fmla="*/ 1021404 w 1254868"/>
              <a:gd name="connsiteY11" fmla="*/ 719847 h 2881270"/>
              <a:gd name="connsiteX12" fmla="*/ 1011677 w 1254868"/>
              <a:gd name="connsiteY12" fmla="*/ 749030 h 2881270"/>
              <a:gd name="connsiteX13" fmla="*/ 992221 w 1254868"/>
              <a:gd name="connsiteY13" fmla="*/ 846306 h 2881270"/>
              <a:gd name="connsiteX14" fmla="*/ 972766 w 1254868"/>
              <a:gd name="connsiteY14" fmla="*/ 865762 h 2881270"/>
              <a:gd name="connsiteX15" fmla="*/ 933855 w 1254868"/>
              <a:gd name="connsiteY15" fmla="*/ 924128 h 2881270"/>
              <a:gd name="connsiteX16" fmla="*/ 904672 w 1254868"/>
              <a:gd name="connsiteY16" fmla="*/ 1011677 h 2881270"/>
              <a:gd name="connsiteX17" fmla="*/ 894945 w 1254868"/>
              <a:gd name="connsiteY17" fmla="*/ 1040860 h 2881270"/>
              <a:gd name="connsiteX18" fmla="*/ 885217 w 1254868"/>
              <a:gd name="connsiteY18" fmla="*/ 1070043 h 2881270"/>
              <a:gd name="connsiteX19" fmla="*/ 875489 w 1254868"/>
              <a:gd name="connsiteY19" fmla="*/ 1108953 h 2881270"/>
              <a:gd name="connsiteX20" fmla="*/ 846307 w 1254868"/>
              <a:gd name="connsiteY20" fmla="*/ 1303506 h 2881270"/>
              <a:gd name="connsiteX21" fmla="*/ 836579 w 1254868"/>
              <a:gd name="connsiteY21" fmla="*/ 1332689 h 2881270"/>
              <a:gd name="connsiteX22" fmla="*/ 826851 w 1254868"/>
              <a:gd name="connsiteY22" fmla="*/ 1371600 h 2881270"/>
              <a:gd name="connsiteX23" fmla="*/ 807396 w 1254868"/>
              <a:gd name="connsiteY23" fmla="*/ 1400783 h 2881270"/>
              <a:gd name="connsiteX24" fmla="*/ 797668 w 1254868"/>
              <a:gd name="connsiteY24" fmla="*/ 1429966 h 2881270"/>
              <a:gd name="connsiteX25" fmla="*/ 749030 w 1254868"/>
              <a:gd name="connsiteY25" fmla="*/ 1488332 h 2881270"/>
              <a:gd name="connsiteX26" fmla="*/ 719847 w 1254868"/>
              <a:gd name="connsiteY26" fmla="*/ 1507787 h 2881270"/>
              <a:gd name="connsiteX27" fmla="*/ 700392 w 1254868"/>
              <a:gd name="connsiteY27" fmla="*/ 1536970 h 2881270"/>
              <a:gd name="connsiteX28" fmla="*/ 661481 w 1254868"/>
              <a:gd name="connsiteY28" fmla="*/ 1575881 h 2881270"/>
              <a:gd name="connsiteX29" fmla="*/ 632298 w 1254868"/>
              <a:gd name="connsiteY29" fmla="*/ 1663430 h 2881270"/>
              <a:gd name="connsiteX30" fmla="*/ 593387 w 1254868"/>
              <a:gd name="connsiteY30" fmla="*/ 1741251 h 2881270"/>
              <a:gd name="connsiteX31" fmla="*/ 564204 w 1254868"/>
              <a:gd name="connsiteY31" fmla="*/ 1799617 h 2881270"/>
              <a:gd name="connsiteX32" fmla="*/ 554477 w 1254868"/>
              <a:gd name="connsiteY32" fmla="*/ 1828800 h 2881270"/>
              <a:gd name="connsiteX33" fmla="*/ 535021 w 1254868"/>
              <a:gd name="connsiteY33" fmla="*/ 1848255 h 2881270"/>
              <a:gd name="connsiteX34" fmla="*/ 515566 w 1254868"/>
              <a:gd name="connsiteY34" fmla="*/ 1877438 h 2881270"/>
              <a:gd name="connsiteX35" fmla="*/ 457200 w 1254868"/>
              <a:gd name="connsiteY35" fmla="*/ 1945532 h 2881270"/>
              <a:gd name="connsiteX36" fmla="*/ 447472 w 1254868"/>
              <a:gd name="connsiteY36" fmla="*/ 1984443 h 2881270"/>
              <a:gd name="connsiteX37" fmla="*/ 408562 w 1254868"/>
              <a:gd name="connsiteY37" fmla="*/ 2033081 h 2881270"/>
              <a:gd name="connsiteX38" fmla="*/ 389107 w 1254868"/>
              <a:gd name="connsiteY38" fmla="*/ 2071991 h 2881270"/>
              <a:gd name="connsiteX39" fmla="*/ 369651 w 1254868"/>
              <a:gd name="connsiteY39" fmla="*/ 2101174 h 2881270"/>
              <a:gd name="connsiteX40" fmla="*/ 340468 w 1254868"/>
              <a:gd name="connsiteY40" fmla="*/ 2159540 h 2881270"/>
              <a:gd name="connsiteX41" fmla="*/ 311285 w 1254868"/>
              <a:gd name="connsiteY41" fmla="*/ 2208179 h 2881270"/>
              <a:gd name="connsiteX42" fmla="*/ 301558 w 1254868"/>
              <a:gd name="connsiteY42" fmla="*/ 2237362 h 2881270"/>
              <a:gd name="connsiteX43" fmla="*/ 262647 w 1254868"/>
              <a:gd name="connsiteY43" fmla="*/ 2305455 h 2881270"/>
              <a:gd name="connsiteX44" fmla="*/ 243192 w 1254868"/>
              <a:gd name="connsiteY44" fmla="*/ 2373549 h 2881270"/>
              <a:gd name="connsiteX45" fmla="*/ 233464 w 1254868"/>
              <a:gd name="connsiteY45" fmla="*/ 2402732 h 2881270"/>
              <a:gd name="connsiteX46" fmla="*/ 214009 w 1254868"/>
              <a:gd name="connsiteY46" fmla="*/ 2431915 h 2881270"/>
              <a:gd name="connsiteX47" fmla="*/ 194553 w 1254868"/>
              <a:gd name="connsiteY47" fmla="*/ 2490281 h 2881270"/>
              <a:gd name="connsiteX48" fmla="*/ 165370 w 1254868"/>
              <a:gd name="connsiteY48" fmla="*/ 2548647 h 2881270"/>
              <a:gd name="connsiteX49" fmla="*/ 145915 w 1254868"/>
              <a:gd name="connsiteY49" fmla="*/ 2577830 h 2881270"/>
              <a:gd name="connsiteX50" fmla="*/ 126460 w 1254868"/>
              <a:gd name="connsiteY50" fmla="*/ 2645923 h 2881270"/>
              <a:gd name="connsiteX51" fmla="*/ 116732 w 1254868"/>
              <a:gd name="connsiteY51" fmla="*/ 2684834 h 2881270"/>
              <a:gd name="connsiteX52" fmla="*/ 97277 w 1254868"/>
              <a:gd name="connsiteY52" fmla="*/ 2714017 h 2881270"/>
              <a:gd name="connsiteX53" fmla="*/ 87549 w 1254868"/>
              <a:gd name="connsiteY53" fmla="*/ 2752928 h 2881270"/>
              <a:gd name="connsiteX54" fmla="*/ 68094 w 1254868"/>
              <a:gd name="connsiteY54" fmla="*/ 2791838 h 2881270"/>
              <a:gd name="connsiteX55" fmla="*/ 58366 w 1254868"/>
              <a:gd name="connsiteY55" fmla="*/ 2840477 h 2881270"/>
              <a:gd name="connsiteX56" fmla="*/ 48638 w 1254868"/>
              <a:gd name="connsiteY56" fmla="*/ 2879387 h 2881270"/>
              <a:gd name="connsiteX57" fmla="*/ 77821 w 1254868"/>
              <a:gd name="connsiteY57" fmla="*/ 2859932 h 2881270"/>
              <a:gd name="connsiteX58" fmla="*/ 116732 w 1254868"/>
              <a:gd name="connsiteY58" fmla="*/ 2743200 h 2881270"/>
              <a:gd name="connsiteX59" fmla="*/ 136187 w 1254868"/>
              <a:gd name="connsiteY59" fmla="*/ 2684834 h 2881270"/>
              <a:gd name="connsiteX60" fmla="*/ 155643 w 1254868"/>
              <a:gd name="connsiteY60" fmla="*/ 2607013 h 2881270"/>
              <a:gd name="connsiteX61" fmla="*/ 165370 w 1254868"/>
              <a:gd name="connsiteY61" fmla="*/ 2577830 h 2881270"/>
              <a:gd name="connsiteX62" fmla="*/ 184826 w 1254868"/>
              <a:gd name="connsiteY62" fmla="*/ 2558374 h 2881270"/>
              <a:gd name="connsiteX63" fmla="*/ 223736 w 1254868"/>
              <a:gd name="connsiteY63" fmla="*/ 2441643 h 2881270"/>
              <a:gd name="connsiteX64" fmla="*/ 233464 w 1254868"/>
              <a:gd name="connsiteY64" fmla="*/ 2412460 h 2881270"/>
              <a:gd name="connsiteX65" fmla="*/ 243192 w 1254868"/>
              <a:gd name="connsiteY65" fmla="*/ 2383277 h 2881270"/>
              <a:gd name="connsiteX66" fmla="*/ 262647 w 1254868"/>
              <a:gd name="connsiteY66" fmla="*/ 2412460 h 2881270"/>
              <a:gd name="connsiteX67" fmla="*/ 282102 w 1254868"/>
              <a:gd name="connsiteY67" fmla="*/ 2577830 h 2881270"/>
              <a:gd name="connsiteX68" fmla="*/ 291830 w 1254868"/>
              <a:gd name="connsiteY68" fmla="*/ 2645923 h 2881270"/>
              <a:gd name="connsiteX69" fmla="*/ 311285 w 1254868"/>
              <a:gd name="connsiteY69" fmla="*/ 2529191 h 2881270"/>
              <a:gd name="connsiteX70" fmla="*/ 330741 w 1254868"/>
              <a:gd name="connsiteY70" fmla="*/ 2470825 h 2881270"/>
              <a:gd name="connsiteX71" fmla="*/ 311285 w 1254868"/>
              <a:gd name="connsiteY71" fmla="*/ 2344366 h 2881270"/>
              <a:gd name="connsiteX72" fmla="*/ 321013 w 1254868"/>
              <a:gd name="connsiteY72" fmla="*/ 2295728 h 2881270"/>
              <a:gd name="connsiteX73" fmla="*/ 350196 w 1254868"/>
              <a:gd name="connsiteY73" fmla="*/ 2208179 h 2881270"/>
              <a:gd name="connsiteX74" fmla="*/ 359924 w 1254868"/>
              <a:gd name="connsiteY74" fmla="*/ 2178996 h 2881270"/>
              <a:gd name="connsiteX75" fmla="*/ 379379 w 1254868"/>
              <a:gd name="connsiteY75" fmla="*/ 2101174 h 2881270"/>
              <a:gd name="connsiteX76" fmla="*/ 398834 w 1254868"/>
              <a:gd name="connsiteY76" fmla="*/ 2042808 h 2881270"/>
              <a:gd name="connsiteX77" fmla="*/ 418289 w 1254868"/>
              <a:gd name="connsiteY77" fmla="*/ 2013625 h 2881270"/>
              <a:gd name="connsiteX78" fmla="*/ 457200 w 1254868"/>
              <a:gd name="connsiteY78" fmla="*/ 1935804 h 2881270"/>
              <a:gd name="connsiteX79" fmla="*/ 496111 w 1254868"/>
              <a:gd name="connsiteY79" fmla="*/ 1857983 h 2881270"/>
              <a:gd name="connsiteX80" fmla="*/ 544749 w 1254868"/>
              <a:gd name="connsiteY80" fmla="*/ 1819072 h 2881270"/>
              <a:gd name="connsiteX81" fmla="*/ 564204 w 1254868"/>
              <a:gd name="connsiteY81" fmla="*/ 1789889 h 2881270"/>
              <a:gd name="connsiteX82" fmla="*/ 544749 w 1254868"/>
              <a:gd name="connsiteY82" fmla="*/ 1809345 h 2881270"/>
              <a:gd name="connsiteX83" fmla="*/ 505838 w 1254868"/>
              <a:gd name="connsiteY83" fmla="*/ 1828800 h 2881270"/>
              <a:gd name="connsiteX84" fmla="*/ 359924 w 1254868"/>
              <a:gd name="connsiteY84" fmla="*/ 1838528 h 2881270"/>
              <a:gd name="connsiteX85" fmla="*/ 330741 w 1254868"/>
              <a:gd name="connsiteY85" fmla="*/ 1848255 h 2881270"/>
              <a:gd name="connsiteX86" fmla="*/ 301558 w 1254868"/>
              <a:gd name="connsiteY86" fmla="*/ 1867711 h 2881270"/>
              <a:gd name="connsiteX87" fmla="*/ 243192 w 1254868"/>
              <a:gd name="connsiteY87" fmla="*/ 1877438 h 2881270"/>
              <a:gd name="connsiteX88" fmla="*/ 29183 w 1254868"/>
              <a:gd name="connsiteY88" fmla="*/ 1867711 h 2881270"/>
              <a:gd name="connsiteX89" fmla="*/ 0 w 1254868"/>
              <a:gd name="connsiteY89" fmla="*/ 1887166 h 2881270"/>
              <a:gd name="connsiteX90" fmla="*/ 29183 w 1254868"/>
              <a:gd name="connsiteY90" fmla="*/ 1877438 h 2881270"/>
              <a:gd name="connsiteX91" fmla="*/ 58366 w 1254868"/>
              <a:gd name="connsiteY91" fmla="*/ 1857983 h 2881270"/>
              <a:gd name="connsiteX92" fmla="*/ 457200 w 1254868"/>
              <a:gd name="connsiteY92" fmla="*/ 1848255 h 2881270"/>
              <a:gd name="connsiteX93" fmla="*/ 515566 w 1254868"/>
              <a:gd name="connsiteY93" fmla="*/ 1828800 h 2881270"/>
              <a:gd name="connsiteX94" fmla="*/ 535021 w 1254868"/>
              <a:gd name="connsiteY94" fmla="*/ 1799617 h 2881270"/>
              <a:gd name="connsiteX95" fmla="*/ 603115 w 1254868"/>
              <a:gd name="connsiteY95" fmla="*/ 1741251 h 2881270"/>
              <a:gd name="connsiteX96" fmla="*/ 622570 w 1254868"/>
              <a:gd name="connsiteY96" fmla="*/ 1712068 h 2881270"/>
              <a:gd name="connsiteX97" fmla="*/ 632298 w 1254868"/>
              <a:gd name="connsiteY97" fmla="*/ 1682885 h 2881270"/>
              <a:gd name="connsiteX98" fmla="*/ 661481 w 1254868"/>
              <a:gd name="connsiteY98" fmla="*/ 1653702 h 2881270"/>
              <a:gd name="connsiteX99" fmla="*/ 680936 w 1254868"/>
              <a:gd name="connsiteY99" fmla="*/ 1585608 h 2881270"/>
              <a:gd name="connsiteX100" fmla="*/ 700392 w 1254868"/>
              <a:gd name="connsiteY100" fmla="*/ 1527243 h 2881270"/>
              <a:gd name="connsiteX101" fmla="*/ 749030 w 1254868"/>
              <a:gd name="connsiteY101" fmla="*/ 1488332 h 2881270"/>
              <a:gd name="connsiteX102" fmla="*/ 768485 w 1254868"/>
              <a:gd name="connsiteY102" fmla="*/ 1459149 h 2881270"/>
              <a:gd name="connsiteX103" fmla="*/ 787941 w 1254868"/>
              <a:gd name="connsiteY103" fmla="*/ 1400783 h 2881270"/>
              <a:gd name="connsiteX104" fmla="*/ 817124 w 1254868"/>
              <a:gd name="connsiteY104" fmla="*/ 1381328 h 2881270"/>
              <a:gd name="connsiteX105" fmla="*/ 836579 w 1254868"/>
              <a:gd name="connsiteY105" fmla="*/ 1303506 h 2881270"/>
              <a:gd name="connsiteX106" fmla="*/ 875489 w 1254868"/>
              <a:gd name="connsiteY106" fmla="*/ 1167319 h 2881270"/>
              <a:gd name="connsiteX107" fmla="*/ 894945 w 1254868"/>
              <a:gd name="connsiteY107" fmla="*/ 1050587 h 2881270"/>
              <a:gd name="connsiteX108" fmla="*/ 885217 w 1254868"/>
              <a:gd name="connsiteY108" fmla="*/ 1021404 h 2881270"/>
              <a:gd name="connsiteX109" fmla="*/ 856034 w 1254868"/>
              <a:gd name="connsiteY109" fmla="*/ 1050587 h 2881270"/>
              <a:gd name="connsiteX110" fmla="*/ 787941 w 1254868"/>
              <a:gd name="connsiteY110" fmla="*/ 1089498 h 2881270"/>
              <a:gd name="connsiteX111" fmla="*/ 758758 w 1254868"/>
              <a:gd name="connsiteY111" fmla="*/ 1118681 h 2881270"/>
              <a:gd name="connsiteX112" fmla="*/ 700392 w 1254868"/>
              <a:gd name="connsiteY112" fmla="*/ 1147864 h 2881270"/>
              <a:gd name="connsiteX113" fmla="*/ 680936 w 1254868"/>
              <a:gd name="connsiteY113" fmla="*/ 1167319 h 2881270"/>
              <a:gd name="connsiteX114" fmla="*/ 642026 w 1254868"/>
              <a:gd name="connsiteY114" fmla="*/ 1186774 h 2881270"/>
              <a:gd name="connsiteX115" fmla="*/ 632298 w 1254868"/>
              <a:gd name="connsiteY115" fmla="*/ 1235413 h 2881270"/>
              <a:gd name="connsiteX116" fmla="*/ 622570 w 1254868"/>
              <a:gd name="connsiteY116" fmla="*/ 1274323 h 2881270"/>
              <a:gd name="connsiteX117" fmla="*/ 642026 w 1254868"/>
              <a:gd name="connsiteY117" fmla="*/ 1254868 h 2881270"/>
              <a:gd name="connsiteX118" fmla="*/ 661481 w 1254868"/>
              <a:gd name="connsiteY118" fmla="*/ 1225685 h 2881270"/>
              <a:gd name="connsiteX119" fmla="*/ 690664 w 1254868"/>
              <a:gd name="connsiteY119" fmla="*/ 1186774 h 2881270"/>
              <a:gd name="connsiteX120" fmla="*/ 710119 w 1254868"/>
              <a:gd name="connsiteY120" fmla="*/ 1157591 h 2881270"/>
              <a:gd name="connsiteX121" fmla="*/ 797668 w 1254868"/>
              <a:gd name="connsiteY121" fmla="*/ 1108953 h 2881270"/>
              <a:gd name="connsiteX122" fmla="*/ 846307 w 1254868"/>
              <a:gd name="connsiteY122" fmla="*/ 1079770 h 2881270"/>
              <a:gd name="connsiteX123" fmla="*/ 904672 w 1254868"/>
              <a:gd name="connsiteY123" fmla="*/ 1050587 h 2881270"/>
              <a:gd name="connsiteX124" fmla="*/ 894945 w 1254868"/>
              <a:gd name="connsiteY124" fmla="*/ 1079770 h 2881270"/>
              <a:gd name="connsiteX125" fmla="*/ 894945 w 1254868"/>
              <a:gd name="connsiteY125" fmla="*/ 1274323 h 2881270"/>
              <a:gd name="connsiteX126" fmla="*/ 904672 w 1254868"/>
              <a:gd name="connsiteY126" fmla="*/ 1303506 h 2881270"/>
              <a:gd name="connsiteX127" fmla="*/ 914400 w 1254868"/>
              <a:gd name="connsiteY127" fmla="*/ 1585608 h 2881270"/>
              <a:gd name="connsiteX128" fmla="*/ 924128 w 1254868"/>
              <a:gd name="connsiteY128" fmla="*/ 1488332 h 2881270"/>
              <a:gd name="connsiteX129" fmla="*/ 914400 w 1254868"/>
              <a:gd name="connsiteY129" fmla="*/ 1264596 h 2881270"/>
              <a:gd name="connsiteX130" fmla="*/ 904672 w 1254868"/>
              <a:gd name="connsiteY130" fmla="*/ 1235413 h 2881270"/>
              <a:gd name="connsiteX131" fmla="*/ 914400 w 1254868"/>
              <a:gd name="connsiteY131" fmla="*/ 1070043 h 2881270"/>
              <a:gd name="connsiteX132" fmla="*/ 933855 w 1254868"/>
              <a:gd name="connsiteY132" fmla="*/ 963038 h 2881270"/>
              <a:gd name="connsiteX133" fmla="*/ 953311 w 1254868"/>
              <a:gd name="connsiteY133" fmla="*/ 943583 h 2881270"/>
              <a:gd name="connsiteX134" fmla="*/ 972766 w 1254868"/>
              <a:gd name="connsiteY134" fmla="*/ 875489 h 2881270"/>
              <a:gd name="connsiteX135" fmla="*/ 1011677 w 1254868"/>
              <a:gd name="connsiteY135" fmla="*/ 817123 h 2881270"/>
              <a:gd name="connsiteX136" fmla="*/ 1031132 w 1254868"/>
              <a:gd name="connsiteY136" fmla="*/ 787940 h 2881270"/>
              <a:gd name="connsiteX137" fmla="*/ 1060315 w 1254868"/>
              <a:gd name="connsiteY137" fmla="*/ 729574 h 2881270"/>
              <a:gd name="connsiteX138" fmla="*/ 1089498 w 1254868"/>
              <a:gd name="connsiteY138" fmla="*/ 710119 h 2881270"/>
              <a:gd name="connsiteX139" fmla="*/ 1099226 w 1254868"/>
              <a:gd name="connsiteY139" fmla="*/ 680936 h 2881270"/>
              <a:gd name="connsiteX140" fmla="*/ 1138136 w 1254868"/>
              <a:gd name="connsiteY140" fmla="*/ 622570 h 2881270"/>
              <a:gd name="connsiteX141" fmla="*/ 1147864 w 1254868"/>
              <a:gd name="connsiteY141" fmla="*/ 593387 h 2881270"/>
              <a:gd name="connsiteX142" fmla="*/ 1157592 w 1254868"/>
              <a:gd name="connsiteY142" fmla="*/ 505838 h 2881270"/>
              <a:gd name="connsiteX143" fmla="*/ 1177047 w 1254868"/>
              <a:gd name="connsiteY143" fmla="*/ 379379 h 2881270"/>
              <a:gd name="connsiteX144" fmla="*/ 1206230 w 1254868"/>
              <a:gd name="connsiteY144" fmla="*/ 291830 h 2881270"/>
              <a:gd name="connsiteX145" fmla="*/ 1215958 w 1254868"/>
              <a:gd name="connsiteY145" fmla="*/ 262647 h 2881270"/>
              <a:gd name="connsiteX146" fmla="*/ 1225685 w 1254868"/>
              <a:gd name="connsiteY146" fmla="*/ 204281 h 2881270"/>
              <a:gd name="connsiteX147" fmla="*/ 1245141 w 1254868"/>
              <a:gd name="connsiteY147" fmla="*/ 116732 h 2881270"/>
              <a:gd name="connsiteX148" fmla="*/ 1254868 w 1254868"/>
              <a:gd name="connsiteY148" fmla="*/ 48638 h 2881270"/>
              <a:gd name="connsiteX149" fmla="*/ 1245141 w 1254868"/>
              <a:gd name="connsiteY149" fmla="*/ 0 h 2881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1254868" h="2881270">
                <a:moveTo>
                  <a:pt x="1245141" y="0"/>
                </a:moveTo>
                <a:lnTo>
                  <a:pt x="1245141" y="0"/>
                </a:lnTo>
                <a:cubicBezTo>
                  <a:pt x="1241336" y="10146"/>
                  <a:pt x="1208165" y="89644"/>
                  <a:pt x="1206230" y="116732"/>
                </a:cubicBezTo>
                <a:cubicBezTo>
                  <a:pt x="1194093" y="286646"/>
                  <a:pt x="1215710" y="287833"/>
                  <a:pt x="1186775" y="389106"/>
                </a:cubicBezTo>
                <a:cubicBezTo>
                  <a:pt x="1183958" y="398965"/>
                  <a:pt x="1182323" y="409496"/>
                  <a:pt x="1177047" y="418289"/>
                </a:cubicBezTo>
                <a:cubicBezTo>
                  <a:pt x="1172328" y="426153"/>
                  <a:pt x="1164077" y="431260"/>
                  <a:pt x="1157592" y="437745"/>
                </a:cubicBezTo>
                <a:lnTo>
                  <a:pt x="1128409" y="525294"/>
                </a:lnTo>
                <a:cubicBezTo>
                  <a:pt x="1125166" y="535022"/>
                  <a:pt x="1124369" y="545945"/>
                  <a:pt x="1118681" y="554477"/>
                </a:cubicBezTo>
                <a:lnTo>
                  <a:pt x="1079770" y="612843"/>
                </a:lnTo>
                <a:cubicBezTo>
                  <a:pt x="1073285" y="622570"/>
                  <a:pt x="1068581" y="633758"/>
                  <a:pt x="1060315" y="642025"/>
                </a:cubicBezTo>
                <a:lnTo>
                  <a:pt x="1040860" y="661481"/>
                </a:lnTo>
                <a:lnTo>
                  <a:pt x="1021404" y="719847"/>
                </a:lnTo>
                <a:lnTo>
                  <a:pt x="1011677" y="749030"/>
                </a:lnTo>
                <a:cubicBezTo>
                  <a:pt x="1009990" y="760840"/>
                  <a:pt x="1004955" y="825082"/>
                  <a:pt x="992221" y="846306"/>
                </a:cubicBezTo>
                <a:cubicBezTo>
                  <a:pt x="987502" y="854170"/>
                  <a:pt x="977853" y="858131"/>
                  <a:pt x="972766" y="865762"/>
                </a:cubicBezTo>
                <a:cubicBezTo>
                  <a:pt x="925655" y="936430"/>
                  <a:pt x="978462" y="879521"/>
                  <a:pt x="933855" y="924128"/>
                </a:cubicBezTo>
                <a:lnTo>
                  <a:pt x="904672" y="1011677"/>
                </a:lnTo>
                <a:lnTo>
                  <a:pt x="894945" y="1040860"/>
                </a:lnTo>
                <a:cubicBezTo>
                  <a:pt x="891702" y="1050588"/>
                  <a:pt x="887704" y="1060095"/>
                  <a:pt x="885217" y="1070043"/>
                </a:cubicBezTo>
                <a:lnTo>
                  <a:pt x="875489" y="1108953"/>
                </a:lnTo>
                <a:cubicBezTo>
                  <a:pt x="864116" y="1199940"/>
                  <a:pt x="866224" y="1233797"/>
                  <a:pt x="846307" y="1303506"/>
                </a:cubicBezTo>
                <a:cubicBezTo>
                  <a:pt x="843490" y="1313365"/>
                  <a:pt x="839396" y="1322830"/>
                  <a:pt x="836579" y="1332689"/>
                </a:cubicBezTo>
                <a:cubicBezTo>
                  <a:pt x="832906" y="1345544"/>
                  <a:pt x="832117" y="1359311"/>
                  <a:pt x="826851" y="1371600"/>
                </a:cubicBezTo>
                <a:cubicBezTo>
                  <a:pt x="822246" y="1382346"/>
                  <a:pt x="812624" y="1390326"/>
                  <a:pt x="807396" y="1400783"/>
                </a:cubicBezTo>
                <a:cubicBezTo>
                  <a:pt x="802810" y="1409954"/>
                  <a:pt x="802254" y="1420795"/>
                  <a:pt x="797668" y="1429966"/>
                </a:cubicBezTo>
                <a:cubicBezTo>
                  <a:pt x="786736" y="1451829"/>
                  <a:pt x="767471" y="1472965"/>
                  <a:pt x="749030" y="1488332"/>
                </a:cubicBezTo>
                <a:cubicBezTo>
                  <a:pt x="740049" y="1495816"/>
                  <a:pt x="729575" y="1501302"/>
                  <a:pt x="719847" y="1507787"/>
                </a:cubicBezTo>
                <a:cubicBezTo>
                  <a:pt x="713362" y="1517515"/>
                  <a:pt x="708000" y="1528093"/>
                  <a:pt x="700392" y="1536970"/>
                </a:cubicBezTo>
                <a:cubicBezTo>
                  <a:pt x="688455" y="1550897"/>
                  <a:pt x="661481" y="1575881"/>
                  <a:pt x="661481" y="1575881"/>
                </a:cubicBezTo>
                <a:cubicBezTo>
                  <a:pt x="643778" y="1646690"/>
                  <a:pt x="661603" y="1582840"/>
                  <a:pt x="632298" y="1663430"/>
                </a:cubicBezTo>
                <a:cubicBezTo>
                  <a:pt x="606750" y="1733690"/>
                  <a:pt x="628773" y="1705867"/>
                  <a:pt x="593387" y="1741251"/>
                </a:cubicBezTo>
                <a:cubicBezTo>
                  <a:pt x="568938" y="1814603"/>
                  <a:pt x="601919" y="1724188"/>
                  <a:pt x="564204" y="1799617"/>
                </a:cubicBezTo>
                <a:cubicBezTo>
                  <a:pt x="559618" y="1808788"/>
                  <a:pt x="559753" y="1820007"/>
                  <a:pt x="554477" y="1828800"/>
                </a:cubicBezTo>
                <a:cubicBezTo>
                  <a:pt x="549758" y="1836664"/>
                  <a:pt x="540750" y="1841093"/>
                  <a:pt x="535021" y="1848255"/>
                </a:cubicBezTo>
                <a:cubicBezTo>
                  <a:pt x="527718" y="1857384"/>
                  <a:pt x="523174" y="1868561"/>
                  <a:pt x="515566" y="1877438"/>
                </a:cubicBezTo>
                <a:cubicBezTo>
                  <a:pt x="444800" y="1959999"/>
                  <a:pt x="501864" y="1878535"/>
                  <a:pt x="457200" y="1945532"/>
                </a:cubicBezTo>
                <a:cubicBezTo>
                  <a:pt x="453957" y="1958502"/>
                  <a:pt x="452739" y="1972154"/>
                  <a:pt x="447472" y="1984443"/>
                </a:cubicBezTo>
                <a:cubicBezTo>
                  <a:pt x="426271" y="2033911"/>
                  <a:pt x="433662" y="1995431"/>
                  <a:pt x="408562" y="2033081"/>
                </a:cubicBezTo>
                <a:cubicBezTo>
                  <a:pt x="400518" y="2045147"/>
                  <a:pt x="396302" y="2059401"/>
                  <a:pt x="389107" y="2071991"/>
                </a:cubicBezTo>
                <a:cubicBezTo>
                  <a:pt x="383306" y="2082142"/>
                  <a:pt x="376136" y="2091446"/>
                  <a:pt x="369651" y="2101174"/>
                </a:cubicBezTo>
                <a:cubicBezTo>
                  <a:pt x="345202" y="2174526"/>
                  <a:pt x="378183" y="2084111"/>
                  <a:pt x="340468" y="2159540"/>
                </a:cubicBezTo>
                <a:cubicBezTo>
                  <a:pt x="315211" y="2210054"/>
                  <a:pt x="349288" y="2170176"/>
                  <a:pt x="311285" y="2208179"/>
                </a:cubicBezTo>
                <a:cubicBezTo>
                  <a:pt x="308043" y="2217907"/>
                  <a:pt x="306144" y="2228191"/>
                  <a:pt x="301558" y="2237362"/>
                </a:cubicBezTo>
                <a:cubicBezTo>
                  <a:pt x="252702" y="2335073"/>
                  <a:pt x="313818" y="2186056"/>
                  <a:pt x="262647" y="2305455"/>
                </a:cubicBezTo>
                <a:cubicBezTo>
                  <a:pt x="252648" y="2328786"/>
                  <a:pt x="250246" y="2348858"/>
                  <a:pt x="243192" y="2373549"/>
                </a:cubicBezTo>
                <a:cubicBezTo>
                  <a:pt x="240375" y="2383408"/>
                  <a:pt x="238050" y="2393561"/>
                  <a:pt x="233464" y="2402732"/>
                </a:cubicBezTo>
                <a:cubicBezTo>
                  <a:pt x="228236" y="2413189"/>
                  <a:pt x="218757" y="2421232"/>
                  <a:pt x="214009" y="2431915"/>
                </a:cubicBezTo>
                <a:cubicBezTo>
                  <a:pt x="205680" y="2450655"/>
                  <a:pt x="205929" y="2473217"/>
                  <a:pt x="194553" y="2490281"/>
                </a:cubicBezTo>
                <a:cubicBezTo>
                  <a:pt x="138798" y="2573915"/>
                  <a:pt x="205644" y="2468099"/>
                  <a:pt x="165370" y="2548647"/>
                </a:cubicBezTo>
                <a:cubicBezTo>
                  <a:pt x="160142" y="2559104"/>
                  <a:pt x="152400" y="2568102"/>
                  <a:pt x="145915" y="2577830"/>
                </a:cubicBezTo>
                <a:cubicBezTo>
                  <a:pt x="115500" y="2699483"/>
                  <a:pt x="154373" y="2548225"/>
                  <a:pt x="126460" y="2645923"/>
                </a:cubicBezTo>
                <a:cubicBezTo>
                  <a:pt x="122787" y="2658778"/>
                  <a:pt x="121998" y="2672545"/>
                  <a:pt x="116732" y="2684834"/>
                </a:cubicBezTo>
                <a:cubicBezTo>
                  <a:pt x="112127" y="2695580"/>
                  <a:pt x="103762" y="2704289"/>
                  <a:pt x="97277" y="2714017"/>
                </a:cubicBezTo>
                <a:cubicBezTo>
                  <a:pt x="94034" y="2726987"/>
                  <a:pt x="92243" y="2740410"/>
                  <a:pt x="87549" y="2752928"/>
                </a:cubicBezTo>
                <a:cubicBezTo>
                  <a:pt x="82457" y="2766506"/>
                  <a:pt x="72680" y="2778081"/>
                  <a:pt x="68094" y="2791838"/>
                </a:cubicBezTo>
                <a:cubicBezTo>
                  <a:pt x="62865" y="2807524"/>
                  <a:pt x="61953" y="2824337"/>
                  <a:pt x="58366" y="2840477"/>
                </a:cubicBezTo>
                <a:cubicBezTo>
                  <a:pt x="55466" y="2853528"/>
                  <a:pt x="39185" y="2869934"/>
                  <a:pt x="48638" y="2879387"/>
                </a:cubicBezTo>
                <a:cubicBezTo>
                  <a:pt x="56905" y="2887654"/>
                  <a:pt x="68093" y="2866417"/>
                  <a:pt x="77821" y="2859932"/>
                </a:cubicBezTo>
                <a:lnTo>
                  <a:pt x="116732" y="2743200"/>
                </a:lnTo>
                <a:lnTo>
                  <a:pt x="136187" y="2684834"/>
                </a:lnTo>
                <a:cubicBezTo>
                  <a:pt x="142672" y="2658894"/>
                  <a:pt x="147188" y="2632380"/>
                  <a:pt x="155643" y="2607013"/>
                </a:cubicBezTo>
                <a:cubicBezTo>
                  <a:pt x="158885" y="2597285"/>
                  <a:pt x="160095" y="2586623"/>
                  <a:pt x="165370" y="2577830"/>
                </a:cubicBezTo>
                <a:cubicBezTo>
                  <a:pt x="170089" y="2569965"/>
                  <a:pt x="178341" y="2564859"/>
                  <a:pt x="184826" y="2558374"/>
                </a:cubicBezTo>
                <a:lnTo>
                  <a:pt x="223736" y="2441643"/>
                </a:lnTo>
                <a:lnTo>
                  <a:pt x="233464" y="2412460"/>
                </a:lnTo>
                <a:lnTo>
                  <a:pt x="243192" y="2383277"/>
                </a:lnTo>
                <a:cubicBezTo>
                  <a:pt x="249677" y="2393005"/>
                  <a:pt x="258950" y="2401369"/>
                  <a:pt x="262647" y="2412460"/>
                </a:cubicBezTo>
                <a:cubicBezTo>
                  <a:pt x="272570" y="2442229"/>
                  <a:pt x="280928" y="2567262"/>
                  <a:pt x="282102" y="2577830"/>
                </a:cubicBezTo>
                <a:cubicBezTo>
                  <a:pt x="284634" y="2600618"/>
                  <a:pt x="288587" y="2623225"/>
                  <a:pt x="291830" y="2645923"/>
                </a:cubicBezTo>
                <a:cubicBezTo>
                  <a:pt x="298726" y="2590758"/>
                  <a:pt x="297514" y="2575093"/>
                  <a:pt x="311285" y="2529191"/>
                </a:cubicBezTo>
                <a:cubicBezTo>
                  <a:pt x="317178" y="2509548"/>
                  <a:pt x="330741" y="2470825"/>
                  <a:pt x="330741" y="2470825"/>
                </a:cubicBezTo>
                <a:cubicBezTo>
                  <a:pt x="328011" y="2454446"/>
                  <a:pt x="311285" y="2356885"/>
                  <a:pt x="311285" y="2344366"/>
                </a:cubicBezTo>
                <a:cubicBezTo>
                  <a:pt x="311285" y="2327832"/>
                  <a:pt x="316663" y="2311679"/>
                  <a:pt x="321013" y="2295728"/>
                </a:cubicBezTo>
                <a:cubicBezTo>
                  <a:pt x="321018" y="2295709"/>
                  <a:pt x="345329" y="2222780"/>
                  <a:pt x="350196" y="2208179"/>
                </a:cubicBezTo>
                <a:cubicBezTo>
                  <a:pt x="353439" y="2198451"/>
                  <a:pt x="357437" y="2188944"/>
                  <a:pt x="359924" y="2178996"/>
                </a:cubicBezTo>
                <a:cubicBezTo>
                  <a:pt x="366409" y="2153055"/>
                  <a:pt x="370924" y="2126541"/>
                  <a:pt x="379379" y="2101174"/>
                </a:cubicBezTo>
                <a:cubicBezTo>
                  <a:pt x="385864" y="2081719"/>
                  <a:pt x="387459" y="2059872"/>
                  <a:pt x="398834" y="2042808"/>
                </a:cubicBezTo>
                <a:cubicBezTo>
                  <a:pt x="405319" y="2033080"/>
                  <a:pt x="413541" y="2024308"/>
                  <a:pt x="418289" y="2013625"/>
                </a:cubicBezTo>
                <a:cubicBezTo>
                  <a:pt x="454058" y="1933146"/>
                  <a:pt x="417246" y="1975760"/>
                  <a:pt x="457200" y="1935804"/>
                </a:cubicBezTo>
                <a:cubicBezTo>
                  <a:pt x="472654" y="1889442"/>
                  <a:pt x="465240" y="1882679"/>
                  <a:pt x="496111" y="1857983"/>
                </a:cubicBezTo>
                <a:cubicBezTo>
                  <a:pt x="524202" y="1835511"/>
                  <a:pt x="523870" y="1845171"/>
                  <a:pt x="544749" y="1819072"/>
                </a:cubicBezTo>
                <a:cubicBezTo>
                  <a:pt x="552052" y="1809943"/>
                  <a:pt x="564204" y="1801580"/>
                  <a:pt x="564204" y="1789889"/>
                </a:cubicBezTo>
                <a:cubicBezTo>
                  <a:pt x="564204" y="1780718"/>
                  <a:pt x="552380" y="1804258"/>
                  <a:pt x="544749" y="1809345"/>
                </a:cubicBezTo>
                <a:cubicBezTo>
                  <a:pt x="532683" y="1817389"/>
                  <a:pt x="520162" y="1826538"/>
                  <a:pt x="505838" y="1828800"/>
                </a:cubicBezTo>
                <a:cubicBezTo>
                  <a:pt x="457689" y="1836403"/>
                  <a:pt x="408562" y="1835285"/>
                  <a:pt x="359924" y="1838528"/>
                </a:cubicBezTo>
                <a:cubicBezTo>
                  <a:pt x="350196" y="1841770"/>
                  <a:pt x="339912" y="1843669"/>
                  <a:pt x="330741" y="1848255"/>
                </a:cubicBezTo>
                <a:cubicBezTo>
                  <a:pt x="320284" y="1853484"/>
                  <a:pt x="312649" y="1864014"/>
                  <a:pt x="301558" y="1867711"/>
                </a:cubicBezTo>
                <a:cubicBezTo>
                  <a:pt x="282846" y="1873948"/>
                  <a:pt x="262647" y="1874196"/>
                  <a:pt x="243192" y="1877438"/>
                </a:cubicBezTo>
                <a:cubicBezTo>
                  <a:pt x="135511" y="1841545"/>
                  <a:pt x="205294" y="1856704"/>
                  <a:pt x="29183" y="1867711"/>
                </a:cubicBezTo>
                <a:cubicBezTo>
                  <a:pt x="19455" y="1874196"/>
                  <a:pt x="0" y="1875475"/>
                  <a:pt x="0" y="1887166"/>
                </a:cubicBezTo>
                <a:cubicBezTo>
                  <a:pt x="0" y="1897420"/>
                  <a:pt x="20012" y="1882024"/>
                  <a:pt x="29183" y="1877438"/>
                </a:cubicBezTo>
                <a:cubicBezTo>
                  <a:pt x="39640" y="1872210"/>
                  <a:pt x="46702" y="1858778"/>
                  <a:pt x="58366" y="1857983"/>
                </a:cubicBezTo>
                <a:cubicBezTo>
                  <a:pt x="191042" y="1848937"/>
                  <a:pt x="324255" y="1851498"/>
                  <a:pt x="457200" y="1848255"/>
                </a:cubicBezTo>
                <a:cubicBezTo>
                  <a:pt x="476655" y="1841770"/>
                  <a:pt x="504191" y="1845864"/>
                  <a:pt x="515566" y="1828800"/>
                </a:cubicBezTo>
                <a:cubicBezTo>
                  <a:pt x="522051" y="1819072"/>
                  <a:pt x="527413" y="1808494"/>
                  <a:pt x="535021" y="1799617"/>
                </a:cubicBezTo>
                <a:cubicBezTo>
                  <a:pt x="566473" y="1762923"/>
                  <a:pt x="568693" y="1764199"/>
                  <a:pt x="603115" y="1741251"/>
                </a:cubicBezTo>
                <a:cubicBezTo>
                  <a:pt x="609600" y="1731523"/>
                  <a:pt x="617342" y="1722525"/>
                  <a:pt x="622570" y="1712068"/>
                </a:cubicBezTo>
                <a:cubicBezTo>
                  <a:pt x="627156" y="1702897"/>
                  <a:pt x="626610" y="1691417"/>
                  <a:pt x="632298" y="1682885"/>
                </a:cubicBezTo>
                <a:cubicBezTo>
                  <a:pt x="639929" y="1671439"/>
                  <a:pt x="651753" y="1663430"/>
                  <a:pt x="661481" y="1653702"/>
                </a:cubicBezTo>
                <a:cubicBezTo>
                  <a:pt x="694177" y="1555618"/>
                  <a:pt x="644288" y="1707766"/>
                  <a:pt x="680936" y="1585608"/>
                </a:cubicBezTo>
                <a:cubicBezTo>
                  <a:pt x="686829" y="1565965"/>
                  <a:pt x="685891" y="1541744"/>
                  <a:pt x="700392" y="1527243"/>
                </a:cubicBezTo>
                <a:cubicBezTo>
                  <a:pt x="728114" y="1499520"/>
                  <a:pt x="712216" y="1512874"/>
                  <a:pt x="749030" y="1488332"/>
                </a:cubicBezTo>
                <a:cubicBezTo>
                  <a:pt x="755515" y="1478604"/>
                  <a:pt x="763737" y="1469832"/>
                  <a:pt x="768485" y="1459149"/>
                </a:cubicBezTo>
                <a:cubicBezTo>
                  <a:pt x="776814" y="1440409"/>
                  <a:pt x="770877" y="1412159"/>
                  <a:pt x="787941" y="1400783"/>
                </a:cubicBezTo>
                <a:lnTo>
                  <a:pt x="817124" y="1381328"/>
                </a:lnTo>
                <a:cubicBezTo>
                  <a:pt x="846642" y="1292768"/>
                  <a:pt x="801358" y="1432651"/>
                  <a:pt x="836579" y="1303506"/>
                </a:cubicBezTo>
                <a:cubicBezTo>
                  <a:pt x="851489" y="1248836"/>
                  <a:pt x="868011" y="1227142"/>
                  <a:pt x="875489" y="1167319"/>
                </a:cubicBezTo>
                <a:cubicBezTo>
                  <a:pt x="886875" y="1076232"/>
                  <a:pt x="878876" y="1114860"/>
                  <a:pt x="894945" y="1050587"/>
                </a:cubicBezTo>
                <a:cubicBezTo>
                  <a:pt x="891702" y="1040859"/>
                  <a:pt x="895471" y="1021404"/>
                  <a:pt x="885217" y="1021404"/>
                </a:cubicBezTo>
                <a:cubicBezTo>
                  <a:pt x="871460" y="1021404"/>
                  <a:pt x="866602" y="1041780"/>
                  <a:pt x="856034" y="1050587"/>
                </a:cubicBezTo>
                <a:cubicBezTo>
                  <a:pt x="800886" y="1096544"/>
                  <a:pt x="854548" y="1041921"/>
                  <a:pt x="787941" y="1089498"/>
                </a:cubicBezTo>
                <a:cubicBezTo>
                  <a:pt x="776746" y="1097494"/>
                  <a:pt x="769326" y="1109874"/>
                  <a:pt x="758758" y="1118681"/>
                </a:cubicBezTo>
                <a:cubicBezTo>
                  <a:pt x="733616" y="1139633"/>
                  <a:pt x="729639" y="1138115"/>
                  <a:pt x="700392" y="1147864"/>
                </a:cubicBezTo>
                <a:cubicBezTo>
                  <a:pt x="693907" y="1154349"/>
                  <a:pt x="688567" y="1162232"/>
                  <a:pt x="680936" y="1167319"/>
                </a:cubicBezTo>
                <a:cubicBezTo>
                  <a:pt x="668870" y="1175363"/>
                  <a:pt x="650454" y="1174974"/>
                  <a:pt x="642026" y="1186774"/>
                </a:cubicBezTo>
                <a:cubicBezTo>
                  <a:pt x="632416" y="1200228"/>
                  <a:pt x="635885" y="1219273"/>
                  <a:pt x="632298" y="1235413"/>
                </a:cubicBezTo>
                <a:cubicBezTo>
                  <a:pt x="629398" y="1248464"/>
                  <a:pt x="616591" y="1262365"/>
                  <a:pt x="622570" y="1274323"/>
                </a:cubicBezTo>
                <a:cubicBezTo>
                  <a:pt x="626672" y="1282526"/>
                  <a:pt x="636297" y="1262030"/>
                  <a:pt x="642026" y="1254868"/>
                </a:cubicBezTo>
                <a:cubicBezTo>
                  <a:pt x="649329" y="1245739"/>
                  <a:pt x="654686" y="1235199"/>
                  <a:pt x="661481" y="1225685"/>
                </a:cubicBezTo>
                <a:cubicBezTo>
                  <a:pt x="670904" y="1212492"/>
                  <a:pt x="681241" y="1199967"/>
                  <a:pt x="690664" y="1186774"/>
                </a:cubicBezTo>
                <a:cubicBezTo>
                  <a:pt x="697459" y="1177260"/>
                  <a:pt x="701321" y="1165290"/>
                  <a:pt x="710119" y="1157591"/>
                </a:cubicBezTo>
                <a:cubicBezTo>
                  <a:pt x="751285" y="1121571"/>
                  <a:pt x="757587" y="1122314"/>
                  <a:pt x="797668" y="1108953"/>
                </a:cubicBezTo>
                <a:cubicBezTo>
                  <a:pt x="835671" y="1070952"/>
                  <a:pt x="795794" y="1105027"/>
                  <a:pt x="846307" y="1079770"/>
                </a:cubicBezTo>
                <a:cubicBezTo>
                  <a:pt x="921736" y="1042055"/>
                  <a:pt x="831319" y="1075039"/>
                  <a:pt x="904672" y="1050587"/>
                </a:cubicBezTo>
                <a:cubicBezTo>
                  <a:pt x="901430" y="1060315"/>
                  <a:pt x="896631" y="1069656"/>
                  <a:pt x="894945" y="1079770"/>
                </a:cubicBezTo>
                <a:cubicBezTo>
                  <a:pt x="881229" y="1162069"/>
                  <a:pt x="882599" y="1187899"/>
                  <a:pt x="894945" y="1274323"/>
                </a:cubicBezTo>
                <a:cubicBezTo>
                  <a:pt x="896395" y="1284474"/>
                  <a:pt x="901430" y="1293778"/>
                  <a:pt x="904672" y="1303506"/>
                </a:cubicBezTo>
                <a:cubicBezTo>
                  <a:pt x="907915" y="1397540"/>
                  <a:pt x="904550" y="1492035"/>
                  <a:pt x="914400" y="1585608"/>
                </a:cubicBezTo>
                <a:cubicBezTo>
                  <a:pt x="917811" y="1618016"/>
                  <a:pt x="924128" y="1520919"/>
                  <a:pt x="924128" y="1488332"/>
                </a:cubicBezTo>
                <a:cubicBezTo>
                  <a:pt x="924128" y="1413683"/>
                  <a:pt x="920126" y="1339025"/>
                  <a:pt x="914400" y="1264596"/>
                </a:cubicBezTo>
                <a:cubicBezTo>
                  <a:pt x="913614" y="1254372"/>
                  <a:pt x="907915" y="1245141"/>
                  <a:pt x="904672" y="1235413"/>
                </a:cubicBezTo>
                <a:cubicBezTo>
                  <a:pt x="907915" y="1180290"/>
                  <a:pt x="909996" y="1125086"/>
                  <a:pt x="914400" y="1070043"/>
                </a:cubicBezTo>
                <a:cubicBezTo>
                  <a:pt x="915183" y="1060251"/>
                  <a:pt x="919869" y="986348"/>
                  <a:pt x="933855" y="963038"/>
                </a:cubicBezTo>
                <a:cubicBezTo>
                  <a:pt x="938574" y="955174"/>
                  <a:pt x="946826" y="950068"/>
                  <a:pt x="953311" y="943583"/>
                </a:cubicBezTo>
                <a:cubicBezTo>
                  <a:pt x="955602" y="934420"/>
                  <a:pt x="966421" y="886910"/>
                  <a:pt x="972766" y="875489"/>
                </a:cubicBezTo>
                <a:cubicBezTo>
                  <a:pt x="984122" y="855049"/>
                  <a:pt x="998707" y="836578"/>
                  <a:pt x="1011677" y="817123"/>
                </a:cubicBezTo>
                <a:cubicBezTo>
                  <a:pt x="1018162" y="807395"/>
                  <a:pt x="1027435" y="799031"/>
                  <a:pt x="1031132" y="787940"/>
                </a:cubicBezTo>
                <a:cubicBezTo>
                  <a:pt x="1039044" y="764206"/>
                  <a:pt x="1041459" y="748430"/>
                  <a:pt x="1060315" y="729574"/>
                </a:cubicBezTo>
                <a:cubicBezTo>
                  <a:pt x="1068582" y="721307"/>
                  <a:pt x="1079770" y="716604"/>
                  <a:pt x="1089498" y="710119"/>
                </a:cubicBezTo>
                <a:cubicBezTo>
                  <a:pt x="1092741" y="700391"/>
                  <a:pt x="1094246" y="689900"/>
                  <a:pt x="1099226" y="680936"/>
                </a:cubicBezTo>
                <a:cubicBezTo>
                  <a:pt x="1110581" y="660496"/>
                  <a:pt x="1130742" y="644752"/>
                  <a:pt x="1138136" y="622570"/>
                </a:cubicBezTo>
                <a:lnTo>
                  <a:pt x="1147864" y="593387"/>
                </a:lnTo>
                <a:cubicBezTo>
                  <a:pt x="1151107" y="564204"/>
                  <a:pt x="1154161" y="534999"/>
                  <a:pt x="1157592" y="505838"/>
                </a:cubicBezTo>
                <a:cubicBezTo>
                  <a:pt x="1161674" y="471141"/>
                  <a:pt x="1167059" y="416001"/>
                  <a:pt x="1177047" y="379379"/>
                </a:cubicBezTo>
                <a:cubicBezTo>
                  <a:pt x="1177052" y="379360"/>
                  <a:pt x="1201363" y="306431"/>
                  <a:pt x="1206230" y="291830"/>
                </a:cubicBezTo>
                <a:lnTo>
                  <a:pt x="1215958" y="262647"/>
                </a:lnTo>
                <a:cubicBezTo>
                  <a:pt x="1219200" y="243192"/>
                  <a:pt x="1221817" y="223622"/>
                  <a:pt x="1225685" y="204281"/>
                </a:cubicBezTo>
                <a:cubicBezTo>
                  <a:pt x="1243174" y="116832"/>
                  <a:pt x="1228152" y="218669"/>
                  <a:pt x="1245141" y="116732"/>
                </a:cubicBezTo>
                <a:cubicBezTo>
                  <a:pt x="1248910" y="94116"/>
                  <a:pt x="1250371" y="71121"/>
                  <a:pt x="1254868" y="48638"/>
                </a:cubicBezTo>
                <a:lnTo>
                  <a:pt x="1245141" y="0"/>
                </a:lnTo>
                <a:close/>
              </a:path>
            </a:pathLst>
          </a:custGeom>
          <a:solidFill>
            <a:srgbClr val="FFFF00"/>
          </a:solidFill>
          <a:ln w="9525" cap="flat" cmpd="sng" algn="ctr">
            <a:solidFill>
              <a:srgbClr val="FFFF00">
                <a:alpha val="29000"/>
              </a:srgb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CCECFF"/>
              </a:solidFill>
            </a:endParaRPr>
          </a:p>
        </p:txBody>
      </p:sp>
    </p:spTree>
    <p:extLst>
      <p:ext uri="{BB962C8B-B14F-4D97-AF65-F5344CB8AC3E}">
        <p14:creationId xmlns:p14="http://schemas.microsoft.com/office/powerpoint/2010/main" val="421773693"/>
      </p:ext>
    </p:extLst>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childTnLst>
                                </p:cTn>
                              </p:par>
                              <p:par>
                                <p:cTn id="8" presetID="1" presetClass="entr" presetSubtype="0" fill="hold" nodeType="withEffect">
                                  <p:stCondLst>
                                    <p:cond delay="0"/>
                                  </p:stCondLst>
                                  <p:childTnLst>
                                    <p:set>
                                      <p:cBhvr>
                                        <p:cTn id="9" dur="1" fill="hold">
                                          <p:stCondLst>
                                            <p:cond delay="999"/>
                                          </p:stCondLst>
                                        </p:cTn>
                                        <p:tgtEl>
                                          <p:spTgt spid="17"/>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89"/>
                                        </p:tgtEl>
                                        <p:attrNameLst>
                                          <p:attrName>style.visibility</p:attrName>
                                        </p:attrNameLst>
                                      </p:cBhvr>
                                      <p:to>
                                        <p:strVal val="visible"/>
                                      </p:to>
                                    </p:set>
                                    <p:animEffect transition="in" filter="wipe(down)">
                                      <p:cBhvr>
                                        <p:cTn id="14" dur="8000"/>
                                        <p:tgtEl>
                                          <p:spTgt spid="89"/>
                                        </p:tgtEl>
                                      </p:cBhvr>
                                    </p:animEffect>
                                  </p:childTnLst>
                                </p:cTn>
                              </p:par>
                              <p:par>
                                <p:cTn id="15" presetID="64" presetClass="path" presetSubtype="0" repeatCount="13000" accel="50000" fill="hold" nodeType="withEffect">
                                  <p:stCondLst>
                                    <p:cond delay="2900"/>
                                  </p:stCondLst>
                                  <p:childTnLst>
                                    <p:animMotion origin="layout" path="M 1.66667E-6 1.41171E-7 L 0.04167 -0.04814 " pathEditMode="relative" rAng="0" ptsTypes="AA">
                                      <p:cBhvr>
                                        <p:cTn id="16" dur="1985" fill="hold"/>
                                        <p:tgtEl>
                                          <p:spTgt spid="20"/>
                                        </p:tgtEl>
                                        <p:attrNameLst>
                                          <p:attrName>ppt_x</p:attrName>
                                          <p:attrName>ppt_y</p:attrName>
                                        </p:attrNameLst>
                                      </p:cBhvr>
                                      <p:rCtr x="2100" y="-2400"/>
                                    </p:animMotion>
                                  </p:childTnLst>
                                </p:cTn>
                              </p:par>
                              <p:par>
                                <p:cTn id="17" presetID="64" presetClass="path" presetSubtype="0" repeatCount="16000" accel="50000" decel="50000" fill="hold" nodeType="withEffect">
                                  <p:stCondLst>
                                    <p:cond delay="5000"/>
                                  </p:stCondLst>
                                  <p:childTnLst>
                                    <p:animMotion origin="layout" path="M 1.38889E-6 -1.26822E-6 L 0.04253 -0.05438 " pathEditMode="relative" rAng="0" ptsTypes="AA">
                                      <p:cBhvr>
                                        <p:cTn id="18" dur="1481" fill="hold"/>
                                        <p:tgtEl>
                                          <p:spTgt spid="24"/>
                                        </p:tgtEl>
                                        <p:attrNameLst>
                                          <p:attrName>ppt_x</p:attrName>
                                          <p:attrName>ppt_y</p:attrName>
                                        </p:attrNameLst>
                                      </p:cBhvr>
                                      <p:rCtr x="2100" y="-2700"/>
                                    </p:animMotion>
                                  </p:childTnLst>
                                </p:cTn>
                              </p:par>
                              <p:par>
                                <p:cTn id="19" presetID="64" presetClass="path" presetSubtype="0" repeatCount="16000" accel="50000" decel="50000" fill="hold" nodeType="withEffect">
                                  <p:stCondLst>
                                    <p:cond delay="2400"/>
                                  </p:stCondLst>
                                  <p:childTnLst>
                                    <p:animMotion origin="layout" path="M 5E-6 4.40639E-6 L 0.03212 -0.04189 " pathEditMode="relative" rAng="0" ptsTypes="AA">
                                      <p:cBhvr>
                                        <p:cTn id="20" dur="1650" fill="hold"/>
                                        <p:tgtEl>
                                          <p:spTgt spid="29"/>
                                        </p:tgtEl>
                                        <p:attrNameLst>
                                          <p:attrName>ppt_x</p:attrName>
                                          <p:attrName>ppt_y</p:attrName>
                                        </p:attrNameLst>
                                      </p:cBhvr>
                                      <p:rCtr x="1600" y="-2100"/>
                                    </p:animMotion>
                                  </p:childTnLst>
                                </p:cTn>
                              </p:par>
                              <p:par>
                                <p:cTn id="21" presetID="64" presetClass="path" presetSubtype="0" repeatCount="16000" accel="50000" decel="50000" fill="hold" nodeType="withEffect">
                                  <p:stCondLst>
                                    <p:cond delay="3800"/>
                                  </p:stCondLst>
                                  <p:childTnLst>
                                    <p:animMotion origin="layout" path="M -3.05556E-6 -1.26822E-6 L 0.04115 -0.05508 " pathEditMode="relative" rAng="0" ptsTypes="AA">
                                      <p:cBhvr>
                                        <p:cTn id="22" dur="1569" fill="hold"/>
                                        <p:tgtEl>
                                          <p:spTgt spid="33"/>
                                        </p:tgtEl>
                                        <p:attrNameLst>
                                          <p:attrName>ppt_x</p:attrName>
                                          <p:attrName>ppt_y</p:attrName>
                                        </p:attrNameLst>
                                      </p:cBhvr>
                                      <p:rCtr x="2000" y="-2800"/>
                                    </p:animMotion>
                                  </p:childTnLst>
                                </p:cTn>
                              </p:par>
                              <p:par>
                                <p:cTn id="23" presetID="64" presetClass="path" presetSubtype="0" repeatCount="16000" accel="50000" decel="50000" fill="hold" nodeType="withEffect">
                                  <p:stCondLst>
                                    <p:cond delay="5800"/>
                                  </p:stCondLst>
                                  <p:childTnLst>
                                    <p:animMotion origin="layout" path="M -2.77778E-6 -4.15182E-6 L 0.03247 -0.0442 " pathEditMode="relative" rAng="0" ptsTypes="AA">
                                      <p:cBhvr>
                                        <p:cTn id="24" dur="1444" fill="hold"/>
                                        <p:tgtEl>
                                          <p:spTgt spid="38"/>
                                        </p:tgtEl>
                                        <p:attrNameLst>
                                          <p:attrName>ppt_x</p:attrName>
                                          <p:attrName>ppt_y</p:attrName>
                                        </p:attrNameLst>
                                      </p:cBhvr>
                                      <p:rCtr x="1600" y="-2200"/>
                                    </p:animMotion>
                                  </p:childTnLst>
                                </p:cTn>
                              </p:par>
                              <p:par>
                                <p:cTn id="25" presetID="64" presetClass="path" presetSubtype="0" repeatCount="16000" accel="50000" decel="50000" fill="hold" nodeType="withEffect">
                                  <p:stCondLst>
                                    <p:cond delay="2500"/>
                                  </p:stCondLst>
                                  <p:childTnLst>
                                    <p:animMotion origin="layout" path="M 3.61111E-6 1.5552E-6 L 0.02916 -0.04258 " pathEditMode="relative" rAng="0" ptsTypes="AA">
                                      <p:cBhvr>
                                        <p:cTn id="26" dur="1656" fill="hold"/>
                                        <p:tgtEl>
                                          <p:spTgt spid="43"/>
                                        </p:tgtEl>
                                        <p:attrNameLst>
                                          <p:attrName>ppt_x</p:attrName>
                                          <p:attrName>ppt_y</p:attrName>
                                        </p:attrNameLst>
                                      </p:cBhvr>
                                      <p:rCtr x="1500" y="-2100"/>
                                    </p:animMotion>
                                  </p:childTnLst>
                                </p:cTn>
                              </p:par>
                              <p:par>
                                <p:cTn id="27" presetID="10" presetClass="entr" presetSubtype="0" fill="hold" nodeType="withEffect">
                                  <p:stCondLst>
                                    <p:cond delay="0"/>
                                  </p:stCondLst>
                                  <p:childTnLst>
                                    <p:set>
                                      <p:cBhvr>
                                        <p:cTn id="28" dur="1" fill="hold">
                                          <p:stCondLst>
                                            <p:cond delay="0"/>
                                          </p:stCondLst>
                                        </p:cTn>
                                        <p:tgtEl>
                                          <p:spTgt spid="225"/>
                                        </p:tgtEl>
                                        <p:attrNameLst>
                                          <p:attrName>style.visibility</p:attrName>
                                        </p:attrNameLst>
                                      </p:cBhvr>
                                      <p:to>
                                        <p:strVal val="visible"/>
                                      </p:to>
                                    </p:set>
                                    <p:animEffect transition="in" filter="fade">
                                      <p:cBhvr>
                                        <p:cTn id="29" dur="3000"/>
                                        <p:tgtEl>
                                          <p:spTgt spid="225"/>
                                        </p:tgtEl>
                                      </p:cBhvr>
                                    </p:animEffect>
                                  </p:childTnLst>
                                </p:cTn>
                              </p:par>
                              <p:par>
                                <p:cTn id="30" presetID="10" presetClass="exit" presetSubtype="0" fill="hold" nodeType="withEffect">
                                  <p:stCondLst>
                                    <p:cond delay="2700"/>
                                  </p:stCondLst>
                                  <p:childTnLst>
                                    <p:animEffect transition="out" filter="fade">
                                      <p:cBhvr>
                                        <p:cTn id="31" dur="15700"/>
                                        <p:tgtEl>
                                          <p:spTgt spid="225"/>
                                        </p:tgtEl>
                                      </p:cBhvr>
                                    </p:animEffect>
                                    <p:set>
                                      <p:cBhvr>
                                        <p:cTn id="32" dur="1" fill="hold">
                                          <p:stCondLst>
                                            <p:cond delay="15699"/>
                                          </p:stCondLst>
                                        </p:cTn>
                                        <p:tgtEl>
                                          <p:spTgt spid="225"/>
                                        </p:tgtEl>
                                        <p:attrNameLst>
                                          <p:attrName>style.visibility</p:attrName>
                                        </p:attrNameLst>
                                      </p:cBhvr>
                                      <p:to>
                                        <p:strVal val="hidden"/>
                                      </p:to>
                                    </p:set>
                                  </p:childTnLst>
                                </p:cTn>
                              </p:par>
                              <p:par>
                                <p:cTn id="33" presetID="10" presetClass="entr" presetSubtype="0" repeatCount="5000" fill="hold" grpId="0" nodeType="withEffect">
                                  <p:stCondLst>
                                    <p:cond delay="1300"/>
                                  </p:stCondLst>
                                  <p:childTnLst>
                                    <p:set>
                                      <p:cBhvr>
                                        <p:cTn id="34" dur="1" fill="hold">
                                          <p:stCondLst>
                                            <p:cond delay="0"/>
                                          </p:stCondLst>
                                        </p:cTn>
                                        <p:tgtEl>
                                          <p:spTgt spid="263"/>
                                        </p:tgtEl>
                                        <p:attrNameLst>
                                          <p:attrName>style.visibility</p:attrName>
                                        </p:attrNameLst>
                                      </p:cBhvr>
                                      <p:to>
                                        <p:strVal val="visible"/>
                                      </p:to>
                                    </p:set>
                                    <p:animEffect transition="in" filter="fade">
                                      <p:cBhvr>
                                        <p:cTn id="35" dur="1640"/>
                                        <p:tgtEl>
                                          <p:spTgt spid="263"/>
                                        </p:tgtEl>
                                      </p:cBhvr>
                                    </p:animEffect>
                                  </p:childTnLst>
                                  <p:subTnLst>
                                    <p:set>
                                      <p:cBhvr override="childStyle">
                                        <p:cTn dur="1" fill="hold" display="0" masterRel="sameClick" afterEffect="1">
                                          <p:stCondLst>
                                            <p:cond evt="end" delay="0">
                                              <p:tn val="33"/>
                                            </p:cond>
                                          </p:stCondLst>
                                        </p:cTn>
                                        <p:tgtEl>
                                          <p:spTgt spid="263"/>
                                        </p:tgtEl>
                                        <p:attrNameLst>
                                          <p:attrName>style.visibility</p:attrName>
                                        </p:attrNameLst>
                                      </p:cBhvr>
                                      <p:to>
                                        <p:strVal val="hidden"/>
                                      </p:to>
                                    </p:set>
                                  </p:subTnLst>
                                </p:cTn>
                              </p:par>
                              <p:par>
                                <p:cTn id="36" presetID="10" presetClass="entr" presetSubtype="0" repeatCount="5000" fill="hold" nodeType="withEffect">
                                  <p:stCondLst>
                                    <p:cond delay="2200"/>
                                  </p:stCondLst>
                                  <p:childTnLst>
                                    <p:set>
                                      <p:cBhvr>
                                        <p:cTn id="37" dur="1" fill="hold">
                                          <p:stCondLst>
                                            <p:cond delay="0"/>
                                          </p:stCondLst>
                                        </p:cTn>
                                        <p:tgtEl>
                                          <p:spTgt spid="264"/>
                                        </p:tgtEl>
                                        <p:attrNameLst>
                                          <p:attrName>style.visibility</p:attrName>
                                        </p:attrNameLst>
                                      </p:cBhvr>
                                      <p:to>
                                        <p:strVal val="visible"/>
                                      </p:to>
                                    </p:set>
                                    <p:animEffect transition="in" filter="fade">
                                      <p:cBhvr>
                                        <p:cTn id="38" dur="1260"/>
                                        <p:tgtEl>
                                          <p:spTgt spid="264"/>
                                        </p:tgtEl>
                                      </p:cBhvr>
                                    </p:animEffect>
                                  </p:childTnLst>
                                  <p:subTnLst>
                                    <p:set>
                                      <p:cBhvr override="childStyle">
                                        <p:cTn dur="1" fill="hold" display="0" masterRel="sameClick" afterEffect="1">
                                          <p:stCondLst>
                                            <p:cond evt="end" delay="0">
                                              <p:tn val="36"/>
                                            </p:cond>
                                          </p:stCondLst>
                                        </p:cTn>
                                        <p:tgtEl>
                                          <p:spTgt spid="264"/>
                                        </p:tgtEl>
                                        <p:attrNameLst>
                                          <p:attrName>style.visibility</p:attrName>
                                        </p:attrNameLst>
                                      </p:cBhvr>
                                      <p:to>
                                        <p:strVal val="hidden"/>
                                      </p:to>
                                    </p:set>
                                  </p:subTnLst>
                                </p:cTn>
                              </p:par>
                              <p:par>
                                <p:cTn id="39" presetID="10" presetClass="entr" presetSubtype="0" repeatCount="5000" fill="hold" grpId="0" nodeType="withEffect">
                                  <p:stCondLst>
                                    <p:cond delay="2200"/>
                                  </p:stCondLst>
                                  <p:childTnLst>
                                    <p:set>
                                      <p:cBhvr>
                                        <p:cTn id="40" dur="1" fill="hold">
                                          <p:stCondLst>
                                            <p:cond delay="0"/>
                                          </p:stCondLst>
                                        </p:cTn>
                                        <p:tgtEl>
                                          <p:spTgt spid="193"/>
                                        </p:tgtEl>
                                        <p:attrNameLst>
                                          <p:attrName>style.visibility</p:attrName>
                                        </p:attrNameLst>
                                      </p:cBhvr>
                                      <p:to>
                                        <p:strVal val="visible"/>
                                      </p:to>
                                    </p:set>
                                    <p:animEffect transition="in" filter="fade">
                                      <p:cBhvr>
                                        <p:cTn id="41" dur="1700"/>
                                        <p:tgtEl>
                                          <p:spTgt spid="193"/>
                                        </p:tgtEl>
                                      </p:cBhvr>
                                    </p:animEffect>
                                  </p:childTnLst>
                                  <p:subTnLst>
                                    <p:set>
                                      <p:cBhvr override="childStyle">
                                        <p:cTn dur="1" fill="hold" display="0" masterRel="sameClick" afterEffect="1">
                                          <p:stCondLst>
                                            <p:cond evt="end" delay="0">
                                              <p:tn val="39"/>
                                            </p:cond>
                                          </p:stCondLst>
                                        </p:cTn>
                                        <p:tgtEl>
                                          <p:spTgt spid="193"/>
                                        </p:tgtEl>
                                        <p:attrNameLst>
                                          <p:attrName>style.visibility</p:attrName>
                                        </p:attrNameLst>
                                      </p:cBhvr>
                                      <p:to>
                                        <p:strVal val="hidden"/>
                                      </p:to>
                                    </p:set>
                                  </p:subTnLst>
                                </p:cTn>
                              </p:par>
                              <p:par>
                                <p:cTn id="42" presetID="10" presetClass="entr" presetSubtype="0" repeatCount="5000" fill="hold" grpId="0" nodeType="withEffect">
                                  <p:stCondLst>
                                    <p:cond delay="1400"/>
                                  </p:stCondLst>
                                  <p:childTnLst>
                                    <p:set>
                                      <p:cBhvr>
                                        <p:cTn id="43" dur="1" fill="hold">
                                          <p:stCondLst>
                                            <p:cond delay="0"/>
                                          </p:stCondLst>
                                        </p:cTn>
                                        <p:tgtEl>
                                          <p:spTgt spid="262"/>
                                        </p:tgtEl>
                                        <p:attrNameLst>
                                          <p:attrName>style.visibility</p:attrName>
                                        </p:attrNameLst>
                                      </p:cBhvr>
                                      <p:to>
                                        <p:strVal val="visible"/>
                                      </p:to>
                                    </p:set>
                                    <p:animEffect transition="in" filter="fade">
                                      <p:cBhvr>
                                        <p:cTn id="44" dur="1700"/>
                                        <p:tgtEl>
                                          <p:spTgt spid="262"/>
                                        </p:tgtEl>
                                      </p:cBhvr>
                                    </p:animEffect>
                                  </p:childTnLst>
                                  <p:subTnLst>
                                    <p:set>
                                      <p:cBhvr override="childStyle">
                                        <p:cTn dur="1" fill="hold" display="0" masterRel="sameClick" afterEffect="1">
                                          <p:stCondLst>
                                            <p:cond evt="end" delay="0">
                                              <p:tn val="42"/>
                                            </p:cond>
                                          </p:stCondLst>
                                        </p:cTn>
                                        <p:tgtEl>
                                          <p:spTgt spid="262"/>
                                        </p:tgtEl>
                                        <p:attrNameLst>
                                          <p:attrName>style.visibility</p:attrName>
                                        </p:attrNameLst>
                                      </p:cBhvr>
                                      <p:to>
                                        <p:strVal val="hidden"/>
                                      </p:to>
                                    </p:set>
                                  </p:subTnLst>
                                </p:cTn>
                              </p:par>
                              <p:par>
                                <p:cTn id="45" presetID="10" presetClass="entr" presetSubtype="0" repeatCount="5000" fill="hold" grpId="0" nodeType="withEffect">
                                  <p:stCondLst>
                                    <p:cond delay="1400"/>
                                  </p:stCondLst>
                                  <p:childTnLst>
                                    <p:set>
                                      <p:cBhvr>
                                        <p:cTn id="46" dur="1" fill="hold">
                                          <p:stCondLst>
                                            <p:cond delay="0"/>
                                          </p:stCondLst>
                                        </p:cTn>
                                        <p:tgtEl>
                                          <p:spTgt spid="191"/>
                                        </p:tgtEl>
                                        <p:attrNameLst>
                                          <p:attrName>style.visibility</p:attrName>
                                        </p:attrNameLst>
                                      </p:cBhvr>
                                      <p:to>
                                        <p:strVal val="visible"/>
                                      </p:to>
                                    </p:set>
                                    <p:animEffect transition="in" filter="fade">
                                      <p:cBhvr>
                                        <p:cTn id="47" dur="1640"/>
                                        <p:tgtEl>
                                          <p:spTgt spid="191"/>
                                        </p:tgtEl>
                                      </p:cBhvr>
                                    </p:animEffect>
                                  </p:childTnLst>
                                  <p:subTnLst>
                                    <p:set>
                                      <p:cBhvr override="childStyle">
                                        <p:cTn dur="1" fill="hold" display="0" masterRel="sameClick" afterEffect="1">
                                          <p:stCondLst>
                                            <p:cond evt="end" delay="0">
                                              <p:tn val="45"/>
                                            </p:cond>
                                          </p:stCondLst>
                                        </p:cTn>
                                        <p:tgtEl>
                                          <p:spTgt spid="191"/>
                                        </p:tgtEl>
                                        <p:attrNameLst>
                                          <p:attrName>style.visibility</p:attrName>
                                        </p:attrNameLst>
                                      </p:cBhvr>
                                      <p:to>
                                        <p:strVal val="hidden"/>
                                      </p:to>
                                    </p:set>
                                  </p:subTnLst>
                                </p:cTn>
                              </p:par>
                              <p:par>
                                <p:cTn id="48" presetID="10" presetClass="entr" presetSubtype="0" repeatCount="5000" fill="hold" grpId="0" nodeType="withEffect">
                                  <p:stCondLst>
                                    <p:cond delay="1400"/>
                                  </p:stCondLst>
                                  <p:childTnLst>
                                    <p:set>
                                      <p:cBhvr>
                                        <p:cTn id="49" dur="1" fill="hold">
                                          <p:stCondLst>
                                            <p:cond delay="0"/>
                                          </p:stCondLst>
                                        </p:cTn>
                                        <p:tgtEl>
                                          <p:spTgt spid="192"/>
                                        </p:tgtEl>
                                        <p:attrNameLst>
                                          <p:attrName>style.visibility</p:attrName>
                                        </p:attrNameLst>
                                      </p:cBhvr>
                                      <p:to>
                                        <p:strVal val="visible"/>
                                      </p:to>
                                    </p:set>
                                    <p:animEffect transition="in" filter="fade">
                                      <p:cBhvr>
                                        <p:cTn id="50" dur="1640"/>
                                        <p:tgtEl>
                                          <p:spTgt spid="192"/>
                                        </p:tgtEl>
                                      </p:cBhvr>
                                    </p:animEffect>
                                  </p:childTnLst>
                                  <p:subTnLst>
                                    <p:set>
                                      <p:cBhvr override="childStyle">
                                        <p:cTn dur="1" fill="hold" display="0" masterRel="sameClick" afterEffect="1">
                                          <p:stCondLst>
                                            <p:cond evt="end" delay="0">
                                              <p:tn val="48"/>
                                            </p:cond>
                                          </p:stCondLst>
                                        </p:cTn>
                                        <p:tgtEl>
                                          <p:spTgt spid="192"/>
                                        </p:tgtEl>
                                        <p:attrNameLst>
                                          <p:attrName>style.visibility</p:attrName>
                                        </p:attrNameLst>
                                      </p:cBhvr>
                                      <p:to>
                                        <p:strVal val="hidden"/>
                                      </p:to>
                                    </p:set>
                                  </p:subTnLst>
                                </p:cTn>
                              </p:par>
                              <p:par>
                                <p:cTn id="51" presetID="22" presetClass="entr" presetSubtype="1" repeatCount="17000" fill="hold" nodeType="with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up)">
                                      <p:cBhvr>
                                        <p:cTn id="53" dur="641"/>
                                        <p:tgtEl>
                                          <p:spTgt spid="48"/>
                                        </p:tgtEl>
                                      </p:cBhvr>
                                    </p:animEffect>
                                  </p:childTnLst>
                                  <p:subTnLst>
                                    <p:set>
                                      <p:cBhvr override="childStyle">
                                        <p:cTn dur="1" fill="hold" display="0" masterRel="sameClick" afterEffect="1">
                                          <p:stCondLst>
                                            <p:cond evt="end" delay="0">
                                              <p:tn val="51"/>
                                            </p:cond>
                                          </p:stCondLst>
                                        </p:cTn>
                                        <p:tgtEl>
                                          <p:spTgt spid="48"/>
                                        </p:tgtEl>
                                        <p:attrNameLst>
                                          <p:attrName>style.visibility</p:attrName>
                                        </p:attrNameLst>
                                      </p:cBhvr>
                                      <p:to>
                                        <p:strVal val="hidden"/>
                                      </p:to>
                                    </p:set>
                                  </p:subTnLst>
                                </p:cTn>
                              </p:par>
                              <p:par>
                                <p:cTn id="54" presetID="22" presetClass="entr" presetSubtype="1" repeatCount="17000" fill="hold" nodeType="withEffect">
                                  <p:stCondLst>
                                    <p:cond delay="0"/>
                                  </p:stCondLst>
                                  <p:childTnLst>
                                    <p:set>
                                      <p:cBhvr>
                                        <p:cTn id="55" dur="1" fill="hold">
                                          <p:stCondLst>
                                            <p:cond delay="0"/>
                                          </p:stCondLst>
                                        </p:cTn>
                                        <p:tgtEl>
                                          <p:spTgt spid="49"/>
                                        </p:tgtEl>
                                        <p:attrNameLst>
                                          <p:attrName>style.visibility</p:attrName>
                                        </p:attrNameLst>
                                      </p:cBhvr>
                                      <p:to>
                                        <p:strVal val="visible"/>
                                      </p:to>
                                    </p:set>
                                    <p:animEffect transition="in" filter="wipe(up)">
                                      <p:cBhvr>
                                        <p:cTn id="56" dur="700"/>
                                        <p:tgtEl>
                                          <p:spTgt spid="49"/>
                                        </p:tgtEl>
                                      </p:cBhvr>
                                    </p:animEffect>
                                  </p:childTnLst>
                                  <p:subTnLst>
                                    <p:set>
                                      <p:cBhvr override="childStyle">
                                        <p:cTn dur="1" fill="hold" display="0" masterRel="sameClick" afterEffect="1">
                                          <p:stCondLst>
                                            <p:cond evt="end" delay="0">
                                              <p:tn val="54"/>
                                            </p:cond>
                                          </p:stCondLst>
                                        </p:cTn>
                                        <p:tgtEl>
                                          <p:spTgt spid="49"/>
                                        </p:tgtEl>
                                        <p:attrNameLst>
                                          <p:attrName>style.visibility</p:attrName>
                                        </p:attrNameLst>
                                      </p:cBhvr>
                                      <p:to>
                                        <p:strVal val="hidden"/>
                                      </p:to>
                                    </p:set>
                                  </p:subTnLst>
                                </p:cTn>
                              </p:par>
                              <p:par>
                                <p:cTn id="57" presetID="22" presetClass="entr" presetSubtype="1" repeatCount="17000" fill="hold" nodeType="withEffect">
                                  <p:stCondLst>
                                    <p:cond delay="0"/>
                                  </p:stCondLst>
                                  <p:childTnLst>
                                    <p:set>
                                      <p:cBhvr>
                                        <p:cTn id="58" dur="1" fill="hold">
                                          <p:stCondLst>
                                            <p:cond delay="0"/>
                                          </p:stCondLst>
                                        </p:cTn>
                                        <p:tgtEl>
                                          <p:spTgt spid="50"/>
                                        </p:tgtEl>
                                        <p:attrNameLst>
                                          <p:attrName>style.visibility</p:attrName>
                                        </p:attrNameLst>
                                      </p:cBhvr>
                                      <p:to>
                                        <p:strVal val="visible"/>
                                      </p:to>
                                    </p:set>
                                    <p:animEffect transition="in" filter="wipe(up)">
                                      <p:cBhvr>
                                        <p:cTn id="59" dur="500"/>
                                        <p:tgtEl>
                                          <p:spTgt spid="50"/>
                                        </p:tgtEl>
                                      </p:cBhvr>
                                    </p:animEffect>
                                  </p:childTnLst>
                                  <p:subTnLst>
                                    <p:set>
                                      <p:cBhvr override="childStyle">
                                        <p:cTn dur="1" fill="hold" display="0" masterRel="sameClick" afterEffect="1">
                                          <p:stCondLst>
                                            <p:cond evt="end" delay="0">
                                              <p:tn val="57"/>
                                            </p:cond>
                                          </p:stCondLst>
                                        </p:cTn>
                                        <p:tgtEl>
                                          <p:spTgt spid="50"/>
                                        </p:tgtEl>
                                        <p:attrNameLst>
                                          <p:attrName>style.visibility</p:attrName>
                                        </p:attrNameLst>
                                      </p:cBhvr>
                                      <p:to>
                                        <p:strVal val="hidden"/>
                                      </p:to>
                                    </p:set>
                                  </p:subTnLst>
                                </p:cTn>
                              </p:par>
                              <p:par>
                                <p:cTn id="60" presetID="22" presetClass="entr" presetSubtype="1" repeatCount="17000" fill="hold" nodeType="withEffect">
                                  <p:stCondLst>
                                    <p:cond delay="4400"/>
                                  </p:stCondLst>
                                  <p:childTnLst>
                                    <p:set>
                                      <p:cBhvr>
                                        <p:cTn id="61" dur="1" fill="hold">
                                          <p:stCondLst>
                                            <p:cond delay="0"/>
                                          </p:stCondLst>
                                        </p:cTn>
                                        <p:tgtEl>
                                          <p:spTgt spid="51"/>
                                        </p:tgtEl>
                                        <p:attrNameLst>
                                          <p:attrName>style.visibility</p:attrName>
                                        </p:attrNameLst>
                                      </p:cBhvr>
                                      <p:to>
                                        <p:strVal val="visible"/>
                                      </p:to>
                                    </p:set>
                                    <p:animEffect transition="in" filter="wipe(up)">
                                      <p:cBhvr>
                                        <p:cTn id="62" dur="435"/>
                                        <p:tgtEl>
                                          <p:spTgt spid="51"/>
                                        </p:tgtEl>
                                      </p:cBhvr>
                                    </p:animEffect>
                                  </p:childTnLst>
                                  <p:subTnLst>
                                    <p:set>
                                      <p:cBhvr override="childStyle">
                                        <p:cTn dur="1" fill="hold" display="0" masterRel="sameClick" afterEffect="1">
                                          <p:stCondLst>
                                            <p:cond evt="end" delay="0">
                                              <p:tn val="60"/>
                                            </p:cond>
                                          </p:stCondLst>
                                        </p:cTn>
                                        <p:tgtEl>
                                          <p:spTgt spid="51"/>
                                        </p:tgtEl>
                                        <p:attrNameLst>
                                          <p:attrName>style.visibility</p:attrName>
                                        </p:attrNameLst>
                                      </p:cBhvr>
                                      <p:to>
                                        <p:strVal val="hidden"/>
                                      </p:to>
                                    </p:set>
                                  </p:subTnLst>
                                </p:cTn>
                              </p:par>
                              <p:par>
                                <p:cTn id="63" presetID="22" presetClass="entr" presetSubtype="1" repeatCount="17000" fill="hold" nodeType="withEffect">
                                  <p:stCondLst>
                                    <p:cond delay="0"/>
                                  </p:stCondLst>
                                  <p:childTnLst>
                                    <p:set>
                                      <p:cBhvr>
                                        <p:cTn id="64" dur="1" fill="hold">
                                          <p:stCondLst>
                                            <p:cond delay="0"/>
                                          </p:stCondLst>
                                        </p:cTn>
                                        <p:tgtEl>
                                          <p:spTgt spid="52"/>
                                        </p:tgtEl>
                                        <p:attrNameLst>
                                          <p:attrName>style.visibility</p:attrName>
                                        </p:attrNameLst>
                                      </p:cBhvr>
                                      <p:to>
                                        <p:strVal val="visible"/>
                                      </p:to>
                                    </p:set>
                                    <p:animEffect transition="in" filter="wipe(up)">
                                      <p:cBhvr>
                                        <p:cTn id="65" dur="618"/>
                                        <p:tgtEl>
                                          <p:spTgt spid="52"/>
                                        </p:tgtEl>
                                      </p:cBhvr>
                                    </p:animEffect>
                                  </p:childTnLst>
                                  <p:subTnLst>
                                    <p:set>
                                      <p:cBhvr override="childStyle">
                                        <p:cTn dur="1" fill="hold" display="0" masterRel="sameClick" afterEffect="1">
                                          <p:stCondLst>
                                            <p:cond evt="end" delay="0">
                                              <p:tn val="63"/>
                                            </p:cond>
                                          </p:stCondLst>
                                        </p:cTn>
                                        <p:tgtEl>
                                          <p:spTgt spid="52"/>
                                        </p:tgtEl>
                                        <p:attrNameLst>
                                          <p:attrName>style.visibility</p:attrName>
                                        </p:attrNameLst>
                                      </p:cBhvr>
                                      <p:to>
                                        <p:strVal val="hidden"/>
                                      </p:to>
                                    </p:set>
                                  </p:subTnLst>
                                </p:cTn>
                              </p:par>
                              <p:par>
                                <p:cTn id="66" presetID="22" presetClass="entr" presetSubtype="1" repeatCount="17000" fill="hold" nodeType="withEffect">
                                  <p:stCondLst>
                                    <p:cond delay="0"/>
                                  </p:stCondLst>
                                  <p:childTnLst>
                                    <p:set>
                                      <p:cBhvr>
                                        <p:cTn id="67" dur="1" fill="hold">
                                          <p:stCondLst>
                                            <p:cond delay="0"/>
                                          </p:stCondLst>
                                        </p:cTn>
                                        <p:tgtEl>
                                          <p:spTgt spid="53"/>
                                        </p:tgtEl>
                                        <p:attrNameLst>
                                          <p:attrName>style.visibility</p:attrName>
                                        </p:attrNameLst>
                                      </p:cBhvr>
                                      <p:to>
                                        <p:strVal val="visible"/>
                                      </p:to>
                                    </p:set>
                                    <p:animEffect transition="in" filter="wipe(up)">
                                      <p:cBhvr>
                                        <p:cTn id="68" dur="700"/>
                                        <p:tgtEl>
                                          <p:spTgt spid="53"/>
                                        </p:tgtEl>
                                      </p:cBhvr>
                                    </p:animEffect>
                                  </p:childTnLst>
                                  <p:subTnLst>
                                    <p:set>
                                      <p:cBhvr override="childStyle">
                                        <p:cTn dur="1" fill="hold" display="0" masterRel="sameClick" afterEffect="1">
                                          <p:stCondLst>
                                            <p:cond evt="end" delay="0">
                                              <p:tn val="66"/>
                                            </p:cond>
                                          </p:stCondLst>
                                        </p:cTn>
                                        <p:tgtEl>
                                          <p:spTgt spid="53"/>
                                        </p:tgtEl>
                                        <p:attrNameLst>
                                          <p:attrName>style.visibility</p:attrName>
                                        </p:attrNameLst>
                                      </p:cBhvr>
                                      <p:to>
                                        <p:strVal val="hidden"/>
                                      </p:to>
                                    </p:set>
                                  </p:subTnLst>
                                </p:cTn>
                              </p:par>
                              <p:par>
                                <p:cTn id="69" presetID="22" presetClass="entr" presetSubtype="1" repeatCount="17000" fill="hold" nodeType="with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up)">
                                      <p:cBhvr>
                                        <p:cTn id="71" dur="700"/>
                                        <p:tgtEl>
                                          <p:spTgt spid="54"/>
                                        </p:tgtEl>
                                      </p:cBhvr>
                                    </p:animEffect>
                                  </p:childTnLst>
                                  <p:subTnLst>
                                    <p:set>
                                      <p:cBhvr override="childStyle">
                                        <p:cTn dur="1" fill="hold" display="0" masterRel="sameClick" afterEffect="1">
                                          <p:stCondLst>
                                            <p:cond evt="end" delay="0">
                                              <p:tn val="69"/>
                                            </p:cond>
                                          </p:stCondLst>
                                        </p:cTn>
                                        <p:tgtEl>
                                          <p:spTgt spid="54"/>
                                        </p:tgtEl>
                                        <p:attrNameLst>
                                          <p:attrName>style.visibility</p:attrName>
                                        </p:attrNameLst>
                                      </p:cBhvr>
                                      <p:to>
                                        <p:strVal val="hidden"/>
                                      </p:to>
                                    </p:set>
                                  </p:subTnLst>
                                </p:cTn>
                              </p:par>
                              <p:par>
                                <p:cTn id="72" presetID="22" presetClass="entr" presetSubtype="1" repeatCount="17000" fill="hold" nodeType="withEffect">
                                  <p:stCondLst>
                                    <p:cond delay="0"/>
                                  </p:stCondLst>
                                  <p:childTnLst>
                                    <p:set>
                                      <p:cBhvr>
                                        <p:cTn id="73" dur="1" fill="hold">
                                          <p:stCondLst>
                                            <p:cond delay="0"/>
                                          </p:stCondLst>
                                        </p:cTn>
                                        <p:tgtEl>
                                          <p:spTgt spid="55"/>
                                        </p:tgtEl>
                                        <p:attrNameLst>
                                          <p:attrName>style.visibility</p:attrName>
                                        </p:attrNameLst>
                                      </p:cBhvr>
                                      <p:to>
                                        <p:strVal val="visible"/>
                                      </p:to>
                                    </p:set>
                                    <p:animEffect transition="in" filter="wipe(up)">
                                      <p:cBhvr>
                                        <p:cTn id="74" dur="500"/>
                                        <p:tgtEl>
                                          <p:spTgt spid="55"/>
                                        </p:tgtEl>
                                      </p:cBhvr>
                                    </p:animEffect>
                                  </p:childTnLst>
                                  <p:subTnLst>
                                    <p:set>
                                      <p:cBhvr override="childStyle">
                                        <p:cTn dur="1" fill="hold" display="0" masterRel="sameClick" afterEffect="1">
                                          <p:stCondLst>
                                            <p:cond evt="end" delay="0">
                                              <p:tn val="72"/>
                                            </p:cond>
                                          </p:stCondLst>
                                        </p:cTn>
                                        <p:tgtEl>
                                          <p:spTgt spid="55"/>
                                        </p:tgtEl>
                                        <p:attrNameLst>
                                          <p:attrName>style.visibility</p:attrName>
                                        </p:attrNameLst>
                                      </p:cBhvr>
                                      <p:to>
                                        <p:strVal val="hidden"/>
                                      </p:to>
                                    </p:set>
                                  </p:subTnLst>
                                </p:cTn>
                              </p:par>
                              <p:par>
                                <p:cTn id="75" presetID="22" presetClass="entr" presetSubtype="1" repeatCount="17000" fill="hold" nodeType="withEffect">
                                  <p:stCondLst>
                                    <p:cond delay="5700"/>
                                  </p:stCondLst>
                                  <p:childTnLst>
                                    <p:set>
                                      <p:cBhvr>
                                        <p:cTn id="76" dur="1" fill="hold">
                                          <p:stCondLst>
                                            <p:cond delay="0"/>
                                          </p:stCondLst>
                                        </p:cTn>
                                        <p:tgtEl>
                                          <p:spTgt spid="56"/>
                                        </p:tgtEl>
                                        <p:attrNameLst>
                                          <p:attrName>style.visibility</p:attrName>
                                        </p:attrNameLst>
                                      </p:cBhvr>
                                      <p:to>
                                        <p:strVal val="visible"/>
                                      </p:to>
                                    </p:set>
                                    <p:animEffect transition="in" filter="wipe(up)">
                                      <p:cBhvr>
                                        <p:cTn id="77" dur="400"/>
                                        <p:tgtEl>
                                          <p:spTgt spid="56"/>
                                        </p:tgtEl>
                                      </p:cBhvr>
                                    </p:animEffect>
                                  </p:childTnLst>
                                  <p:subTnLst>
                                    <p:set>
                                      <p:cBhvr override="childStyle">
                                        <p:cTn dur="1" fill="hold" display="0" masterRel="sameClick" afterEffect="1">
                                          <p:stCondLst>
                                            <p:cond evt="end" delay="0">
                                              <p:tn val="75"/>
                                            </p:cond>
                                          </p:stCondLst>
                                        </p:cTn>
                                        <p:tgtEl>
                                          <p:spTgt spid="56"/>
                                        </p:tgtEl>
                                        <p:attrNameLst>
                                          <p:attrName>style.visibility</p:attrName>
                                        </p:attrNameLst>
                                      </p:cBhvr>
                                      <p:to>
                                        <p:strVal val="hidden"/>
                                      </p:to>
                                    </p:set>
                                  </p:subTnLst>
                                </p:cTn>
                              </p:par>
                              <p:par>
                                <p:cTn id="78" presetID="22" presetClass="entr" presetSubtype="1" repeatCount="17000" fill="hold" nodeType="with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wipe(up)">
                                      <p:cBhvr>
                                        <p:cTn id="80" dur="700"/>
                                        <p:tgtEl>
                                          <p:spTgt spid="57"/>
                                        </p:tgtEl>
                                      </p:cBhvr>
                                    </p:animEffect>
                                  </p:childTnLst>
                                  <p:subTnLst>
                                    <p:set>
                                      <p:cBhvr override="childStyle">
                                        <p:cTn dur="1" fill="hold" display="0" masterRel="sameClick" afterEffect="1">
                                          <p:stCondLst>
                                            <p:cond evt="end" delay="0">
                                              <p:tn val="78"/>
                                            </p:cond>
                                          </p:stCondLst>
                                        </p:cTn>
                                        <p:tgtEl>
                                          <p:spTgt spid="57"/>
                                        </p:tgtEl>
                                        <p:attrNameLst>
                                          <p:attrName>style.visibility</p:attrName>
                                        </p:attrNameLst>
                                      </p:cBhvr>
                                      <p:to>
                                        <p:strVal val="hidden"/>
                                      </p:to>
                                    </p:set>
                                  </p:subTnLst>
                                </p:cTn>
                              </p:par>
                              <p:par>
                                <p:cTn id="81" presetID="22" presetClass="entr" presetSubtype="1" repeatCount="17000" fill="hold" nodeType="withEffect">
                                  <p:stCondLst>
                                    <p:cond delay="0"/>
                                  </p:stCondLst>
                                  <p:childTnLst>
                                    <p:set>
                                      <p:cBhvr>
                                        <p:cTn id="82" dur="1" fill="hold">
                                          <p:stCondLst>
                                            <p:cond delay="0"/>
                                          </p:stCondLst>
                                        </p:cTn>
                                        <p:tgtEl>
                                          <p:spTgt spid="58"/>
                                        </p:tgtEl>
                                        <p:attrNameLst>
                                          <p:attrName>style.visibility</p:attrName>
                                        </p:attrNameLst>
                                      </p:cBhvr>
                                      <p:to>
                                        <p:strVal val="visible"/>
                                      </p:to>
                                    </p:set>
                                    <p:animEffect transition="in" filter="wipe(up)">
                                      <p:cBhvr>
                                        <p:cTn id="83" dur="700"/>
                                        <p:tgtEl>
                                          <p:spTgt spid="58"/>
                                        </p:tgtEl>
                                      </p:cBhvr>
                                    </p:animEffect>
                                  </p:childTnLst>
                                  <p:subTnLst>
                                    <p:set>
                                      <p:cBhvr override="childStyle">
                                        <p:cTn dur="1" fill="hold" display="0" masterRel="sameClick" afterEffect="1">
                                          <p:stCondLst>
                                            <p:cond evt="end" delay="0">
                                              <p:tn val="81"/>
                                            </p:cond>
                                          </p:stCondLst>
                                        </p:cTn>
                                        <p:tgtEl>
                                          <p:spTgt spid="58"/>
                                        </p:tgtEl>
                                        <p:attrNameLst>
                                          <p:attrName>style.visibility</p:attrName>
                                        </p:attrNameLst>
                                      </p:cBhvr>
                                      <p:to>
                                        <p:strVal val="hidden"/>
                                      </p:to>
                                    </p:set>
                                  </p:subTnLst>
                                </p:cTn>
                              </p:par>
                              <p:par>
                                <p:cTn id="84" presetID="22" presetClass="entr" presetSubtype="1" repeatCount="17000" fill="hold" nodeType="withEffect">
                                  <p:stCondLst>
                                    <p:cond delay="0"/>
                                  </p:stCondLst>
                                  <p:childTnLst>
                                    <p:set>
                                      <p:cBhvr>
                                        <p:cTn id="85" dur="1" fill="hold">
                                          <p:stCondLst>
                                            <p:cond delay="0"/>
                                          </p:stCondLst>
                                        </p:cTn>
                                        <p:tgtEl>
                                          <p:spTgt spid="59"/>
                                        </p:tgtEl>
                                        <p:attrNameLst>
                                          <p:attrName>style.visibility</p:attrName>
                                        </p:attrNameLst>
                                      </p:cBhvr>
                                      <p:to>
                                        <p:strVal val="visible"/>
                                      </p:to>
                                    </p:set>
                                    <p:animEffect transition="in" filter="wipe(up)">
                                      <p:cBhvr>
                                        <p:cTn id="86" dur="500"/>
                                        <p:tgtEl>
                                          <p:spTgt spid="59"/>
                                        </p:tgtEl>
                                      </p:cBhvr>
                                    </p:animEffect>
                                  </p:childTnLst>
                                  <p:subTnLst>
                                    <p:set>
                                      <p:cBhvr override="childStyle">
                                        <p:cTn dur="1" fill="hold" display="0" masterRel="sameClick" afterEffect="1">
                                          <p:stCondLst>
                                            <p:cond evt="end" delay="0">
                                              <p:tn val="84"/>
                                            </p:cond>
                                          </p:stCondLst>
                                        </p:cTn>
                                        <p:tgtEl>
                                          <p:spTgt spid="59"/>
                                        </p:tgtEl>
                                        <p:attrNameLst>
                                          <p:attrName>style.visibility</p:attrName>
                                        </p:attrNameLst>
                                      </p:cBhvr>
                                      <p:to>
                                        <p:strVal val="hidden"/>
                                      </p:to>
                                    </p:set>
                                  </p:subTnLst>
                                </p:cTn>
                              </p:par>
                              <p:par>
                                <p:cTn id="87" presetID="22" presetClass="entr" presetSubtype="1" repeatCount="17000" fill="hold" nodeType="withEffect">
                                  <p:stCondLst>
                                    <p:cond delay="0"/>
                                  </p:stCondLst>
                                  <p:childTnLst>
                                    <p:set>
                                      <p:cBhvr>
                                        <p:cTn id="88" dur="1" fill="hold">
                                          <p:stCondLst>
                                            <p:cond delay="0"/>
                                          </p:stCondLst>
                                        </p:cTn>
                                        <p:tgtEl>
                                          <p:spTgt spid="60"/>
                                        </p:tgtEl>
                                        <p:attrNameLst>
                                          <p:attrName>style.visibility</p:attrName>
                                        </p:attrNameLst>
                                      </p:cBhvr>
                                      <p:to>
                                        <p:strVal val="visible"/>
                                      </p:to>
                                    </p:set>
                                    <p:animEffect transition="in" filter="wipe(up)">
                                      <p:cBhvr>
                                        <p:cTn id="89" dur="600"/>
                                        <p:tgtEl>
                                          <p:spTgt spid="60"/>
                                        </p:tgtEl>
                                      </p:cBhvr>
                                    </p:animEffect>
                                  </p:childTnLst>
                                  <p:subTnLst>
                                    <p:set>
                                      <p:cBhvr override="childStyle">
                                        <p:cTn dur="1" fill="hold" display="0" masterRel="sameClick" afterEffect="1">
                                          <p:stCondLst>
                                            <p:cond evt="end" delay="0">
                                              <p:tn val="87"/>
                                            </p:cond>
                                          </p:stCondLst>
                                        </p:cTn>
                                        <p:tgtEl>
                                          <p:spTgt spid="60"/>
                                        </p:tgtEl>
                                        <p:attrNameLst>
                                          <p:attrName>style.visibility</p:attrName>
                                        </p:attrNameLst>
                                      </p:cBhvr>
                                      <p:to>
                                        <p:strVal val="hidden"/>
                                      </p:to>
                                    </p:set>
                                  </p:subTnLst>
                                </p:cTn>
                              </p:par>
                              <p:par>
                                <p:cTn id="90" presetID="22" presetClass="entr" presetSubtype="1" repeatCount="17000" fill="hold" nodeType="withEffect">
                                  <p:stCondLst>
                                    <p:cond delay="0"/>
                                  </p:stCondLst>
                                  <p:childTnLst>
                                    <p:set>
                                      <p:cBhvr>
                                        <p:cTn id="91" dur="1" fill="hold">
                                          <p:stCondLst>
                                            <p:cond delay="0"/>
                                          </p:stCondLst>
                                        </p:cTn>
                                        <p:tgtEl>
                                          <p:spTgt spid="61"/>
                                        </p:tgtEl>
                                        <p:attrNameLst>
                                          <p:attrName>style.visibility</p:attrName>
                                        </p:attrNameLst>
                                      </p:cBhvr>
                                      <p:to>
                                        <p:strVal val="visible"/>
                                      </p:to>
                                    </p:set>
                                    <p:animEffect transition="in" filter="wipe(up)">
                                      <p:cBhvr>
                                        <p:cTn id="92" dur="600"/>
                                        <p:tgtEl>
                                          <p:spTgt spid="61"/>
                                        </p:tgtEl>
                                      </p:cBhvr>
                                    </p:animEffect>
                                  </p:childTnLst>
                                  <p:subTnLst>
                                    <p:set>
                                      <p:cBhvr override="childStyle">
                                        <p:cTn dur="1" fill="hold" display="0" masterRel="sameClick" afterEffect="1">
                                          <p:stCondLst>
                                            <p:cond evt="end" delay="0">
                                              <p:tn val="90"/>
                                            </p:cond>
                                          </p:stCondLst>
                                        </p:cTn>
                                        <p:tgtEl>
                                          <p:spTgt spid="61"/>
                                        </p:tgtEl>
                                        <p:attrNameLst>
                                          <p:attrName>style.visibility</p:attrName>
                                        </p:attrNameLst>
                                      </p:cBhvr>
                                      <p:to>
                                        <p:strVal val="hidden"/>
                                      </p:to>
                                    </p:set>
                                  </p:subTnLst>
                                </p:cTn>
                              </p:par>
                              <p:par>
                                <p:cTn id="93" presetID="22" presetClass="entr" presetSubtype="1" repeatCount="17000" fill="hold" nodeType="withEffect">
                                  <p:stCondLst>
                                    <p:cond delay="0"/>
                                  </p:stCondLst>
                                  <p:childTnLst>
                                    <p:set>
                                      <p:cBhvr>
                                        <p:cTn id="94" dur="1" fill="hold">
                                          <p:stCondLst>
                                            <p:cond delay="0"/>
                                          </p:stCondLst>
                                        </p:cTn>
                                        <p:tgtEl>
                                          <p:spTgt spid="62"/>
                                        </p:tgtEl>
                                        <p:attrNameLst>
                                          <p:attrName>style.visibility</p:attrName>
                                        </p:attrNameLst>
                                      </p:cBhvr>
                                      <p:to>
                                        <p:strVal val="visible"/>
                                      </p:to>
                                    </p:set>
                                    <p:animEffect transition="in" filter="wipe(up)">
                                      <p:cBhvr>
                                        <p:cTn id="95" dur="671"/>
                                        <p:tgtEl>
                                          <p:spTgt spid="62"/>
                                        </p:tgtEl>
                                      </p:cBhvr>
                                    </p:animEffect>
                                  </p:childTnLst>
                                  <p:subTnLst>
                                    <p:set>
                                      <p:cBhvr override="childStyle">
                                        <p:cTn dur="1" fill="hold" display="0" masterRel="sameClick" afterEffect="1">
                                          <p:stCondLst>
                                            <p:cond evt="end" delay="0">
                                              <p:tn val="93"/>
                                            </p:cond>
                                          </p:stCondLst>
                                        </p:cTn>
                                        <p:tgtEl>
                                          <p:spTgt spid="62"/>
                                        </p:tgtEl>
                                        <p:attrNameLst>
                                          <p:attrName>style.visibility</p:attrName>
                                        </p:attrNameLst>
                                      </p:cBhvr>
                                      <p:to>
                                        <p:strVal val="hidden"/>
                                      </p:to>
                                    </p:set>
                                  </p:subTnLst>
                                </p:cTn>
                              </p:par>
                              <p:par>
                                <p:cTn id="96" presetID="22" presetClass="entr" presetSubtype="1" repeatCount="17000" fill="hold" nodeType="withEffect">
                                  <p:stCondLst>
                                    <p:cond delay="0"/>
                                  </p:stCondLst>
                                  <p:childTnLst>
                                    <p:set>
                                      <p:cBhvr>
                                        <p:cTn id="97" dur="1" fill="hold">
                                          <p:stCondLst>
                                            <p:cond delay="0"/>
                                          </p:stCondLst>
                                        </p:cTn>
                                        <p:tgtEl>
                                          <p:spTgt spid="63"/>
                                        </p:tgtEl>
                                        <p:attrNameLst>
                                          <p:attrName>style.visibility</p:attrName>
                                        </p:attrNameLst>
                                      </p:cBhvr>
                                      <p:to>
                                        <p:strVal val="visible"/>
                                      </p:to>
                                    </p:set>
                                    <p:animEffect transition="in" filter="wipe(up)">
                                      <p:cBhvr>
                                        <p:cTn id="98" dur="500"/>
                                        <p:tgtEl>
                                          <p:spTgt spid="63"/>
                                        </p:tgtEl>
                                      </p:cBhvr>
                                    </p:animEffect>
                                  </p:childTnLst>
                                  <p:subTnLst>
                                    <p:set>
                                      <p:cBhvr override="childStyle">
                                        <p:cTn dur="1" fill="hold" display="0" masterRel="sameClick" afterEffect="1">
                                          <p:stCondLst>
                                            <p:cond evt="end" delay="0">
                                              <p:tn val="96"/>
                                            </p:cond>
                                          </p:stCondLst>
                                        </p:cTn>
                                        <p:tgtEl>
                                          <p:spTgt spid="63"/>
                                        </p:tgtEl>
                                        <p:attrNameLst>
                                          <p:attrName>style.visibility</p:attrName>
                                        </p:attrNameLst>
                                      </p:cBhvr>
                                      <p:to>
                                        <p:strVal val="hidden"/>
                                      </p:to>
                                    </p:set>
                                  </p:subTnLst>
                                </p:cTn>
                              </p:par>
                              <p:par>
                                <p:cTn id="99" presetID="22" presetClass="entr" presetSubtype="1" repeatCount="17000" fill="hold" nodeType="withEffect">
                                  <p:stCondLst>
                                    <p:cond delay="0"/>
                                  </p:stCondLst>
                                  <p:childTnLst>
                                    <p:set>
                                      <p:cBhvr>
                                        <p:cTn id="100" dur="1" fill="hold">
                                          <p:stCondLst>
                                            <p:cond delay="0"/>
                                          </p:stCondLst>
                                        </p:cTn>
                                        <p:tgtEl>
                                          <p:spTgt spid="64"/>
                                        </p:tgtEl>
                                        <p:attrNameLst>
                                          <p:attrName>style.visibility</p:attrName>
                                        </p:attrNameLst>
                                      </p:cBhvr>
                                      <p:to>
                                        <p:strVal val="visible"/>
                                      </p:to>
                                    </p:set>
                                    <p:animEffect transition="in" filter="wipe(up)">
                                      <p:cBhvr>
                                        <p:cTn id="101" dur="600"/>
                                        <p:tgtEl>
                                          <p:spTgt spid="64"/>
                                        </p:tgtEl>
                                      </p:cBhvr>
                                    </p:animEffect>
                                  </p:childTnLst>
                                  <p:subTnLst>
                                    <p:set>
                                      <p:cBhvr override="childStyle">
                                        <p:cTn dur="1" fill="hold" display="0" masterRel="sameClick" afterEffect="1">
                                          <p:stCondLst>
                                            <p:cond evt="end" delay="0">
                                              <p:tn val="99"/>
                                            </p:cond>
                                          </p:stCondLst>
                                        </p:cTn>
                                        <p:tgtEl>
                                          <p:spTgt spid="64"/>
                                        </p:tgtEl>
                                        <p:attrNameLst>
                                          <p:attrName>style.visibility</p:attrName>
                                        </p:attrNameLst>
                                      </p:cBhvr>
                                      <p:to>
                                        <p:strVal val="hidden"/>
                                      </p:to>
                                    </p:set>
                                  </p:subTnLst>
                                </p:cTn>
                              </p:par>
                              <p:par>
                                <p:cTn id="102" presetID="22" presetClass="entr" presetSubtype="1" repeatCount="17000" fill="hold" nodeType="withEffect">
                                  <p:stCondLst>
                                    <p:cond delay="0"/>
                                  </p:stCondLst>
                                  <p:childTnLst>
                                    <p:set>
                                      <p:cBhvr>
                                        <p:cTn id="103" dur="1" fill="hold">
                                          <p:stCondLst>
                                            <p:cond delay="0"/>
                                          </p:stCondLst>
                                        </p:cTn>
                                        <p:tgtEl>
                                          <p:spTgt spid="65"/>
                                        </p:tgtEl>
                                        <p:attrNameLst>
                                          <p:attrName>style.visibility</p:attrName>
                                        </p:attrNameLst>
                                      </p:cBhvr>
                                      <p:to>
                                        <p:strVal val="visible"/>
                                      </p:to>
                                    </p:set>
                                    <p:animEffect transition="in" filter="wipe(up)">
                                      <p:cBhvr>
                                        <p:cTn id="104" dur="500"/>
                                        <p:tgtEl>
                                          <p:spTgt spid="65"/>
                                        </p:tgtEl>
                                      </p:cBhvr>
                                    </p:animEffect>
                                  </p:childTnLst>
                                  <p:subTnLst>
                                    <p:set>
                                      <p:cBhvr override="childStyle">
                                        <p:cTn dur="1" fill="hold" display="0" masterRel="sameClick" afterEffect="1">
                                          <p:stCondLst>
                                            <p:cond evt="end" delay="0">
                                              <p:tn val="102"/>
                                            </p:cond>
                                          </p:stCondLst>
                                        </p:cTn>
                                        <p:tgtEl>
                                          <p:spTgt spid="65"/>
                                        </p:tgtEl>
                                        <p:attrNameLst>
                                          <p:attrName>style.visibility</p:attrName>
                                        </p:attrNameLst>
                                      </p:cBhvr>
                                      <p:to>
                                        <p:strVal val="hidden"/>
                                      </p:to>
                                    </p:set>
                                  </p:subTnLst>
                                </p:cTn>
                              </p:par>
                              <p:par>
                                <p:cTn id="105" presetID="22" presetClass="entr" presetSubtype="1" repeatCount="17000" fill="hold" nodeType="withEffect">
                                  <p:stCondLst>
                                    <p:cond delay="0"/>
                                  </p:stCondLst>
                                  <p:childTnLst>
                                    <p:set>
                                      <p:cBhvr>
                                        <p:cTn id="106" dur="1" fill="hold">
                                          <p:stCondLst>
                                            <p:cond delay="0"/>
                                          </p:stCondLst>
                                        </p:cTn>
                                        <p:tgtEl>
                                          <p:spTgt spid="66"/>
                                        </p:tgtEl>
                                        <p:attrNameLst>
                                          <p:attrName>style.visibility</p:attrName>
                                        </p:attrNameLst>
                                      </p:cBhvr>
                                      <p:to>
                                        <p:strVal val="visible"/>
                                      </p:to>
                                    </p:set>
                                    <p:animEffect transition="in" filter="wipe(up)">
                                      <p:cBhvr>
                                        <p:cTn id="107" dur="500"/>
                                        <p:tgtEl>
                                          <p:spTgt spid="66"/>
                                        </p:tgtEl>
                                      </p:cBhvr>
                                    </p:animEffect>
                                  </p:childTnLst>
                                  <p:subTnLst>
                                    <p:set>
                                      <p:cBhvr override="childStyle">
                                        <p:cTn dur="1" fill="hold" display="0" masterRel="sameClick" afterEffect="1">
                                          <p:stCondLst>
                                            <p:cond evt="end" delay="0">
                                              <p:tn val="105"/>
                                            </p:cond>
                                          </p:stCondLst>
                                        </p:cTn>
                                        <p:tgtEl>
                                          <p:spTgt spid="66"/>
                                        </p:tgtEl>
                                        <p:attrNameLst>
                                          <p:attrName>style.visibility</p:attrName>
                                        </p:attrNameLst>
                                      </p:cBhvr>
                                      <p:to>
                                        <p:strVal val="hidden"/>
                                      </p:to>
                                    </p:set>
                                  </p:subTnLst>
                                </p:cTn>
                              </p:par>
                              <p:par>
                                <p:cTn id="108" presetID="22" presetClass="entr" presetSubtype="1" repeatCount="17000" fill="hold" nodeType="with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wipe(up)">
                                      <p:cBhvr>
                                        <p:cTn id="110" dur="700"/>
                                        <p:tgtEl>
                                          <p:spTgt spid="67"/>
                                        </p:tgtEl>
                                      </p:cBhvr>
                                    </p:animEffect>
                                  </p:childTnLst>
                                  <p:subTnLst>
                                    <p:set>
                                      <p:cBhvr override="childStyle">
                                        <p:cTn dur="1" fill="hold" display="0" masterRel="sameClick" afterEffect="1">
                                          <p:stCondLst>
                                            <p:cond evt="end" delay="0">
                                              <p:tn val="108"/>
                                            </p:cond>
                                          </p:stCondLst>
                                        </p:cTn>
                                        <p:tgtEl>
                                          <p:spTgt spid="67"/>
                                        </p:tgtEl>
                                        <p:attrNameLst>
                                          <p:attrName>style.visibility</p:attrName>
                                        </p:attrNameLst>
                                      </p:cBhvr>
                                      <p:to>
                                        <p:strVal val="hidden"/>
                                      </p:to>
                                    </p:set>
                                  </p:subTnLst>
                                </p:cTn>
                              </p:par>
                              <p:par>
                                <p:cTn id="111" presetID="22" presetClass="entr" presetSubtype="1" repeatCount="17000" fill="hold" nodeType="withEffect">
                                  <p:stCondLst>
                                    <p:cond delay="0"/>
                                  </p:stCondLst>
                                  <p:childTnLst>
                                    <p:set>
                                      <p:cBhvr>
                                        <p:cTn id="112" dur="1" fill="hold">
                                          <p:stCondLst>
                                            <p:cond delay="0"/>
                                          </p:stCondLst>
                                        </p:cTn>
                                        <p:tgtEl>
                                          <p:spTgt spid="68"/>
                                        </p:tgtEl>
                                        <p:attrNameLst>
                                          <p:attrName>style.visibility</p:attrName>
                                        </p:attrNameLst>
                                      </p:cBhvr>
                                      <p:to>
                                        <p:strVal val="visible"/>
                                      </p:to>
                                    </p:set>
                                    <p:animEffect transition="in" filter="wipe(up)">
                                      <p:cBhvr>
                                        <p:cTn id="113" dur="500"/>
                                        <p:tgtEl>
                                          <p:spTgt spid="68"/>
                                        </p:tgtEl>
                                      </p:cBhvr>
                                    </p:animEffect>
                                  </p:childTnLst>
                                  <p:subTnLst>
                                    <p:set>
                                      <p:cBhvr override="childStyle">
                                        <p:cTn dur="1" fill="hold" display="0" masterRel="sameClick" afterEffect="1">
                                          <p:stCondLst>
                                            <p:cond evt="end" delay="0">
                                              <p:tn val="111"/>
                                            </p:cond>
                                          </p:stCondLst>
                                        </p:cTn>
                                        <p:tgtEl>
                                          <p:spTgt spid="68"/>
                                        </p:tgtEl>
                                        <p:attrNameLst>
                                          <p:attrName>style.visibility</p:attrName>
                                        </p:attrNameLst>
                                      </p:cBhvr>
                                      <p:to>
                                        <p:strVal val="hidden"/>
                                      </p:to>
                                    </p:set>
                                  </p:subTnLst>
                                </p:cTn>
                              </p:par>
                              <p:par>
                                <p:cTn id="114" presetID="22" presetClass="entr" presetSubtype="1" repeatCount="17000" fill="hold" nodeType="withEffect">
                                  <p:stCondLst>
                                    <p:cond delay="0"/>
                                  </p:stCondLst>
                                  <p:childTnLst>
                                    <p:set>
                                      <p:cBhvr>
                                        <p:cTn id="115" dur="1" fill="hold">
                                          <p:stCondLst>
                                            <p:cond delay="0"/>
                                          </p:stCondLst>
                                        </p:cTn>
                                        <p:tgtEl>
                                          <p:spTgt spid="69"/>
                                        </p:tgtEl>
                                        <p:attrNameLst>
                                          <p:attrName>style.visibility</p:attrName>
                                        </p:attrNameLst>
                                      </p:cBhvr>
                                      <p:to>
                                        <p:strVal val="visible"/>
                                      </p:to>
                                    </p:set>
                                    <p:animEffect transition="in" filter="wipe(up)">
                                      <p:cBhvr>
                                        <p:cTn id="116" dur="682"/>
                                        <p:tgtEl>
                                          <p:spTgt spid="69"/>
                                        </p:tgtEl>
                                      </p:cBhvr>
                                    </p:animEffect>
                                  </p:childTnLst>
                                  <p:subTnLst>
                                    <p:set>
                                      <p:cBhvr override="childStyle">
                                        <p:cTn dur="1" fill="hold" display="0" masterRel="sameClick" afterEffect="1">
                                          <p:stCondLst>
                                            <p:cond evt="end" delay="0">
                                              <p:tn val="114"/>
                                            </p:cond>
                                          </p:stCondLst>
                                        </p:cTn>
                                        <p:tgtEl>
                                          <p:spTgt spid="69"/>
                                        </p:tgtEl>
                                        <p:attrNameLst>
                                          <p:attrName>style.visibility</p:attrName>
                                        </p:attrNameLst>
                                      </p:cBhvr>
                                      <p:to>
                                        <p:strVal val="hidden"/>
                                      </p:to>
                                    </p:set>
                                  </p:subTnLst>
                                </p:cTn>
                              </p:par>
                              <p:par>
                                <p:cTn id="117" presetID="22" presetClass="entr" presetSubtype="1" repeatCount="17000" fill="hold" nodeType="withEffect">
                                  <p:stCondLst>
                                    <p:cond delay="0"/>
                                  </p:stCondLst>
                                  <p:childTnLst>
                                    <p:set>
                                      <p:cBhvr>
                                        <p:cTn id="118" dur="1" fill="hold">
                                          <p:stCondLst>
                                            <p:cond delay="0"/>
                                          </p:stCondLst>
                                        </p:cTn>
                                        <p:tgtEl>
                                          <p:spTgt spid="70"/>
                                        </p:tgtEl>
                                        <p:attrNameLst>
                                          <p:attrName>style.visibility</p:attrName>
                                        </p:attrNameLst>
                                      </p:cBhvr>
                                      <p:to>
                                        <p:strVal val="visible"/>
                                      </p:to>
                                    </p:set>
                                    <p:animEffect transition="in" filter="wipe(up)">
                                      <p:cBhvr>
                                        <p:cTn id="119" dur="641"/>
                                        <p:tgtEl>
                                          <p:spTgt spid="70"/>
                                        </p:tgtEl>
                                      </p:cBhvr>
                                    </p:animEffect>
                                  </p:childTnLst>
                                  <p:subTnLst>
                                    <p:set>
                                      <p:cBhvr override="childStyle">
                                        <p:cTn dur="1" fill="hold" display="0" masterRel="sameClick" afterEffect="1">
                                          <p:stCondLst>
                                            <p:cond evt="end" delay="0">
                                              <p:tn val="117"/>
                                            </p:cond>
                                          </p:stCondLst>
                                        </p:cTn>
                                        <p:tgtEl>
                                          <p:spTgt spid="70"/>
                                        </p:tgtEl>
                                        <p:attrNameLst>
                                          <p:attrName>style.visibility</p:attrName>
                                        </p:attrNameLst>
                                      </p:cBhvr>
                                      <p:to>
                                        <p:strVal val="hidden"/>
                                      </p:to>
                                    </p:set>
                                  </p:subTnLst>
                                </p:cTn>
                              </p:par>
                              <p:par>
                                <p:cTn id="120" presetID="22" presetClass="entr" presetSubtype="1" repeatCount="17000" fill="hold" nodeType="withEffect">
                                  <p:stCondLst>
                                    <p:cond delay="0"/>
                                  </p:stCondLst>
                                  <p:childTnLst>
                                    <p:set>
                                      <p:cBhvr>
                                        <p:cTn id="121" dur="1" fill="hold">
                                          <p:stCondLst>
                                            <p:cond delay="0"/>
                                          </p:stCondLst>
                                        </p:cTn>
                                        <p:tgtEl>
                                          <p:spTgt spid="71"/>
                                        </p:tgtEl>
                                        <p:attrNameLst>
                                          <p:attrName>style.visibility</p:attrName>
                                        </p:attrNameLst>
                                      </p:cBhvr>
                                      <p:to>
                                        <p:strVal val="visible"/>
                                      </p:to>
                                    </p:set>
                                    <p:animEffect transition="in" filter="wipe(up)">
                                      <p:cBhvr>
                                        <p:cTn id="122" dur="700"/>
                                        <p:tgtEl>
                                          <p:spTgt spid="71"/>
                                        </p:tgtEl>
                                      </p:cBhvr>
                                    </p:animEffect>
                                  </p:childTnLst>
                                  <p:subTnLst>
                                    <p:set>
                                      <p:cBhvr override="childStyle">
                                        <p:cTn dur="1" fill="hold" display="0" masterRel="sameClick" afterEffect="1">
                                          <p:stCondLst>
                                            <p:cond evt="end" delay="0">
                                              <p:tn val="120"/>
                                            </p:cond>
                                          </p:stCondLst>
                                        </p:cTn>
                                        <p:tgtEl>
                                          <p:spTgt spid="71"/>
                                        </p:tgtEl>
                                        <p:attrNameLst>
                                          <p:attrName>style.visibility</p:attrName>
                                        </p:attrNameLst>
                                      </p:cBhvr>
                                      <p:to>
                                        <p:strVal val="hidden"/>
                                      </p:to>
                                    </p:set>
                                  </p:subTnLst>
                                </p:cTn>
                              </p:par>
                              <p:par>
                                <p:cTn id="123" presetID="22" presetClass="entr" presetSubtype="1" repeatCount="17000" fill="hold" nodeType="withEffect">
                                  <p:stCondLst>
                                    <p:cond delay="0"/>
                                  </p:stCondLst>
                                  <p:childTnLst>
                                    <p:set>
                                      <p:cBhvr>
                                        <p:cTn id="124" dur="1" fill="hold">
                                          <p:stCondLst>
                                            <p:cond delay="0"/>
                                          </p:stCondLst>
                                        </p:cTn>
                                        <p:tgtEl>
                                          <p:spTgt spid="72"/>
                                        </p:tgtEl>
                                        <p:attrNameLst>
                                          <p:attrName>style.visibility</p:attrName>
                                        </p:attrNameLst>
                                      </p:cBhvr>
                                      <p:to>
                                        <p:strVal val="visible"/>
                                      </p:to>
                                    </p:set>
                                    <p:animEffect transition="in" filter="wipe(up)">
                                      <p:cBhvr>
                                        <p:cTn id="125" dur="500"/>
                                        <p:tgtEl>
                                          <p:spTgt spid="72"/>
                                        </p:tgtEl>
                                      </p:cBhvr>
                                    </p:animEffect>
                                  </p:childTnLst>
                                  <p:subTnLst>
                                    <p:set>
                                      <p:cBhvr override="childStyle">
                                        <p:cTn dur="1" fill="hold" display="0" masterRel="sameClick" afterEffect="1">
                                          <p:stCondLst>
                                            <p:cond evt="end" delay="0">
                                              <p:tn val="123"/>
                                            </p:cond>
                                          </p:stCondLst>
                                        </p:cTn>
                                        <p:tgtEl>
                                          <p:spTgt spid="72"/>
                                        </p:tgtEl>
                                        <p:attrNameLst>
                                          <p:attrName>style.visibility</p:attrName>
                                        </p:attrNameLst>
                                      </p:cBhvr>
                                      <p:to>
                                        <p:strVal val="hidden"/>
                                      </p:to>
                                    </p:set>
                                  </p:subTnLst>
                                </p:cTn>
                              </p:par>
                              <p:par>
                                <p:cTn id="126" presetID="22" presetClass="entr" presetSubtype="1" repeatCount="17000" fill="hold" nodeType="withEffect">
                                  <p:stCondLst>
                                    <p:cond delay="0"/>
                                  </p:stCondLst>
                                  <p:childTnLst>
                                    <p:set>
                                      <p:cBhvr>
                                        <p:cTn id="127" dur="1" fill="hold">
                                          <p:stCondLst>
                                            <p:cond delay="0"/>
                                          </p:stCondLst>
                                        </p:cTn>
                                        <p:tgtEl>
                                          <p:spTgt spid="73"/>
                                        </p:tgtEl>
                                        <p:attrNameLst>
                                          <p:attrName>style.visibility</p:attrName>
                                        </p:attrNameLst>
                                      </p:cBhvr>
                                      <p:to>
                                        <p:strVal val="visible"/>
                                      </p:to>
                                    </p:set>
                                    <p:animEffect transition="in" filter="wipe(up)">
                                      <p:cBhvr>
                                        <p:cTn id="128" dur="671"/>
                                        <p:tgtEl>
                                          <p:spTgt spid="73"/>
                                        </p:tgtEl>
                                      </p:cBhvr>
                                    </p:animEffect>
                                  </p:childTnLst>
                                  <p:subTnLst>
                                    <p:set>
                                      <p:cBhvr override="childStyle">
                                        <p:cTn dur="1" fill="hold" display="0" masterRel="sameClick" afterEffect="1">
                                          <p:stCondLst>
                                            <p:cond evt="end" delay="0">
                                              <p:tn val="126"/>
                                            </p:cond>
                                          </p:stCondLst>
                                        </p:cTn>
                                        <p:tgtEl>
                                          <p:spTgt spid="73"/>
                                        </p:tgtEl>
                                        <p:attrNameLst>
                                          <p:attrName>style.visibility</p:attrName>
                                        </p:attrNameLst>
                                      </p:cBhvr>
                                      <p:to>
                                        <p:strVal val="hidden"/>
                                      </p:to>
                                    </p:set>
                                  </p:subTnLst>
                                </p:cTn>
                              </p:par>
                              <p:par>
                                <p:cTn id="129" presetID="22" presetClass="entr" presetSubtype="1" repeatCount="17000" fill="hold" nodeType="withEffect">
                                  <p:stCondLst>
                                    <p:cond delay="0"/>
                                  </p:stCondLst>
                                  <p:childTnLst>
                                    <p:set>
                                      <p:cBhvr>
                                        <p:cTn id="130" dur="1" fill="hold">
                                          <p:stCondLst>
                                            <p:cond delay="0"/>
                                          </p:stCondLst>
                                        </p:cTn>
                                        <p:tgtEl>
                                          <p:spTgt spid="74"/>
                                        </p:tgtEl>
                                        <p:attrNameLst>
                                          <p:attrName>style.visibility</p:attrName>
                                        </p:attrNameLst>
                                      </p:cBhvr>
                                      <p:to>
                                        <p:strVal val="visible"/>
                                      </p:to>
                                    </p:set>
                                    <p:animEffect transition="in" filter="wipe(up)">
                                      <p:cBhvr>
                                        <p:cTn id="131" dur="600"/>
                                        <p:tgtEl>
                                          <p:spTgt spid="74"/>
                                        </p:tgtEl>
                                      </p:cBhvr>
                                    </p:animEffect>
                                  </p:childTnLst>
                                  <p:subTnLst>
                                    <p:set>
                                      <p:cBhvr override="childStyle">
                                        <p:cTn dur="1" fill="hold" display="0" masterRel="sameClick" afterEffect="1">
                                          <p:stCondLst>
                                            <p:cond evt="end" delay="0">
                                              <p:tn val="129"/>
                                            </p:cond>
                                          </p:stCondLst>
                                        </p:cTn>
                                        <p:tgtEl>
                                          <p:spTgt spid="74"/>
                                        </p:tgtEl>
                                        <p:attrNameLst>
                                          <p:attrName>style.visibility</p:attrName>
                                        </p:attrNameLst>
                                      </p:cBhvr>
                                      <p:to>
                                        <p:strVal val="hidden"/>
                                      </p:to>
                                    </p:set>
                                  </p:subTnLst>
                                </p:cTn>
                              </p:par>
                              <p:par>
                                <p:cTn id="132" presetID="22" presetClass="entr" presetSubtype="1" repeatCount="17000" fill="hold" nodeType="withEffect">
                                  <p:stCondLst>
                                    <p:cond delay="0"/>
                                  </p:stCondLst>
                                  <p:childTnLst>
                                    <p:set>
                                      <p:cBhvr>
                                        <p:cTn id="133" dur="1" fill="hold">
                                          <p:stCondLst>
                                            <p:cond delay="0"/>
                                          </p:stCondLst>
                                        </p:cTn>
                                        <p:tgtEl>
                                          <p:spTgt spid="75"/>
                                        </p:tgtEl>
                                        <p:attrNameLst>
                                          <p:attrName>style.visibility</p:attrName>
                                        </p:attrNameLst>
                                      </p:cBhvr>
                                      <p:to>
                                        <p:strVal val="visible"/>
                                      </p:to>
                                    </p:set>
                                    <p:animEffect transition="in" filter="wipe(up)">
                                      <p:cBhvr>
                                        <p:cTn id="134" dur="500"/>
                                        <p:tgtEl>
                                          <p:spTgt spid="75"/>
                                        </p:tgtEl>
                                      </p:cBhvr>
                                    </p:animEffect>
                                  </p:childTnLst>
                                  <p:subTnLst>
                                    <p:set>
                                      <p:cBhvr override="childStyle">
                                        <p:cTn dur="1" fill="hold" display="0" masterRel="sameClick" afterEffect="1">
                                          <p:stCondLst>
                                            <p:cond evt="end" delay="0">
                                              <p:tn val="132"/>
                                            </p:cond>
                                          </p:stCondLst>
                                        </p:cTn>
                                        <p:tgtEl>
                                          <p:spTgt spid="75"/>
                                        </p:tgtEl>
                                        <p:attrNameLst>
                                          <p:attrName>style.visibility</p:attrName>
                                        </p:attrNameLst>
                                      </p:cBhvr>
                                      <p:to>
                                        <p:strVal val="hidden"/>
                                      </p:to>
                                    </p:set>
                                  </p:subTnLst>
                                </p:cTn>
                              </p:par>
                              <p:par>
                                <p:cTn id="135" presetID="22" presetClass="entr" presetSubtype="1" repeatCount="17000" fill="hold" nodeType="withEffect">
                                  <p:stCondLst>
                                    <p:cond delay="0"/>
                                  </p:stCondLst>
                                  <p:childTnLst>
                                    <p:set>
                                      <p:cBhvr>
                                        <p:cTn id="136" dur="1" fill="hold">
                                          <p:stCondLst>
                                            <p:cond delay="0"/>
                                          </p:stCondLst>
                                        </p:cTn>
                                        <p:tgtEl>
                                          <p:spTgt spid="76"/>
                                        </p:tgtEl>
                                        <p:attrNameLst>
                                          <p:attrName>style.visibility</p:attrName>
                                        </p:attrNameLst>
                                      </p:cBhvr>
                                      <p:to>
                                        <p:strVal val="visible"/>
                                      </p:to>
                                    </p:set>
                                    <p:animEffect transition="in" filter="wipe(up)">
                                      <p:cBhvr>
                                        <p:cTn id="137" dur="500"/>
                                        <p:tgtEl>
                                          <p:spTgt spid="76"/>
                                        </p:tgtEl>
                                      </p:cBhvr>
                                    </p:animEffect>
                                  </p:childTnLst>
                                  <p:subTnLst>
                                    <p:set>
                                      <p:cBhvr override="childStyle">
                                        <p:cTn dur="1" fill="hold" display="0" masterRel="sameClick" afterEffect="1">
                                          <p:stCondLst>
                                            <p:cond evt="end" delay="0">
                                              <p:tn val="135"/>
                                            </p:cond>
                                          </p:stCondLst>
                                        </p:cTn>
                                        <p:tgtEl>
                                          <p:spTgt spid="76"/>
                                        </p:tgtEl>
                                        <p:attrNameLst>
                                          <p:attrName>style.visibility</p:attrName>
                                        </p:attrNameLst>
                                      </p:cBhvr>
                                      <p:to>
                                        <p:strVal val="hidden"/>
                                      </p:to>
                                    </p:set>
                                  </p:subTnLst>
                                </p:cTn>
                              </p:par>
                              <p:par>
                                <p:cTn id="138" presetID="22" presetClass="entr" presetSubtype="1" repeatCount="17000" fill="hold" nodeType="withEffect">
                                  <p:stCondLst>
                                    <p:cond delay="0"/>
                                  </p:stCondLst>
                                  <p:childTnLst>
                                    <p:set>
                                      <p:cBhvr>
                                        <p:cTn id="139" dur="1" fill="hold">
                                          <p:stCondLst>
                                            <p:cond delay="0"/>
                                          </p:stCondLst>
                                        </p:cTn>
                                        <p:tgtEl>
                                          <p:spTgt spid="78"/>
                                        </p:tgtEl>
                                        <p:attrNameLst>
                                          <p:attrName>style.visibility</p:attrName>
                                        </p:attrNameLst>
                                      </p:cBhvr>
                                      <p:to>
                                        <p:strVal val="visible"/>
                                      </p:to>
                                    </p:set>
                                    <p:animEffect transition="in" filter="wipe(up)">
                                      <p:cBhvr>
                                        <p:cTn id="140" dur="500"/>
                                        <p:tgtEl>
                                          <p:spTgt spid="78"/>
                                        </p:tgtEl>
                                      </p:cBhvr>
                                    </p:animEffect>
                                  </p:childTnLst>
                                  <p:subTnLst>
                                    <p:set>
                                      <p:cBhvr override="childStyle">
                                        <p:cTn dur="1" fill="hold" display="0" masterRel="sameClick" afterEffect="1">
                                          <p:stCondLst>
                                            <p:cond evt="end" delay="0">
                                              <p:tn val="138"/>
                                            </p:cond>
                                          </p:stCondLst>
                                        </p:cTn>
                                        <p:tgtEl>
                                          <p:spTgt spid="78"/>
                                        </p:tgtEl>
                                        <p:attrNameLst>
                                          <p:attrName>style.visibility</p:attrName>
                                        </p:attrNameLst>
                                      </p:cBhvr>
                                      <p:to>
                                        <p:strVal val="hidden"/>
                                      </p:to>
                                    </p:set>
                                  </p:subTnLst>
                                </p:cTn>
                              </p:par>
                              <p:par>
                                <p:cTn id="141" presetID="22" presetClass="entr" presetSubtype="1" repeatCount="17000" fill="hold" nodeType="withEffect">
                                  <p:stCondLst>
                                    <p:cond delay="0"/>
                                  </p:stCondLst>
                                  <p:childTnLst>
                                    <p:set>
                                      <p:cBhvr>
                                        <p:cTn id="142" dur="1" fill="hold">
                                          <p:stCondLst>
                                            <p:cond delay="0"/>
                                          </p:stCondLst>
                                        </p:cTn>
                                        <p:tgtEl>
                                          <p:spTgt spid="79"/>
                                        </p:tgtEl>
                                        <p:attrNameLst>
                                          <p:attrName>style.visibility</p:attrName>
                                        </p:attrNameLst>
                                      </p:cBhvr>
                                      <p:to>
                                        <p:strVal val="visible"/>
                                      </p:to>
                                    </p:set>
                                    <p:animEffect transition="in" filter="wipe(up)">
                                      <p:cBhvr>
                                        <p:cTn id="143" dur="653"/>
                                        <p:tgtEl>
                                          <p:spTgt spid="79"/>
                                        </p:tgtEl>
                                      </p:cBhvr>
                                    </p:animEffect>
                                  </p:childTnLst>
                                  <p:subTnLst>
                                    <p:set>
                                      <p:cBhvr override="childStyle">
                                        <p:cTn dur="1" fill="hold" display="0" masterRel="sameClick" afterEffect="1">
                                          <p:stCondLst>
                                            <p:cond evt="end" delay="0">
                                              <p:tn val="141"/>
                                            </p:cond>
                                          </p:stCondLst>
                                        </p:cTn>
                                        <p:tgtEl>
                                          <p:spTgt spid="79"/>
                                        </p:tgtEl>
                                        <p:attrNameLst>
                                          <p:attrName>style.visibility</p:attrName>
                                        </p:attrNameLst>
                                      </p:cBhvr>
                                      <p:to>
                                        <p:strVal val="hidden"/>
                                      </p:to>
                                    </p:set>
                                  </p:subTnLst>
                                </p:cTn>
                              </p:par>
                              <p:par>
                                <p:cTn id="144" presetID="22" presetClass="entr" presetSubtype="1" repeatCount="17000" fill="hold" nodeType="withEffect">
                                  <p:stCondLst>
                                    <p:cond delay="0"/>
                                  </p:stCondLst>
                                  <p:childTnLst>
                                    <p:set>
                                      <p:cBhvr>
                                        <p:cTn id="145" dur="1" fill="hold">
                                          <p:stCondLst>
                                            <p:cond delay="0"/>
                                          </p:stCondLst>
                                        </p:cTn>
                                        <p:tgtEl>
                                          <p:spTgt spid="80"/>
                                        </p:tgtEl>
                                        <p:attrNameLst>
                                          <p:attrName>style.visibility</p:attrName>
                                        </p:attrNameLst>
                                      </p:cBhvr>
                                      <p:to>
                                        <p:strVal val="visible"/>
                                      </p:to>
                                    </p:set>
                                    <p:animEffect transition="in" filter="wipe(up)">
                                      <p:cBhvr>
                                        <p:cTn id="146" dur="688"/>
                                        <p:tgtEl>
                                          <p:spTgt spid="80"/>
                                        </p:tgtEl>
                                      </p:cBhvr>
                                    </p:animEffect>
                                  </p:childTnLst>
                                  <p:subTnLst>
                                    <p:set>
                                      <p:cBhvr override="childStyle">
                                        <p:cTn dur="1" fill="hold" display="0" masterRel="sameClick" afterEffect="1">
                                          <p:stCondLst>
                                            <p:cond evt="end" delay="0">
                                              <p:tn val="144"/>
                                            </p:cond>
                                          </p:stCondLst>
                                        </p:cTn>
                                        <p:tgtEl>
                                          <p:spTgt spid="80"/>
                                        </p:tgtEl>
                                        <p:attrNameLst>
                                          <p:attrName>style.visibility</p:attrName>
                                        </p:attrNameLst>
                                      </p:cBhvr>
                                      <p:to>
                                        <p:strVal val="hidden"/>
                                      </p:to>
                                    </p:set>
                                  </p:subTnLst>
                                </p:cTn>
                              </p:par>
                              <p:par>
                                <p:cTn id="147" presetID="22" presetClass="entr" presetSubtype="1" repeatCount="17000" fill="hold" nodeType="withEffect">
                                  <p:stCondLst>
                                    <p:cond delay="7100"/>
                                  </p:stCondLst>
                                  <p:childTnLst>
                                    <p:set>
                                      <p:cBhvr>
                                        <p:cTn id="148" dur="1" fill="hold">
                                          <p:stCondLst>
                                            <p:cond delay="0"/>
                                          </p:stCondLst>
                                        </p:cTn>
                                        <p:tgtEl>
                                          <p:spTgt spid="81"/>
                                        </p:tgtEl>
                                        <p:attrNameLst>
                                          <p:attrName>style.visibility</p:attrName>
                                        </p:attrNameLst>
                                      </p:cBhvr>
                                      <p:to>
                                        <p:strVal val="visible"/>
                                      </p:to>
                                    </p:set>
                                    <p:animEffect transition="in" filter="wipe(up)">
                                      <p:cBhvr>
                                        <p:cTn id="149" dur="341"/>
                                        <p:tgtEl>
                                          <p:spTgt spid="81"/>
                                        </p:tgtEl>
                                      </p:cBhvr>
                                    </p:animEffect>
                                  </p:childTnLst>
                                  <p:subTnLst>
                                    <p:set>
                                      <p:cBhvr override="childStyle">
                                        <p:cTn dur="1" fill="hold" display="0" masterRel="sameClick" afterEffect="1">
                                          <p:stCondLst>
                                            <p:cond evt="end" delay="0">
                                              <p:tn val="147"/>
                                            </p:cond>
                                          </p:stCondLst>
                                        </p:cTn>
                                        <p:tgtEl>
                                          <p:spTgt spid="81"/>
                                        </p:tgtEl>
                                        <p:attrNameLst>
                                          <p:attrName>style.visibility</p:attrName>
                                        </p:attrNameLst>
                                      </p:cBhvr>
                                      <p:to>
                                        <p:strVal val="hidden"/>
                                      </p:to>
                                    </p:set>
                                  </p:subTnLst>
                                </p:cTn>
                              </p:par>
                              <p:par>
                                <p:cTn id="150" presetID="22" presetClass="entr" presetSubtype="1" repeatCount="17000" fill="hold" nodeType="withEffect">
                                  <p:stCondLst>
                                    <p:cond delay="0"/>
                                  </p:stCondLst>
                                  <p:childTnLst>
                                    <p:set>
                                      <p:cBhvr>
                                        <p:cTn id="151" dur="1" fill="hold">
                                          <p:stCondLst>
                                            <p:cond delay="0"/>
                                          </p:stCondLst>
                                        </p:cTn>
                                        <p:tgtEl>
                                          <p:spTgt spid="92"/>
                                        </p:tgtEl>
                                        <p:attrNameLst>
                                          <p:attrName>style.visibility</p:attrName>
                                        </p:attrNameLst>
                                      </p:cBhvr>
                                      <p:to>
                                        <p:strVal val="visible"/>
                                      </p:to>
                                    </p:set>
                                    <p:animEffect transition="in" filter="wipe(up)">
                                      <p:cBhvr>
                                        <p:cTn id="152" dur="641"/>
                                        <p:tgtEl>
                                          <p:spTgt spid="92"/>
                                        </p:tgtEl>
                                      </p:cBhvr>
                                    </p:animEffect>
                                  </p:childTnLst>
                                  <p:subTnLst>
                                    <p:set>
                                      <p:cBhvr override="childStyle">
                                        <p:cTn dur="1" fill="hold" display="0" masterRel="sameClick" afterEffect="1">
                                          <p:stCondLst>
                                            <p:cond evt="end" delay="0">
                                              <p:tn val="150"/>
                                            </p:cond>
                                          </p:stCondLst>
                                        </p:cTn>
                                        <p:tgtEl>
                                          <p:spTgt spid="92"/>
                                        </p:tgtEl>
                                        <p:attrNameLst>
                                          <p:attrName>style.visibility</p:attrName>
                                        </p:attrNameLst>
                                      </p:cBhvr>
                                      <p:to>
                                        <p:strVal val="hidden"/>
                                      </p:to>
                                    </p:set>
                                  </p:subTnLst>
                                </p:cTn>
                              </p:par>
                              <p:par>
                                <p:cTn id="153" presetID="22" presetClass="entr" presetSubtype="1" repeatCount="17000" fill="hold" nodeType="withEffect">
                                  <p:stCondLst>
                                    <p:cond delay="0"/>
                                  </p:stCondLst>
                                  <p:childTnLst>
                                    <p:set>
                                      <p:cBhvr>
                                        <p:cTn id="154" dur="1" fill="hold">
                                          <p:stCondLst>
                                            <p:cond delay="0"/>
                                          </p:stCondLst>
                                        </p:cTn>
                                        <p:tgtEl>
                                          <p:spTgt spid="93"/>
                                        </p:tgtEl>
                                        <p:attrNameLst>
                                          <p:attrName>style.visibility</p:attrName>
                                        </p:attrNameLst>
                                      </p:cBhvr>
                                      <p:to>
                                        <p:strVal val="visible"/>
                                      </p:to>
                                    </p:set>
                                    <p:animEffect transition="in" filter="wipe(up)">
                                      <p:cBhvr>
                                        <p:cTn id="155" dur="700"/>
                                        <p:tgtEl>
                                          <p:spTgt spid="93"/>
                                        </p:tgtEl>
                                      </p:cBhvr>
                                    </p:animEffect>
                                  </p:childTnLst>
                                  <p:subTnLst>
                                    <p:set>
                                      <p:cBhvr override="childStyle">
                                        <p:cTn dur="1" fill="hold" display="0" masterRel="sameClick" afterEffect="1">
                                          <p:stCondLst>
                                            <p:cond evt="end" delay="0">
                                              <p:tn val="153"/>
                                            </p:cond>
                                          </p:stCondLst>
                                        </p:cTn>
                                        <p:tgtEl>
                                          <p:spTgt spid="93"/>
                                        </p:tgtEl>
                                        <p:attrNameLst>
                                          <p:attrName>style.visibility</p:attrName>
                                        </p:attrNameLst>
                                      </p:cBhvr>
                                      <p:to>
                                        <p:strVal val="hidden"/>
                                      </p:to>
                                    </p:set>
                                  </p:subTnLst>
                                </p:cTn>
                              </p:par>
                              <p:par>
                                <p:cTn id="156" presetID="22" presetClass="entr" presetSubtype="1" repeatCount="17000" fill="hold" nodeType="withEffect">
                                  <p:stCondLst>
                                    <p:cond delay="0"/>
                                  </p:stCondLst>
                                  <p:childTnLst>
                                    <p:set>
                                      <p:cBhvr>
                                        <p:cTn id="157" dur="1" fill="hold">
                                          <p:stCondLst>
                                            <p:cond delay="0"/>
                                          </p:stCondLst>
                                        </p:cTn>
                                        <p:tgtEl>
                                          <p:spTgt spid="94"/>
                                        </p:tgtEl>
                                        <p:attrNameLst>
                                          <p:attrName>style.visibility</p:attrName>
                                        </p:attrNameLst>
                                      </p:cBhvr>
                                      <p:to>
                                        <p:strVal val="visible"/>
                                      </p:to>
                                    </p:set>
                                    <p:animEffect transition="in" filter="wipe(up)">
                                      <p:cBhvr>
                                        <p:cTn id="158" dur="500"/>
                                        <p:tgtEl>
                                          <p:spTgt spid="94"/>
                                        </p:tgtEl>
                                      </p:cBhvr>
                                    </p:animEffect>
                                  </p:childTnLst>
                                  <p:subTnLst>
                                    <p:set>
                                      <p:cBhvr override="childStyle">
                                        <p:cTn dur="1" fill="hold" display="0" masterRel="sameClick" afterEffect="1">
                                          <p:stCondLst>
                                            <p:cond evt="end" delay="0">
                                              <p:tn val="156"/>
                                            </p:cond>
                                          </p:stCondLst>
                                        </p:cTn>
                                        <p:tgtEl>
                                          <p:spTgt spid="94"/>
                                        </p:tgtEl>
                                        <p:attrNameLst>
                                          <p:attrName>style.visibility</p:attrName>
                                        </p:attrNameLst>
                                      </p:cBhvr>
                                      <p:to>
                                        <p:strVal val="hidden"/>
                                      </p:to>
                                    </p:set>
                                  </p:subTnLst>
                                </p:cTn>
                              </p:par>
                              <p:par>
                                <p:cTn id="159" presetID="22" presetClass="entr" presetSubtype="1" repeatCount="17000" fill="hold" nodeType="withEffect">
                                  <p:stCondLst>
                                    <p:cond delay="4400"/>
                                  </p:stCondLst>
                                  <p:childTnLst>
                                    <p:set>
                                      <p:cBhvr>
                                        <p:cTn id="160" dur="1" fill="hold">
                                          <p:stCondLst>
                                            <p:cond delay="0"/>
                                          </p:stCondLst>
                                        </p:cTn>
                                        <p:tgtEl>
                                          <p:spTgt spid="95"/>
                                        </p:tgtEl>
                                        <p:attrNameLst>
                                          <p:attrName>style.visibility</p:attrName>
                                        </p:attrNameLst>
                                      </p:cBhvr>
                                      <p:to>
                                        <p:strVal val="visible"/>
                                      </p:to>
                                    </p:set>
                                    <p:animEffect transition="in" filter="wipe(up)">
                                      <p:cBhvr>
                                        <p:cTn id="161" dur="435"/>
                                        <p:tgtEl>
                                          <p:spTgt spid="95"/>
                                        </p:tgtEl>
                                      </p:cBhvr>
                                    </p:animEffect>
                                  </p:childTnLst>
                                  <p:subTnLst>
                                    <p:set>
                                      <p:cBhvr override="childStyle">
                                        <p:cTn dur="1" fill="hold" display="0" masterRel="sameClick" afterEffect="1">
                                          <p:stCondLst>
                                            <p:cond evt="end" delay="0">
                                              <p:tn val="159"/>
                                            </p:cond>
                                          </p:stCondLst>
                                        </p:cTn>
                                        <p:tgtEl>
                                          <p:spTgt spid="95"/>
                                        </p:tgtEl>
                                        <p:attrNameLst>
                                          <p:attrName>style.visibility</p:attrName>
                                        </p:attrNameLst>
                                      </p:cBhvr>
                                      <p:to>
                                        <p:strVal val="hidden"/>
                                      </p:to>
                                    </p:set>
                                  </p:subTnLst>
                                </p:cTn>
                              </p:par>
                              <p:par>
                                <p:cTn id="162" presetID="22" presetClass="entr" presetSubtype="1" repeatCount="17000" fill="hold" nodeType="withEffect">
                                  <p:stCondLst>
                                    <p:cond delay="0"/>
                                  </p:stCondLst>
                                  <p:childTnLst>
                                    <p:set>
                                      <p:cBhvr>
                                        <p:cTn id="163" dur="1" fill="hold">
                                          <p:stCondLst>
                                            <p:cond delay="0"/>
                                          </p:stCondLst>
                                        </p:cTn>
                                        <p:tgtEl>
                                          <p:spTgt spid="96"/>
                                        </p:tgtEl>
                                        <p:attrNameLst>
                                          <p:attrName>style.visibility</p:attrName>
                                        </p:attrNameLst>
                                      </p:cBhvr>
                                      <p:to>
                                        <p:strVal val="visible"/>
                                      </p:to>
                                    </p:set>
                                    <p:animEffect transition="in" filter="wipe(up)">
                                      <p:cBhvr>
                                        <p:cTn id="164" dur="618"/>
                                        <p:tgtEl>
                                          <p:spTgt spid="96"/>
                                        </p:tgtEl>
                                      </p:cBhvr>
                                    </p:animEffect>
                                  </p:childTnLst>
                                  <p:subTnLst>
                                    <p:set>
                                      <p:cBhvr override="childStyle">
                                        <p:cTn dur="1" fill="hold" display="0" masterRel="sameClick" afterEffect="1">
                                          <p:stCondLst>
                                            <p:cond evt="end" delay="0">
                                              <p:tn val="162"/>
                                            </p:cond>
                                          </p:stCondLst>
                                        </p:cTn>
                                        <p:tgtEl>
                                          <p:spTgt spid="96"/>
                                        </p:tgtEl>
                                        <p:attrNameLst>
                                          <p:attrName>style.visibility</p:attrName>
                                        </p:attrNameLst>
                                      </p:cBhvr>
                                      <p:to>
                                        <p:strVal val="hidden"/>
                                      </p:to>
                                    </p:set>
                                  </p:subTnLst>
                                </p:cTn>
                              </p:par>
                              <p:par>
                                <p:cTn id="165" presetID="22" presetClass="entr" presetSubtype="1" repeatCount="17000" fill="hold" nodeType="withEffect">
                                  <p:stCondLst>
                                    <p:cond delay="0"/>
                                  </p:stCondLst>
                                  <p:childTnLst>
                                    <p:set>
                                      <p:cBhvr>
                                        <p:cTn id="166" dur="1" fill="hold">
                                          <p:stCondLst>
                                            <p:cond delay="0"/>
                                          </p:stCondLst>
                                        </p:cTn>
                                        <p:tgtEl>
                                          <p:spTgt spid="97"/>
                                        </p:tgtEl>
                                        <p:attrNameLst>
                                          <p:attrName>style.visibility</p:attrName>
                                        </p:attrNameLst>
                                      </p:cBhvr>
                                      <p:to>
                                        <p:strVal val="visible"/>
                                      </p:to>
                                    </p:set>
                                    <p:animEffect transition="in" filter="wipe(up)">
                                      <p:cBhvr>
                                        <p:cTn id="167" dur="700"/>
                                        <p:tgtEl>
                                          <p:spTgt spid="97"/>
                                        </p:tgtEl>
                                      </p:cBhvr>
                                    </p:animEffect>
                                  </p:childTnLst>
                                  <p:subTnLst>
                                    <p:set>
                                      <p:cBhvr override="childStyle">
                                        <p:cTn dur="1" fill="hold" display="0" masterRel="sameClick" afterEffect="1">
                                          <p:stCondLst>
                                            <p:cond evt="end" delay="0">
                                              <p:tn val="165"/>
                                            </p:cond>
                                          </p:stCondLst>
                                        </p:cTn>
                                        <p:tgtEl>
                                          <p:spTgt spid="97"/>
                                        </p:tgtEl>
                                        <p:attrNameLst>
                                          <p:attrName>style.visibility</p:attrName>
                                        </p:attrNameLst>
                                      </p:cBhvr>
                                      <p:to>
                                        <p:strVal val="hidden"/>
                                      </p:to>
                                    </p:set>
                                  </p:subTnLst>
                                </p:cTn>
                              </p:par>
                              <p:par>
                                <p:cTn id="168" presetID="22" presetClass="entr" presetSubtype="1" repeatCount="17000" fill="hold" nodeType="withEffect">
                                  <p:stCondLst>
                                    <p:cond delay="0"/>
                                  </p:stCondLst>
                                  <p:childTnLst>
                                    <p:set>
                                      <p:cBhvr>
                                        <p:cTn id="169" dur="1" fill="hold">
                                          <p:stCondLst>
                                            <p:cond delay="0"/>
                                          </p:stCondLst>
                                        </p:cTn>
                                        <p:tgtEl>
                                          <p:spTgt spid="98"/>
                                        </p:tgtEl>
                                        <p:attrNameLst>
                                          <p:attrName>style.visibility</p:attrName>
                                        </p:attrNameLst>
                                      </p:cBhvr>
                                      <p:to>
                                        <p:strVal val="visible"/>
                                      </p:to>
                                    </p:set>
                                    <p:animEffect transition="in" filter="wipe(up)">
                                      <p:cBhvr>
                                        <p:cTn id="170" dur="700"/>
                                        <p:tgtEl>
                                          <p:spTgt spid="98"/>
                                        </p:tgtEl>
                                      </p:cBhvr>
                                    </p:animEffect>
                                  </p:childTnLst>
                                  <p:subTnLst>
                                    <p:set>
                                      <p:cBhvr override="childStyle">
                                        <p:cTn dur="1" fill="hold" display="0" masterRel="sameClick" afterEffect="1">
                                          <p:stCondLst>
                                            <p:cond evt="end" delay="0">
                                              <p:tn val="168"/>
                                            </p:cond>
                                          </p:stCondLst>
                                        </p:cTn>
                                        <p:tgtEl>
                                          <p:spTgt spid="98"/>
                                        </p:tgtEl>
                                        <p:attrNameLst>
                                          <p:attrName>style.visibility</p:attrName>
                                        </p:attrNameLst>
                                      </p:cBhvr>
                                      <p:to>
                                        <p:strVal val="hidden"/>
                                      </p:to>
                                    </p:set>
                                  </p:subTnLst>
                                </p:cTn>
                              </p:par>
                              <p:par>
                                <p:cTn id="171" presetID="22" presetClass="entr" presetSubtype="1" repeatCount="17000" fill="hold" nodeType="withEffect">
                                  <p:stCondLst>
                                    <p:cond delay="0"/>
                                  </p:stCondLst>
                                  <p:childTnLst>
                                    <p:set>
                                      <p:cBhvr>
                                        <p:cTn id="172" dur="1" fill="hold">
                                          <p:stCondLst>
                                            <p:cond delay="0"/>
                                          </p:stCondLst>
                                        </p:cTn>
                                        <p:tgtEl>
                                          <p:spTgt spid="99"/>
                                        </p:tgtEl>
                                        <p:attrNameLst>
                                          <p:attrName>style.visibility</p:attrName>
                                        </p:attrNameLst>
                                      </p:cBhvr>
                                      <p:to>
                                        <p:strVal val="visible"/>
                                      </p:to>
                                    </p:set>
                                    <p:animEffect transition="in" filter="wipe(up)">
                                      <p:cBhvr>
                                        <p:cTn id="173" dur="500"/>
                                        <p:tgtEl>
                                          <p:spTgt spid="99"/>
                                        </p:tgtEl>
                                      </p:cBhvr>
                                    </p:animEffect>
                                  </p:childTnLst>
                                  <p:subTnLst>
                                    <p:set>
                                      <p:cBhvr override="childStyle">
                                        <p:cTn dur="1" fill="hold" display="0" masterRel="sameClick" afterEffect="1">
                                          <p:stCondLst>
                                            <p:cond evt="end" delay="0">
                                              <p:tn val="171"/>
                                            </p:cond>
                                          </p:stCondLst>
                                        </p:cTn>
                                        <p:tgtEl>
                                          <p:spTgt spid="99"/>
                                        </p:tgtEl>
                                        <p:attrNameLst>
                                          <p:attrName>style.visibility</p:attrName>
                                        </p:attrNameLst>
                                      </p:cBhvr>
                                      <p:to>
                                        <p:strVal val="hidden"/>
                                      </p:to>
                                    </p:set>
                                  </p:subTnLst>
                                </p:cTn>
                              </p:par>
                              <p:par>
                                <p:cTn id="174" presetID="22" presetClass="entr" presetSubtype="1" repeatCount="17000" fill="hold" nodeType="withEffect">
                                  <p:stCondLst>
                                    <p:cond delay="5700"/>
                                  </p:stCondLst>
                                  <p:childTnLst>
                                    <p:set>
                                      <p:cBhvr>
                                        <p:cTn id="175" dur="1" fill="hold">
                                          <p:stCondLst>
                                            <p:cond delay="0"/>
                                          </p:stCondLst>
                                        </p:cTn>
                                        <p:tgtEl>
                                          <p:spTgt spid="100"/>
                                        </p:tgtEl>
                                        <p:attrNameLst>
                                          <p:attrName>style.visibility</p:attrName>
                                        </p:attrNameLst>
                                      </p:cBhvr>
                                      <p:to>
                                        <p:strVal val="visible"/>
                                      </p:to>
                                    </p:set>
                                    <p:animEffect transition="in" filter="wipe(up)">
                                      <p:cBhvr>
                                        <p:cTn id="176" dur="400"/>
                                        <p:tgtEl>
                                          <p:spTgt spid="100"/>
                                        </p:tgtEl>
                                      </p:cBhvr>
                                    </p:animEffect>
                                  </p:childTnLst>
                                  <p:subTnLst>
                                    <p:set>
                                      <p:cBhvr override="childStyle">
                                        <p:cTn dur="1" fill="hold" display="0" masterRel="sameClick" afterEffect="1">
                                          <p:stCondLst>
                                            <p:cond evt="end" delay="0">
                                              <p:tn val="174"/>
                                            </p:cond>
                                          </p:stCondLst>
                                        </p:cTn>
                                        <p:tgtEl>
                                          <p:spTgt spid="100"/>
                                        </p:tgtEl>
                                        <p:attrNameLst>
                                          <p:attrName>style.visibility</p:attrName>
                                        </p:attrNameLst>
                                      </p:cBhvr>
                                      <p:to>
                                        <p:strVal val="hidden"/>
                                      </p:to>
                                    </p:set>
                                  </p:subTnLst>
                                </p:cTn>
                              </p:par>
                              <p:par>
                                <p:cTn id="177" presetID="22" presetClass="entr" presetSubtype="1" repeatCount="17000" fill="hold" nodeType="withEffect">
                                  <p:stCondLst>
                                    <p:cond delay="0"/>
                                  </p:stCondLst>
                                  <p:childTnLst>
                                    <p:set>
                                      <p:cBhvr>
                                        <p:cTn id="178" dur="1" fill="hold">
                                          <p:stCondLst>
                                            <p:cond delay="0"/>
                                          </p:stCondLst>
                                        </p:cTn>
                                        <p:tgtEl>
                                          <p:spTgt spid="101"/>
                                        </p:tgtEl>
                                        <p:attrNameLst>
                                          <p:attrName>style.visibility</p:attrName>
                                        </p:attrNameLst>
                                      </p:cBhvr>
                                      <p:to>
                                        <p:strVal val="visible"/>
                                      </p:to>
                                    </p:set>
                                    <p:animEffect transition="in" filter="wipe(up)">
                                      <p:cBhvr>
                                        <p:cTn id="179" dur="700"/>
                                        <p:tgtEl>
                                          <p:spTgt spid="101"/>
                                        </p:tgtEl>
                                      </p:cBhvr>
                                    </p:animEffect>
                                  </p:childTnLst>
                                  <p:subTnLst>
                                    <p:set>
                                      <p:cBhvr override="childStyle">
                                        <p:cTn dur="1" fill="hold" display="0" masterRel="sameClick" afterEffect="1">
                                          <p:stCondLst>
                                            <p:cond evt="end" delay="0">
                                              <p:tn val="177"/>
                                            </p:cond>
                                          </p:stCondLst>
                                        </p:cTn>
                                        <p:tgtEl>
                                          <p:spTgt spid="101"/>
                                        </p:tgtEl>
                                        <p:attrNameLst>
                                          <p:attrName>style.visibility</p:attrName>
                                        </p:attrNameLst>
                                      </p:cBhvr>
                                      <p:to>
                                        <p:strVal val="hidden"/>
                                      </p:to>
                                    </p:set>
                                  </p:subTnLst>
                                </p:cTn>
                              </p:par>
                              <p:par>
                                <p:cTn id="180" presetID="22" presetClass="entr" presetSubtype="1" repeatCount="17000" fill="hold" nodeType="withEffect">
                                  <p:stCondLst>
                                    <p:cond delay="0"/>
                                  </p:stCondLst>
                                  <p:childTnLst>
                                    <p:set>
                                      <p:cBhvr>
                                        <p:cTn id="181" dur="1" fill="hold">
                                          <p:stCondLst>
                                            <p:cond delay="0"/>
                                          </p:stCondLst>
                                        </p:cTn>
                                        <p:tgtEl>
                                          <p:spTgt spid="102"/>
                                        </p:tgtEl>
                                        <p:attrNameLst>
                                          <p:attrName>style.visibility</p:attrName>
                                        </p:attrNameLst>
                                      </p:cBhvr>
                                      <p:to>
                                        <p:strVal val="visible"/>
                                      </p:to>
                                    </p:set>
                                    <p:animEffect transition="in" filter="wipe(up)">
                                      <p:cBhvr>
                                        <p:cTn id="182" dur="700"/>
                                        <p:tgtEl>
                                          <p:spTgt spid="102"/>
                                        </p:tgtEl>
                                      </p:cBhvr>
                                    </p:animEffect>
                                  </p:childTnLst>
                                  <p:subTnLst>
                                    <p:set>
                                      <p:cBhvr override="childStyle">
                                        <p:cTn dur="1" fill="hold" display="0" masterRel="sameClick" afterEffect="1">
                                          <p:stCondLst>
                                            <p:cond evt="end" delay="0">
                                              <p:tn val="180"/>
                                            </p:cond>
                                          </p:stCondLst>
                                        </p:cTn>
                                        <p:tgtEl>
                                          <p:spTgt spid="102"/>
                                        </p:tgtEl>
                                        <p:attrNameLst>
                                          <p:attrName>style.visibility</p:attrName>
                                        </p:attrNameLst>
                                      </p:cBhvr>
                                      <p:to>
                                        <p:strVal val="hidden"/>
                                      </p:to>
                                    </p:set>
                                  </p:subTnLst>
                                </p:cTn>
                              </p:par>
                              <p:par>
                                <p:cTn id="183" presetID="22" presetClass="entr" presetSubtype="1" repeatCount="17000" fill="hold" nodeType="withEffect">
                                  <p:stCondLst>
                                    <p:cond delay="0"/>
                                  </p:stCondLst>
                                  <p:childTnLst>
                                    <p:set>
                                      <p:cBhvr>
                                        <p:cTn id="184" dur="1" fill="hold">
                                          <p:stCondLst>
                                            <p:cond delay="0"/>
                                          </p:stCondLst>
                                        </p:cTn>
                                        <p:tgtEl>
                                          <p:spTgt spid="103"/>
                                        </p:tgtEl>
                                        <p:attrNameLst>
                                          <p:attrName>style.visibility</p:attrName>
                                        </p:attrNameLst>
                                      </p:cBhvr>
                                      <p:to>
                                        <p:strVal val="visible"/>
                                      </p:to>
                                    </p:set>
                                    <p:animEffect transition="in" filter="wipe(up)">
                                      <p:cBhvr>
                                        <p:cTn id="185" dur="500"/>
                                        <p:tgtEl>
                                          <p:spTgt spid="103"/>
                                        </p:tgtEl>
                                      </p:cBhvr>
                                    </p:animEffect>
                                  </p:childTnLst>
                                  <p:subTnLst>
                                    <p:set>
                                      <p:cBhvr override="childStyle">
                                        <p:cTn dur="1" fill="hold" display="0" masterRel="sameClick" afterEffect="1">
                                          <p:stCondLst>
                                            <p:cond evt="end" delay="0">
                                              <p:tn val="183"/>
                                            </p:cond>
                                          </p:stCondLst>
                                        </p:cTn>
                                        <p:tgtEl>
                                          <p:spTgt spid="103"/>
                                        </p:tgtEl>
                                        <p:attrNameLst>
                                          <p:attrName>style.visibility</p:attrName>
                                        </p:attrNameLst>
                                      </p:cBhvr>
                                      <p:to>
                                        <p:strVal val="hidden"/>
                                      </p:to>
                                    </p:set>
                                  </p:subTnLst>
                                </p:cTn>
                              </p:par>
                              <p:par>
                                <p:cTn id="186" presetID="22" presetClass="entr" presetSubtype="1" repeatCount="17000" fill="hold" nodeType="withEffect">
                                  <p:stCondLst>
                                    <p:cond delay="0"/>
                                  </p:stCondLst>
                                  <p:childTnLst>
                                    <p:set>
                                      <p:cBhvr>
                                        <p:cTn id="187" dur="1" fill="hold">
                                          <p:stCondLst>
                                            <p:cond delay="0"/>
                                          </p:stCondLst>
                                        </p:cTn>
                                        <p:tgtEl>
                                          <p:spTgt spid="104"/>
                                        </p:tgtEl>
                                        <p:attrNameLst>
                                          <p:attrName>style.visibility</p:attrName>
                                        </p:attrNameLst>
                                      </p:cBhvr>
                                      <p:to>
                                        <p:strVal val="visible"/>
                                      </p:to>
                                    </p:set>
                                    <p:animEffect transition="in" filter="wipe(up)">
                                      <p:cBhvr>
                                        <p:cTn id="188" dur="600"/>
                                        <p:tgtEl>
                                          <p:spTgt spid="104"/>
                                        </p:tgtEl>
                                      </p:cBhvr>
                                    </p:animEffect>
                                  </p:childTnLst>
                                  <p:subTnLst>
                                    <p:set>
                                      <p:cBhvr override="childStyle">
                                        <p:cTn dur="1" fill="hold" display="0" masterRel="sameClick" afterEffect="1">
                                          <p:stCondLst>
                                            <p:cond evt="end" delay="0">
                                              <p:tn val="186"/>
                                            </p:cond>
                                          </p:stCondLst>
                                        </p:cTn>
                                        <p:tgtEl>
                                          <p:spTgt spid="104"/>
                                        </p:tgtEl>
                                        <p:attrNameLst>
                                          <p:attrName>style.visibility</p:attrName>
                                        </p:attrNameLst>
                                      </p:cBhvr>
                                      <p:to>
                                        <p:strVal val="hidden"/>
                                      </p:to>
                                    </p:set>
                                  </p:subTnLst>
                                </p:cTn>
                              </p:par>
                              <p:par>
                                <p:cTn id="189" presetID="22" presetClass="entr" presetSubtype="1" repeatCount="17000" fill="hold" nodeType="withEffect">
                                  <p:stCondLst>
                                    <p:cond delay="0"/>
                                  </p:stCondLst>
                                  <p:childTnLst>
                                    <p:set>
                                      <p:cBhvr>
                                        <p:cTn id="190" dur="1" fill="hold">
                                          <p:stCondLst>
                                            <p:cond delay="0"/>
                                          </p:stCondLst>
                                        </p:cTn>
                                        <p:tgtEl>
                                          <p:spTgt spid="105"/>
                                        </p:tgtEl>
                                        <p:attrNameLst>
                                          <p:attrName>style.visibility</p:attrName>
                                        </p:attrNameLst>
                                      </p:cBhvr>
                                      <p:to>
                                        <p:strVal val="visible"/>
                                      </p:to>
                                    </p:set>
                                    <p:animEffect transition="in" filter="wipe(up)">
                                      <p:cBhvr>
                                        <p:cTn id="191" dur="600"/>
                                        <p:tgtEl>
                                          <p:spTgt spid="105"/>
                                        </p:tgtEl>
                                      </p:cBhvr>
                                    </p:animEffect>
                                  </p:childTnLst>
                                  <p:subTnLst>
                                    <p:set>
                                      <p:cBhvr override="childStyle">
                                        <p:cTn dur="1" fill="hold" display="0" masterRel="sameClick" afterEffect="1">
                                          <p:stCondLst>
                                            <p:cond evt="end" delay="0">
                                              <p:tn val="189"/>
                                            </p:cond>
                                          </p:stCondLst>
                                        </p:cTn>
                                        <p:tgtEl>
                                          <p:spTgt spid="105"/>
                                        </p:tgtEl>
                                        <p:attrNameLst>
                                          <p:attrName>style.visibility</p:attrName>
                                        </p:attrNameLst>
                                      </p:cBhvr>
                                      <p:to>
                                        <p:strVal val="hidden"/>
                                      </p:to>
                                    </p:set>
                                  </p:subTnLst>
                                </p:cTn>
                              </p:par>
                              <p:par>
                                <p:cTn id="192" presetID="22" presetClass="entr" presetSubtype="1" repeatCount="17000" fill="hold" nodeType="withEffect">
                                  <p:stCondLst>
                                    <p:cond delay="0"/>
                                  </p:stCondLst>
                                  <p:childTnLst>
                                    <p:set>
                                      <p:cBhvr>
                                        <p:cTn id="193" dur="1" fill="hold">
                                          <p:stCondLst>
                                            <p:cond delay="0"/>
                                          </p:stCondLst>
                                        </p:cTn>
                                        <p:tgtEl>
                                          <p:spTgt spid="106"/>
                                        </p:tgtEl>
                                        <p:attrNameLst>
                                          <p:attrName>style.visibility</p:attrName>
                                        </p:attrNameLst>
                                      </p:cBhvr>
                                      <p:to>
                                        <p:strVal val="visible"/>
                                      </p:to>
                                    </p:set>
                                    <p:animEffect transition="in" filter="wipe(up)">
                                      <p:cBhvr>
                                        <p:cTn id="194" dur="671"/>
                                        <p:tgtEl>
                                          <p:spTgt spid="106"/>
                                        </p:tgtEl>
                                      </p:cBhvr>
                                    </p:animEffect>
                                  </p:childTnLst>
                                  <p:subTnLst>
                                    <p:set>
                                      <p:cBhvr override="childStyle">
                                        <p:cTn dur="1" fill="hold" display="0" masterRel="sameClick" afterEffect="1">
                                          <p:stCondLst>
                                            <p:cond evt="end" delay="0">
                                              <p:tn val="192"/>
                                            </p:cond>
                                          </p:stCondLst>
                                        </p:cTn>
                                        <p:tgtEl>
                                          <p:spTgt spid="106"/>
                                        </p:tgtEl>
                                        <p:attrNameLst>
                                          <p:attrName>style.visibility</p:attrName>
                                        </p:attrNameLst>
                                      </p:cBhvr>
                                      <p:to>
                                        <p:strVal val="hidden"/>
                                      </p:to>
                                    </p:set>
                                  </p:subTnLst>
                                </p:cTn>
                              </p:par>
                              <p:par>
                                <p:cTn id="195" presetID="22" presetClass="entr" presetSubtype="1" repeatCount="17000" fill="hold" nodeType="withEffect">
                                  <p:stCondLst>
                                    <p:cond delay="0"/>
                                  </p:stCondLst>
                                  <p:childTnLst>
                                    <p:set>
                                      <p:cBhvr>
                                        <p:cTn id="196" dur="1" fill="hold">
                                          <p:stCondLst>
                                            <p:cond delay="0"/>
                                          </p:stCondLst>
                                        </p:cTn>
                                        <p:tgtEl>
                                          <p:spTgt spid="107"/>
                                        </p:tgtEl>
                                        <p:attrNameLst>
                                          <p:attrName>style.visibility</p:attrName>
                                        </p:attrNameLst>
                                      </p:cBhvr>
                                      <p:to>
                                        <p:strVal val="visible"/>
                                      </p:to>
                                    </p:set>
                                    <p:animEffect transition="in" filter="wipe(up)">
                                      <p:cBhvr>
                                        <p:cTn id="197" dur="500"/>
                                        <p:tgtEl>
                                          <p:spTgt spid="107"/>
                                        </p:tgtEl>
                                      </p:cBhvr>
                                    </p:animEffect>
                                  </p:childTnLst>
                                  <p:subTnLst>
                                    <p:set>
                                      <p:cBhvr override="childStyle">
                                        <p:cTn dur="1" fill="hold" display="0" masterRel="sameClick" afterEffect="1">
                                          <p:stCondLst>
                                            <p:cond evt="end" delay="0">
                                              <p:tn val="195"/>
                                            </p:cond>
                                          </p:stCondLst>
                                        </p:cTn>
                                        <p:tgtEl>
                                          <p:spTgt spid="107"/>
                                        </p:tgtEl>
                                        <p:attrNameLst>
                                          <p:attrName>style.visibility</p:attrName>
                                        </p:attrNameLst>
                                      </p:cBhvr>
                                      <p:to>
                                        <p:strVal val="hidden"/>
                                      </p:to>
                                    </p:set>
                                  </p:subTnLst>
                                </p:cTn>
                              </p:par>
                              <p:par>
                                <p:cTn id="198" presetID="22" presetClass="entr" presetSubtype="1" repeatCount="17000" fill="hold" nodeType="withEffect">
                                  <p:stCondLst>
                                    <p:cond delay="0"/>
                                  </p:stCondLst>
                                  <p:childTnLst>
                                    <p:set>
                                      <p:cBhvr>
                                        <p:cTn id="199" dur="1" fill="hold">
                                          <p:stCondLst>
                                            <p:cond delay="0"/>
                                          </p:stCondLst>
                                        </p:cTn>
                                        <p:tgtEl>
                                          <p:spTgt spid="108"/>
                                        </p:tgtEl>
                                        <p:attrNameLst>
                                          <p:attrName>style.visibility</p:attrName>
                                        </p:attrNameLst>
                                      </p:cBhvr>
                                      <p:to>
                                        <p:strVal val="visible"/>
                                      </p:to>
                                    </p:set>
                                    <p:animEffect transition="in" filter="wipe(up)">
                                      <p:cBhvr>
                                        <p:cTn id="200" dur="600"/>
                                        <p:tgtEl>
                                          <p:spTgt spid="108"/>
                                        </p:tgtEl>
                                      </p:cBhvr>
                                    </p:animEffect>
                                  </p:childTnLst>
                                  <p:subTnLst>
                                    <p:set>
                                      <p:cBhvr override="childStyle">
                                        <p:cTn dur="1" fill="hold" display="0" masterRel="sameClick" afterEffect="1">
                                          <p:stCondLst>
                                            <p:cond evt="end" delay="0">
                                              <p:tn val="198"/>
                                            </p:cond>
                                          </p:stCondLst>
                                        </p:cTn>
                                        <p:tgtEl>
                                          <p:spTgt spid="108"/>
                                        </p:tgtEl>
                                        <p:attrNameLst>
                                          <p:attrName>style.visibility</p:attrName>
                                        </p:attrNameLst>
                                      </p:cBhvr>
                                      <p:to>
                                        <p:strVal val="hidden"/>
                                      </p:to>
                                    </p:set>
                                  </p:subTnLst>
                                </p:cTn>
                              </p:par>
                              <p:par>
                                <p:cTn id="201" presetID="22" presetClass="entr" presetSubtype="1" repeatCount="17000" fill="hold" nodeType="withEffect">
                                  <p:stCondLst>
                                    <p:cond delay="0"/>
                                  </p:stCondLst>
                                  <p:childTnLst>
                                    <p:set>
                                      <p:cBhvr>
                                        <p:cTn id="202" dur="1" fill="hold">
                                          <p:stCondLst>
                                            <p:cond delay="0"/>
                                          </p:stCondLst>
                                        </p:cTn>
                                        <p:tgtEl>
                                          <p:spTgt spid="109"/>
                                        </p:tgtEl>
                                        <p:attrNameLst>
                                          <p:attrName>style.visibility</p:attrName>
                                        </p:attrNameLst>
                                      </p:cBhvr>
                                      <p:to>
                                        <p:strVal val="visible"/>
                                      </p:to>
                                    </p:set>
                                    <p:animEffect transition="in" filter="wipe(up)">
                                      <p:cBhvr>
                                        <p:cTn id="203" dur="500"/>
                                        <p:tgtEl>
                                          <p:spTgt spid="109"/>
                                        </p:tgtEl>
                                      </p:cBhvr>
                                    </p:animEffect>
                                  </p:childTnLst>
                                  <p:subTnLst>
                                    <p:set>
                                      <p:cBhvr override="childStyle">
                                        <p:cTn dur="1" fill="hold" display="0" masterRel="sameClick" afterEffect="1">
                                          <p:stCondLst>
                                            <p:cond evt="end" delay="0">
                                              <p:tn val="201"/>
                                            </p:cond>
                                          </p:stCondLst>
                                        </p:cTn>
                                        <p:tgtEl>
                                          <p:spTgt spid="109"/>
                                        </p:tgtEl>
                                        <p:attrNameLst>
                                          <p:attrName>style.visibility</p:attrName>
                                        </p:attrNameLst>
                                      </p:cBhvr>
                                      <p:to>
                                        <p:strVal val="hidden"/>
                                      </p:to>
                                    </p:set>
                                  </p:subTnLst>
                                </p:cTn>
                              </p:par>
                              <p:par>
                                <p:cTn id="204" presetID="22" presetClass="entr" presetSubtype="1" repeatCount="17000" fill="hold" nodeType="withEffect">
                                  <p:stCondLst>
                                    <p:cond delay="0"/>
                                  </p:stCondLst>
                                  <p:childTnLst>
                                    <p:set>
                                      <p:cBhvr>
                                        <p:cTn id="205" dur="1" fill="hold">
                                          <p:stCondLst>
                                            <p:cond delay="0"/>
                                          </p:stCondLst>
                                        </p:cTn>
                                        <p:tgtEl>
                                          <p:spTgt spid="110"/>
                                        </p:tgtEl>
                                        <p:attrNameLst>
                                          <p:attrName>style.visibility</p:attrName>
                                        </p:attrNameLst>
                                      </p:cBhvr>
                                      <p:to>
                                        <p:strVal val="visible"/>
                                      </p:to>
                                    </p:set>
                                    <p:animEffect transition="in" filter="wipe(up)">
                                      <p:cBhvr>
                                        <p:cTn id="206" dur="500"/>
                                        <p:tgtEl>
                                          <p:spTgt spid="110"/>
                                        </p:tgtEl>
                                      </p:cBhvr>
                                    </p:animEffect>
                                  </p:childTnLst>
                                  <p:subTnLst>
                                    <p:set>
                                      <p:cBhvr override="childStyle">
                                        <p:cTn dur="1" fill="hold" display="0" masterRel="sameClick" afterEffect="1">
                                          <p:stCondLst>
                                            <p:cond evt="end" delay="0">
                                              <p:tn val="204"/>
                                            </p:cond>
                                          </p:stCondLst>
                                        </p:cTn>
                                        <p:tgtEl>
                                          <p:spTgt spid="110"/>
                                        </p:tgtEl>
                                        <p:attrNameLst>
                                          <p:attrName>style.visibility</p:attrName>
                                        </p:attrNameLst>
                                      </p:cBhvr>
                                      <p:to>
                                        <p:strVal val="hidden"/>
                                      </p:to>
                                    </p:set>
                                  </p:subTnLst>
                                </p:cTn>
                              </p:par>
                              <p:par>
                                <p:cTn id="207" presetID="22" presetClass="entr" presetSubtype="1" repeatCount="17000" fill="hold" nodeType="withEffect">
                                  <p:stCondLst>
                                    <p:cond delay="0"/>
                                  </p:stCondLst>
                                  <p:childTnLst>
                                    <p:set>
                                      <p:cBhvr>
                                        <p:cTn id="208" dur="1" fill="hold">
                                          <p:stCondLst>
                                            <p:cond delay="0"/>
                                          </p:stCondLst>
                                        </p:cTn>
                                        <p:tgtEl>
                                          <p:spTgt spid="111"/>
                                        </p:tgtEl>
                                        <p:attrNameLst>
                                          <p:attrName>style.visibility</p:attrName>
                                        </p:attrNameLst>
                                      </p:cBhvr>
                                      <p:to>
                                        <p:strVal val="visible"/>
                                      </p:to>
                                    </p:set>
                                    <p:animEffect transition="in" filter="wipe(up)">
                                      <p:cBhvr>
                                        <p:cTn id="209" dur="700"/>
                                        <p:tgtEl>
                                          <p:spTgt spid="111"/>
                                        </p:tgtEl>
                                      </p:cBhvr>
                                    </p:animEffect>
                                  </p:childTnLst>
                                  <p:subTnLst>
                                    <p:set>
                                      <p:cBhvr override="childStyle">
                                        <p:cTn dur="1" fill="hold" display="0" masterRel="sameClick" afterEffect="1">
                                          <p:stCondLst>
                                            <p:cond evt="end" delay="0">
                                              <p:tn val="207"/>
                                            </p:cond>
                                          </p:stCondLst>
                                        </p:cTn>
                                        <p:tgtEl>
                                          <p:spTgt spid="111"/>
                                        </p:tgtEl>
                                        <p:attrNameLst>
                                          <p:attrName>style.visibility</p:attrName>
                                        </p:attrNameLst>
                                      </p:cBhvr>
                                      <p:to>
                                        <p:strVal val="hidden"/>
                                      </p:to>
                                    </p:set>
                                  </p:subTnLst>
                                </p:cTn>
                              </p:par>
                              <p:par>
                                <p:cTn id="210" presetID="22" presetClass="entr" presetSubtype="1" repeatCount="17000" fill="hold" nodeType="withEffect">
                                  <p:stCondLst>
                                    <p:cond delay="0"/>
                                  </p:stCondLst>
                                  <p:childTnLst>
                                    <p:set>
                                      <p:cBhvr>
                                        <p:cTn id="211" dur="1" fill="hold">
                                          <p:stCondLst>
                                            <p:cond delay="0"/>
                                          </p:stCondLst>
                                        </p:cTn>
                                        <p:tgtEl>
                                          <p:spTgt spid="112"/>
                                        </p:tgtEl>
                                        <p:attrNameLst>
                                          <p:attrName>style.visibility</p:attrName>
                                        </p:attrNameLst>
                                      </p:cBhvr>
                                      <p:to>
                                        <p:strVal val="visible"/>
                                      </p:to>
                                    </p:set>
                                    <p:animEffect transition="in" filter="wipe(up)">
                                      <p:cBhvr>
                                        <p:cTn id="212" dur="500"/>
                                        <p:tgtEl>
                                          <p:spTgt spid="112"/>
                                        </p:tgtEl>
                                      </p:cBhvr>
                                    </p:animEffect>
                                  </p:childTnLst>
                                  <p:subTnLst>
                                    <p:set>
                                      <p:cBhvr override="childStyle">
                                        <p:cTn dur="1" fill="hold" display="0" masterRel="sameClick" afterEffect="1">
                                          <p:stCondLst>
                                            <p:cond evt="end" delay="0">
                                              <p:tn val="210"/>
                                            </p:cond>
                                          </p:stCondLst>
                                        </p:cTn>
                                        <p:tgtEl>
                                          <p:spTgt spid="112"/>
                                        </p:tgtEl>
                                        <p:attrNameLst>
                                          <p:attrName>style.visibility</p:attrName>
                                        </p:attrNameLst>
                                      </p:cBhvr>
                                      <p:to>
                                        <p:strVal val="hidden"/>
                                      </p:to>
                                    </p:set>
                                  </p:subTnLst>
                                </p:cTn>
                              </p:par>
                              <p:par>
                                <p:cTn id="213" presetID="22" presetClass="entr" presetSubtype="1" repeatCount="17000" fill="hold" nodeType="withEffect">
                                  <p:stCondLst>
                                    <p:cond delay="0"/>
                                  </p:stCondLst>
                                  <p:childTnLst>
                                    <p:set>
                                      <p:cBhvr>
                                        <p:cTn id="214" dur="1" fill="hold">
                                          <p:stCondLst>
                                            <p:cond delay="0"/>
                                          </p:stCondLst>
                                        </p:cTn>
                                        <p:tgtEl>
                                          <p:spTgt spid="113"/>
                                        </p:tgtEl>
                                        <p:attrNameLst>
                                          <p:attrName>style.visibility</p:attrName>
                                        </p:attrNameLst>
                                      </p:cBhvr>
                                      <p:to>
                                        <p:strVal val="visible"/>
                                      </p:to>
                                    </p:set>
                                    <p:animEffect transition="in" filter="wipe(up)">
                                      <p:cBhvr>
                                        <p:cTn id="215" dur="682"/>
                                        <p:tgtEl>
                                          <p:spTgt spid="113"/>
                                        </p:tgtEl>
                                      </p:cBhvr>
                                    </p:animEffect>
                                  </p:childTnLst>
                                  <p:subTnLst>
                                    <p:set>
                                      <p:cBhvr override="childStyle">
                                        <p:cTn dur="1" fill="hold" display="0" masterRel="sameClick" afterEffect="1">
                                          <p:stCondLst>
                                            <p:cond evt="end" delay="0">
                                              <p:tn val="213"/>
                                            </p:cond>
                                          </p:stCondLst>
                                        </p:cTn>
                                        <p:tgtEl>
                                          <p:spTgt spid="113"/>
                                        </p:tgtEl>
                                        <p:attrNameLst>
                                          <p:attrName>style.visibility</p:attrName>
                                        </p:attrNameLst>
                                      </p:cBhvr>
                                      <p:to>
                                        <p:strVal val="hidden"/>
                                      </p:to>
                                    </p:set>
                                  </p:subTnLst>
                                </p:cTn>
                              </p:par>
                              <p:par>
                                <p:cTn id="216" presetID="22" presetClass="entr" presetSubtype="1" repeatCount="17000" fill="hold" nodeType="withEffect">
                                  <p:stCondLst>
                                    <p:cond delay="0"/>
                                  </p:stCondLst>
                                  <p:childTnLst>
                                    <p:set>
                                      <p:cBhvr>
                                        <p:cTn id="217" dur="1" fill="hold">
                                          <p:stCondLst>
                                            <p:cond delay="0"/>
                                          </p:stCondLst>
                                        </p:cTn>
                                        <p:tgtEl>
                                          <p:spTgt spid="114"/>
                                        </p:tgtEl>
                                        <p:attrNameLst>
                                          <p:attrName>style.visibility</p:attrName>
                                        </p:attrNameLst>
                                      </p:cBhvr>
                                      <p:to>
                                        <p:strVal val="visible"/>
                                      </p:to>
                                    </p:set>
                                    <p:animEffect transition="in" filter="wipe(up)">
                                      <p:cBhvr>
                                        <p:cTn id="218" dur="641"/>
                                        <p:tgtEl>
                                          <p:spTgt spid="114"/>
                                        </p:tgtEl>
                                      </p:cBhvr>
                                    </p:animEffect>
                                  </p:childTnLst>
                                  <p:subTnLst>
                                    <p:set>
                                      <p:cBhvr override="childStyle">
                                        <p:cTn dur="1" fill="hold" display="0" masterRel="sameClick" afterEffect="1">
                                          <p:stCondLst>
                                            <p:cond evt="end" delay="0">
                                              <p:tn val="216"/>
                                            </p:cond>
                                          </p:stCondLst>
                                        </p:cTn>
                                        <p:tgtEl>
                                          <p:spTgt spid="114"/>
                                        </p:tgtEl>
                                        <p:attrNameLst>
                                          <p:attrName>style.visibility</p:attrName>
                                        </p:attrNameLst>
                                      </p:cBhvr>
                                      <p:to>
                                        <p:strVal val="hidden"/>
                                      </p:to>
                                    </p:set>
                                  </p:subTnLst>
                                </p:cTn>
                              </p:par>
                              <p:par>
                                <p:cTn id="219" presetID="22" presetClass="entr" presetSubtype="1" repeatCount="17000" fill="hold" nodeType="withEffect">
                                  <p:stCondLst>
                                    <p:cond delay="0"/>
                                  </p:stCondLst>
                                  <p:childTnLst>
                                    <p:set>
                                      <p:cBhvr>
                                        <p:cTn id="220" dur="1" fill="hold">
                                          <p:stCondLst>
                                            <p:cond delay="0"/>
                                          </p:stCondLst>
                                        </p:cTn>
                                        <p:tgtEl>
                                          <p:spTgt spid="115"/>
                                        </p:tgtEl>
                                        <p:attrNameLst>
                                          <p:attrName>style.visibility</p:attrName>
                                        </p:attrNameLst>
                                      </p:cBhvr>
                                      <p:to>
                                        <p:strVal val="visible"/>
                                      </p:to>
                                    </p:set>
                                    <p:animEffect transition="in" filter="wipe(up)">
                                      <p:cBhvr>
                                        <p:cTn id="221" dur="700"/>
                                        <p:tgtEl>
                                          <p:spTgt spid="115"/>
                                        </p:tgtEl>
                                      </p:cBhvr>
                                    </p:animEffect>
                                  </p:childTnLst>
                                  <p:subTnLst>
                                    <p:set>
                                      <p:cBhvr override="childStyle">
                                        <p:cTn dur="1" fill="hold" display="0" masterRel="sameClick" afterEffect="1">
                                          <p:stCondLst>
                                            <p:cond evt="end" delay="0">
                                              <p:tn val="219"/>
                                            </p:cond>
                                          </p:stCondLst>
                                        </p:cTn>
                                        <p:tgtEl>
                                          <p:spTgt spid="115"/>
                                        </p:tgtEl>
                                        <p:attrNameLst>
                                          <p:attrName>style.visibility</p:attrName>
                                        </p:attrNameLst>
                                      </p:cBhvr>
                                      <p:to>
                                        <p:strVal val="hidden"/>
                                      </p:to>
                                    </p:set>
                                  </p:subTnLst>
                                </p:cTn>
                              </p:par>
                              <p:par>
                                <p:cTn id="222" presetID="22" presetClass="entr" presetSubtype="1" repeatCount="17000" fill="hold" nodeType="withEffect">
                                  <p:stCondLst>
                                    <p:cond delay="0"/>
                                  </p:stCondLst>
                                  <p:childTnLst>
                                    <p:set>
                                      <p:cBhvr>
                                        <p:cTn id="223" dur="1" fill="hold">
                                          <p:stCondLst>
                                            <p:cond delay="0"/>
                                          </p:stCondLst>
                                        </p:cTn>
                                        <p:tgtEl>
                                          <p:spTgt spid="116"/>
                                        </p:tgtEl>
                                        <p:attrNameLst>
                                          <p:attrName>style.visibility</p:attrName>
                                        </p:attrNameLst>
                                      </p:cBhvr>
                                      <p:to>
                                        <p:strVal val="visible"/>
                                      </p:to>
                                    </p:set>
                                    <p:animEffect transition="in" filter="wipe(up)">
                                      <p:cBhvr>
                                        <p:cTn id="224" dur="500"/>
                                        <p:tgtEl>
                                          <p:spTgt spid="116"/>
                                        </p:tgtEl>
                                      </p:cBhvr>
                                    </p:animEffect>
                                  </p:childTnLst>
                                  <p:subTnLst>
                                    <p:set>
                                      <p:cBhvr override="childStyle">
                                        <p:cTn dur="1" fill="hold" display="0" masterRel="sameClick" afterEffect="1">
                                          <p:stCondLst>
                                            <p:cond evt="end" delay="0">
                                              <p:tn val="222"/>
                                            </p:cond>
                                          </p:stCondLst>
                                        </p:cTn>
                                        <p:tgtEl>
                                          <p:spTgt spid="116"/>
                                        </p:tgtEl>
                                        <p:attrNameLst>
                                          <p:attrName>style.visibility</p:attrName>
                                        </p:attrNameLst>
                                      </p:cBhvr>
                                      <p:to>
                                        <p:strVal val="hidden"/>
                                      </p:to>
                                    </p:set>
                                  </p:subTnLst>
                                </p:cTn>
                              </p:par>
                              <p:par>
                                <p:cTn id="225" presetID="22" presetClass="entr" presetSubtype="1" repeatCount="17000" fill="hold" nodeType="withEffect">
                                  <p:stCondLst>
                                    <p:cond delay="0"/>
                                  </p:stCondLst>
                                  <p:childTnLst>
                                    <p:set>
                                      <p:cBhvr>
                                        <p:cTn id="226" dur="1" fill="hold">
                                          <p:stCondLst>
                                            <p:cond delay="0"/>
                                          </p:stCondLst>
                                        </p:cTn>
                                        <p:tgtEl>
                                          <p:spTgt spid="117"/>
                                        </p:tgtEl>
                                        <p:attrNameLst>
                                          <p:attrName>style.visibility</p:attrName>
                                        </p:attrNameLst>
                                      </p:cBhvr>
                                      <p:to>
                                        <p:strVal val="visible"/>
                                      </p:to>
                                    </p:set>
                                    <p:animEffect transition="in" filter="wipe(up)">
                                      <p:cBhvr>
                                        <p:cTn id="227" dur="671"/>
                                        <p:tgtEl>
                                          <p:spTgt spid="117"/>
                                        </p:tgtEl>
                                      </p:cBhvr>
                                    </p:animEffect>
                                  </p:childTnLst>
                                  <p:subTnLst>
                                    <p:set>
                                      <p:cBhvr override="childStyle">
                                        <p:cTn dur="1" fill="hold" display="0" masterRel="sameClick" afterEffect="1">
                                          <p:stCondLst>
                                            <p:cond evt="end" delay="0">
                                              <p:tn val="225"/>
                                            </p:cond>
                                          </p:stCondLst>
                                        </p:cTn>
                                        <p:tgtEl>
                                          <p:spTgt spid="117"/>
                                        </p:tgtEl>
                                        <p:attrNameLst>
                                          <p:attrName>style.visibility</p:attrName>
                                        </p:attrNameLst>
                                      </p:cBhvr>
                                      <p:to>
                                        <p:strVal val="hidden"/>
                                      </p:to>
                                    </p:set>
                                  </p:subTnLst>
                                </p:cTn>
                              </p:par>
                              <p:par>
                                <p:cTn id="228" presetID="22" presetClass="entr" presetSubtype="1" repeatCount="17000" fill="hold" nodeType="withEffect">
                                  <p:stCondLst>
                                    <p:cond delay="0"/>
                                  </p:stCondLst>
                                  <p:childTnLst>
                                    <p:set>
                                      <p:cBhvr>
                                        <p:cTn id="229" dur="1" fill="hold">
                                          <p:stCondLst>
                                            <p:cond delay="0"/>
                                          </p:stCondLst>
                                        </p:cTn>
                                        <p:tgtEl>
                                          <p:spTgt spid="118"/>
                                        </p:tgtEl>
                                        <p:attrNameLst>
                                          <p:attrName>style.visibility</p:attrName>
                                        </p:attrNameLst>
                                      </p:cBhvr>
                                      <p:to>
                                        <p:strVal val="visible"/>
                                      </p:to>
                                    </p:set>
                                    <p:animEffect transition="in" filter="wipe(up)">
                                      <p:cBhvr>
                                        <p:cTn id="230" dur="600"/>
                                        <p:tgtEl>
                                          <p:spTgt spid="118"/>
                                        </p:tgtEl>
                                      </p:cBhvr>
                                    </p:animEffect>
                                  </p:childTnLst>
                                  <p:subTnLst>
                                    <p:set>
                                      <p:cBhvr override="childStyle">
                                        <p:cTn dur="1" fill="hold" display="0" masterRel="sameClick" afterEffect="1">
                                          <p:stCondLst>
                                            <p:cond evt="end" delay="0">
                                              <p:tn val="228"/>
                                            </p:cond>
                                          </p:stCondLst>
                                        </p:cTn>
                                        <p:tgtEl>
                                          <p:spTgt spid="118"/>
                                        </p:tgtEl>
                                        <p:attrNameLst>
                                          <p:attrName>style.visibility</p:attrName>
                                        </p:attrNameLst>
                                      </p:cBhvr>
                                      <p:to>
                                        <p:strVal val="hidden"/>
                                      </p:to>
                                    </p:set>
                                  </p:subTnLst>
                                </p:cTn>
                              </p:par>
                              <p:par>
                                <p:cTn id="231" presetID="22" presetClass="entr" presetSubtype="1" repeatCount="17000" fill="hold" nodeType="withEffect">
                                  <p:stCondLst>
                                    <p:cond delay="0"/>
                                  </p:stCondLst>
                                  <p:childTnLst>
                                    <p:set>
                                      <p:cBhvr>
                                        <p:cTn id="232" dur="1" fill="hold">
                                          <p:stCondLst>
                                            <p:cond delay="0"/>
                                          </p:stCondLst>
                                        </p:cTn>
                                        <p:tgtEl>
                                          <p:spTgt spid="119"/>
                                        </p:tgtEl>
                                        <p:attrNameLst>
                                          <p:attrName>style.visibility</p:attrName>
                                        </p:attrNameLst>
                                      </p:cBhvr>
                                      <p:to>
                                        <p:strVal val="visible"/>
                                      </p:to>
                                    </p:set>
                                    <p:animEffect transition="in" filter="wipe(up)">
                                      <p:cBhvr>
                                        <p:cTn id="233" dur="500"/>
                                        <p:tgtEl>
                                          <p:spTgt spid="119"/>
                                        </p:tgtEl>
                                      </p:cBhvr>
                                    </p:animEffect>
                                  </p:childTnLst>
                                  <p:subTnLst>
                                    <p:set>
                                      <p:cBhvr override="childStyle">
                                        <p:cTn dur="1" fill="hold" display="0" masterRel="sameClick" afterEffect="1">
                                          <p:stCondLst>
                                            <p:cond evt="end" delay="0">
                                              <p:tn val="231"/>
                                            </p:cond>
                                          </p:stCondLst>
                                        </p:cTn>
                                        <p:tgtEl>
                                          <p:spTgt spid="119"/>
                                        </p:tgtEl>
                                        <p:attrNameLst>
                                          <p:attrName>style.visibility</p:attrName>
                                        </p:attrNameLst>
                                      </p:cBhvr>
                                      <p:to>
                                        <p:strVal val="hidden"/>
                                      </p:to>
                                    </p:set>
                                  </p:subTnLst>
                                </p:cTn>
                              </p:par>
                              <p:par>
                                <p:cTn id="234" presetID="22" presetClass="entr" presetSubtype="1" repeatCount="17000" fill="hold" nodeType="withEffect">
                                  <p:stCondLst>
                                    <p:cond delay="0"/>
                                  </p:stCondLst>
                                  <p:childTnLst>
                                    <p:set>
                                      <p:cBhvr>
                                        <p:cTn id="235" dur="1" fill="hold">
                                          <p:stCondLst>
                                            <p:cond delay="0"/>
                                          </p:stCondLst>
                                        </p:cTn>
                                        <p:tgtEl>
                                          <p:spTgt spid="120"/>
                                        </p:tgtEl>
                                        <p:attrNameLst>
                                          <p:attrName>style.visibility</p:attrName>
                                        </p:attrNameLst>
                                      </p:cBhvr>
                                      <p:to>
                                        <p:strVal val="visible"/>
                                      </p:to>
                                    </p:set>
                                    <p:animEffect transition="in" filter="wipe(up)">
                                      <p:cBhvr>
                                        <p:cTn id="236" dur="500"/>
                                        <p:tgtEl>
                                          <p:spTgt spid="120"/>
                                        </p:tgtEl>
                                      </p:cBhvr>
                                    </p:animEffect>
                                  </p:childTnLst>
                                  <p:subTnLst>
                                    <p:set>
                                      <p:cBhvr override="childStyle">
                                        <p:cTn dur="1" fill="hold" display="0" masterRel="sameClick" afterEffect="1">
                                          <p:stCondLst>
                                            <p:cond evt="end" delay="0">
                                              <p:tn val="234"/>
                                            </p:cond>
                                          </p:stCondLst>
                                        </p:cTn>
                                        <p:tgtEl>
                                          <p:spTgt spid="120"/>
                                        </p:tgtEl>
                                        <p:attrNameLst>
                                          <p:attrName>style.visibility</p:attrName>
                                        </p:attrNameLst>
                                      </p:cBhvr>
                                      <p:to>
                                        <p:strVal val="hidden"/>
                                      </p:to>
                                    </p:set>
                                  </p:subTnLst>
                                </p:cTn>
                              </p:par>
                              <p:par>
                                <p:cTn id="237" presetID="22" presetClass="entr" presetSubtype="1" repeatCount="17000" fill="hold" nodeType="withEffect">
                                  <p:stCondLst>
                                    <p:cond delay="0"/>
                                  </p:stCondLst>
                                  <p:childTnLst>
                                    <p:set>
                                      <p:cBhvr>
                                        <p:cTn id="238" dur="1" fill="hold">
                                          <p:stCondLst>
                                            <p:cond delay="0"/>
                                          </p:stCondLst>
                                        </p:cTn>
                                        <p:tgtEl>
                                          <p:spTgt spid="121"/>
                                        </p:tgtEl>
                                        <p:attrNameLst>
                                          <p:attrName>style.visibility</p:attrName>
                                        </p:attrNameLst>
                                      </p:cBhvr>
                                      <p:to>
                                        <p:strVal val="visible"/>
                                      </p:to>
                                    </p:set>
                                    <p:animEffect transition="in" filter="wipe(up)">
                                      <p:cBhvr>
                                        <p:cTn id="239" dur="500"/>
                                        <p:tgtEl>
                                          <p:spTgt spid="121"/>
                                        </p:tgtEl>
                                      </p:cBhvr>
                                    </p:animEffect>
                                  </p:childTnLst>
                                  <p:subTnLst>
                                    <p:set>
                                      <p:cBhvr override="childStyle">
                                        <p:cTn dur="1" fill="hold" display="0" masterRel="sameClick" afterEffect="1">
                                          <p:stCondLst>
                                            <p:cond evt="end" delay="0">
                                              <p:tn val="237"/>
                                            </p:cond>
                                          </p:stCondLst>
                                        </p:cTn>
                                        <p:tgtEl>
                                          <p:spTgt spid="121"/>
                                        </p:tgtEl>
                                        <p:attrNameLst>
                                          <p:attrName>style.visibility</p:attrName>
                                        </p:attrNameLst>
                                      </p:cBhvr>
                                      <p:to>
                                        <p:strVal val="hidden"/>
                                      </p:to>
                                    </p:set>
                                  </p:subTnLst>
                                </p:cTn>
                              </p:par>
                              <p:par>
                                <p:cTn id="240" presetID="22" presetClass="entr" presetSubtype="1" repeatCount="17000" fill="hold" nodeType="withEffect">
                                  <p:stCondLst>
                                    <p:cond delay="0"/>
                                  </p:stCondLst>
                                  <p:childTnLst>
                                    <p:set>
                                      <p:cBhvr>
                                        <p:cTn id="241" dur="1" fill="hold">
                                          <p:stCondLst>
                                            <p:cond delay="0"/>
                                          </p:stCondLst>
                                        </p:cTn>
                                        <p:tgtEl>
                                          <p:spTgt spid="122"/>
                                        </p:tgtEl>
                                        <p:attrNameLst>
                                          <p:attrName>style.visibility</p:attrName>
                                        </p:attrNameLst>
                                      </p:cBhvr>
                                      <p:to>
                                        <p:strVal val="visible"/>
                                      </p:to>
                                    </p:set>
                                    <p:animEffect transition="in" filter="wipe(up)">
                                      <p:cBhvr>
                                        <p:cTn id="242" dur="653"/>
                                        <p:tgtEl>
                                          <p:spTgt spid="122"/>
                                        </p:tgtEl>
                                      </p:cBhvr>
                                    </p:animEffect>
                                  </p:childTnLst>
                                  <p:subTnLst>
                                    <p:set>
                                      <p:cBhvr override="childStyle">
                                        <p:cTn dur="1" fill="hold" display="0" masterRel="sameClick" afterEffect="1">
                                          <p:stCondLst>
                                            <p:cond evt="end" delay="0">
                                              <p:tn val="240"/>
                                            </p:cond>
                                          </p:stCondLst>
                                        </p:cTn>
                                        <p:tgtEl>
                                          <p:spTgt spid="122"/>
                                        </p:tgtEl>
                                        <p:attrNameLst>
                                          <p:attrName>style.visibility</p:attrName>
                                        </p:attrNameLst>
                                      </p:cBhvr>
                                      <p:to>
                                        <p:strVal val="hidden"/>
                                      </p:to>
                                    </p:set>
                                  </p:subTnLst>
                                </p:cTn>
                              </p:par>
                              <p:par>
                                <p:cTn id="243" presetID="22" presetClass="entr" presetSubtype="1" repeatCount="17000" fill="hold" nodeType="withEffect">
                                  <p:stCondLst>
                                    <p:cond delay="0"/>
                                  </p:stCondLst>
                                  <p:childTnLst>
                                    <p:set>
                                      <p:cBhvr>
                                        <p:cTn id="244" dur="1" fill="hold">
                                          <p:stCondLst>
                                            <p:cond delay="0"/>
                                          </p:stCondLst>
                                        </p:cTn>
                                        <p:tgtEl>
                                          <p:spTgt spid="123"/>
                                        </p:tgtEl>
                                        <p:attrNameLst>
                                          <p:attrName>style.visibility</p:attrName>
                                        </p:attrNameLst>
                                      </p:cBhvr>
                                      <p:to>
                                        <p:strVal val="visible"/>
                                      </p:to>
                                    </p:set>
                                    <p:animEffect transition="in" filter="wipe(up)">
                                      <p:cBhvr>
                                        <p:cTn id="245" dur="688"/>
                                        <p:tgtEl>
                                          <p:spTgt spid="123"/>
                                        </p:tgtEl>
                                      </p:cBhvr>
                                    </p:animEffect>
                                  </p:childTnLst>
                                  <p:subTnLst>
                                    <p:set>
                                      <p:cBhvr override="childStyle">
                                        <p:cTn dur="1" fill="hold" display="0" masterRel="sameClick" afterEffect="1">
                                          <p:stCondLst>
                                            <p:cond evt="end" delay="0">
                                              <p:tn val="243"/>
                                            </p:cond>
                                          </p:stCondLst>
                                        </p:cTn>
                                        <p:tgtEl>
                                          <p:spTgt spid="123"/>
                                        </p:tgtEl>
                                        <p:attrNameLst>
                                          <p:attrName>style.visibility</p:attrName>
                                        </p:attrNameLst>
                                      </p:cBhvr>
                                      <p:to>
                                        <p:strVal val="hidden"/>
                                      </p:to>
                                    </p:set>
                                  </p:subTnLst>
                                </p:cTn>
                              </p:par>
                              <p:par>
                                <p:cTn id="246" presetID="22" presetClass="entr" presetSubtype="1" repeatCount="17000" fill="hold" nodeType="withEffect">
                                  <p:stCondLst>
                                    <p:cond delay="7100"/>
                                  </p:stCondLst>
                                  <p:childTnLst>
                                    <p:set>
                                      <p:cBhvr>
                                        <p:cTn id="247" dur="1" fill="hold">
                                          <p:stCondLst>
                                            <p:cond delay="0"/>
                                          </p:stCondLst>
                                        </p:cTn>
                                        <p:tgtEl>
                                          <p:spTgt spid="124"/>
                                        </p:tgtEl>
                                        <p:attrNameLst>
                                          <p:attrName>style.visibility</p:attrName>
                                        </p:attrNameLst>
                                      </p:cBhvr>
                                      <p:to>
                                        <p:strVal val="visible"/>
                                      </p:to>
                                    </p:set>
                                    <p:animEffect transition="in" filter="wipe(up)">
                                      <p:cBhvr>
                                        <p:cTn id="248" dur="341"/>
                                        <p:tgtEl>
                                          <p:spTgt spid="124"/>
                                        </p:tgtEl>
                                      </p:cBhvr>
                                    </p:animEffect>
                                  </p:childTnLst>
                                  <p:subTnLst>
                                    <p:set>
                                      <p:cBhvr override="childStyle">
                                        <p:cTn dur="1" fill="hold" display="0" masterRel="sameClick" afterEffect="1">
                                          <p:stCondLst>
                                            <p:cond evt="end" delay="0">
                                              <p:tn val="246"/>
                                            </p:cond>
                                          </p:stCondLst>
                                        </p:cTn>
                                        <p:tgtEl>
                                          <p:spTgt spid="124"/>
                                        </p:tgtEl>
                                        <p:attrNameLst>
                                          <p:attrName>style.visibility</p:attrName>
                                        </p:attrNameLst>
                                      </p:cBhvr>
                                      <p:to>
                                        <p:strVal val="hidden"/>
                                      </p:to>
                                    </p:set>
                                  </p:subTnLst>
                                </p:cTn>
                              </p:par>
                              <p:par>
                                <p:cTn id="249" presetID="22" presetClass="entr" presetSubtype="1" repeatCount="17000" fill="hold" nodeType="withEffect">
                                  <p:stCondLst>
                                    <p:cond delay="0"/>
                                  </p:stCondLst>
                                  <p:childTnLst>
                                    <p:set>
                                      <p:cBhvr>
                                        <p:cTn id="250" dur="1" fill="hold">
                                          <p:stCondLst>
                                            <p:cond delay="0"/>
                                          </p:stCondLst>
                                        </p:cTn>
                                        <p:tgtEl>
                                          <p:spTgt spid="125"/>
                                        </p:tgtEl>
                                        <p:attrNameLst>
                                          <p:attrName>style.visibility</p:attrName>
                                        </p:attrNameLst>
                                      </p:cBhvr>
                                      <p:to>
                                        <p:strVal val="visible"/>
                                      </p:to>
                                    </p:set>
                                    <p:animEffect transition="in" filter="wipe(up)">
                                      <p:cBhvr>
                                        <p:cTn id="251" dur="641"/>
                                        <p:tgtEl>
                                          <p:spTgt spid="125"/>
                                        </p:tgtEl>
                                      </p:cBhvr>
                                    </p:animEffect>
                                  </p:childTnLst>
                                  <p:subTnLst>
                                    <p:set>
                                      <p:cBhvr override="childStyle">
                                        <p:cTn dur="1" fill="hold" display="0" masterRel="sameClick" afterEffect="1">
                                          <p:stCondLst>
                                            <p:cond evt="end" delay="0">
                                              <p:tn val="249"/>
                                            </p:cond>
                                          </p:stCondLst>
                                        </p:cTn>
                                        <p:tgtEl>
                                          <p:spTgt spid="125"/>
                                        </p:tgtEl>
                                        <p:attrNameLst>
                                          <p:attrName>style.visibility</p:attrName>
                                        </p:attrNameLst>
                                      </p:cBhvr>
                                      <p:to>
                                        <p:strVal val="hidden"/>
                                      </p:to>
                                    </p:set>
                                  </p:subTnLst>
                                </p:cTn>
                              </p:par>
                              <p:par>
                                <p:cTn id="252" presetID="22" presetClass="entr" presetSubtype="1" repeatCount="17000" fill="hold" nodeType="withEffect">
                                  <p:stCondLst>
                                    <p:cond delay="0"/>
                                  </p:stCondLst>
                                  <p:childTnLst>
                                    <p:set>
                                      <p:cBhvr>
                                        <p:cTn id="253" dur="1" fill="hold">
                                          <p:stCondLst>
                                            <p:cond delay="0"/>
                                          </p:stCondLst>
                                        </p:cTn>
                                        <p:tgtEl>
                                          <p:spTgt spid="126"/>
                                        </p:tgtEl>
                                        <p:attrNameLst>
                                          <p:attrName>style.visibility</p:attrName>
                                        </p:attrNameLst>
                                      </p:cBhvr>
                                      <p:to>
                                        <p:strVal val="visible"/>
                                      </p:to>
                                    </p:set>
                                    <p:animEffect transition="in" filter="wipe(up)">
                                      <p:cBhvr>
                                        <p:cTn id="254" dur="700"/>
                                        <p:tgtEl>
                                          <p:spTgt spid="126"/>
                                        </p:tgtEl>
                                      </p:cBhvr>
                                    </p:animEffect>
                                  </p:childTnLst>
                                  <p:subTnLst>
                                    <p:set>
                                      <p:cBhvr override="childStyle">
                                        <p:cTn dur="1" fill="hold" display="0" masterRel="sameClick" afterEffect="1">
                                          <p:stCondLst>
                                            <p:cond evt="end" delay="0">
                                              <p:tn val="252"/>
                                            </p:cond>
                                          </p:stCondLst>
                                        </p:cTn>
                                        <p:tgtEl>
                                          <p:spTgt spid="126"/>
                                        </p:tgtEl>
                                        <p:attrNameLst>
                                          <p:attrName>style.visibility</p:attrName>
                                        </p:attrNameLst>
                                      </p:cBhvr>
                                      <p:to>
                                        <p:strVal val="hidden"/>
                                      </p:to>
                                    </p:set>
                                  </p:subTnLst>
                                </p:cTn>
                              </p:par>
                              <p:par>
                                <p:cTn id="255" presetID="22" presetClass="entr" presetSubtype="1" repeatCount="17000" fill="hold" nodeType="withEffect">
                                  <p:stCondLst>
                                    <p:cond delay="0"/>
                                  </p:stCondLst>
                                  <p:childTnLst>
                                    <p:set>
                                      <p:cBhvr>
                                        <p:cTn id="256" dur="1" fill="hold">
                                          <p:stCondLst>
                                            <p:cond delay="0"/>
                                          </p:stCondLst>
                                        </p:cTn>
                                        <p:tgtEl>
                                          <p:spTgt spid="127"/>
                                        </p:tgtEl>
                                        <p:attrNameLst>
                                          <p:attrName>style.visibility</p:attrName>
                                        </p:attrNameLst>
                                      </p:cBhvr>
                                      <p:to>
                                        <p:strVal val="visible"/>
                                      </p:to>
                                    </p:set>
                                    <p:animEffect transition="in" filter="wipe(up)">
                                      <p:cBhvr>
                                        <p:cTn id="257" dur="500"/>
                                        <p:tgtEl>
                                          <p:spTgt spid="127"/>
                                        </p:tgtEl>
                                      </p:cBhvr>
                                    </p:animEffect>
                                  </p:childTnLst>
                                  <p:subTnLst>
                                    <p:set>
                                      <p:cBhvr override="childStyle">
                                        <p:cTn dur="1" fill="hold" display="0" masterRel="sameClick" afterEffect="1">
                                          <p:stCondLst>
                                            <p:cond evt="end" delay="0">
                                              <p:tn val="255"/>
                                            </p:cond>
                                          </p:stCondLst>
                                        </p:cTn>
                                        <p:tgtEl>
                                          <p:spTgt spid="127"/>
                                        </p:tgtEl>
                                        <p:attrNameLst>
                                          <p:attrName>style.visibility</p:attrName>
                                        </p:attrNameLst>
                                      </p:cBhvr>
                                      <p:to>
                                        <p:strVal val="hidden"/>
                                      </p:to>
                                    </p:set>
                                  </p:subTnLst>
                                </p:cTn>
                              </p:par>
                              <p:par>
                                <p:cTn id="258" presetID="22" presetClass="entr" presetSubtype="1" repeatCount="17000" fill="hold" nodeType="withEffect">
                                  <p:stCondLst>
                                    <p:cond delay="4400"/>
                                  </p:stCondLst>
                                  <p:childTnLst>
                                    <p:set>
                                      <p:cBhvr>
                                        <p:cTn id="259" dur="1" fill="hold">
                                          <p:stCondLst>
                                            <p:cond delay="0"/>
                                          </p:stCondLst>
                                        </p:cTn>
                                        <p:tgtEl>
                                          <p:spTgt spid="128"/>
                                        </p:tgtEl>
                                        <p:attrNameLst>
                                          <p:attrName>style.visibility</p:attrName>
                                        </p:attrNameLst>
                                      </p:cBhvr>
                                      <p:to>
                                        <p:strVal val="visible"/>
                                      </p:to>
                                    </p:set>
                                    <p:animEffect transition="in" filter="wipe(up)">
                                      <p:cBhvr>
                                        <p:cTn id="260" dur="435"/>
                                        <p:tgtEl>
                                          <p:spTgt spid="128"/>
                                        </p:tgtEl>
                                      </p:cBhvr>
                                    </p:animEffect>
                                  </p:childTnLst>
                                  <p:subTnLst>
                                    <p:set>
                                      <p:cBhvr override="childStyle">
                                        <p:cTn dur="1" fill="hold" display="0" masterRel="sameClick" afterEffect="1">
                                          <p:stCondLst>
                                            <p:cond evt="end" delay="0">
                                              <p:tn val="258"/>
                                            </p:cond>
                                          </p:stCondLst>
                                        </p:cTn>
                                        <p:tgtEl>
                                          <p:spTgt spid="128"/>
                                        </p:tgtEl>
                                        <p:attrNameLst>
                                          <p:attrName>style.visibility</p:attrName>
                                        </p:attrNameLst>
                                      </p:cBhvr>
                                      <p:to>
                                        <p:strVal val="hidden"/>
                                      </p:to>
                                    </p:set>
                                  </p:subTnLst>
                                </p:cTn>
                              </p:par>
                              <p:par>
                                <p:cTn id="261" presetID="22" presetClass="entr" presetSubtype="1" repeatCount="17000" fill="hold" nodeType="withEffect">
                                  <p:stCondLst>
                                    <p:cond delay="0"/>
                                  </p:stCondLst>
                                  <p:childTnLst>
                                    <p:set>
                                      <p:cBhvr>
                                        <p:cTn id="262" dur="1" fill="hold">
                                          <p:stCondLst>
                                            <p:cond delay="0"/>
                                          </p:stCondLst>
                                        </p:cTn>
                                        <p:tgtEl>
                                          <p:spTgt spid="129"/>
                                        </p:tgtEl>
                                        <p:attrNameLst>
                                          <p:attrName>style.visibility</p:attrName>
                                        </p:attrNameLst>
                                      </p:cBhvr>
                                      <p:to>
                                        <p:strVal val="visible"/>
                                      </p:to>
                                    </p:set>
                                    <p:animEffect transition="in" filter="wipe(up)">
                                      <p:cBhvr>
                                        <p:cTn id="263" dur="618"/>
                                        <p:tgtEl>
                                          <p:spTgt spid="129"/>
                                        </p:tgtEl>
                                      </p:cBhvr>
                                    </p:animEffect>
                                  </p:childTnLst>
                                  <p:subTnLst>
                                    <p:set>
                                      <p:cBhvr override="childStyle">
                                        <p:cTn dur="1" fill="hold" display="0" masterRel="sameClick" afterEffect="1">
                                          <p:stCondLst>
                                            <p:cond evt="end" delay="0">
                                              <p:tn val="261"/>
                                            </p:cond>
                                          </p:stCondLst>
                                        </p:cTn>
                                        <p:tgtEl>
                                          <p:spTgt spid="129"/>
                                        </p:tgtEl>
                                        <p:attrNameLst>
                                          <p:attrName>style.visibility</p:attrName>
                                        </p:attrNameLst>
                                      </p:cBhvr>
                                      <p:to>
                                        <p:strVal val="hidden"/>
                                      </p:to>
                                    </p:set>
                                  </p:subTnLst>
                                </p:cTn>
                              </p:par>
                              <p:par>
                                <p:cTn id="264" presetID="22" presetClass="entr" presetSubtype="1" repeatCount="17000" fill="hold" nodeType="withEffect">
                                  <p:stCondLst>
                                    <p:cond delay="0"/>
                                  </p:stCondLst>
                                  <p:childTnLst>
                                    <p:set>
                                      <p:cBhvr>
                                        <p:cTn id="265" dur="1" fill="hold">
                                          <p:stCondLst>
                                            <p:cond delay="0"/>
                                          </p:stCondLst>
                                        </p:cTn>
                                        <p:tgtEl>
                                          <p:spTgt spid="130"/>
                                        </p:tgtEl>
                                        <p:attrNameLst>
                                          <p:attrName>style.visibility</p:attrName>
                                        </p:attrNameLst>
                                      </p:cBhvr>
                                      <p:to>
                                        <p:strVal val="visible"/>
                                      </p:to>
                                    </p:set>
                                    <p:animEffect transition="in" filter="wipe(up)">
                                      <p:cBhvr>
                                        <p:cTn id="266" dur="700"/>
                                        <p:tgtEl>
                                          <p:spTgt spid="130"/>
                                        </p:tgtEl>
                                      </p:cBhvr>
                                    </p:animEffect>
                                  </p:childTnLst>
                                  <p:subTnLst>
                                    <p:set>
                                      <p:cBhvr override="childStyle">
                                        <p:cTn dur="1" fill="hold" display="0" masterRel="sameClick" afterEffect="1">
                                          <p:stCondLst>
                                            <p:cond evt="end" delay="0">
                                              <p:tn val="264"/>
                                            </p:cond>
                                          </p:stCondLst>
                                        </p:cTn>
                                        <p:tgtEl>
                                          <p:spTgt spid="130"/>
                                        </p:tgtEl>
                                        <p:attrNameLst>
                                          <p:attrName>style.visibility</p:attrName>
                                        </p:attrNameLst>
                                      </p:cBhvr>
                                      <p:to>
                                        <p:strVal val="hidden"/>
                                      </p:to>
                                    </p:set>
                                  </p:subTnLst>
                                </p:cTn>
                              </p:par>
                              <p:par>
                                <p:cTn id="267" presetID="22" presetClass="entr" presetSubtype="1" repeatCount="17000" fill="hold" nodeType="withEffect">
                                  <p:stCondLst>
                                    <p:cond delay="0"/>
                                  </p:stCondLst>
                                  <p:childTnLst>
                                    <p:set>
                                      <p:cBhvr>
                                        <p:cTn id="268" dur="1" fill="hold">
                                          <p:stCondLst>
                                            <p:cond delay="0"/>
                                          </p:stCondLst>
                                        </p:cTn>
                                        <p:tgtEl>
                                          <p:spTgt spid="131"/>
                                        </p:tgtEl>
                                        <p:attrNameLst>
                                          <p:attrName>style.visibility</p:attrName>
                                        </p:attrNameLst>
                                      </p:cBhvr>
                                      <p:to>
                                        <p:strVal val="visible"/>
                                      </p:to>
                                    </p:set>
                                    <p:animEffect transition="in" filter="wipe(up)">
                                      <p:cBhvr>
                                        <p:cTn id="269" dur="700"/>
                                        <p:tgtEl>
                                          <p:spTgt spid="131"/>
                                        </p:tgtEl>
                                      </p:cBhvr>
                                    </p:animEffect>
                                  </p:childTnLst>
                                  <p:subTnLst>
                                    <p:set>
                                      <p:cBhvr override="childStyle">
                                        <p:cTn dur="1" fill="hold" display="0" masterRel="sameClick" afterEffect="1">
                                          <p:stCondLst>
                                            <p:cond evt="end" delay="0">
                                              <p:tn val="267"/>
                                            </p:cond>
                                          </p:stCondLst>
                                        </p:cTn>
                                        <p:tgtEl>
                                          <p:spTgt spid="131"/>
                                        </p:tgtEl>
                                        <p:attrNameLst>
                                          <p:attrName>style.visibility</p:attrName>
                                        </p:attrNameLst>
                                      </p:cBhvr>
                                      <p:to>
                                        <p:strVal val="hidden"/>
                                      </p:to>
                                    </p:set>
                                  </p:subTnLst>
                                </p:cTn>
                              </p:par>
                              <p:par>
                                <p:cTn id="270" presetID="22" presetClass="entr" presetSubtype="1" repeatCount="17000" fill="hold" nodeType="withEffect">
                                  <p:stCondLst>
                                    <p:cond delay="0"/>
                                  </p:stCondLst>
                                  <p:childTnLst>
                                    <p:set>
                                      <p:cBhvr>
                                        <p:cTn id="271" dur="1" fill="hold">
                                          <p:stCondLst>
                                            <p:cond delay="0"/>
                                          </p:stCondLst>
                                        </p:cTn>
                                        <p:tgtEl>
                                          <p:spTgt spid="132"/>
                                        </p:tgtEl>
                                        <p:attrNameLst>
                                          <p:attrName>style.visibility</p:attrName>
                                        </p:attrNameLst>
                                      </p:cBhvr>
                                      <p:to>
                                        <p:strVal val="visible"/>
                                      </p:to>
                                    </p:set>
                                    <p:animEffect transition="in" filter="wipe(up)">
                                      <p:cBhvr>
                                        <p:cTn id="272" dur="500"/>
                                        <p:tgtEl>
                                          <p:spTgt spid="132"/>
                                        </p:tgtEl>
                                      </p:cBhvr>
                                    </p:animEffect>
                                  </p:childTnLst>
                                  <p:subTnLst>
                                    <p:set>
                                      <p:cBhvr override="childStyle">
                                        <p:cTn dur="1" fill="hold" display="0" masterRel="sameClick" afterEffect="1">
                                          <p:stCondLst>
                                            <p:cond evt="end" delay="0">
                                              <p:tn val="270"/>
                                            </p:cond>
                                          </p:stCondLst>
                                        </p:cTn>
                                        <p:tgtEl>
                                          <p:spTgt spid="132"/>
                                        </p:tgtEl>
                                        <p:attrNameLst>
                                          <p:attrName>style.visibility</p:attrName>
                                        </p:attrNameLst>
                                      </p:cBhvr>
                                      <p:to>
                                        <p:strVal val="hidden"/>
                                      </p:to>
                                    </p:set>
                                  </p:subTnLst>
                                </p:cTn>
                              </p:par>
                              <p:par>
                                <p:cTn id="273" presetID="22" presetClass="entr" presetSubtype="1" repeatCount="17000" fill="hold" nodeType="withEffect">
                                  <p:stCondLst>
                                    <p:cond delay="5700"/>
                                  </p:stCondLst>
                                  <p:childTnLst>
                                    <p:set>
                                      <p:cBhvr>
                                        <p:cTn id="274" dur="1" fill="hold">
                                          <p:stCondLst>
                                            <p:cond delay="0"/>
                                          </p:stCondLst>
                                        </p:cTn>
                                        <p:tgtEl>
                                          <p:spTgt spid="133"/>
                                        </p:tgtEl>
                                        <p:attrNameLst>
                                          <p:attrName>style.visibility</p:attrName>
                                        </p:attrNameLst>
                                      </p:cBhvr>
                                      <p:to>
                                        <p:strVal val="visible"/>
                                      </p:to>
                                    </p:set>
                                    <p:animEffect transition="in" filter="wipe(up)">
                                      <p:cBhvr>
                                        <p:cTn id="275" dur="400"/>
                                        <p:tgtEl>
                                          <p:spTgt spid="133"/>
                                        </p:tgtEl>
                                      </p:cBhvr>
                                    </p:animEffect>
                                  </p:childTnLst>
                                  <p:subTnLst>
                                    <p:set>
                                      <p:cBhvr override="childStyle">
                                        <p:cTn dur="1" fill="hold" display="0" masterRel="sameClick" afterEffect="1">
                                          <p:stCondLst>
                                            <p:cond evt="end" delay="0">
                                              <p:tn val="273"/>
                                            </p:cond>
                                          </p:stCondLst>
                                        </p:cTn>
                                        <p:tgtEl>
                                          <p:spTgt spid="133"/>
                                        </p:tgtEl>
                                        <p:attrNameLst>
                                          <p:attrName>style.visibility</p:attrName>
                                        </p:attrNameLst>
                                      </p:cBhvr>
                                      <p:to>
                                        <p:strVal val="hidden"/>
                                      </p:to>
                                    </p:set>
                                  </p:subTnLst>
                                </p:cTn>
                              </p:par>
                              <p:par>
                                <p:cTn id="276" presetID="22" presetClass="entr" presetSubtype="1" repeatCount="17000" fill="hold" nodeType="withEffect">
                                  <p:stCondLst>
                                    <p:cond delay="0"/>
                                  </p:stCondLst>
                                  <p:childTnLst>
                                    <p:set>
                                      <p:cBhvr>
                                        <p:cTn id="277" dur="1" fill="hold">
                                          <p:stCondLst>
                                            <p:cond delay="0"/>
                                          </p:stCondLst>
                                        </p:cTn>
                                        <p:tgtEl>
                                          <p:spTgt spid="134"/>
                                        </p:tgtEl>
                                        <p:attrNameLst>
                                          <p:attrName>style.visibility</p:attrName>
                                        </p:attrNameLst>
                                      </p:cBhvr>
                                      <p:to>
                                        <p:strVal val="visible"/>
                                      </p:to>
                                    </p:set>
                                    <p:animEffect transition="in" filter="wipe(up)">
                                      <p:cBhvr>
                                        <p:cTn id="278" dur="700"/>
                                        <p:tgtEl>
                                          <p:spTgt spid="134"/>
                                        </p:tgtEl>
                                      </p:cBhvr>
                                    </p:animEffect>
                                  </p:childTnLst>
                                  <p:subTnLst>
                                    <p:set>
                                      <p:cBhvr override="childStyle">
                                        <p:cTn dur="1" fill="hold" display="0" masterRel="sameClick" afterEffect="1">
                                          <p:stCondLst>
                                            <p:cond evt="end" delay="0">
                                              <p:tn val="276"/>
                                            </p:cond>
                                          </p:stCondLst>
                                        </p:cTn>
                                        <p:tgtEl>
                                          <p:spTgt spid="134"/>
                                        </p:tgtEl>
                                        <p:attrNameLst>
                                          <p:attrName>style.visibility</p:attrName>
                                        </p:attrNameLst>
                                      </p:cBhvr>
                                      <p:to>
                                        <p:strVal val="hidden"/>
                                      </p:to>
                                    </p:set>
                                  </p:subTnLst>
                                </p:cTn>
                              </p:par>
                              <p:par>
                                <p:cTn id="279" presetID="22" presetClass="entr" presetSubtype="1" repeatCount="17000" fill="hold" nodeType="withEffect">
                                  <p:stCondLst>
                                    <p:cond delay="0"/>
                                  </p:stCondLst>
                                  <p:childTnLst>
                                    <p:set>
                                      <p:cBhvr>
                                        <p:cTn id="280" dur="1" fill="hold">
                                          <p:stCondLst>
                                            <p:cond delay="0"/>
                                          </p:stCondLst>
                                        </p:cTn>
                                        <p:tgtEl>
                                          <p:spTgt spid="135"/>
                                        </p:tgtEl>
                                        <p:attrNameLst>
                                          <p:attrName>style.visibility</p:attrName>
                                        </p:attrNameLst>
                                      </p:cBhvr>
                                      <p:to>
                                        <p:strVal val="visible"/>
                                      </p:to>
                                    </p:set>
                                    <p:animEffect transition="in" filter="wipe(up)">
                                      <p:cBhvr>
                                        <p:cTn id="281" dur="700"/>
                                        <p:tgtEl>
                                          <p:spTgt spid="135"/>
                                        </p:tgtEl>
                                      </p:cBhvr>
                                    </p:animEffect>
                                  </p:childTnLst>
                                  <p:subTnLst>
                                    <p:set>
                                      <p:cBhvr override="childStyle">
                                        <p:cTn dur="1" fill="hold" display="0" masterRel="sameClick" afterEffect="1">
                                          <p:stCondLst>
                                            <p:cond evt="end" delay="0">
                                              <p:tn val="279"/>
                                            </p:cond>
                                          </p:stCondLst>
                                        </p:cTn>
                                        <p:tgtEl>
                                          <p:spTgt spid="135"/>
                                        </p:tgtEl>
                                        <p:attrNameLst>
                                          <p:attrName>style.visibility</p:attrName>
                                        </p:attrNameLst>
                                      </p:cBhvr>
                                      <p:to>
                                        <p:strVal val="hidden"/>
                                      </p:to>
                                    </p:set>
                                  </p:subTnLst>
                                </p:cTn>
                              </p:par>
                              <p:par>
                                <p:cTn id="282" presetID="22" presetClass="entr" presetSubtype="1" repeatCount="17000" fill="hold" nodeType="withEffect">
                                  <p:stCondLst>
                                    <p:cond delay="0"/>
                                  </p:stCondLst>
                                  <p:childTnLst>
                                    <p:set>
                                      <p:cBhvr>
                                        <p:cTn id="283" dur="1" fill="hold">
                                          <p:stCondLst>
                                            <p:cond delay="0"/>
                                          </p:stCondLst>
                                        </p:cTn>
                                        <p:tgtEl>
                                          <p:spTgt spid="136"/>
                                        </p:tgtEl>
                                        <p:attrNameLst>
                                          <p:attrName>style.visibility</p:attrName>
                                        </p:attrNameLst>
                                      </p:cBhvr>
                                      <p:to>
                                        <p:strVal val="visible"/>
                                      </p:to>
                                    </p:set>
                                    <p:animEffect transition="in" filter="wipe(up)">
                                      <p:cBhvr>
                                        <p:cTn id="284" dur="500"/>
                                        <p:tgtEl>
                                          <p:spTgt spid="136"/>
                                        </p:tgtEl>
                                      </p:cBhvr>
                                    </p:animEffect>
                                  </p:childTnLst>
                                  <p:subTnLst>
                                    <p:set>
                                      <p:cBhvr override="childStyle">
                                        <p:cTn dur="1" fill="hold" display="0" masterRel="sameClick" afterEffect="1">
                                          <p:stCondLst>
                                            <p:cond evt="end" delay="0">
                                              <p:tn val="282"/>
                                            </p:cond>
                                          </p:stCondLst>
                                        </p:cTn>
                                        <p:tgtEl>
                                          <p:spTgt spid="136"/>
                                        </p:tgtEl>
                                        <p:attrNameLst>
                                          <p:attrName>style.visibility</p:attrName>
                                        </p:attrNameLst>
                                      </p:cBhvr>
                                      <p:to>
                                        <p:strVal val="hidden"/>
                                      </p:to>
                                    </p:set>
                                  </p:subTnLst>
                                </p:cTn>
                              </p:par>
                              <p:par>
                                <p:cTn id="285" presetID="22" presetClass="entr" presetSubtype="1" repeatCount="17000" fill="hold" nodeType="withEffect">
                                  <p:stCondLst>
                                    <p:cond delay="0"/>
                                  </p:stCondLst>
                                  <p:childTnLst>
                                    <p:set>
                                      <p:cBhvr>
                                        <p:cTn id="286" dur="1" fill="hold">
                                          <p:stCondLst>
                                            <p:cond delay="0"/>
                                          </p:stCondLst>
                                        </p:cTn>
                                        <p:tgtEl>
                                          <p:spTgt spid="137"/>
                                        </p:tgtEl>
                                        <p:attrNameLst>
                                          <p:attrName>style.visibility</p:attrName>
                                        </p:attrNameLst>
                                      </p:cBhvr>
                                      <p:to>
                                        <p:strVal val="visible"/>
                                      </p:to>
                                    </p:set>
                                    <p:animEffect transition="in" filter="wipe(up)">
                                      <p:cBhvr>
                                        <p:cTn id="287" dur="600"/>
                                        <p:tgtEl>
                                          <p:spTgt spid="137"/>
                                        </p:tgtEl>
                                      </p:cBhvr>
                                    </p:animEffect>
                                  </p:childTnLst>
                                  <p:subTnLst>
                                    <p:set>
                                      <p:cBhvr override="childStyle">
                                        <p:cTn dur="1" fill="hold" display="0" masterRel="sameClick" afterEffect="1">
                                          <p:stCondLst>
                                            <p:cond evt="end" delay="0">
                                              <p:tn val="285"/>
                                            </p:cond>
                                          </p:stCondLst>
                                        </p:cTn>
                                        <p:tgtEl>
                                          <p:spTgt spid="137"/>
                                        </p:tgtEl>
                                        <p:attrNameLst>
                                          <p:attrName>style.visibility</p:attrName>
                                        </p:attrNameLst>
                                      </p:cBhvr>
                                      <p:to>
                                        <p:strVal val="hidden"/>
                                      </p:to>
                                    </p:set>
                                  </p:subTnLst>
                                </p:cTn>
                              </p:par>
                              <p:par>
                                <p:cTn id="288" presetID="22" presetClass="entr" presetSubtype="1" repeatCount="17000" fill="hold" nodeType="withEffect">
                                  <p:stCondLst>
                                    <p:cond delay="0"/>
                                  </p:stCondLst>
                                  <p:childTnLst>
                                    <p:set>
                                      <p:cBhvr>
                                        <p:cTn id="289" dur="1" fill="hold">
                                          <p:stCondLst>
                                            <p:cond delay="0"/>
                                          </p:stCondLst>
                                        </p:cTn>
                                        <p:tgtEl>
                                          <p:spTgt spid="138"/>
                                        </p:tgtEl>
                                        <p:attrNameLst>
                                          <p:attrName>style.visibility</p:attrName>
                                        </p:attrNameLst>
                                      </p:cBhvr>
                                      <p:to>
                                        <p:strVal val="visible"/>
                                      </p:to>
                                    </p:set>
                                    <p:animEffect transition="in" filter="wipe(up)">
                                      <p:cBhvr>
                                        <p:cTn id="290" dur="600"/>
                                        <p:tgtEl>
                                          <p:spTgt spid="138"/>
                                        </p:tgtEl>
                                      </p:cBhvr>
                                    </p:animEffect>
                                  </p:childTnLst>
                                  <p:subTnLst>
                                    <p:set>
                                      <p:cBhvr override="childStyle">
                                        <p:cTn dur="1" fill="hold" display="0" masterRel="sameClick" afterEffect="1">
                                          <p:stCondLst>
                                            <p:cond evt="end" delay="0">
                                              <p:tn val="288"/>
                                            </p:cond>
                                          </p:stCondLst>
                                        </p:cTn>
                                        <p:tgtEl>
                                          <p:spTgt spid="138"/>
                                        </p:tgtEl>
                                        <p:attrNameLst>
                                          <p:attrName>style.visibility</p:attrName>
                                        </p:attrNameLst>
                                      </p:cBhvr>
                                      <p:to>
                                        <p:strVal val="hidden"/>
                                      </p:to>
                                    </p:set>
                                  </p:subTnLst>
                                </p:cTn>
                              </p:par>
                              <p:par>
                                <p:cTn id="291" presetID="22" presetClass="entr" presetSubtype="1" repeatCount="17000" fill="hold" nodeType="withEffect">
                                  <p:stCondLst>
                                    <p:cond delay="0"/>
                                  </p:stCondLst>
                                  <p:childTnLst>
                                    <p:set>
                                      <p:cBhvr>
                                        <p:cTn id="292" dur="1" fill="hold">
                                          <p:stCondLst>
                                            <p:cond delay="0"/>
                                          </p:stCondLst>
                                        </p:cTn>
                                        <p:tgtEl>
                                          <p:spTgt spid="139"/>
                                        </p:tgtEl>
                                        <p:attrNameLst>
                                          <p:attrName>style.visibility</p:attrName>
                                        </p:attrNameLst>
                                      </p:cBhvr>
                                      <p:to>
                                        <p:strVal val="visible"/>
                                      </p:to>
                                    </p:set>
                                    <p:animEffect transition="in" filter="wipe(up)">
                                      <p:cBhvr>
                                        <p:cTn id="293" dur="671"/>
                                        <p:tgtEl>
                                          <p:spTgt spid="139"/>
                                        </p:tgtEl>
                                      </p:cBhvr>
                                    </p:animEffect>
                                  </p:childTnLst>
                                  <p:subTnLst>
                                    <p:set>
                                      <p:cBhvr override="childStyle">
                                        <p:cTn dur="1" fill="hold" display="0" masterRel="sameClick" afterEffect="1">
                                          <p:stCondLst>
                                            <p:cond evt="end" delay="0">
                                              <p:tn val="291"/>
                                            </p:cond>
                                          </p:stCondLst>
                                        </p:cTn>
                                        <p:tgtEl>
                                          <p:spTgt spid="139"/>
                                        </p:tgtEl>
                                        <p:attrNameLst>
                                          <p:attrName>style.visibility</p:attrName>
                                        </p:attrNameLst>
                                      </p:cBhvr>
                                      <p:to>
                                        <p:strVal val="hidden"/>
                                      </p:to>
                                    </p:set>
                                  </p:subTnLst>
                                </p:cTn>
                              </p:par>
                              <p:par>
                                <p:cTn id="294" presetID="22" presetClass="entr" presetSubtype="1" repeatCount="17000" fill="hold" nodeType="withEffect">
                                  <p:stCondLst>
                                    <p:cond delay="0"/>
                                  </p:stCondLst>
                                  <p:childTnLst>
                                    <p:set>
                                      <p:cBhvr>
                                        <p:cTn id="295" dur="1" fill="hold">
                                          <p:stCondLst>
                                            <p:cond delay="0"/>
                                          </p:stCondLst>
                                        </p:cTn>
                                        <p:tgtEl>
                                          <p:spTgt spid="140"/>
                                        </p:tgtEl>
                                        <p:attrNameLst>
                                          <p:attrName>style.visibility</p:attrName>
                                        </p:attrNameLst>
                                      </p:cBhvr>
                                      <p:to>
                                        <p:strVal val="visible"/>
                                      </p:to>
                                    </p:set>
                                    <p:animEffect transition="in" filter="wipe(up)">
                                      <p:cBhvr>
                                        <p:cTn id="296" dur="500"/>
                                        <p:tgtEl>
                                          <p:spTgt spid="140"/>
                                        </p:tgtEl>
                                      </p:cBhvr>
                                    </p:animEffect>
                                  </p:childTnLst>
                                  <p:subTnLst>
                                    <p:set>
                                      <p:cBhvr override="childStyle">
                                        <p:cTn dur="1" fill="hold" display="0" masterRel="sameClick" afterEffect="1">
                                          <p:stCondLst>
                                            <p:cond evt="end" delay="0">
                                              <p:tn val="294"/>
                                            </p:cond>
                                          </p:stCondLst>
                                        </p:cTn>
                                        <p:tgtEl>
                                          <p:spTgt spid="140"/>
                                        </p:tgtEl>
                                        <p:attrNameLst>
                                          <p:attrName>style.visibility</p:attrName>
                                        </p:attrNameLst>
                                      </p:cBhvr>
                                      <p:to>
                                        <p:strVal val="hidden"/>
                                      </p:to>
                                    </p:set>
                                  </p:subTnLst>
                                </p:cTn>
                              </p:par>
                              <p:par>
                                <p:cTn id="297" presetID="22" presetClass="entr" presetSubtype="1" repeatCount="17000" fill="hold" nodeType="withEffect">
                                  <p:stCondLst>
                                    <p:cond delay="0"/>
                                  </p:stCondLst>
                                  <p:childTnLst>
                                    <p:set>
                                      <p:cBhvr>
                                        <p:cTn id="298" dur="1" fill="hold">
                                          <p:stCondLst>
                                            <p:cond delay="0"/>
                                          </p:stCondLst>
                                        </p:cTn>
                                        <p:tgtEl>
                                          <p:spTgt spid="141"/>
                                        </p:tgtEl>
                                        <p:attrNameLst>
                                          <p:attrName>style.visibility</p:attrName>
                                        </p:attrNameLst>
                                      </p:cBhvr>
                                      <p:to>
                                        <p:strVal val="visible"/>
                                      </p:to>
                                    </p:set>
                                    <p:animEffect transition="in" filter="wipe(up)">
                                      <p:cBhvr>
                                        <p:cTn id="299" dur="600"/>
                                        <p:tgtEl>
                                          <p:spTgt spid="141"/>
                                        </p:tgtEl>
                                      </p:cBhvr>
                                    </p:animEffect>
                                  </p:childTnLst>
                                  <p:subTnLst>
                                    <p:set>
                                      <p:cBhvr override="childStyle">
                                        <p:cTn dur="1" fill="hold" display="0" masterRel="sameClick" afterEffect="1">
                                          <p:stCondLst>
                                            <p:cond evt="end" delay="0">
                                              <p:tn val="297"/>
                                            </p:cond>
                                          </p:stCondLst>
                                        </p:cTn>
                                        <p:tgtEl>
                                          <p:spTgt spid="141"/>
                                        </p:tgtEl>
                                        <p:attrNameLst>
                                          <p:attrName>style.visibility</p:attrName>
                                        </p:attrNameLst>
                                      </p:cBhvr>
                                      <p:to>
                                        <p:strVal val="hidden"/>
                                      </p:to>
                                    </p:set>
                                  </p:subTnLst>
                                </p:cTn>
                              </p:par>
                              <p:par>
                                <p:cTn id="300" presetID="22" presetClass="entr" presetSubtype="1" repeatCount="17000" fill="hold" nodeType="withEffect">
                                  <p:stCondLst>
                                    <p:cond delay="0"/>
                                  </p:stCondLst>
                                  <p:childTnLst>
                                    <p:set>
                                      <p:cBhvr>
                                        <p:cTn id="301" dur="1" fill="hold">
                                          <p:stCondLst>
                                            <p:cond delay="0"/>
                                          </p:stCondLst>
                                        </p:cTn>
                                        <p:tgtEl>
                                          <p:spTgt spid="142"/>
                                        </p:tgtEl>
                                        <p:attrNameLst>
                                          <p:attrName>style.visibility</p:attrName>
                                        </p:attrNameLst>
                                      </p:cBhvr>
                                      <p:to>
                                        <p:strVal val="visible"/>
                                      </p:to>
                                    </p:set>
                                    <p:animEffect transition="in" filter="wipe(up)">
                                      <p:cBhvr>
                                        <p:cTn id="302" dur="500"/>
                                        <p:tgtEl>
                                          <p:spTgt spid="142"/>
                                        </p:tgtEl>
                                      </p:cBhvr>
                                    </p:animEffect>
                                  </p:childTnLst>
                                  <p:subTnLst>
                                    <p:set>
                                      <p:cBhvr override="childStyle">
                                        <p:cTn dur="1" fill="hold" display="0" masterRel="sameClick" afterEffect="1">
                                          <p:stCondLst>
                                            <p:cond evt="end" delay="0">
                                              <p:tn val="300"/>
                                            </p:cond>
                                          </p:stCondLst>
                                        </p:cTn>
                                        <p:tgtEl>
                                          <p:spTgt spid="142"/>
                                        </p:tgtEl>
                                        <p:attrNameLst>
                                          <p:attrName>style.visibility</p:attrName>
                                        </p:attrNameLst>
                                      </p:cBhvr>
                                      <p:to>
                                        <p:strVal val="hidden"/>
                                      </p:to>
                                    </p:set>
                                  </p:subTnLst>
                                </p:cTn>
                              </p:par>
                              <p:par>
                                <p:cTn id="303" presetID="22" presetClass="entr" presetSubtype="1" repeatCount="17000" fill="hold" nodeType="withEffect">
                                  <p:stCondLst>
                                    <p:cond delay="0"/>
                                  </p:stCondLst>
                                  <p:childTnLst>
                                    <p:set>
                                      <p:cBhvr>
                                        <p:cTn id="304" dur="1" fill="hold">
                                          <p:stCondLst>
                                            <p:cond delay="0"/>
                                          </p:stCondLst>
                                        </p:cTn>
                                        <p:tgtEl>
                                          <p:spTgt spid="143"/>
                                        </p:tgtEl>
                                        <p:attrNameLst>
                                          <p:attrName>style.visibility</p:attrName>
                                        </p:attrNameLst>
                                      </p:cBhvr>
                                      <p:to>
                                        <p:strVal val="visible"/>
                                      </p:to>
                                    </p:set>
                                    <p:animEffect transition="in" filter="wipe(up)">
                                      <p:cBhvr>
                                        <p:cTn id="305" dur="500"/>
                                        <p:tgtEl>
                                          <p:spTgt spid="143"/>
                                        </p:tgtEl>
                                      </p:cBhvr>
                                    </p:animEffect>
                                  </p:childTnLst>
                                  <p:subTnLst>
                                    <p:set>
                                      <p:cBhvr override="childStyle">
                                        <p:cTn dur="1" fill="hold" display="0" masterRel="sameClick" afterEffect="1">
                                          <p:stCondLst>
                                            <p:cond evt="end" delay="0">
                                              <p:tn val="303"/>
                                            </p:cond>
                                          </p:stCondLst>
                                        </p:cTn>
                                        <p:tgtEl>
                                          <p:spTgt spid="143"/>
                                        </p:tgtEl>
                                        <p:attrNameLst>
                                          <p:attrName>style.visibility</p:attrName>
                                        </p:attrNameLst>
                                      </p:cBhvr>
                                      <p:to>
                                        <p:strVal val="hidden"/>
                                      </p:to>
                                    </p:set>
                                  </p:subTnLst>
                                </p:cTn>
                              </p:par>
                              <p:par>
                                <p:cTn id="306" presetID="22" presetClass="entr" presetSubtype="1" repeatCount="17000" fill="hold" nodeType="withEffect">
                                  <p:stCondLst>
                                    <p:cond delay="0"/>
                                  </p:stCondLst>
                                  <p:childTnLst>
                                    <p:set>
                                      <p:cBhvr>
                                        <p:cTn id="307" dur="1" fill="hold">
                                          <p:stCondLst>
                                            <p:cond delay="0"/>
                                          </p:stCondLst>
                                        </p:cTn>
                                        <p:tgtEl>
                                          <p:spTgt spid="144"/>
                                        </p:tgtEl>
                                        <p:attrNameLst>
                                          <p:attrName>style.visibility</p:attrName>
                                        </p:attrNameLst>
                                      </p:cBhvr>
                                      <p:to>
                                        <p:strVal val="visible"/>
                                      </p:to>
                                    </p:set>
                                    <p:animEffect transition="in" filter="wipe(up)">
                                      <p:cBhvr>
                                        <p:cTn id="308" dur="700"/>
                                        <p:tgtEl>
                                          <p:spTgt spid="144"/>
                                        </p:tgtEl>
                                      </p:cBhvr>
                                    </p:animEffect>
                                  </p:childTnLst>
                                  <p:subTnLst>
                                    <p:set>
                                      <p:cBhvr override="childStyle">
                                        <p:cTn dur="1" fill="hold" display="0" masterRel="sameClick" afterEffect="1">
                                          <p:stCondLst>
                                            <p:cond evt="end" delay="0">
                                              <p:tn val="306"/>
                                            </p:cond>
                                          </p:stCondLst>
                                        </p:cTn>
                                        <p:tgtEl>
                                          <p:spTgt spid="144"/>
                                        </p:tgtEl>
                                        <p:attrNameLst>
                                          <p:attrName>style.visibility</p:attrName>
                                        </p:attrNameLst>
                                      </p:cBhvr>
                                      <p:to>
                                        <p:strVal val="hidden"/>
                                      </p:to>
                                    </p:set>
                                  </p:subTnLst>
                                </p:cTn>
                              </p:par>
                              <p:par>
                                <p:cTn id="309" presetID="22" presetClass="entr" presetSubtype="1" repeatCount="17000" fill="hold" nodeType="withEffect">
                                  <p:stCondLst>
                                    <p:cond delay="0"/>
                                  </p:stCondLst>
                                  <p:childTnLst>
                                    <p:set>
                                      <p:cBhvr>
                                        <p:cTn id="310" dur="1" fill="hold">
                                          <p:stCondLst>
                                            <p:cond delay="0"/>
                                          </p:stCondLst>
                                        </p:cTn>
                                        <p:tgtEl>
                                          <p:spTgt spid="145"/>
                                        </p:tgtEl>
                                        <p:attrNameLst>
                                          <p:attrName>style.visibility</p:attrName>
                                        </p:attrNameLst>
                                      </p:cBhvr>
                                      <p:to>
                                        <p:strVal val="visible"/>
                                      </p:to>
                                    </p:set>
                                    <p:animEffect transition="in" filter="wipe(up)">
                                      <p:cBhvr>
                                        <p:cTn id="311" dur="500"/>
                                        <p:tgtEl>
                                          <p:spTgt spid="145"/>
                                        </p:tgtEl>
                                      </p:cBhvr>
                                    </p:animEffect>
                                  </p:childTnLst>
                                  <p:subTnLst>
                                    <p:set>
                                      <p:cBhvr override="childStyle">
                                        <p:cTn dur="1" fill="hold" display="0" masterRel="sameClick" afterEffect="1">
                                          <p:stCondLst>
                                            <p:cond evt="end" delay="0">
                                              <p:tn val="309"/>
                                            </p:cond>
                                          </p:stCondLst>
                                        </p:cTn>
                                        <p:tgtEl>
                                          <p:spTgt spid="145"/>
                                        </p:tgtEl>
                                        <p:attrNameLst>
                                          <p:attrName>style.visibility</p:attrName>
                                        </p:attrNameLst>
                                      </p:cBhvr>
                                      <p:to>
                                        <p:strVal val="hidden"/>
                                      </p:to>
                                    </p:set>
                                  </p:subTnLst>
                                </p:cTn>
                              </p:par>
                              <p:par>
                                <p:cTn id="312" presetID="22" presetClass="entr" presetSubtype="1" repeatCount="17000" fill="hold" nodeType="withEffect">
                                  <p:stCondLst>
                                    <p:cond delay="0"/>
                                  </p:stCondLst>
                                  <p:childTnLst>
                                    <p:set>
                                      <p:cBhvr>
                                        <p:cTn id="313" dur="1" fill="hold">
                                          <p:stCondLst>
                                            <p:cond delay="0"/>
                                          </p:stCondLst>
                                        </p:cTn>
                                        <p:tgtEl>
                                          <p:spTgt spid="146"/>
                                        </p:tgtEl>
                                        <p:attrNameLst>
                                          <p:attrName>style.visibility</p:attrName>
                                        </p:attrNameLst>
                                      </p:cBhvr>
                                      <p:to>
                                        <p:strVal val="visible"/>
                                      </p:to>
                                    </p:set>
                                    <p:animEffect transition="in" filter="wipe(up)">
                                      <p:cBhvr>
                                        <p:cTn id="314" dur="682"/>
                                        <p:tgtEl>
                                          <p:spTgt spid="146"/>
                                        </p:tgtEl>
                                      </p:cBhvr>
                                    </p:animEffect>
                                  </p:childTnLst>
                                  <p:subTnLst>
                                    <p:set>
                                      <p:cBhvr override="childStyle">
                                        <p:cTn dur="1" fill="hold" display="0" masterRel="sameClick" afterEffect="1">
                                          <p:stCondLst>
                                            <p:cond evt="end" delay="0">
                                              <p:tn val="312"/>
                                            </p:cond>
                                          </p:stCondLst>
                                        </p:cTn>
                                        <p:tgtEl>
                                          <p:spTgt spid="146"/>
                                        </p:tgtEl>
                                        <p:attrNameLst>
                                          <p:attrName>style.visibility</p:attrName>
                                        </p:attrNameLst>
                                      </p:cBhvr>
                                      <p:to>
                                        <p:strVal val="hidden"/>
                                      </p:to>
                                    </p:set>
                                  </p:subTnLst>
                                </p:cTn>
                              </p:par>
                              <p:par>
                                <p:cTn id="315" presetID="22" presetClass="entr" presetSubtype="1" repeatCount="17000" fill="hold" nodeType="withEffect">
                                  <p:stCondLst>
                                    <p:cond delay="0"/>
                                  </p:stCondLst>
                                  <p:childTnLst>
                                    <p:set>
                                      <p:cBhvr>
                                        <p:cTn id="316" dur="1" fill="hold">
                                          <p:stCondLst>
                                            <p:cond delay="0"/>
                                          </p:stCondLst>
                                        </p:cTn>
                                        <p:tgtEl>
                                          <p:spTgt spid="147"/>
                                        </p:tgtEl>
                                        <p:attrNameLst>
                                          <p:attrName>style.visibility</p:attrName>
                                        </p:attrNameLst>
                                      </p:cBhvr>
                                      <p:to>
                                        <p:strVal val="visible"/>
                                      </p:to>
                                    </p:set>
                                    <p:animEffect transition="in" filter="wipe(up)">
                                      <p:cBhvr>
                                        <p:cTn id="317" dur="641"/>
                                        <p:tgtEl>
                                          <p:spTgt spid="147"/>
                                        </p:tgtEl>
                                      </p:cBhvr>
                                    </p:animEffect>
                                  </p:childTnLst>
                                  <p:subTnLst>
                                    <p:set>
                                      <p:cBhvr override="childStyle">
                                        <p:cTn dur="1" fill="hold" display="0" masterRel="sameClick" afterEffect="1">
                                          <p:stCondLst>
                                            <p:cond evt="end" delay="0">
                                              <p:tn val="315"/>
                                            </p:cond>
                                          </p:stCondLst>
                                        </p:cTn>
                                        <p:tgtEl>
                                          <p:spTgt spid="147"/>
                                        </p:tgtEl>
                                        <p:attrNameLst>
                                          <p:attrName>style.visibility</p:attrName>
                                        </p:attrNameLst>
                                      </p:cBhvr>
                                      <p:to>
                                        <p:strVal val="hidden"/>
                                      </p:to>
                                    </p:set>
                                  </p:subTnLst>
                                </p:cTn>
                              </p:par>
                              <p:par>
                                <p:cTn id="318" presetID="22" presetClass="entr" presetSubtype="1" repeatCount="17000" fill="hold" nodeType="withEffect">
                                  <p:stCondLst>
                                    <p:cond delay="0"/>
                                  </p:stCondLst>
                                  <p:childTnLst>
                                    <p:set>
                                      <p:cBhvr>
                                        <p:cTn id="319" dur="1" fill="hold">
                                          <p:stCondLst>
                                            <p:cond delay="0"/>
                                          </p:stCondLst>
                                        </p:cTn>
                                        <p:tgtEl>
                                          <p:spTgt spid="148"/>
                                        </p:tgtEl>
                                        <p:attrNameLst>
                                          <p:attrName>style.visibility</p:attrName>
                                        </p:attrNameLst>
                                      </p:cBhvr>
                                      <p:to>
                                        <p:strVal val="visible"/>
                                      </p:to>
                                    </p:set>
                                    <p:animEffect transition="in" filter="wipe(up)">
                                      <p:cBhvr>
                                        <p:cTn id="320" dur="700"/>
                                        <p:tgtEl>
                                          <p:spTgt spid="148"/>
                                        </p:tgtEl>
                                      </p:cBhvr>
                                    </p:animEffect>
                                  </p:childTnLst>
                                  <p:subTnLst>
                                    <p:set>
                                      <p:cBhvr override="childStyle">
                                        <p:cTn dur="1" fill="hold" display="0" masterRel="sameClick" afterEffect="1">
                                          <p:stCondLst>
                                            <p:cond evt="end" delay="0">
                                              <p:tn val="318"/>
                                            </p:cond>
                                          </p:stCondLst>
                                        </p:cTn>
                                        <p:tgtEl>
                                          <p:spTgt spid="148"/>
                                        </p:tgtEl>
                                        <p:attrNameLst>
                                          <p:attrName>style.visibility</p:attrName>
                                        </p:attrNameLst>
                                      </p:cBhvr>
                                      <p:to>
                                        <p:strVal val="hidden"/>
                                      </p:to>
                                    </p:set>
                                  </p:subTnLst>
                                </p:cTn>
                              </p:par>
                              <p:par>
                                <p:cTn id="321" presetID="22" presetClass="entr" presetSubtype="1" repeatCount="17000" fill="hold" nodeType="withEffect">
                                  <p:stCondLst>
                                    <p:cond delay="0"/>
                                  </p:stCondLst>
                                  <p:childTnLst>
                                    <p:set>
                                      <p:cBhvr>
                                        <p:cTn id="322" dur="1" fill="hold">
                                          <p:stCondLst>
                                            <p:cond delay="0"/>
                                          </p:stCondLst>
                                        </p:cTn>
                                        <p:tgtEl>
                                          <p:spTgt spid="149"/>
                                        </p:tgtEl>
                                        <p:attrNameLst>
                                          <p:attrName>style.visibility</p:attrName>
                                        </p:attrNameLst>
                                      </p:cBhvr>
                                      <p:to>
                                        <p:strVal val="visible"/>
                                      </p:to>
                                    </p:set>
                                    <p:animEffect transition="in" filter="wipe(up)">
                                      <p:cBhvr>
                                        <p:cTn id="323" dur="500"/>
                                        <p:tgtEl>
                                          <p:spTgt spid="149"/>
                                        </p:tgtEl>
                                      </p:cBhvr>
                                    </p:animEffect>
                                  </p:childTnLst>
                                  <p:subTnLst>
                                    <p:set>
                                      <p:cBhvr override="childStyle">
                                        <p:cTn dur="1" fill="hold" display="0" masterRel="sameClick" afterEffect="1">
                                          <p:stCondLst>
                                            <p:cond evt="end" delay="0">
                                              <p:tn val="321"/>
                                            </p:cond>
                                          </p:stCondLst>
                                        </p:cTn>
                                        <p:tgtEl>
                                          <p:spTgt spid="149"/>
                                        </p:tgtEl>
                                        <p:attrNameLst>
                                          <p:attrName>style.visibility</p:attrName>
                                        </p:attrNameLst>
                                      </p:cBhvr>
                                      <p:to>
                                        <p:strVal val="hidden"/>
                                      </p:to>
                                    </p:set>
                                  </p:subTnLst>
                                </p:cTn>
                              </p:par>
                              <p:par>
                                <p:cTn id="324" presetID="22" presetClass="entr" presetSubtype="1" repeatCount="17000" fill="hold" nodeType="withEffect">
                                  <p:stCondLst>
                                    <p:cond delay="0"/>
                                  </p:stCondLst>
                                  <p:childTnLst>
                                    <p:set>
                                      <p:cBhvr>
                                        <p:cTn id="325" dur="1" fill="hold">
                                          <p:stCondLst>
                                            <p:cond delay="0"/>
                                          </p:stCondLst>
                                        </p:cTn>
                                        <p:tgtEl>
                                          <p:spTgt spid="150"/>
                                        </p:tgtEl>
                                        <p:attrNameLst>
                                          <p:attrName>style.visibility</p:attrName>
                                        </p:attrNameLst>
                                      </p:cBhvr>
                                      <p:to>
                                        <p:strVal val="visible"/>
                                      </p:to>
                                    </p:set>
                                    <p:animEffect transition="in" filter="wipe(up)">
                                      <p:cBhvr>
                                        <p:cTn id="326" dur="671"/>
                                        <p:tgtEl>
                                          <p:spTgt spid="150"/>
                                        </p:tgtEl>
                                      </p:cBhvr>
                                    </p:animEffect>
                                  </p:childTnLst>
                                  <p:subTnLst>
                                    <p:set>
                                      <p:cBhvr override="childStyle">
                                        <p:cTn dur="1" fill="hold" display="0" masterRel="sameClick" afterEffect="1">
                                          <p:stCondLst>
                                            <p:cond evt="end" delay="0">
                                              <p:tn val="324"/>
                                            </p:cond>
                                          </p:stCondLst>
                                        </p:cTn>
                                        <p:tgtEl>
                                          <p:spTgt spid="150"/>
                                        </p:tgtEl>
                                        <p:attrNameLst>
                                          <p:attrName>style.visibility</p:attrName>
                                        </p:attrNameLst>
                                      </p:cBhvr>
                                      <p:to>
                                        <p:strVal val="hidden"/>
                                      </p:to>
                                    </p:set>
                                  </p:subTnLst>
                                </p:cTn>
                              </p:par>
                              <p:par>
                                <p:cTn id="327" presetID="22" presetClass="entr" presetSubtype="1" repeatCount="17000" fill="hold" nodeType="withEffect">
                                  <p:stCondLst>
                                    <p:cond delay="0"/>
                                  </p:stCondLst>
                                  <p:childTnLst>
                                    <p:set>
                                      <p:cBhvr>
                                        <p:cTn id="328" dur="1" fill="hold">
                                          <p:stCondLst>
                                            <p:cond delay="0"/>
                                          </p:stCondLst>
                                        </p:cTn>
                                        <p:tgtEl>
                                          <p:spTgt spid="151"/>
                                        </p:tgtEl>
                                        <p:attrNameLst>
                                          <p:attrName>style.visibility</p:attrName>
                                        </p:attrNameLst>
                                      </p:cBhvr>
                                      <p:to>
                                        <p:strVal val="visible"/>
                                      </p:to>
                                    </p:set>
                                    <p:animEffect transition="in" filter="wipe(up)">
                                      <p:cBhvr>
                                        <p:cTn id="329" dur="600"/>
                                        <p:tgtEl>
                                          <p:spTgt spid="151"/>
                                        </p:tgtEl>
                                      </p:cBhvr>
                                    </p:animEffect>
                                  </p:childTnLst>
                                  <p:subTnLst>
                                    <p:set>
                                      <p:cBhvr override="childStyle">
                                        <p:cTn dur="1" fill="hold" display="0" masterRel="sameClick" afterEffect="1">
                                          <p:stCondLst>
                                            <p:cond evt="end" delay="0">
                                              <p:tn val="327"/>
                                            </p:cond>
                                          </p:stCondLst>
                                        </p:cTn>
                                        <p:tgtEl>
                                          <p:spTgt spid="151"/>
                                        </p:tgtEl>
                                        <p:attrNameLst>
                                          <p:attrName>style.visibility</p:attrName>
                                        </p:attrNameLst>
                                      </p:cBhvr>
                                      <p:to>
                                        <p:strVal val="hidden"/>
                                      </p:to>
                                    </p:set>
                                  </p:subTnLst>
                                </p:cTn>
                              </p:par>
                              <p:par>
                                <p:cTn id="330" presetID="22" presetClass="entr" presetSubtype="1" repeatCount="17000" fill="hold" nodeType="withEffect">
                                  <p:stCondLst>
                                    <p:cond delay="0"/>
                                  </p:stCondLst>
                                  <p:childTnLst>
                                    <p:set>
                                      <p:cBhvr>
                                        <p:cTn id="331" dur="1" fill="hold">
                                          <p:stCondLst>
                                            <p:cond delay="0"/>
                                          </p:stCondLst>
                                        </p:cTn>
                                        <p:tgtEl>
                                          <p:spTgt spid="152"/>
                                        </p:tgtEl>
                                        <p:attrNameLst>
                                          <p:attrName>style.visibility</p:attrName>
                                        </p:attrNameLst>
                                      </p:cBhvr>
                                      <p:to>
                                        <p:strVal val="visible"/>
                                      </p:to>
                                    </p:set>
                                    <p:animEffect transition="in" filter="wipe(up)">
                                      <p:cBhvr>
                                        <p:cTn id="332" dur="500"/>
                                        <p:tgtEl>
                                          <p:spTgt spid="152"/>
                                        </p:tgtEl>
                                      </p:cBhvr>
                                    </p:animEffect>
                                  </p:childTnLst>
                                  <p:subTnLst>
                                    <p:set>
                                      <p:cBhvr override="childStyle">
                                        <p:cTn dur="1" fill="hold" display="0" masterRel="sameClick" afterEffect="1">
                                          <p:stCondLst>
                                            <p:cond evt="end" delay="0">
                                              <p:tn val="330"/>
                                            </p:cond>
                                          </p:stCondLst>
                                        </p:cTn>
                                        <p:tgtEl>
                                          <p:spTgt spid="152"/>
                                        </p:tgtEl>
                                        <p:attrNameLst>
                                          <p:attrName>style.visibility</p:attrName>
                                        </p:attrNameLst>
                                      </p:cBhvr>
                                      <p:to>
                                        <p:strVal val="hidden"/>
                                      </p:to>
                                    </p:set>
                                  </p:subTnLst>
                                </p:cTn>
                              </p:par>
                              <p:par>
                                <p:cTn id="333" presetID="22" presetClass="entr" presetSubtype="1" repeatCount="17000" fill="hold" nodeType="withEffect">
                                  <p:stCondLst>
                                    <p:cond delay="0"/>
                                  </p:stCondLst>
                                  <p:childTnLst>
                                    <p:set>
                                      <p:cBhvr>
                                        <p:cTn id="334" dur="1" fill="hold">
                                          <p:stCondLst>
                                            <p:cond delay="0"/>
                                          </p:stCondLst>
                                        </p:cTn>
                                        <p:tgtEl>
                                          <p:spTgt spid="153"/>
                                        </p:tgtEl>
                                        <p:attrNameLst>
                                          <p:attrName>style.visibility</p:attrName>
                                        </p:attrNameLst>
                                      </p:cBhvr>
                                      <p:to>
                                        <p:strVal val="visible"/>
                                      </p:to>
                                    </p:set>
                                    <p:animEffect transition="in" filter="wipe(up)">
                                      <p:cBhvr>
                                        <p:cTn id="335" dur="500"/>
                                        <p:tgtEl>
                                          <p:spTgt spid="153"/>
                                        </p:tgtEl>
                                      </p:cBhvr>
                                    </p:animEffect>
                                  </p:childTnLst>
                                  <p:subTnLst>
                                    <p:set>
                                      <p:cBhvr override="childStyle">
                                        <p:cTn dur="1" fill="hold" display="0" masterRel="sameClick" afterEffect="1">
                                          <p:stCondLst>
                                            <p:cond evt="end" delay="0">
                                              <p:tn val="333"/>
                                            </p:cond>
                                          </p:stCondLst>
                                        </p:cTn>
                                        <p:tgtEl>
                                          <p:spTgt spid="153"/>
                                        </p:tgtEl>
                                        <p:attrNameLst>
                                          <p:attrName>style.visibility</p:attrName>
                                        </p:attrNameLst>
                                      </p:cBhvr>
                                      <p:to>
                                        <p:strVal val="hidden"/>
                                      </p:to>
                                    </p:set>
                                  </p:subTnLst>
                                </p:cTn>
                              </p:par>
                              <p:par>
                                <p:cTn id="336" presetID="22" presetClass="entr" presetSubtype="1" repeatCount="17000" fill="hold" nodeType="withEffect">
                                  <p:stCondLst>
                                    <p:cond delay="0"/>
                                  </p:stCondLst>
                                  <p:childTnLst>
                                    <p:set>
                                      <p:cBhvr>
                                        <p:cTn id="337" dur="1" fill="hold">
                                          <p:stCondLst>
                                            <p:cond delay="0"/>
                                          </p:stCondLst>
                                        </p:cTn>
                                        <p:tgtEl>
                                          <p:spTgt spid="154"/>
                                        </p:tgtEl>
                                        <p:attrNameLst>
                                          <p:attrName>style.visibility</p:attrName>
                                        </p:attrNameLst>
                                      </p:cBhvr>
                                      <p:to>
                                        <p:strVal val="visible"/>
                                      </p:to>
                                    </p:set>
                                    <p:animEffect transition="in" filter="wipe(up)">
                                      <p:cBhvr>
                                        <p:cTn id="338" dur="500"/>
                                        <p:tgtEl>
                                          <p:spTgt spid="154"/>
                                        </p:tgtEl>
                                      </p:cBhvr>
                                    </p:animEffect>
                                  </p:childTnLst>
                                  <p:subTnLst>
                                    <p:set>
                                      <p:cBhvr override="childStyle">
                                        <p:cTn dur="1" fill="hold" display="0" masterRel="sameClick" afterEffect="1">
                                          <p:stCondLst>
                                            <p:cond evt="end" delay="0">
                                              <p:tn val="336"/>
                                            </p:cond>
                                          </p:stCondLst>
                                        </p:cTn>
                                        <p:tgtEl>
                                          <p:spTgt spid="154"/>
                                        </p:tgtEl>
                                        <p:attrNameLst>
                                          <p:attrName>style.visibility</p:attrName>
                                        </p:attrNameLst>
                                      </p:cBhvr>
                                      <p:to>
                                        <p:strVal val="hidden"/>
                                      </p:to>
                                    </p:set>
                                  </p:subTnLst>
                                </p:cTn>
                              </p:par>
                              <p:par>
                                <p:cTn id="339" presetID="22" presetClass="entr" presetSubtype="1" repeatCount="17000" fill="hold" nodeType="withEffect">
                                  <p:stCondLst>
                                    <p:cond delay="0"/>
                                  </p:stCondLst>
                                  <p:childTnLst>
                                    <p:set>
                                      <p:cBhvr>
                                        <p:cTn id="340" dur="1" fill="hold">
                                          <p:stCondLst>
                                            <p:cond delay="0"/>
                                          </p:stCondLst>
                                        </p:cTn>
                                        <p:tgtEl>
                                          <p:spTgt spid="155"/>
                                        </p:tgtEl>
                                        <p:attrNameLst>
                                          <p:attrName>style.visibility</p:attrName>
                                        </p:attrNameLst>
                                      </p:cBhvr>
                                      <p:to>
                                        <p:strVal val="visible"/>
                                      </p:to>
                                    </p:set>
                                    <p:animEffect transition="in" filter="wipe(up)">
                                      <p:cBhvr>
                                        <p:cTn id="341" dur="653"/>
                                        <p:tgtEl>
                                          <p:spTgt spid="155"/>
                                        </p:tgtEl>
                                      </p:cBhvr>
                                    </p:animEffect>
                                  </p:childTnLst>
                                  <p:subTnLst>
                                    <p:set>
                                      <p:cBhvr override="childStyle">
                                        <p:cTn dur="1" fill="hold" display="0" masterRel="sameClick" afterEffect="1">
                                          <p:stCondLst>
                                            <p:cond evt="end" delay="0">
                                              <p:tn val="339"/>
                                            </p:cond>
                                          </p:stCondLst>
                                        </p:cTn>
                                        <p:tgtEl>
                                          <p:spTgt spid="155"/>
                                        </p:tgtEl>
                                        <p:attrNameLst>
                                          <p:attrName>style.visibility</p:attrName>
                                        </p:attrNameLst>
                                      </p:cBhvr>
                                      <p:to>
                                        <p:strVal val="hidden"/>
                                      </p:to>
                                    </p:set>
                                  </p:subTnLst>
                                </p:cTn>
                              </p:par>
                              <p:par>
                                <p:cTn id="342" presetID="22" presetClass="entr" presetSubtype="1" repeatCount="17000" fill="hold" nodeType="withEffect">
                                  <p:stCondLst>
                                    <p:cond delay="0"/>
                                  </p:stCondLst>
                                  <p:childTnLst>
                                    <p:set>
                                      <p:cBhvr>
                                        <p:cTn id="343" dur="1" fill="hold">
                                          <p:stCondLst>
                                            <p:cond delay="0"/>
                                          </p:stCondLst>
                                        </p:cTn>
                                        <p:tgtEl>
                                          <p:spTgt spid="156"/>
                                        </p:tgtEl>
                                        <p:attrNameLst>
                                          <p:attrName>style.visibility</p:attrName>
                                        </p:attrNameLst>
                                      </p:cBhvr>
                                      <p:to>
                                        <p:strVal val="visible"/>
                                      </p:to>
                                    </p:set>
                                    <p:animEffect transition="in" filter="wipe(up)">
                                      <p:cBhvr>
                                        <p:cTn id="344" dur="688"/>
                                        <p:tgtEl>
                                          <p:spTgt spid="156"/>
                                        </p:tgtEl>
                                      </p:cBhvr>
                                    </p:animEffect>
                                  </p:childTnLst>
                                  <p:subTnLst>
                                    <p:set>
                                      <p:cBhvr override="childStyle">
                                        <p:cTn dur="1" fill="hold" display="0" masterRel="sameClick" afterEffect="1">
                                          <p:stCondLst>
                                            <p:cond evt="end" delay="0">
                                              <p:tn val="342"/>
                                            </p:cond>
                                          </p:stCondLst>
                                        </p:cTn>
                                        <p:tgtEl>
                                          <p:spTgt spid="156"/>
                                        </p:tgtEl>
                                        <p:attrNameLst>
                                          <p:attrName>style.visibility</p:attrName>
                                        </p:attrNameLst>
                                      </p:cBhvr>
                                      <p:to>
                                        <p:strVal val="hidden"/>
                                      </p:to>
                                    </p:set>
                                  </p:subTnLst>
                                </p:cTn>
                              </p:par>
                              <p:par>
                                <p:cTn id="345" presetID="22" presetClass="entr" presetSubtype="1" repeatCount="17000" fill="hold" nodeType="withEffect">
                                  <p:stCondLst>
                                    <p:cond delay="7100"/>
                                  </p:stCondLst>
                                  <p:childTnLst>
                                    <p:set>
                                      <p:cBhvr>
                                        <p:cTn id="346" dur="1" fill="hold">
                                          <p:stCondLst>
                                            <p:cond delay="0"/>
                                          </p:stCondLst>
                                        </p:cTn>
                                        <p:tgtEl>
                                          <p:spTgt spid="157"/>
                                        </p:tgtEl>
                                        <p:attrNameLst>
                                          <p:attrName>style.visibility</p:attrName>
                                        </p:attrNameLst>
                                      </p:cBhvr>
                                      <p:to>
                                        <p:strVal val="visible"/>
                                      </p:to>
                                    </p:set>
                                    <p:animEffect transition="in" filter="wipe(up)">
                                      <p:cBhvr>
                                        <p:cTn id="347" dur="341"/>
                                        <p:tgtEl>
                                          <p:spTgt spid="157"/>
                                        </p:tgtEl>
                                      </p:cBhvr>
                                    </p:animEffect>
                                  </p:childTnLst>
                                  <p:subTnLst>
                                    <p:set>
                                      <p:cBhvr override="childStyle">
                                        <p:cTn dur="1" fill="hold" display="0" masterRel="sameClick" afterEffect="1">
                                          <p:stCondLst>
                                            <p:cond evt="end" delay="0">
                                              <p:tn val="345"/>
                                            </p:cond>
                                          </p:stCondLst>
                                        </p:cTn>
                                        <p:tgtEl>
                                          <p:spTgt spid="157"/>
                                        </p:tgtEl>
                                        <p:attrNameLst>
                                          <p:attrName>style.visibility</p:attrName>
                                        </p:attrNameLst>
                                      </p:cBhvr>
                                      <p:to>
                                        <p:strVal val="hidden"/>
                                      </p:to>
                                    </p:set>
                                  </p:subTnLst>
                                </p:cTn>
                              </p:par>
                              <p:par>
                                <p:cTn id="348" presetID="22" presetClass="entr" presetSubtype="1" repeatCount="17000" fill="hold" nodeType="withEffect">
                                  <p:stCondLst>
                                    <p:cond delay="0"/>
                                  </p:stCondLst>
                                  <p:childTnLst>
                                    <p:set>
                                      <p:cBhvr>
                                        <p:cTn id="349" dur="1" fill="hold">
                                          <p:stCondLst>
                                            <p:cond delay="0"/>
                                          </p:stCondLst>
                                        </p:cTn>
                                        <p:tgtEl>
                                          <p:spTgt spid="158"/>
                                        </p:tgtEl>
                                        <p:attrNameLst>
                                          <p:attrName>style.visibility</p:attrName>
                                        </p:attrNameLst>
                                      </p:cBhvr>
                                      <p:to>
                                        <p:strVal val="visible"/>
                                      </p:to>
                                    </p:set>
                                    <p:animEffect transition="in" filter="wipe(up)">
                                      <p:cBhvr>
                                        <p:cTn id="350" dur="641"/>
                                        <p:tgtEl>
                                          <p:spTgt spid="158"/>
                                        </p:tgtEl>
                                      </p:cBhvr>
                                    </p:animEffect>
                                  </p:childTnLst>
                                  <p:subTnLst>
                                    <p:set>
                                      <p:cBhvr override="childStyle">
                                        <p:cTn dur="1" fill="hold" display="0" masterRel="sameClick" afterEffect="1">
                                          <p:stCondLst>
                                            <p:cond evt="end" delay="0">
                                              <p:tn val="348"/>
                                            </p:cond>
                                          </p:stCondLst>
                                        </p:cTn>
                                        <p:tgtEl>
                                          <p:spTgt spid="158"/>
                                        </p:tgtEl>
                                        <p:attrNameLst>
                                          <p:attrName>style.visibility</p:attrName>
                                        </p:attrNameLst>
                                      </p:cBhvr>
                                      <p:to>
                                        <p:strVal val="hidden"/>
                                      </p:to>
                                    </p:set>
                                  </p:subTnLst>
                                </p:cTn>
                              </p:par>
                              <p:par>
                                <p:cTn id="351" presetID="22" presetClass="entr" presetSubtype="1" repeatCount="17000" fill="hold" nodeType="withEffect">
                                  <p:stCondLst>
                                    <p:cond delay="0"/>
                                  </p:stCondLst>
                                  <p:childTnLst>
                                    <p:set>
                                      <p:cBhvr>
                                        <p:cTn id="352" dur="1" fill="hold">
                                          <p:stCondLst>
                                            <p:cond delay="0"/>
                                          </p:stCondLst>
                                        </p:cTn>
                                        <p:tgtEl>
                                          <p:spTgt spid="159"/>
                                        </p:tgtEl>
                                        <p:attrNameLst>
                                          <p:attrName>style.visibility</p:attrName>
                                        </p:attrNameLst>
                                      </p:cBhvr>
                                      <p:to>
                                        <p:strVal val="visible"/>
                                      </p:to>
                                    </p:set>
                                    <p:animEffect transition="in" filter="wipe(up)">
                                      <p:cBhvr>
                                        <p:cTn id="353" dur="700"/>
                                        <p:tgtEl>
                                          <p:spTgt spid="159"/>
                                        </p:tgtEl>
                                      </p:cBhvr>
                                    </p:animEffect>
                                  </p:childTnLst>
                                  <p:subTnLst>
                                    <p:set>
                                      <p:cBhvr override="childStyle">
                                        <p:cTn dur="1" fill="hold" display="0" masterRel="sameClick" afterEffect="1">
                                          <p:stCondLst>
                                            <p:cond evt="end" delay="0">
                                              <p:tn val="351"/>
                                            </p:cond>
                                          </p:stCondLst>
                                        </p:cTn>
                                        <p:tgtEl>
                                          <p:spTgt spid="159"/>
                                        </p:tgtEl>
                                        <p:attrNameLst>
                                          <p:attrName>style.visibility</p:attrName>
                                        </p:attrNameLst>
                                      </p:cBhvr>
                                      <p:to>
                                        <p:strVal val="hidden"/>
                                      </p:to>
                                    </p:set>
                                  </p:subTnLst>
                                </p:cTn>
                              </p:par>
                              <p:par>
                                <p:cTn id="354" presetID="22" presetClass="entr" presetSubtype="1" repeatCount="17000" fill="hold" nodeType="withEffect">
                                  <p:stCondLst>
                                    <p:cond delay="0"/>
                                  </p:stCondLst>
                                  <p:childTnLst>
                                    <p:set>
                                      <p:cBhvr>
                                        <p:cTn id="355" dur="1" fill="hold">
                                          <p:stCondLst>
                                            <p:cond delay="0"/>
                                          </p:stCondLst>
                                        </p:cTn>
                                        <p:tgtEl>
                                          <p:spTgt spid="160"/>
                                        </p:tgtEl>
                                        <p:attrNameLst>
                                          <p:attrName>style.visibility</p:attrName>
                                        </p:attrNameLst>
                                      </p:cBhvr>
                                      <p:to>
                                        <p:strVal val="visible"/>
                                      </p:to>
                                    </p:set>
                                    <p:animEffect transition="in" filter="wipe(up)">
                                      <p:cBhvr>
                                        <p:cTn id="356" dur="500"/>
                                        <p:tgtEl>
                                          <p:spTgt spid="160"/>
                                        </p:tgtEl>
                                      </p:cBhvr>
                                    </p:animEffect>
                                  </p:childTnLst>
                                  <p:subTnLst>
                                    <p:set>
                                      <p:cBhvr override="childStyle">
                                        <p:cTn dur="1" fill="hold" display="0" masterRel="sameClick" afterEffect="1">
                                          <p:stCondLst>
                                            <p:cond evt="end" delay="0">
                                              <p:tn val="354"/>
                                            </p:cond>
                                          </p:stCondLst>
                                        </p:cTn>
                                        <p:tgtEl>
                                          <p:spTgt spid="160"/>
                                        </p:tgtEl>
                                        <p:attrNameLst>
                                          <p:attrName>style.visibility</p:attrName>
                                        </p:attrNameLst>
                                      </p:cBhvr>
                                      <p:to>
                                        <p:strVal val="hidden"/>
                                      </p:to>
                                    </p:set>
                                  </p:subTnLst>
                                </p:cTn>
                              </p:par>
                              <p:par>
                                <p:cTn id="357" presetID="22" presetClass="entr" presetSubtype="1" repeatCount="17000" fill="hold" nodeType="withEffect">
                                  <p:stCondLst>
                                    <p:cond delay="4400"/>
                                  </p:stCondLst>
                                  <p:childTnLst>
                                    <p:set>
                                      <p:cBhvr>
                                        <p:cTn id="358" dur="1" fill="hold">
                                          <p:stCondLst>
                                            <p:cond delay="0"/>
                                          </p:stCondLst>
                                        </p:cTn>
                                        <p:tgtEl>
                                          <p:spTgt spid="161"/>
                                        </p:tgtEl>
                                        <p:attrNameLst>
                                          <p:attrName>style.visibility</p:attrName>
                                        </p:attrNameLst>
                                      </p:cBhvr>
                                      <p:to>
                                        <p:strVal val="visible"/>
                                      </p:to>
                                    </p:set>
                                    <p:animEffect transition="in" filter="wipe(up)">
                                      <p:cBhvr>
                                        <p:cTn id="359" dur="435"/>
                                        <p:tgtEl>
                                          <p:spTgt spid="161"/>
                                        </p:tgtEl>
                                      </p:cBhvr>
                                    </p:animEffect>
                                  </p:childTnLst>
                                  <p:subTnLst>
                                    <p:set>
                                      <p:cBhvr override="childStyle">
                                        <p:cTn dur="1" fill="hold" display="0" masterRel="sameClick" afterEffect="1">
                                          <p:stCondLst>
                                            <p:cond evt="end" delay="0">
                                              <p:tn val="357"/>
                                            </p:cond>
                                          </p:stCondLst>
                                        </p:cTn>
                                        <p:tgtEl>
                                          <p:spTgt spid="161"/>
                                        </p:tgtEl>
                                        <p:attrNameLst>
                                          <p:attrName>style.visibility</p:attrName>
                                        </p:attrNameLst>
                                      </p:cBhvr>
                                      <p:to>
                                        <p:strVal val="hidden"/>
                                      </p:to>
                                    </p:set>
                                  </p:subTnLst>
                                </p:cTn>
                              </p:par>
                              <p:par>
                                <p:cTn id="360" presetID="22" presetClass="entr" presetSubtype="1" repeatCount="17000" fill="hold" nodeType="withEffect">
                                  <p:stCondLst>
                                    <p:cond delay="0"/>
                                  </p:stCondLst>
                                  <p:childTnLst>
                                    <p:set>
                                      <p:cBhvr>
                                        <p:cTn id="361" dur="1" fill="hold">
                                          <p:stCondLst>
                                            <p:cond delay="0"/>
                                          </p:stCondLst>
                                        </p:cTn>
                                        <p:tgtEl>
                                          <p:spTgt spid="162"/>
                                        </p:tgtEl>
                                        <p:attrNameLst>
                                          <p:attrName>style.visibility</p:attrName>
                                        </p:attrNameLst>
                                      </p:cBhvr>
                                      <p:to>
                                        <p:strVal val="visible"/>
                                      </p:to>
                                    </p:set>
                                    <p:animEffect transition="in" filter="wipe(up)">
                                      <p:cBhvr>
                                        <p:cTn id="362" dur="618"/>
                                        <p:tgtEl>
                                          <p:spTgt spid="162"/>
                                        </p:tgtEl>
                                      </p:cBhvr>
                                    </p:animEffect>
                                  </p:childTnLst>
                                  <p:subTnLst>
                                    <p:set>
                                      <p:cBhvr override="childStyle">
                                        <p:cTn dur="1" fill="hold" display="0" masterRel="sameClick" afterEffect="1">
                                          <p:stCondLst>
                                            <p:cond evt="end" delay="0">
                                              <p:tn val="360"/>
                                            </p:cond>
                                          </p:stCondLst>
                                        </p:cTn>
                                        <p:tgtEl>
                                          <p:spTgt spid="162"/>
                                        </p:tgtEl>
                                        <p:attrNameLst>
                                          <p:attrName>style.visibility</p:attrName>
                                        </p:attrNameLst>
                                      </p:cBhvr>
                                      <p:to>
                                        <p:strVal val="hidden"/>
                                      </p:to>
                                    </p:set>
                                  </p:subTnLst>
                                </p:cTn>
                              </p:par>
                              <p:par>
                                <p:cTn id="363" presetID="22" presetClass="entr" presetSubtype="1" repeatCount="17000" fill="hold" nodeType="withEffect">
                                  <p:stCondLst>
                                    <p:cond delay="0"/>
                                  </p:stCondLst>
                                  <p:childTnLst>
                                    <p:set>
                                      <p:cBhvr>
                                        <p:cTn id="364" dur="1" fill="hold">
                                          <p:stCondLst>
                                            <p:cond delay="0"/>
                                          </p:stCondLst>
                                        </p:cTn>
                                        <p:tgtEl>
                                          <p:spTgt spid="163"/>
                                        </p:tgtEl>
                                        <p:attrNameLst>
                                          <p:attrName>style.visibility</p:attrName>
                                        </p:attrNameLst>
                                      </p:cBhvr>
                                      <p:to>
                                        <p:strVal val="visible"/>
                                      </p:to>
                                    </p:set>
                                    <p:animEffect transition="in" filter="wipe(up)">
                                      <p:cBhvr>
                                        <p:cTn id="365" dur="700"/>
                                        <p:tgtEl>
                                          <p:spTgt spid="163"/>
                                        </p:tgtEl>
                                      </p:cBhvr>
                                    </p:animEffect>
                                  </p:childTnLst>
                                  <p:subTnLst>
                                    <p:set>
                                      <p:cBhvr override="childStyle">
                                        <p:cTn dur="1" fill="hold" display="0" masterRel="sameClick" afterEffect="1">
                                          <p:stCondLst>
                                            <p:cond evt="end" delay="0">
                                              <p:tn val="363"/>
                                            </p:cond>
                                          </p:stCondLst>
                                        </p:cTn>
                                        <p:tgtEl>
                                          <p:spTgt spid="163"/>
                                        </p:tgtEl>
                                        <p:attrNameLst>
                                          <p:attrName>style.visibility</p:attrName>
                                        </p:attrNameLst>
                                      </p:cBhvr>
                                      <p:to>
                                        <p:strVal val="hidden"/>
                                      </p:to>
                                    </p:set>
                                  </p:subTnLst>
                                </p:cTn>
                              </p:par>
                              <p:par>
                                <p:cTn id="366" presetID="22" presetClass="entr" presetSubtype="1" repeatCount="17000" fill="hold" nodeType="withEffect">
                                  <p:stCondLst>
                                    <p:cond delay="0"/>
                                  </p:stCondLst>
                                  <p:childTnLst>
                                    <p:set>
                                      <p:cBhvr>
                                        <p:cTn id="367" dur="1" fill="hold">
                                          <p:stCondLst>
                                            <p:cond delay="0"/>
                                          </p:stCondLst>
                                        </p:cTn>
                                        <p:tgtEl>
                                          <p:spTgt spid="164"/>
                                        </p:tgtEl>
                                        <p:attrNameLst>
                                          <p:attrName>style.visibility</p:attrName>
                                        </p:attrNameLst>
                                      </p:cBhvr>
                                      <p:to>
                                        <p:strVal val="visible"/>
                                      </p:to>
                                    </p:set>
                                    <p:animEffect transition="in" filter="wipe(up)">
                                      <p:cBhvr>
                                        <p:cTn id="368" dur="700"/>
                                        <p:tgtEl>
                                          <p:spTgt spid="164"/>
                                        </p:tgtEl>
                                      </p:cBhvr>
                                    </p:animEffect>
                                  </p:childTnLst>
                                  <p:subTnLst>
                                    <p:set>
                                      <p:cBhvr override="childStyle">
                                        <p:cTn dur="1" fill="hold" display="0" masterRel="sameClick" afterEffect="1">
                                          <p:stCondLst>
                                            <p:cond evt="end" delay="0">
                                              <p:tn val="366"/>
                                            </p:cond>
                                          </p:stCondLst>
                                        </p:cTn>
                                        <p:tgtEl>
                                          <p:spTgt spid="164"/>
                                        </p:tgtEl>
                                        <p:attrNameLst>
                                          <p:attrName>style.visibility</p:attrName>
                                        </p:attrNameLst>
                                      </p:cBhvr>
                                      <p:to>
                                        <p:strVal val="hidden"/>
                                      </p:to>
                                    </p:set>
                                  </p:subTnLst>
                                </p:cTn>
                              </p:par>
                              <p:par>
                                <p:cTn id="369" presetID="22" presetClass="entr" presetSubtype="1" repeatCount="17000" fill="hold" nodeType="withEffect">
                                  <p:stCondLst>
                                    <p:cond delay="0"/>
                                  </p:stCondLst>
                                  <p:childTnLst>
                                    <p:set>
                                      <p:cBhvr>
                                        <p:cTn id="370" dur="1" fill="hold">
                                          <p:stCondLst>
                                            <p:cond delay="0"/>
                                          </p:stCondLst>
                                        </p:cTn>
                                        <p:tgtEl>
                                          <p:spTgt spid="165"/>
                                        </p:tgtEl>
                                        <p:attrNameLst>
                                          <p:attrName>style.visibility</p:attrName>
                                        </p:attrNameLst>
                                      </p:cBhvr>
                                      <p:to>
                                        <p:strVal val="visible"/>
                                      </p:to>
                                    </p:set>
                                    <p:animEffect transition="in" filter="wipe(up)">
                                      <p:cBhvr>
                                        <p:cTn id="371" dur="500"/>
                                        <p:tgtEl>
                                          <p:spTgt spid="165"/>
                                        </p:tgtEl>
                                      </p:cBhvr>
                                    </p:animEffect>
                                  </p:childTnLst>
                                  <p:subTnLst>
                                    <p:set>
                                      <p:cBhvr override="childStyle">
                                        <p:cTn dur="1" fill="hold" display="0" masterRel="sameClick" afterEffect="1">
                                          <p:stCondLst>
                                            <p:cond evt="end" delay="0">
                                              <p:tn val="369"/>
                                            </p:cond>
                                          </p:stCondLst>
                                        </p:cTn>
                                        <p:tgtEl>
                                          <p:spTgt spid="165"/>
                                        </p:tgtEl>
                                        <p:attrNameLst>
                                          <p:attrName>style.visibility</p:attrName>
                                        </p:attrNameLst>
                                      </p:cBhvr>
                                      <p:to>
                                        <p:strVal val="hidden"/>
                                      </p:to>
                                    </p:set>
                                  </p:subTnLst>
                                </p:cTn>
                              </p:par>
                              <p:par>
                                <p:cTn id="372" presetID="22" presetClass="entr" presetSubtype="1" repeatCount="17000" fill="hold" nodeType="withEffect">
                                  <p:stCondLst>
                                    <p:cond delay="5700"/>
                                  </p:stCondLst>
                                  <p:childTnLst>
                                    <p:set>
                                      <p:cBhvr>
                                        <p:cTn id="373" dur="1" fill="hold">
                                          <p:stCondLst>
                                            <p:cond delay="0"/>
                                          </p:stCondLst>
                                        </p:cTn>
                                        <p:tgtEl>
                                          <p:spTgt spid="166"/>
                                        </p:tgtEl>
                                        <p:attrNameLst>
                                          <p:attrName>style.visibility</p:attrName>
                                        </p:attrNameLst>
                                      </p:cBhvr>
                                      <p:to>
                                        <p:strVal val="visible"/>
                                      </p:to>
                                    </p:set>
                                    <p:animEffect transition="in" filter="wipe(up)">
                                      <p:cBhvr>
                                        <p:cTn id="374" dur="400"/>
                                        <p:tgtEl>
                                          <p:spTgt spid="166"/>
                                        </p:tgtEl>
                                      </p:cBhvr>
                                    </p:animEffect>
                                  </p:childTnLst>
                                  <p:subTnLst>
                                    <p:set>
                                      <p:cBhvr override="childStyle">
                                        <p:cTn dur="1" fill="hold" display="0" masterRel="sameClick" afterEffect="1">
                                          <p:stCondLst>
                                            <p:cond evt="end" delay="0">
                                              <p:tn val="372"/>
                                            </p:cond>
                                          </p:stCondLst>
                                        </p:cTn>
                                        <p:tgtEl>
                                          <p:spTgt spid="166"/>
                                        </p:tgtEl>
                                        <p:attrNameLst>
                                          <p:attrName>style.visibility</p:attrName>
                                        </p:attrNameLst>
                                      </p:cBhvr>
                                      <p:to>
                                        <p:strVal val="hidden"/>
                                      </p:to>
                                    </p:set>
                                  </p:subTnLst>
                                </p:cTn>
                              </p:par>
                              <p:par>
                                <p:cTn id="375" presetID="22" presetClass="entr" presetSubtype="1" repeatCount="17000" fill="hold" nodeType="withEffect">
                                  <p:stCondLst>
                                    <p:cond delay="0"/>
                                  </p:stCondLst>
                                  <p:childTnLst>
                                    <p:set>
                                      <p:cBhvr>
                                        <p:cTn id="376" dur="1" fill="hold">
                                          <p:stCondLst>
                                            <p:cond delay="0"/>
                                          </p:stCondLst>
                                        </p:cTn>
                                        <p:tgtEl>
                                          <p:spTgt spid="167"/>
                                        </p:tgtEl>
                                        <p:attrNameLst>
                                          <p:attrName>style.visibility</p:attrName>
                                        </p:attrNameLst>
                                      </p:cBhvr>
                                      <p:to>
                                        <p:strVal val="visible"/>
                                      </p:to>
                                    </p:set>
                                    <p:animEffect transition="in" filter="wipe(up)">
                                      <p:cBhvr>
                                        <p:cTn id="377" dur="700"/>
                                        <p:tgtEl>
                                          <p:spTgt spid="167"/>
                                        </p:tgtEl>
                                      </p:cBhvr>
                                    </p:animEffect>
                                  </p:childTnLst>
                                  <p:subTnLst>
                                    <p:set>
                                      <p:cBhvr override="childStyle">
                                        <p:cTn dur="1" fill="hold" display="0" masterRel="sameClick" afterEffect="1">
                                          <p:stCondLst>
                                            <p:cond evt="end" delay="0">
                                              <p:tn val="375"/>
                                            </p:cond>
                                          </p:stCondLst>
                                        </p:cTn>
                                        <p:tgtEl>
                                          <p:spTgt spid="167"/>
                                        </p:tgtEl>
                                        <p:attrNameLst>
                                          <p:attrName>style.visibility</p:attrName>
                                        </p:attrNameLst>
                                      </p:cBhvr>
                                      <p:to>
                                        <p:strVal val="hidden"/>
                                      </p:to>
                                    </p:set>
                                  </p:subTnLst>
                                </p:cTn>
                              </p:par>
                              <p:par>
                                <p:cTn id="378" presetID="22" presetClass="entr" presetSubtype="1" repeatCount="17000" fill="hold" nodeType="withEffect">
                                  <p:stCondLst>
                                    <p:cond delay="0"/>
                                  </p:stCondLst>
                                  <p:childTnLst>
                                    <p:set>
                                      <p:cBhvr>
                                        <p:cTn id="379" dur="1" fill="hold">
                                          <p:stCondLst>
                                            <p:cond delay="0"/>
                                          </p:stCondLst>
                                        </p:cTn>
                                        <p:tgtEl>
                                          <p:spTgt spid="168"/>
                                        </p:tgtEl>
                                        <p:attrNameLst>
                                          <p:attrName>style.visibility</p:attrName>
                                        </p:attrNameLst>
                                      </p:cBhvr>
                                      <p:to>
                                        <p:strVal val="visible"/>
                                      </p:to>
                                    </p:set>
                                    <p:animEffect transition="in" filter="wipe(up)">
                                      <p:cBhvr>
                                        <p:cTn id="380" dur="700"/>
                                        <p:tgtEl>
                                          <p:spTgt spid="168"/>
                                        </p:tgtEl>
                                      </p:cBhvr>
                                    </p:animEffect>
                                  </p:childTnLst>
                                  <p:subTnLst>
                                    <p:set>
                                      <p:cBhvr override="childStyle">
                                        <p:cTn dur="1" fill="hold" display="0" masterRel="sameClick" afterEffect="1">
                                          <p:stCondLst>
                                            <p:cond evt="end" delay="0">
                                              <p:tn val="378"/>
                                            </p:cond>
                                          </p:stCondLst>
                                        </p:cTn>
                                        <p:tgtEl>
                                          <p:spTgt spid="168"/>
                                        </p:tgtEl>
                                        <p:attrNameLst>
                                          <p:attrName>style.visibility</p:attrName>
                                        </p:attrNameLst>
                                      </p:cBhvr>
                                      <p:to>
                                        <p:strVal val="hidden"/>
                                      </p:to>
                                    </p:set>
                                  </p:subTnLst>
                                </p:cTn>
                              </p:par>
                              <p:par>
                                <p:cTn id="381" presetID="22" presetClass="entr" presetSubtype="1" repeatCount="17000" fill="hold" nodeType="withEffect">
                                  <p:stCondLst>
                                    <p:cond delay="0"/>
                                  </p:stCondLst>
                                  <p:childTnLst>
                                    <p:set>
                                      <p:cBhvr>
                                        <p:cTn id="382" dur="1" fill="hold">
                                          <p:stCondLst>
                                            <p:cond delay="0"/>
                                          </p:stCondLst>
                                        </p:cTn>
                                        <p:tgtEl>
                                          <p:spTgt spid="169"/>
                                        </p:tgtEl>
                                        <p:attrNameLst>
                                          <p:attrName>style.visibility</p:attrName>
                                        </p:attrNameLst>
                                      </p:cBhvr>
                                      <p:to>
                                        <p:strVal val="visible"/>
                                      </p:to>
                                    </p:set>
                                    <p:animEffect transition="in" filter="wipe(up)">
                                      <p:cBhvr>
                                        <p:cTn id="383" dur="500"/>
                                        <p:tgtEl>
                                          <p:spTgt spid="169"/>
                                        </p:tgtEl>
                                      </p:cBhvr>
                                    </p:animEffect>
                                  </p:childTnLst>
                                  <p:subTnLst>
                                    <p:set>
                                      <p:cBhvr override="childStyle">
                                        <p:cTn dur="1" fill="hold" display="0" masterRel="sameClick" afterEffect="1">
                                          <p:stCondLst>
                                            <p:cond evt="end" delay="0">
                                              <p:tn val="381"/>
                                            </p:cond>
                                          </p:stCondLst>
                                        </p:cTn>
                                        <p:tgtEl>
                                          <p:spTgt spid="169"/>
                                        </p:tgtEl>
                                        <p:attrNameLst>
                                          <p:attrName>style.visibility</p:attrName>
                                        </p:attrNameLst>
                                      </p:cBhvr>
                                      <p:to>
                                        <p:strVal val="hidden"/>
                                      </p:to>
                                    </p:set>
                                  </p:subTnLst>
                                </p:cTn>
                              </p:par>
                              <p:par>
                                <p:cTn id="384" presetID="22" presetClass="entr" presetSubtype="1" repeatCount="17000" fill="hold" nodeType="withEffect">
                                  <p:stCondLst>
                                    <p:cond delay="0"/>
                                  </p:stCondLst>
                                  <p:childTnLst>
                                    <p:set>
                                      <p:cBhvr>
                                        <p:cTn id="385" dur="1" fill="hold">
                                          <p:stCondLst>
                                            <p:cond delay="0"/>
                                          </p:stCondLst>
                                        </p:cTn>
                                        <p:tgtEl>
                                          <p:spTgt spid="170"/>
                                        </p:tgtEl>
                                        <p:attrNameLst>
                                          <p:attrName>style.visibility</p:attrName>
                                        </p:attrNameLst>
                                      </p:cBhvr>
                                      <p:to>
                                        <p:strVal val="visible"/>
                                      </p:to>
                                    </p:set>
                                    <p:animEffect transition="in" filter="wipe(up)">
                                      <p:cBhvr>
                                        <p:cTn id="386" dur="600"/>
                                        <p:tgtEl>
                                          <p:spTgt spid="170"/>
                                        </p:tgtEl>
                                      </p:cBhvr>
                                    </p:animEffect>
                                  </p:childTnLst>
                                  <p:subTnLst>
                                    <p:set>
                                      <p:cBhvr override="childStyle">
                                        <p:cTn dur="1" fill="hold" display="0" masterRel="sameClick" afterEffect="1">
                                          <p:stCondLst>
                                            <p:cond evt="end" delay="0">
                                              <p:tn val="384"/>
                                            </p:cond>
                                          </p:stCondLst>
                                        </p:cTn>
                                        <p:tgtEl>
                                          <p:spTgt spid="170"/>
                                        </p:tgtEl>
                                        <p:attrNameLst>
                                          <p:attrName>style.visibility</p:attrName>
                                        </p:attrNameLst>
                                      </p:cBhvr>
                                      <p:to>
                                        <p:strVal val="hidden"/>
                                      </p:to>
                                    </p:set>
                                  </p:subTnLst>
                                </p:cTn>
                              </p:par>
                              <p:par>
                                <p:cTn id="387" presetID="22" presetClass="entr" presetSubtype="1" repeatCount="17000" fill="hold" nodeType="withEffect">
                                  <p:stCondLst>
                                    <p:cond delay="0"/>
                                  </p:stCondLst>
                                  <p:childTnLst>
                                    <p:set>
                                      <p:cBhvr>
                                        <p:cTn id="388" dur="1" fill="hold">
                                          <p:stCondLst>
                                            <p:cond delay="0"/>
                                          </p:stCondLst>
                                        </p:cTn>
                                        <p:tgtEl>
                                          <p:spTgt spid="171"/>
                                        </p:tgtEl>
                                        <p:attrNameLst>
                                          <p:attrName>style.visibility</p:attrName>
                                        </p:attrNameLst>
                                      </p:cBhvr>
                                      <p:to>
                                        <p:strVal val="visible"/>
                                      </p:to>
                                    </p:set>
                                    <p:animEffect transition="in" filter="wipe(up)">
                                      <p:cBhvr>
                                        <p:cTn id="389" dur="600"/>
                                        <p:tgtEl>
                                          <p:spTgt spid="171"/>
                                        </p:tgtEl>
                                      </p:cBhvr>
                                    </p:animEffect>
                                  </p:childTnLst>
                                  <p:subTnLst>
                                    <p:set>
                                      <p:cBhvr override="childStyle">
                                        <p:cTn dur="1" fill="hold" display="0" masterRel="sameClick" afterEffect="1">
                                          <p:stCondLst>
                                            <p:cond evt="end" delay="0">
                                              <p:tn val="387"/>
                                            </p:cond>
                                          </p:stCondLst>
                                        </p:cTn>
                                        <p:tgtEl>
                                          <p:spTgt spid="171"/>
                                        </p:tgtEl>
                                        <p:attrNameLst>
                                          <p:attrName>style.visibility</p:attrName>
                                        </p:attrNameLst>
                                      </p:cBhvr>
                                      <p:to>
                                        <p:strVal val="hidden"/>
                                      </p:to>
                                    </p:set>
                                  </p:subTnLst>
                                </p:cTn>
                              </p:par>
                              <p:par>
                                <p:cTn id="390" presetID="22" presetClass="entr" presetSubtype="1" repeatCount="17000" fill="hold" nodeType="withEffect">
                                  <p:stCondLst>
                                    <p:cond delay="0"/>
                                  </p:stCondLst>
                                  <p:childTnLst>
                                    <p:set>
                                      <p:cBhvr>
                                        <p:cTn id="391" dur="1" fill="hold">
                                          <p:stCondLst>
                                            <p:cond delay="0"/>
                                          </p:stCondLst>
                                        </p:cTn>
                                        <p:tgtEl>
                                          <p:spTgt spid="172"/>
                                        </p:tgtEl>
                                        <p:attrNameLst>
                                          <p:attrName>style.visibility</p:attrName>
                                        </p:attrNameLst>
                                      </p:cBhvr>
                                      <p:to>
                                        <p:strVal val="visible"/>
                                      </p:to>
                                    </p:set>
                                    <p:animEffect transition="in" filter="wipe(up)">
                                      <p:cBhvr>
                                        <p:cTn id="392" dur="671"/>
                                        <p:tgtEl>
                                          <p:spTgt spid="172"/>
                                        </p:tgtEl>
                                      </p:cBhvr>
                                    </p:animEffect>
                                  </p:childTnLst>
                                  <p:subTnLst>
                                    <p:set>
                                      <p:cBhvr override="childStyle">
                                        <p:cTn dur="1" fill="hold" display="0" masterRel="sameClick" afterEffect="1">
                                          <p:stCondLst>
                                            <p:cond evt="end" delay="0">
                                              <p:tn val="390"/>
                                            </p:cond>
                                          </p:stCondLst>
                                        </p:cTn>
                                        <p:tgtEl>
                                          <p:spTgt spid="172"/>
                                        </p:tgtEl>
                                        <p:attrNameLst>
                                          <p:attrName>style.visibility</p:attrName>
                                        </p:attrNameLst>
                                      </p:cBhvr>
                                      <p:to>
                                        <p:strVal val="hidden"/>
                                      </p:to>
                                    </p:set>
                                  </p:subTnLst>
                                </p:cTn>
                              </p:par>
                              <p:par>
                                <p:cTn id="393" presetID="22" presetClass="entr" presetSubtype="1" repeatCount="17000" fill="hold" nodeType="withEffect">
                                  <p:stCondLst>
                                    <p:cond delay="0"/>
                                  </p:stCondLst>
                                  <p:childTnLst>
                                    <p:set>
                                      <p:cBhvr>
                                        <p:cTn id="394" dur="1" fill="hold">
                                          <p:stCondLst>
                                            <p:cond delay="0"/>
                                          </p:stCondLst>
                                        </p:cTn>
                                        <p:tgtEl>
                                          <p:spTgt spid="173"/>
                                        </p:tgtEl>
                                        <p:attrNameLst>
                                          <p:attrName>style.visibility</p:attrName>
                                        </p:attrNameLst>
                                      </p:cBhvr>
                                      <p:to>
                                        <p:strVal val="visible"/>
                                      </p:to>
                                    </p:set>
                                    <p:animEffect transition="in" filter="wipe(up)">
                                      <p:cBhvr>
                                        <p:cTn id="395" dur="500"/>
                                        <p:tgtEl>
                                          <p:spTgt spid="173"/>
                                        </p:tgtEl>
                                      </p:cBhvr>
                                    </p:animEffect>
                                  </p:childTnLst>
                                  <p:subTnLst>
                                    <p:set>
                                      <p:cBhvr override="childStyle">
                                        <p:cTn dur="1" fill="hold" display="0" masterRel="sameClick" afterEffect="1">
                                          <p:stCondLst>
                                            <p:cond evt="end" delay="0">
                                              <p:tn val="393"/>
                                            </p:cond>
                                          </p:stCondLst>
                                        </p:cTn>
                                        <p:tgtEl>
                                          <p:spTgt spid="173"/>
                                        </p:tgtEl>
                                        <p:attrNameLst>
                                          <p:attrName>style.visibility</p:attrName>
                                        </p:attrNameLst>
                                      </p:cBhvr>
                                      <p:to>
                                        <p:strVal val="hidden"/>
                                      </p:to>
                                    </p:set>
                                  </p:subTnLst>
                                </p:cTn>
                              </p:par>
                              <p:par>
                                <p:cTn id="396" presetID="22" presetClass="entr" presetSubtype="1" repeatCount="17000" fill="hold" nodeType="withEffect">
                                  <p:stCondLst>
                                    <p:cond delay="0"/>
                                  </p:stCondLst>
                                  <p:childTnLst>
                                    <p:set>
                                      <p:cBhvr>
                                        <p:cTn id="397" dur="1" fill="hold">
                                          <p:stCondLst>
                                            <p:cond delay="0"/>
                                          </p:stCondLst>
                                        </p:cTn>
                                        <p:tgtEl>
                                          <p:spTgt spid="174"/>
                                        </p:tgtEl>
                                        <p:attrNameLst>
                                          <p:attrName>style.visibility</p:attrName>
                                        </p:attrNameLst>
                                      </p:cBhvr>
                                      <p:to>
                                        <p:strVal val="visible"/>
                                      </p:to>
                                    </p:set>
                                    <p:animEffect transition="in" filter="wipe(up)">
                                      <p:cBhvr>
                                        <p:cTn id="398" dur="600"/>
                                        <p:tgtEl>
                                          <p:spTgt spid="174"/>
                                        </p:tgtEl>
                                      </p:cBhvr>
                                    </p:animEffect>
                                  </p:childTnLst>
                                  <p:subTnLst>
                                    <p:set>
                                      <p:cBhvr override="childStyle">
                                        <p:cTn dur="1" fill="hold" display="0" masterRel="sameClick" afterEffect="1">
                                          <p:stCondLst>
                                            <p:cond evt="end" delay="0">
                                              <p:tn val="396"/>
                                            </p:cond>
                                          </p:stCondLst>
                                        </p:cTn>
                                        <p:tgtEl>
                                          <p:spTgt spid="174"/>
                                        </p:tgtEl>
                                        <p:attrNameLst>
                                          <p:attrName>style.visibility</p:attrName>
                                        </p:attrNameLst>
                                      </p:cBhvr>
                                      <p:to>
                                        <p:strVal val="hidden"/>
                                      </p:to>
                                    </p:set>
                                  </p:subTnLst>
                                </p:cTn>
                              </p:par>
                              <p:par>
                                <p:cTn id="399" presetID="22" presetClass="entr" presetSubtype="1" repeatCount="17000" fill="hold" nodeType="withEffect">
                                  <p:stCondLst>
                                    <p:cond delay="0"/>
                                  </p:stCondLst>
                                  <p:childTnLst>
                                    <p:set>
                                      <p:cBhvr>
                                        <p:cTn id="400" dur="1" fill="hold">
                                          <p:stCondLst>
                                            <p:cond delay="0"/>
                                          </p:stCondLst>
                                        </p:cTn>
                                        <p:tgtEl>
                                          <p:spTgt spid="175"/>
                                        </p:tgtEl>
                                        <p:attrNameLst>
                                          <p:attrName>style.visibility</p:attrName>
                                        </p:attrNameLst>
                                      </p:cBhvr>
                                      <p:to>
                                        <p:strVal val="visible"/>
                                      </p:to>
                                    </p:set>
                                    <p:animEffect transition="in" filter="wipe(up)">
                                      <p:cBhvr>
                                        <p:cTn id="401" dur="500"/>
                                        <p:tgtEl>
                                          <p:spTgt spid="175"/>
                                        </p:tgtEl>
                                      </p:cBhvr>
                                    </p:animEffect>
                                  </p:childTnLst>
                                  <p:subTnLst>
                                    <p:set>
                                      <p:cBhvr override="childStyle">
                                        <p:cTn dur="1" fill="hold" display="0" masterRel="sameClick" afterEffect="1">
                                          <p:stCondLst>
                                            <p:cond evt="end" delay="0">
                                              <p:tn val="399"/>
                                            </p:cond>
                                          </p:stCondLst>
                                        </p:cTn>
                                        <p:tgtEl>
                                          <p:spTgt spid="175"/>
                                        </p:tgtEl>
                                        <p:attrNameLst>
                                          <p:attrName>style.visibility</p:attrName>
                                        </p:attrNameLst>
                                      </p:cBhvr>
                                      <p:to>
                                        <p:strVal val="hidden"/>
                                      </p:to>
                                    </p:set>
                                  </p:subTnLst>
                                </p:cTn>
                              </p:par>
                              <p:par>
                                <p:cTn id="402" presetID="22" presetClass="entr" presetSubtype="1" repeatCount="17000" fill="hold" nodeType="withEffect">
                                  <p:stCondLst>
                                    <p:cond delay="0"/>
                                  </p:stCondLst>
                                  <p:childTnLst>
                                    <p:set>
                                      <p:cBhvr>
                                        <p:cTn id="403" dur="1" fill="hold">
                                          <p:stCondLst>
                                            <p:cond delay="0"/>
                                          </p:stCondLst>
                                        </p:cTn>
                                        <p:tgtEl>
                                          <p:spTgt spid="176"/>
                                        </p:tgtEl>
                                        <p:attrNameLst>
                                          <p:attrName>style.visibility</p:attrName>
                                        </p:attrNameLst>
                                      </p:cBhvr>
                                      <p:to>
                                        <p:strVal val="visible"/>
                                      </p:to>
                                    </p:set>
                                    <p:animEffect transition="in" filter="wipe(up)">
                                      <p:cBhvr>
                                        <p:cTn id="404" dur="500"/>
                                        <p:tgtEl>
                                          <p:spTgt spid="176"/>
                                        </p:tgtEl>
                                      </p:cBhvr>
                                    </p:animEffect>
                                  </p:childTnLst>
                                  <p:subTnLst>
                                    <p:set>
                                      <p:cBhvr override="childStyle">
                                        <p:cTn dur="1" fill="hold" display="0" masterRel="sameClick" afterEffect="1">
                                          <p:stCondLst>
                                            <p:cond evt="end" delay="0">
                                              <p:tn val="402"/>
                                            </p:cond>
                                          </p:stCondLst>
                                        </p:cTn>
                                        <p:tgtEl>
                                          <p:spTgt spid="176"/>
                                        </p:tgtEl>
                                        <p:attrNameLst>
                                          <p:attrName>style.visibility</p:attrName>
                                        </p:attrNameLst>
                                      </p:cBhvr>
                                      <p:to>
                                        <p:strVal val="hidden"/>
                                      </p:to>
                                    </p:set>
                                  </p:subTnLst>
                                </p:cTn>
                              </p:par>
                              <p:par>
                                <p:cTn id="405" presetID="22" presetClass="entr" presetSubtype="1" repeatCount="17000" fill="hold" nodeType="withEffect">
                                  <p:stCondLst>
                                    <p:cond delay="0"/>
                                  </p:stCondLst>
                                  <p:childTnLst>
                                    <p:set>
                                      <p:cBhvr>
                                        <p:cTn id="406" dur="1" fill="hold">
                                          <p:stCondLst>
                                            <p:cond delay="0"/>
                                          </p:stCondLst>
                                        </p:cTn>
                                        <p:tgtEl>
                                          <p:spTgt spid="177"/>
                                        </p:tgtEl>
                                        <p:attrNameLst>
                                          <p:attrName>style.visibility</p:attrName>
                                        </p:attrNameLst>
                                      </p:cBhvr>
                                      <p:to>
                                        <p:strVal val="visible"/>
                                      </p:to>
                                    </p:set>
                                    <p:animEffect transition="in" filter="wipe(up)">
                                      <p:cBhvr>
                                        <p:cTn id="407" dur="700"/>
                                        <p:tgtEl>
                                          <p:spTgt spid="177"/>
                                        </p:tgtEl>
                                      </p:cBhvr>
                                    </p:animEffect>
                                  </p:childTnLst>
                                  <p:subTnLst>
                                    <p:set>
                                      <p:cBhvr override="childStyle">
                                        <p:cTn dur="1" fill="hold" display="0" masterRel="sameClick" afterEffect="1">
                                          <p:stCondLst>
                                            <p:cond evt="end" delay="0">
                                              <p:tn val="405"/>
                                            </p:cond>
                                          </p:stCondLst>
                                        </p:cTn>
                                        <p:tgtEl>
                                          <p:spTgt spid="177"/>
                                        </p:tgtEl>
                                        <p:attrNameLst>
                                          <p:attrName>style.visibility</p:attrName>
                                        </p:attrNameLst>
                                      </p:cBhvr>
                                      <p:to>
                                        <p:strVal val="hidden"/>
                                      </p:to>
                                    </p:set>
                                  </p:subTnLst>
                                </p:cTn>
                              </p:par>
                              <p:par>
                                <p:cTn id="408" presetID="22" presetClass="entr" presetSubtype="1" repeatCount="17000" fill="hold" nodeType="withEffect">
                                  <p:stCondLst>
                                    <p:cond delay="0"/>
                                  </p:stCondLst>
                                  <p:childTnLst>
                                    <p:set>
                                      <p:cBhvr>
                                        <p:cTn id="409" dur="1" fill="hold">
                                          <p:stCondLst>
                                            <p:cond delay="0"/>
                                          </p:stCondLst>
                                        </p:cTn>
                                        <p:tgtEl>
                                          <p:spTgt spid="178"/>
                                        </p:tgtEl>
                                        <p:attrNameLst>
                                          <p:attrName>style.visibility</p:attrName>
                                        </p:attrNameLst>
                                      </p:cBhvr>
                                      <p:to>
                                        <p:strVal val="visible"/>
                                      </p:to>
                                    </p:set>
                                    <p:animEffect transition="in" filter="wipe(up)">
                                      <p:cBhvr>
                                        <p:cTn id="410" dur="500"/>
                                        <p:tgtEl>
                                          <p:spTgt spid="178"/>
                                        </p:tgtEl>
                                      </p:cBhvr>
                                    </p:animEffect>
                                  </p:childTnLst>
                                  <p:subTnLst>
                                    <p:set>
                                      <p:cBhvr override="childStyle">
                                        <p:cTn dur="1" fill="hold" display="0" masterRel="sameClick" afterEffect="1">
                                          <p:stCondLst>
                                            <p:cond evt="end" delay="0">
                                              <p:tn val="408"/>
                                            </p:cond>
                                          </p:stCondLst>
                                        </p:cTn>
                                        <p:tgtEl>
                                          <p:spTgt spid="178"/>
                                        </p:tgtEl>
                                        <p:attrNameLst>
                                          <p:attrName>style.visibility</p:attrName>
                                        </p:attrNameLst>
                                      </p:cBhvr>
                                      <p:to>
                                        <p:strVal val="hidden"/>
                                      </p:to>
                                    </p:set>
                                  </p:subTnLst>
                                </p:cTn>
                              </p:par>
                              <p:par>
                                <p:cTn id="411" presetID="22" presetClass="entr" presetSubtype="1" repeatCount="17000" fill="hold" nodeType="withEffect">
                                  <p:stCondLst>
                                    <p:cond delay="0"/>
                                  </p:stCondLst>
                                  <p:childTnLst>
                                    <p:set>
                                      <p:cBhvr>
                                        <p:cTn id="412" dur="1" fill="hold">
                                          <p:stCondLst>
                                            <p:cond delay="0"/>
                                          </p:stCondLst>
                                        </p:cTn>
                                        <p:tgtEl>
                                          <p:spTgt spid="179"/>
                                        </p:tgtEl>
                                        <p:attrNameLst>
                                          <p:attrName>style.visibility</p:attrName>
                                        </p:attrNameLst>
                                      </p:cBhvr>
                                      <p:to>
                                        <p:strVal val="visible"/>
                                      </p:to>
                                    </p:set>
                                    <p:animEffect transition="in" filter="wipe(up)">
                                      <p:cBhvr>
                                        <p:cTn id="413" dur="682"/>
                                        <p:tgtEl>
                                          <p:spTgt spid="179"/>
                                        </p:tgtEl>
                                      </p:cBhvr>
                                    </p:animEffect>
                                  </p:childTnLst>
                                  <p:subTnLst>
                                    <p:set>
                                      <p:cBhvr override="childStyle">
                                        <p:cTn dur="1" fill="hold" display="0" masterRel="sameClick" afterEffect="1">
                                          <p:stCondLst>
                                            <p:cond evt="end" delay="0">
                                              <p:tn val="411"/>
                                            </p:cond>
                                          </p:stCondLst>
                                        </p:cTn>
                                        <p:tgtEl>
                                          <p:spTgt spid="179"/>
                                        </p:tgtEl>
                                        <p:attrNameLst>
                                          <p:attrName>style.visibility</p:attrName>
                                        </p:attrNameLst>
                                      </p:cBhvr>
                                      <p:to>
                                        <p:strVal val="hidden"/>
                                      </p:to>
                                    </p:set>
                                  </p:subTnLst>
                                </p:cTn>
                              </p:par>
                              <p:par>
                                <p:cTn id="414" presetID="22" presetClass="entr" presetSubtype="1" repeatCount="17000" fill="hold" nodeType="withEffect">
                                  <p:stCondLst>
                                    <p:cond delay="0"/>
                                  </p:stCondLst>
                                  <p:childTnLst>
                                    <p:set>
                                      <p:cBhvr>
                                        <p:cTn id="415" dur="1" fill="hold">
                                          <p:stCondLst>
                                            <p:cond delay="0"/>
                                          </p:stCondLst>
                                        </p:cTn>
                                        <p:tgtEl>
                                          <p:spTgt spid="180"/>
                                        </p:tgtEl>
                                        <p:attrNameLst>
                                          <p:attrName>style.visibility</p:attrName>
                                        </p:attrNameLst>
                                      </p:cBhvr>
                                      <p:to>
                                        <p:strVal val="visible"/>
                                      </p:to>
                                    </p:set>
                                    <p:animEffect transition="in" filter="wipe(up)">
                                      <p:cBhvr>
                                        <p:cTn id="416" dur="641"/>
                                        <p:tgtEl>
                                          <p:spTgt spid="180"/>
                                        </p:tgtEl>
                                      </p:cBhvr>
                                    </p:animEffect>
                                  </p:childTnLst>
                                  <p:subTnLst>
                                    <p:set>
                                      <p:cBhvr override="childStyle">
                                        <p:cTn dur="1" fill="hold" display="0" masterRel="sameClick" afterEffect="1">
                                          <p:stCondLst>
                                            <p:cond evt="end" delay="0">
                                              <p:tn val="414"/>
                                            </p:cond>
                                          </p:stCondLst>
                                        </p:cTn>
                                        <p:tgtEl>
                                          <p:spTgt spid="180"/>
                                        </p:tgtEl>
                                        <p:attrNameLst>
                                          <p:attrName>style.visibility</p:attrName>
                                        </p:attrNameLst>
                                      </p:cBhvr>
                                      <p:to>
                                        <p:strVal val="hidden"/>
                                      </p:to>
                                    </p:set>
                                  </p:subTnLst>
                                </p:cTn>
                              </p:par>
                              <p:par>
                                <p:cTn id="417" presetID="22" presetClass="entr" presetSubtype="1" repeatCount="17000" fill="hold" nodeType="withEffect">
                                  <p:stCondLst>
                                    <p:cond delay="0"/>
                                  </p:stCondLst>
                                  <p:childTnLst>
                                    <p:set>
                                      <p:cBhvr>
                                        <p:cTn id="418" dur="1" fill="hold">
                                          <p:stCondLst>
                                            <p:cond delay="0"/>
                                          </p:stCondLst>
                                        </p:cTn>
                                        <p:tgtEl>
                                          <p:spTgt spid="181"/>
                                        </p:tgtEl>
                                        <p:attrNameLst>
                                          <p:attrName>style.visibility</p:attrName>
                                        </p:attrNameLst>
                                      </p:cBhvr>
                                      <p:to>
                                        <p:strVal val="visible"/>
                                      </p:to>
                                    </p:set>
                                    <p:animEffect transition="in" filter="wipe(up)">
                                      <p:cBhvr>
                                        <p:cTn id="419" dur="700"/>
                                        <p:tgtEl>
                                          <p:spTgt spid="181"/>
                                        </p:tgtEl>
                                      </p:cBhvr>
                                    </p:animEffect>
                                  </p:childTnLst>
                                  <p:subTnLst>
                                    <p:set>
                                      <p:cBhvr override="childStyle">
                                        <p:cTn dur="1" fill="hold" display="0" masterRel="sameClick" afterEffect="1">
                                          <p:stCondLst>
                                            <p:cond evt="end" delay="0">
                                              <p:tn val="417"/>
                                            </p:cond>
                                          </p:stCondLst>
                                        </p:cTn>
                                        <p:tgtEl>
                                          <p:spTgt spid="181"/>
                                        </p:tgtEl>
                                        <p:attrNameLst>
                                          <p:attrName>style.visibility</p:attrName>
                                        </p:attrNameLst>
                                      </p:cBhvr>
                                      <p:to>
                                        <p:strVal val="hidden"/>
                                      </p:to>
                                    </p:set>
                                  </p:subTnLst>
                                </p:cTn>
                              </p:par>
                              <p:par>
                                <p:cTn id="420" presetID="22" presetClass="entr" presetSubtype="1" repeatCount="17000" fill="hold" nodeType="withEffect">
                                  <p:stCondLst>
                                    <p:cond delay="0"/>
                                  </p:stCondLst>
                                  <p:childTnLst>
                                    <p:set>
                                      <p:cBhvr>
                                        <p:cTn id="421" dur="1" fill="hold">
                                          <p:stCondLst>
                                            <p:cond delay="0"/>
                                          </p:stCondLst>
                                        </p:cTn>
                                        <p:tgtEl>
                                          <p:spTgt spid="182"/>
                                        </p:tgtEl>
                                        <p:attrNameLst>
                                          <p:attrName>style.visibility</p:attrName>
                                        </p:attrNameLst>
                                      </p:cBhvr>
                                      <p:to>
                                        <p:strVal val="visible"/>
                                      </p:to>
                                    </p:set>
                                    <p:animEffect transition="in" filter="wipe(up)">
                                      <p:cBhvr>
                                        <p:cTn id="422" dur="500"/>
                                        <p:tgtEl>
                                          <p:spTgt spid="182"/>
                                        </p:tgtEl>
                                      </p:cBhvr>
                                    </p:animEffect>
                                  </p:childTnLst>
                                  <p:subTnLst>
                                    <p:set>
                                      <p:cBhvr override="childStyle">
                                        <p:cTn dur="1" fill="hold" display="0" masterRel="sameClick" afterEffect="1">
                                          <p:stCondLst>
                                            <p:cond evt="end" delay="0">
                                              <p:tn val="420"/>
                                            </p:cond>
                                          </p:stCondLst>
                                        </p:cTn>
                                        <p:tgtEl>
                                          <p:spTgt spid="182"/>
                                        </p:tgtEl>
                                        <p:attrNameLst>
                                          <p:attrName>style.visibility</p:attrName>
                                        </p:attrNameLst>
                                      </p:cBhvr>
                                      <p:to>
                                        <p:strVal val="hidden"/>
                                      </p:to>
                                    </p:set>
                                  </p:subTnLst>
                                </p:cTn>
                              </p:par>
                              <p:par>
                                <p:cTn id="423" presetID="22" presetClass="entr" presetSubtype="1" repeatCount="17000" fill="hold" nodeType="withEffect">
                                  <p:stCondLst>
                                    <p:cond delay="0"/>
                                  </p:stCondLst>
                                  <p:childTnLst>
                                    <p:set>
                                      <p:cBhvr>
                                        <p:cTn id="424" dur="1" fill="hold">
                                          <p:stCondLst>
                                            <p:cond delay="0"/>
                                          </p:stCondLst>
                                        </p:cTn>
                                        <p:tgtEl>
                                          <p:spTgt spid="183"/>
                                        </p:tgtEl>
                                        <p:attrNameLst>
                                          <p:attrName>style.visibility</p:attrName>
                                        </p:attrNameLst>
                                      </p:cBhvr>
                                      <p:to>
                                        <p:strVal val="visible"/>
                                      </p:to>
                                    </p:set>
                                    <p:animEffect transition="in" filter="wipe(up)">
                                      <p:cBhvr>
                                        <p:cTn id="425" dur="671"/>
                                        <p:tgtEl>
                                          <p:spTgt spid="183"/>
                                        </p:tgtEl>
                                      </p:cBhvr>
                                    </p:animEffect>
                                  </p:childTnLst>
                                  <p:subTnLst>
                                    <p:set>
                                      <p:cBhvr override="childStyle">
                                        <p:cTn dur="1" fill="hold" display="0" masterRel="sameClick" afterEffect="1">
                                          <p:stCondLst>
                                            <p:cond evt="end" delay="0">
                                              <p:tn val="423"/>
                                            </p:cond>
                                          </p:stCondLst>
                                        </p:cTn>
                                        <p:tgtEl>
                                          <p:spTgt spid="183"/>
                                        </p:tgtEl>
                                        <p:attrNameLst>
                                          <p:attrName>style.visibility</p:attrName>
                                        </p:attrNameLst>
                                      </p:cBhvr>
                                      <p:to>
                                        <p:strVal val="hidden"/>
                                      </p:to>
                                    </p:set>
                                  </p:subTnLst>
                                </p:cTn>
                              </p:par>
                              <p:par>
                                <p:cTn id="426" presetID="22" presetClass="entr" presetSubtype="1" repeatCount="17000" fill="hold" nodeType="withEffect">
                                  <p:stCondLst>
                                    <p:cond delay="0"/>
                                  </p:stCondLst>
                                  <p:childTnLst>
                                    <p:set>
                                      <p:cBhvr>
                                        <p:cTn id="427" dur="1" fill="hold">
                                          <p:stCondLst>
                                            <p:cond delay="0"/>
                                          </p:stCondLst>
                                        </p:cTn>
                                        <p:tgtEl>
                                          <p:spTgt spid="184"/>
                                        </p:tgtEl>
                                        <p:attrNameLst>
                                          <p:attrName>style.visibility</p:attrName>
                                        </p:attrNameLst>
                                      </p:cBhvr>
                                      <p:to>
                                        <p:strVal val="visible"/>
                                      </p:to>
                                    </p:set>
                                    <p:animEffect transition="in" filter="wipe(up)">
                                      <p:cBhvr>
                                        <p:cTn id="428" dur="600"/>
                                        <p:tgtEl>
                                          <p:spTgt spid="184"/>
                                        </p:tgtEl>
                                      </p:cBhvr>
                                    </p:animEffect>
                                  </p:childTnLst>
                                  <p:subTnLst>
                                    <p:set>
                                      <p:cBhvr override="childStyle">
                                        <p:cTn dur="1" fill="hold" display="0" masterRel="sameClick" afterEffect="1">
                                          <p:stCondLst>
                                            <p:cond evt="end" delay="0">
                                              <p:tn val="426"/>
                                            </p:cond>
                                          </p:stCondLst>
                                        </p:cTn>
                                        <p:tgtEl>
                                          <p:spTgt spid="184"/>
                                        </p:tgtEl>
                                        <p:attrNameLst>
                                          <p:attrName>style.visibility</p:attrName>
                                        </p:attrNameLst>
                                      </p:cBhvr>
                                      <p:to>
                                        <p:strVal val="hidden"/>
                                      </p:to>
                                    </p:set>
                                  </p:subTnLst>
                                </p:cTn>
                              </p:par>
                              <p:par>
                                <p:cTn id="429" presetID="22" presetClass="entr" presetSubtype="1" repeatCount="17000" fill="hold" nodeType="withEffect">
                                  <p:stCondLst>
                                    <p:cond delay="0"/>
                                  </p:stCondLst>
                                  <p:childTnLst>
                                    <p:set>
                                      <p:cBhvr>
                                        <p:cTn id="430" dur="1" fill="hold">
                                          <p:stCondLst>
                                            <p:cond delay="0"/>
                                          </p:stCondLst>
                                        </p:cTn>
                                        <p:tgtEl>
                                          <p:spTgt spid="185"/>
                                        </p:tgtEl>
                                        <p:attrNameLst>
                                          <p:attrName>style.visibility</p:attrName>
                                        </p:attrNameLst>
                                      </p:cBhvr>
                                      <p:to>
                                        <p:strVal val="visible"/>
                                      </p:to>
                                    </p:set>
                                    <p:animEffect transition="in" filter="wipe(up)">
                                      <p:cBhvr>
                                        <p:cTn id="431" dur="500"/>
                                        <p:tgtEl>
                                          <p:spTgt spid="185"/>
                                        </p:tgtEl>
                                      </p:cBhvr>
                                    </p:animEffect>
                                  </p:childTnLst>
                                  <p:subTnLst>
                                    <p:set>
                                      <p:cBhvr override="childStyle">
                                        <p:cTn dur="1" fill="hold" display="0" masterRel="sameClick" afterEffect="1">
                                          <p:stCondLst>
                                            <p:cond evt="end" delay="0">
                                              <p:tn val="429"/>
                                            </p:cond>
                                          </p:stCondLst>
                                        </p:cTn>
                                        <p:tgtEl>
                                          <p:spTgt spid="185"/>
                                        </p:tgtEl>
                                        <p:attrNameLst>
                                          <p:attrName>style.visibility</p:attrName>
                                        </p:attrNameLst>
                                      </p:cBhvr>
                                      <p:to>
                                        <p:strVal val="hidden"/>
                                      </p:to>
                                    </p:set>
                                  </p:subTnLst>
                                </p:cTn>
                              </p:par>
                              <p:par>
                                <p:cTn id="432" presetID="22" presetClass="entr" presetSubtype="1" repeatCount="17000" fill="hold" nodeType="withEffect">
                                  <p:stCondLst>
                                    <p:cond delay="0"/>
                                  </p:stCondLst>
                                  <p:childTnLst>
                                    <p:set>
                                      <p:cBhvr>
                                        <p:cTn id="433" dur="1" fill="hold">
                                          <p:stCondLst>
                                            <p:cond delay="0"/>
                                          </p:stCondLst>
                                        </p:cTn>
                                        <p:tgtEl>
                                          <p:spTgt spid="186"/>
                                        </p:tgtEl>
                                        <p:attrNameLst>
                                          <p:attrName>style.visibility</p:attrName>
                                        </p:attrNameLst>
                                      </p:cBhvr>
                                      <p:to>
                                        <p:strVal val="visible"/>
                                      </p:to>
                                    </p:set>
                                    <p:animEffect transition="in" filter="wipe(up)">
                                      <p:cBhvr>
                                        <p:cTn id="434" dur="500"/>
                                        <p:tgtEl>
                                          <p:spTgt spid="186"/>
                                        </p:tgtEl>
                                      </p:cBhvr>
                                    </p:animEffect>
                                  </p:childTnLst>
                                  <p:subTnLst>
                                    <p:set>
                                      <p:cBhvr override="childStyle">
                                        <p:cTn dur="1" fill="hold" display="0" masterRel="sameClick" afterEffect="1">
                                          <p:stCondLst>
                                            <p:cond evt="end" delay="0">
                                              <p:tn val="432"/>
                                            </p:cond>
                                          </p:stCondLst>
                                        </p:cTn>
                                        <p:tgtEl>
                                          <p:spTgt spid="186"/>
                                        </p:tgtEl>
                                        <p:attrNameLst>
                                          <p:attrName>style.visibility</p:attrName>
                                        </p:attrNameLst>
                                      </p:cBhvr>
                                      <p:to>
                                        <p:strVal val="hidden"/>
                                      </p:to>
                                    </p:set>
                                  </p:subTnLst>
                                </p:cTn>
                              </p:par>
                              <p:par>
                                <p:cTn id="435" presetID="22" presetClass="entr" presetSubtype="1" repeatCount="17000" fill="hold" nodeType="withEffect">
                                  <p:stCondLst>
                                    <p:cond delay="0"/>
                                  </p:stCondLst>
                                  <p:childTnLst>
                                    <p:set>
                                      <p:cBhvr>
                                        <p:cTn id="436" dur="1" fill="hold">
                                          <p:stCondLst>
                                            <p:cond delay="0"/>
                                          </p:stCondLst>
                                        </p:cTn>
                                        <p:tgtEl>
                                          <p:spTgt spid="187"/>
                                        </p:tgtEl>
                                        <p:attrNameLst>
                                          <p:attrName>style.visibility</p:attrName>
                                        </p:attrNameLst>
                                      </p:cBhvr>
                                      <p:to>
                                        <p:strVal val="visible"/>
                                      </p:to>
                                    </p:set>
                                    <p:animEffect transition="in" filter="wipe(up)">
                                      <p:cBhvr>
                                        <p:cTn id="437" dur="500"/>
                                        <p:tgtEl>
                                          <p:spTgt spid="187"/>
                                        </p:tgtEl>
                                      </p:cBhvr>
                                    </p:animEffect>
                                  </p:childTnLst>
                                  <p:subTnLst>
                                    <p:set>
                                      <p:cBhvr override="childStyle">
                                        <p:cTn dur="1" fill="hold" display="0" masterRel="sameClick" afterEffect="1">
                                          <p:stCondLst>
                                            <p:cond evt="end" delay="0">
                                              <p:tn val="435"/>
                                            </p:cond>
                                          </p:stCondLst>
                                        </p:cTn>
                                        <p:tgtEl>
                                          <p:spTgt spid="187"/>
                                        </p:tgtEl>
                                        <p:attrNameLst>
                                          <p:attrName>style.visibility</p:attrName>
                                        </p:attrNameLst>
                                      </p:cBhvr>
                                      <p:to>
                                        <p:strVal val="hidden"/>
                                      </p:to>
                                    </p:set>
                                  </p:subTnLst>
                                </p:cTn>
                              </p:par>
                              <p:par>
                                <p:cTn id="438" presetID="22" presetClass="entr" presetSubtype="1" repeatCount="17000" fill="hold" nodeType="withEffect">
                                  <p:stCondLst>
                                    <p:cond delay="0"/>
                                  </p:stCondLst>
                                  <p:childTnLst>
                                    <p:set>
                                      <p:cBhvr>
                                        <p:cTn id="439" dur="1" fill="hold">
                                          <p:stCondLst>
                                            <p:cond delay="0"/>
                                          </p:stCondLst>
                                        </p:cTn>
                                        <p:tgtEl>
                                          <p:spTgt spid="188"/>
                                        </p:tgtEl>
                                        <p:attrNameLst>
                                          <p:attrName>style.visibility</p:attrName>
                                        </p:attrNameLst>
                                      </p:cBhvr>
                                      <p:to>
                                        <p:strVal val="visible"/>
                                      </p:to>
                                    </p:set>
                                    <p:animEffect transition="in" filter="wipe(up)">
                                      <p:cBhvr>
                                        <p:cTn id="440" dur="653"/>
                                        <p:tgtEl>
                                          <p:spTgt spid="188"/>
                                        </p:tgtEl>
                                      </p:cBhvr>
                                    </p:animEffect>
                                  </p:childTnLst>
                                  <p:subTnLst>
                                    <p:set>
                                      <p:cBhvr override="childStyle">
                                        <p:cTn dur="1" fill="hold" display="0" masterRel="sameClick" afterEffect="1">
                                          <p:stCondLst>
                                            <p:cond evt="end" delay="0">
                                              <p:tn val="438"/>
                                            </p:cond>
                                          </p:stCondLst>
                                        </p:cTn>
                                        <p:tgtEl>
                                          <p:spTgt spid="188"/>
                                        </p:tgtEl>
                                        <p:attrNameLst>
                                          <p:attrName>style.visibility</p:attrName>
                                        </p:attrNameLst>
                                      </p:cBhvr>
                                      <p:to>
                                        <p:strVal val="hidden"/>
                                      </p:to>
                                    </p:set>
                                  </p:subTnLst>
                                </p:cTn>
                              </p:par>
                              <p:par>
                                <p:cTn id="441" presetID="22" presetClass="entr" presetSubtype="1" repeatCount="17000" fill="hold" nodeType="withEffect">
                                  <p:stCondLst>
                                    <p:cond delay="0"/>
                                  </p:stCondLst>
                                  <p:childTnLst>
                                    <p:set>
                                      <p:cBhvr>
                                        <p:cTn id="442" dur="1" fill="hold">
                                          <p:stCondLst>
                                            <p:cond delay="0"/>
                                          </p:stCondLst>
                                        </p:cTn>
                                        <p:tgtEl>
                                          <p:spTgt spid="189"/>
                                        </p:tgtEl>
                                        <p:attrNameLst>
                                          <p:attrName>style.visibility</p:attrName>
                                        </p:attrNameLst>
                                      </p:cBhvr>
                                      <p:to>
                                        <p:strVal val="visible"/>
                                      </p:to>
                                    </p:set>
                                    <p:animEffect transition="in" filter="wipe(up)">
                                      <p:cBhvr>
                                        <p:cTn id="443" dur="688"/>
                                        <p:tgtEl>
                                          <p:spTgt spid="189"/>
                                        </p:tgtEl>
                                      </p:cBhvr>
                                    </p:animEffect>
                                  </p:childTnLst>
                                  <p:subTnLst>
                                    <p:set>
                                      <p:cBhvr override="childStyle">
                                        <p:cTn dur="1" fill="hold" display="0" masterRel="sameClick" afterEffect="1">
                                          <p:stCondLst>
                                            <p:cond evt="end" delay="0">
                                              <p:tn val="441"/>
                                            </p:cond>
                                          </p:stCondLst>
                                        </p:cTn>
                                        <p:tgtEl>
                                          <p:spTgt spid="189"/>
                                        </p:tgtEl>
                                        <p:attrNameLst>
                                          <p:attrName>style.visibility</p:attrName>
                                        </p:attrNameLst>
                                      </p:cBhvr>
                                      <p:to>
                                        <p:strVal val="hidden"/>
                                      </p:to>
                                    </p:set>
                                  </p:subTnLst>
                                </p:cTn>
                              </p:par>
                              <p:par>
                                <p:cTn id="444" presetID="22" presetClass="entr" presetSubtype="1" repeatCount="17000" fill="hold" nodeType="withEffect">
                                  <p:stCondLst>
                                    <p:cond delay="7100"/>
                                  </p:stCondLst>
                                  <p:childTnLst>
                                    <p:set>
                                      <p:cBhvr>
                                        <p:cTn id="445" dur="1" fill="hold">
                                          <p:stCondLst>
                                            <p:cond delay="0"/>
                                          </p:stCondLst>
                                        </p:cTn>
                                        <p:tgtEl>
                                          <p:spTgt spid="190"/>
                                        </p:tgtEl>
                                        <p:attrNameLst>
                                          <p:attrName>style.visibility</p:attrName>
                                        </p:attrNameLst>
                                      </p:cBhvr>
                                      <p:to>
                                        <p:strVal val="visible"/>
                                      </p:to>
                                    </p:set>
                                    <p:animEffect transition="in" filter="wipe(up)">
                                      <p:cBhvr>
                                        <p:cTn id="446" dur="341"/>
                                        <p:tgtEl>
                                          <p:spTgt spid="190"/>
                                        </p:tgtEl>
                                      </p:cBhvr>
                                    </p:animEffect>
                                  </p:childTnLst>
                                  <p:subTnLst>
                                    <p:set>
                                      <p:cBhvr override="childStyle">
                                        <p:cTn dur="1" fill="hold" display="0" masterRel="sameClick" afterEffect="1">
                                          <p:stCondLst>
                                            <p:cond evt="end" delay="0">
                                              <p:tn val="444"/>
                                            </p:cond>
                                          </p:stCondLst>
                                        </p:cTn>
                                        <p:tgtEl>
                                          <p:spTgt spid="190"/>
                                        </p:tgtEl>
                                        <p:attrNameLst>
                                          <p:attrName>style.visibility</p:attrName>
                                        </p:attrNameLst>
                                      </p:cBhvr>
                                      <p:to>
                                        <p:strVal val="hidden"/>
                                      </p:to>
                                    </p:set>
                                  </p:subTnLst>
                                </p:cTn>
                              </p:par>
                              <p:par>
                                <p:cTn id="447" presetID="22" presetClass="exit" presetSubtype="1" fill="hold" grpId="1" nodeType="withEffect">
                                  <p:stCondLst>
                                    <p:cond delay="18000"/>
                                  </p:stCondLst>
                                  <p:childTnLst>
                                    <p:animEffect transition="out" filter="wipe(up)">
                                      <p:cBhvr>
                                        <p:cTn id="448" dur="17700"/>
                                        <p:tgtEl>
                                          <p:spTgt spid="89"/>
                                        </p:tgtEl>
                                      </p:cBhvr>
                                    </p:animEffect>
                                    <p:set>
                                      <p:cBhvr>
                                        <p:cTn id="449" dur="1" fill="hold">
                                          <p:stCondLst>
                                            <p:cond delay="17699"/>
                                          </p:stCondLst>
                                        </p:cTn>
                                        <p:tgtEl>
                                          <p:spTgt spid="8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2" grpId="0" animBg="1"/>
      <p:bldP spid="89" grpId="0" animBg="1"/>
      <p:bldP spid="89" grpId="1" animBg="1"/>
      <p:bldP spid="263" grpId="0" animBg="1"/>
      <p:bldP spid="192" grpId="0" animBg="1"/>
      <p:bldP spid="193" grpId="0" animBg="1"/>
      <p:bldP spid="19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TextBox 1"/>
          <p:cNvSpPr txBox="1">
            <a:spLocks noChangeArrowheads="1"/>
          </p:cNvSpPr>
          <p:nvPr/>
        </p:nvSpPr>
        <p:spPr bwMode="auto">
          <a:xfrm>
            <a:off x="0" y="1159988"/>
            <a:ext cx="9144000" cy="4247317"/>
          </a:xfrm>
          <a:prstGeom prst="rect">
            <a:avLst/>
          </a:prstGeom>
          <a:noFill/>
          <a:ln>
            <a:noFill/>
          </a:ln>
          <a:effectLst>
            <a:outerShdw blurRad="63500" dist="63500" dir="2700000" algn="tl" rotWithShape="0">
              <a:prstClr val="black">
                <a:alpha val="5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ctr"/>
            <a:r>
              <a:rPr lang="en-US" altLang="en-US" sz="5400" dirty="0" smtClean="0">
                <a:ln>
                  <a:solidFill>
                    <a:schemeClr val="bg1"/>
                  </a:solidFill>
                </a:ln>
                <a:solidFill>
                  <a:srgbClr val="FFC000"/>
                </a:solidFill>
                <a:latin typeface="Arial" panose="020B0604020202020204" pitchFamily="34" charset="0"/>
                <a:cs typeface="Arial" panose="020B0604020202020204" pitchFamily="34" charset="0"/>
              </a:rPr>
              <a:t>TEST BY </a:t>
            </a:r>
            <a:r>
              <a:rPr lang="en-US" altLang="en-US" sz="5400" dirty="0">
                <a:ln>
                  <a:solidFill>
                    <a:schemeClr val="bg1"/>
                  </a:solidFill>
                </a:ln>
                <a:solidFill>
                  <a:srgbClr val="FFC000"/>
                </a:solidFill>
                <a:latin typeface="Arial" panose="020B0604020202020204" pitchFamily="34" charset="0"/>
                <a:cs typeface="Arial" panose="020B0604020202020204" pitchFamily="34" charset="0"/>
              </a:rPr>
              <a:t>SEEP </a:t>
            </a:r>
            <a:r>
              <a:rPr lang="en-US" altLang="en-US" sz="5400" dirty="0" smtClean="0">
                <a:ln>
                  <a:solidFill>
                    <a:schemeClr val="bg1"/>
                  </a:solidFill>
                </a:ln>
                <a:solidFill>
                  <a:srgbClr val="FFC000"/>
                </a:solidFill>
                <a:latin typeface="Arial" panose="020B0604020202020204" pitchFamily="34" charset="0"/>
                <a:cs typeface="Arial" panose="020B0604020202020204" pitchFamily="34" charset="0"/>
              </a:rPr>
              <a:t>PRODUCTION</a:t>
            </a:r>
          </a:p>
          <a:p>
            <a:pPr algn="ctr"/>
            <a:r>
              <a:rPr lang="en-US" altLang="en-US" sz="5400" dirty="0" smtClean="0">
                <a:ln>
                  <a:solidFill>
                    <a:schemeClr val="bg1"/>
                  </a:solidFill>
                </a:ln>
                <a:solidFill>
                  <a:srgbClr val="FFC000"/>
                </a:solidFill>
                <a:latin typeface="Arial" panose="020B0604020202020204" pitchFamily="34" charset="0"/>
                <a:cs typeface="Arial" panose="020B0604020202020204" pitchFamily="34" charset="0"/>
              </a:rPr>
              <a:t>AND  CUMULATIVE</a:t>
            </a:r>
          </a:p>
          <a:p>
            <a:pPr algn="ctr"/>
            <a:r>
              <a:rPr lang="en-US" altLang="en-US" sz="5400" dirty="0" smtClean="0">
                <a:ln>
                  <a:solidFill>
                    <a:schemeClr val="bg1"/>
                  </a:solidFill>
                </a:ln>
                <a:solidFill>
                  <a:srgbClr val="FFC000"/>
                </a:solidFill>
                <a:latin typeface="Arial" panose="020B0604020202020204" pitchFamily="34" charset="0"/>
                <a:cs typeface="Arial" panose="020B0604020202020204" pitchFamily="34" charset="0"/>
              </a:rPr>
              <a:t>EXCESS, DEFICIT </a:t>
            </a:r>
            <a:r>
              <a:rPr lang="en-US" altLang="en-US" sz="5400" dirty="0">
                <a:ln>
                  <a:solidFill>
                    <a:schemeClr val="bg1"/>
                  </a:solidFill>
                </a:ln>
                <a:solidFill>
                  <a:srgbClr val="FFC000"/>
                </a:solidFill>
                <a:latin typeface="Arial" panose="020B0604020202020204" pitchFamily="34" charset="0"/>
                <a:cs typeface="Arial" panose="020B0604020202020204" pitchFamily="34" charset="0"/>
              </a:rPr>
              <a:t>ANALYSIS</a:t>
            </a:r>
          </a:p>
        </p:txBody>
      </p:sp>
    </p:spTree>
    <p:extLst>
      <p:ext uri="{BB962C8B-B14F-4D97-AF65-F5344CB8AC3E}">
        <p14:creationId xmlns:p14="http://schemas.microsoft.com/office/powerpoint/2010/main" val="67654866"/>
      </p:ext>
    </p:extLst>
  </p:cSld>
  <p:clrMapOvr>
    <a:masterClrMapping/>
  </p:clrMapOvr>
  <p:transition spd="med">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Rectangle 202"/>
          <p:cNvSpPr/>
          <p:nvPr/>
        </p:nvSpPr>
        <p:spPr bwMode="auto">
          <a:xfrm>
            <a:off x="297456" y="187287"/>
            <a:ext cx="8582139" cy="5849957"/>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67586"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2014 </a:t>
            </a:r>
            <a:r>
              <a:rPr lang="en-US" altLang="en-US" sz="2000" dirty="0">
                <a:solidFill>
                  <a:srgbClr val="CCECFF"/>
                </a:solidFill>
              </a:rPr>
              <a:t>April </a:t>
            </a:r>
            <a:r>
              <a:rPr lang="en-US" altLang="en-US" sz="2000" dirty="0" smtClean="0">
                <a:solidFill>
                  <a:srgbClr val="CCECFF"/>
                </a:solidFill>
              </a:rPr>
              <a:t>26, </a:t>
            </a:r>
            <a:r>
              <a:rPr lang="en-US" altLang="en-US" sz="2000" dirty="0">
                <a:solidFill>
                  <a:srgbClr val="CCECFF"/>
                </a:solidFill>
              </a:rPr>
              <a:t>PRR Report, 1999 CWRRI, Drought in Colorado, NOAA</a:t>
            </a:r>
          </a:p>
        </p:txBody>
      </p:sp>
      <p:sp>
        <p:nvSpPr>
          <p:cNvPr id="67587" name="Rectangle 6"/>
          <p:cNvSpPr>
            <a:spLocks noChangeArrowheads="1"/>
          </p:cNvSpPr>
          <p:nvPr/>
        </p:nvSpPr>
        <p:spPr bwMode="auto">
          <a:xfrm>
            <a:off x="279400" y="192088"/>
            <a:ext cx="8575675" cy="58499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
        <p:nvSpPr>
          <p:cNvPr id="4" name="Rectangle 5"/>
          <p:cNvSpPr>
            <a:spLocks noChangeArrowheads="1"/>
          </p:cNvSpPr>
          <p:nvPr/>
        </p:nvSpPr>
        <p:spPr bwMode="auto">
          <a:xfrm>
            <a:off x="854076" y="677862"/>
            <a:ext cx="7321550" cy="51276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 name="AutoShape 3"/>
          <p:cNvSpPr>
            <a:spLocks noChangeAspect="1" noChangeArrowheads="1" noTextEdit="1"/>
          </p:cNvSpPr>
          <p:nvPr/>
        </p:nvSpPr>
        <p:spPr bwMode="auto">
          <a:xfrm>
            <a:off x="300038" y="192087"/>
            <a:ext cx="8543925" cy="584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 name="Freeform 6"/>
          <p:cNvSpPr>
            <a:spLocks noEditPoints="1"/>
          </p:cNvSpPr>
          <p:nvPr/>
        </p:nvSpPr>
        <p:spPr bwMode="auto">
          <a:xfrm>
            <a:off x="852488" y="676275"/>
            <a:ext cx="7324725" cy="5130800"/>
          </a:xfrm>
          <a:custGeom>
            <a:avLst/>
            <a:gdLst>
              <a:gd name="T0" fmla="*/ 0 w 19224"/>
              <a:gd name="T1" fmla="*/ 4 h 13400"/>
              <a:gd name="T2" fmla="*/ 4 w 19224"/>
              <a:gd name="T3" fmla="*/ 0 h 13400"/>
              <a:gd name="T4" fmla="*/ 19220 w 19224"/>
              <a:gd name="T5" fmla="*/ 0 h 13400"/>
              <a:gd name="T6" fmla="*/ 19224 w 19224"/>
              <a:gd name="T7" fmla="*/ 4 h 13400"/>
              <a:gd name="T8" fmla="*/ 19224 w 19224"/>
              <a:gd name="T9" fmla="*/ 13396 h 13400"/>
              <a:gd name="T10" fmla="*/ 19220 w 19224"/>
              <a:gd name="T11" fmla="*/ 13400 h 13400"/>
              <a:gd name="T12" fmla="*/ 4 w 19224"/>
              <a:gd name="T13" fmla="*/ 13400 h 13400"/>
              <a:gd name="T14" fmla="*/ 0 w 19224"/>
              <a:gd name="T15" fmla="*/ 13396 h 13400"/>
              <a:gd name="T16" fmla="*/ 0 w 19224"/>
              <a:gd name="T17" fmla="*/ 4 h 13400"/>
              <a:gd name="T18" fmla="*/ 8 w 19224"/>
              <a:gd name="T19" fmla="*/ 13396 h 13400"/>
              <a:gd name="T20" fmla="*/ 4 w 19224"/>
              <a:gd name="T21" fmla="*/ 13392 h 13400"/>
              <a:gd name="T22" fmla="*/ 19220 w 19224"/>
              <a:gd name="T23" fmla="*/ 13392 h 13400"/>
              <a:gd name="T24" fmla="*/ 19216 w 19224"/>
              <a:gd name="T25" fmla="*/ 13396 h 13400"/>
              <a:gd name="T26" fmla="*/ 19216 w 19224"/>
              <a:gd name="T27" fmla="*/ 4 h 13400"/>
              <a:gd name="T28" fmla="*/ 19220 w 19224"/>
              <a:gd name="T29" fmla="*/ 8 h 13400"/>
              <a:gd name="T30" fmla="*/ 4 w 19224"/>
              <a:gd name="T31" fmla="*/ 8 h 13400"/>
              <a:gd name="T32" fmla="*/ 8 w 19224"/>
              <a:gd name="T33" fmla="*/ 4 h 13400"/>
              <a:gd name="T34" fmla="*/ 8 w 19224"/>
              <a:gd name="T35" fmla="*/ 13396 h 13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24" h="13400">
                <a:moveTo>
                  <a:pt x="0" y="4"/>
                </a:moveTo>
                <a:cubicBezTo>
                  <a:pt x="0" y="2"/>
                  <a:pt x="2" y="0"/>
                  <a:pt x="4" y="0"/>
                </a:cubicBezTo>
                <a:lnTo>
                  <a:pt x="19220" y="0"/>
                </a:lnTo>
                <a:cubicBezTo>
                  <a:pt x="19223" y="0"/>
                  <a:pt x="19224" y="2"/>
                  <a:pt x="19224" y="4"/>
                </a:cubicBezTo>
                <a:lnTo>
                  <a:pt x="19224" y="13396"/>
                </a:lnTo>
                <a:cubicBezTo>
                  <a:pt x="19224" y="13399"/>
                  <a:pt x="19223" y="13400"/>
                  <a:pt x="19220" y="13400"/>
                </a:cubicBezTo>
                <a:lnTo>
                  <a:pt x="4" y="13400"/>
                </a:lnTo>
                <a:cubicBezTo>
                  <a:pt x="2" y="13400"/>
                  <a:pt x="0" y="13399"/>
                  <a:pt x="0" y="13396"/>
                </a:cubicBezTo>
                <a:lnTo>
                  <a:pt x="0" y="4"/>
                </a:lnTo>
                <a:close/>
                <a:moveTo>
                  <a:pt x="8" y="13396"/>
                </a:moveTo>
                <a:lnTo>
                  <a:pt x="4" y="13392"/>
                </a:lnTo>
                <a:lnTo>
                  <a:pt x="19220" y="13392"/>
                </a:lnTo>
                <a:lnTo>
                  <a:pt x="19216" y="13396"/>
                </a:lnTo>
                <a:lnTo>
                  <a:pt x="19216" y="4"/>
                </a:lnTo>
                <a:lnTo>
                  <a:pt x="19220" y="8"/>
                </a:lnTo>
                <a:lnTo>
                  <a:pt x="4" y="8"/>
                </a:lnTo>
                <a:lnTo>
                  <a:pt x="8" y="4"/>
                </a:lnTo>
                <a:lnTo>
                  <a:pt x="8" y="13396"/>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 name="Rectangle 7"/>
          <p:cNvSpPr>
            <a:spLocks noChangeArrowheads="1"/>
          </p:cNvSpPr>
          <p:nvPr/>
        </p:nvSpPr>
        <p:spPr bwMode="auto">
          <a:xfrm>
            <a:off x="8174038" y="677862"/>
            <a:ext cx="3175" cy="512762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7" name="Freeform 8"/>
          <p:cNvSpPr>
            <a:spLocks noEditPoints="1"/>
          </p:cNvSpPr>
          <p:nvPr/>
        </p:nvSpPr>
        <p:spPr bwMode="auto">
          <a:xfrm>
            <a:off x="8145463" y="676275"/>
            <a:ext cx="60325" cy="5130800"/>
          </a:xfrm>
          <a:custGeom>
            <a:avLst/>
            <a:gdLst>
              <a:gd name="T0" fmla="*/ 38 w 38"/>
              <a:gd name="T1" fmla="*/ 3230 h 3232"/>
              <a:gd name="T2" fmla="*/ 0 w 38"/>
              <a:gd name="T3" fmla="*/ 3232 h 3232"/>
              <a:gd name="T4" fmla="*/ 0 w 38"/>
              <a:gd name="T5" fmla="*/ 2961 h 3232"/>
              <a:gd name="T6" fmla="*/ 38 w 38"/>
              <a:gd name="T7" fmla="*/ 2963 h 3232"/>
              <a:gd name="T8" fmla="*/ 0 w 38"/>
              <a:gd name="T9" fmla="*/ 2961 h 3232"/>
              <a:gd name="T10" fmla="*/ 38 w 38"/>
              <a:gd name="T11" fmla="*/ 2692 h 3232"/>
              <a:gd name="T12" fmla="*/ 0 w 38"/>
              <a:gd name="T13" fmla="*/ 2694 h 3232"/>
              <a:gd name="T14" fmla="*/ 0 w 38"/>
              <a:gd name="T15" fmla="*/ 2423 h 3232"/>
              <a:gd name="T16" fmla="*/ 38 w 38"/>
              <a:gd name="T17" fmla="*/ 2425 h 3232"/>
              <a:gd name="T18" fmla="*/ 0 w 38"/>
              <a:gd name="T19" fmla="*/ 2423 h 3232"/>
              <a:gd name="T20" fmla="*/ 38 w 38"/>
              <a:gd name="T21" fmla="*/ 2153 h 3232"/>
              <a:gd name="T22" fmla="*/ 0 w 38"/>
              <a:gd name="T23" fmla="*/ 2155 h 3232"/>
              <a:gd name="T24" fmla="*/ 0 w 38"/>
              <a:gd name="T25" fmla="*/ 1884 h 3232"/>
              <a:gd name="T26" fmla="*/ 38 w 38"/>
              <a:gd name="T27" fmla="*/ 1886 h 3232"/>
              <a:gd name="T28" fmla="*/ 0 w 38"/>
              <a:gd name="T29" fmla="*/ 1884 h 3232"/>
              <a:gd name="T30" fmla="*/ 38 w 38"/>
              <a:gd name="T31" fmla="*/ 1615 h 3232"/>
              <a:gd name="T32" fmla="*/ 0 w 38"/>
              <a:gd name="T33" fmla="*/ 1617 h 3232"/>
              <a:gd name="T34" fmla="*/ 0 w 38"/>
              <a:gd name="T35" fmla="*/ 1346 h 3232"/>
              <a:gd name="T36" fmla="*/ 38 w 38"/>
              <a:gd name="T37" fmla="*/ 1348 h 3232"/>
              <a:gd name="T38" fmla="*/ 0 w 38"/>
              <a:gd name="T39" fmla="*/ 1346 h 3232"/>
              <a:gd name="T40" fmla="*/ 38 w 38"/>
              <a:gd name="T41" fmla="*/ 1077 h 3232"/>
              <a:gd name="T42" fmla="*/ 0 w 38"/>
              <a:gd name="T43" fmla="*/ 1079 h 3232"/>
              <a:gd name="T44" fmla="*/ 0 w 38"/>
              <a:gd name="T45" fmla="*/ 808 h 3232"/>
              <a:gd name="T46" fmla="*/ 38 w 38"/>
              <a:gd name="T47" fmla="*/ 810 h 3232"/>
              <a:gd name="T48" fmla="*/ 0 w 38"/>
              <a:gd name="T49" fmla="*/ 808 h 3232"/>
              <a:gd name="T50" fmla="*/ 38 w 38"/>
              <a:gd name="T51" fmla="*/ 539 h 3232"/>
              <a:gd name="T52" fmla="*/ 0 w 38"/>
              <a:gd name="T53" fmla="*/ 541 h 3232"/>
              <a:gd name="T54" fmla="*/ 0 w 38"/>
              <a:gd name="T55" fmla="*/ 269 h 3232"/>
              <a:gd name="T56" fmla="*/ 38 w 38"/>
              <a:gd name="T57" fmla="*/ 271 h 3232"/>
              <a:gd name="T58" fmla="*/ 0 w 38"/>
              <a:gd name="T59" fmla="*/ 269 h 3232"/>
              <a:gd name="T60" fmla="*/ 38 w 38"/>
              <a:gd name="T61" fmla="*/ 0 h 3232"/>
              <a:gd name="T62" fmla="*/ 0 w 38"/>
              <a:gd name="T63" fmla="*/ 2 h 3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3232">
                <a:moveTo>
                  <a:pt x="0" y="3230"/>
                </a:moveTo>
                <a:lnTo>
                  <a:pt x="38" y="3230"/>
                </a:lnTo>
                <a:lnTo>
                  <a:pt x="38" y="3232"/>
                </a:lnTo>
                <a:lnTo>
                  <a:pt x="0" y="3232"/>
                </a:lnTo>
                <a:lnTo>
                  <a:pt x="0" y="3230"/>
                </a:lnTo>
                <a:close/>
                <a:moveTo>
                  <a:pt x="0" y="2961"/>
                </a:moveTo>
                <a:lnTo>
                  <a:pt x="38" y="2961"/>
                </a:lnTo>
                <a:lnTo>
                  <a:pt x="38" y="2963"/>
                </a:lnTo>
                <a:lnTo>
                  <a:pt x="0" y="2963"/>
                </a:lnTo>
                <a:lnTo>
                  <a:pt x="0" y="2961"/>
                </a:lnTo>
                <a:close/>
                <a:moveTo>
                  <a:pt x="0" y="2692"/>
                </a:moveTo>
                <a:lnTo>
                  <a:pt x="38" y="2692"/>
                </a:lnTo>
                <a:lnTo>
                  <a:pt x="38" y="2694"/>
                </a:lnTo>
                <a:lnTo>
                  <a:pt x="0" y="2694"/>
                </a:lnTo>
                <a:lnTo>
                  <a:pt x="0" y="2692"/>
                </a:lnTo>
                <a:close/>
                <a:moveTo>
                  <a:pt x="0" y="2423"/>
                </a:moveTo>
                <a:lnTo>
                  <a:pt x="38" y="2423"/>
                </a:lnTo>
                <a:lnTo>
                  <a:pt x="38" y="2425"/>
                </a:lnTo>
                <a:lnTo>
                  <a:pt x="0" y="2425"/>
                </a:lnTo>
                <a:lnTo>
                  <a:pt x="0" y="2423"/>
                </a:lnTo>
                <a:close/>
                <a:moveTo>
                  <a:pt x="0" y="2153"/>
                </a:moveTo>
                <a:lnTo>
                  <a:pt x="38" y="2153"/>
                </a:lnTo>
                <a:lnTo>
                  <a:pt x="38" y="2155"/>
                </a:lnTo>
                <a:lnTo>
                  <a:pt x="0" y="2155"/>
                </a:lnTo>
                <a:lnTo>
                  <a:pt x="0" y="2153"/>
                </a:lnTo>
                <a:close/>
                <a:moveTo>
                  <a:pt x="0" y="1884"/>
                </a:moveTo>
                <a:lnTo>
                  <a:pt x="38" y="1884"/>
                </a:lnTo>
                <a:lnTo>
                  <a:pt x="38" y="1886"/>
                </a:lnTo>
                <a:lnTo>
                  <a:pt x="0" y="1886"/>
                </a:lnTo>
                <a:lnTo>
                  <a:pt x="0" y="1884"/>
                </a:lnTo>
                <a:close/>
                <a:moveTo>
                  <a:pt x="0" y="1615"/>
                </a:moveTo>
                <a:lnTo>
                  <a:pt x="38" y="1615"/>
                </a:lnTo>
                <a:lnTo>
                  <a:pt x="38" y="1617"/>
                </a:lnTo>
                <a:lnTo>
                  <a:pt x="0" y="1617"/>
                </a:lnTo>
                <a:lnTo>
                  <a:pt x="0" y="1615"/>
                </a:lnTo>
                <a:close/>
                <a:moveTo>
                  <a:pt x="0" y="1346"/>
                </a:moveTo>
                <a:lnTo>
                  <a:pt x="38" y="1346"/>
                </a:lnTo>
                <a:lnTo>
                  <a:pt x="38" y="1348"/>
                </a:lnTo>
                <a:lnTo>
                  <a:pt x="0" y="1348"/>
                </a:lnTo>
                <a:lnTo>
                  <a:pt x="0" y="1346"/>
                </a:lnTo>
                <a:close/>
                <a:moveTo>
                  <a:pt x="0" y="1077"/>
                </a:moveTo>
                <a:lnTo>
                  <a:pt x="38" y="1077"/>
                </a:lnTo>
                <a:lnTo>
                  <a:pt x="38" y="1079"/>
                </a:lnTo>
                <a:lnTo>
                  <a:pt x="0" y="1079"/>
                </a:lnTo>
                <a:lnTo>
                  <a:pt x="0" y="1077"/>
                </a:lnTo>
                <a:close/>
                <a:moveTo>
                  <a:pt x="0" y="808"/>
                </a:moveTo>
                <a:lnTo>
                  <a:pt x="38" y="808"/>
                </a:lnTo>
                <a:lnTo>
                  <a:pt x="38" y="810"/>
                </a:lnTo>
                <a:lnTo>
                  <a:pt x="0" y="810"/>
                </a:lnTo>
                <a:lnTo>
                  <a:pt x="0" y="808"/>
                </a:lnTo>
                <a:close/>
                <a:moveTo>
                  <a:pt x="0" y="539"/>
                </a:moveTo>
                <a:lnTo>
                  <a:pt x="38" y="539"/>
                </a:lnTo>
                <a:lnTo>
                  <a:pt x="38" y="541"/>
                </a:lnTo>
                <a:lnTo>
                  <a:pt x="0" y="541"/>
                </a:lnTo>
                <a:lnTo>
                  <a:pt x="0" y="539"/>
                </a:lnTo>
                <a:close/>
                <a:moveTo>
                  <a:pt x="0" y="269"/>
                </a:moveTo>
                <a:lnTo>
                  <a:pt x="38" y="269"/>
                </a:lnTo>
                <a:lnTo>
                  <a:pt x="38" y="271"/>
                </a:lnTo>
                <a:lnTo>
                  <a:pt x="0" y="271"/>
                </a:lnTo>
                <a:lnTo>
                  <a:pt x="0" y="269"/>
                </a:lnTo>
                <a:close/>
                <a:moveTo>
                  <a:pt x="0" y="0"/>
                </a:moveTo>
                <a:lnTo>
                  <a:pt x="38" y="0"/>
                </a:lnTo>
                <a:lnTo>
                  <a:pt x="38" y="2"/>
                </a:lnTo>
                <a:lnTo>
                  <a:pt x="0" y="2"/>
                </a:lnTo>
                <a:lnTo>
                  <a:pt x="0"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8" name="Rectangle 9"/>
          <p:cNvSpPr>
            <a:spLocks noChangeArrowheads="1"/>
          </p:cNvSpPr>
          <p:nvPr/>
        </p:nvSpPr>
        <p:spPr bwMode="auto">
          <a:xfrm>
            <a:off x="852488" y="677862"/>
            <a:ext cx="3175" cy="512762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10"/>
          <p:cNvSpPr>
            <a:spLocks noEditPoints="1"/>
          </p:cNvSpPr>
          <p:nvPr/>
        </p:nvSpPr>
        <p:spPr bwMode="auto">
          <a:xfrm>
            <a:off x="823913" y="676275"/>
            <a:ext cx="52388" cy="5130800"/>
          </a:xfrm>
          <a:custGeom>
            <a:avLst/>
            <a:gdLst>
              <a:gd name="T0" fmla="*/ 33 w 33"/>
              <a:gd name="T1" fmla="*/ 3191 h 3232"/>
              <a:gd name="T2" fmla="*/ 19 w 33"/>
              <a:gd name="T3" fmla="*/ 3108 h 3232"/>
              <a:gd name="T4" fmla="*/ 19 w 33"/>
              <a:gd name="T5" fmla="*/ 3070 h 3232"/>
              <a:gd name="T6" fmla="*/ 33 w 33"/>
              <a:gd name="T7" fmla="*/ 2988 h 3232"/>
              <a:gd name="T8" fmla="*/ 19 w 33"/>
              <a:gd name="T9" fmla="*/ 2947 h 3232"/>
              <a:gd name="T10" fmla="*/ 33 w 33"/>
              <a:gd name="T11" fmla="*/ 2868 h 3232"/>
              <a:gd name="T12" fmla="*/ 19 w 33"/>
              <a:gd name="T13" fmla="*/ 2785 h 3232"/>
              <a:gd name="T14" fmla="*/ 19 w 33"/>
              <a:gd name="T15" fmla="*/ 2748 h 3232"/>
              <a:gd name="T16" fmla="*/ 33 w 33"/>
              <a:gd name="T17" fmla="*/ 2665 h 3232"/>
              <a:gd name="T18" fmla="*/ 19 w 33"/>
              <a:gd name="T19" fmla="*/ 2624 h 3232"/>
              <a:gd name="T20" fmla="*/ 33 w 33"/>
              <a:gd name="T21" fmla="*/ 2545 h 3232"/>
              <a:gd name="T22" fmla="*/ 19 w 33"/>
              <a:gd name="T23" fmla="*/ 2463 h 3232"/>
              <a:gd name="T24" fmla="*/ 19 w 33"/>
              <a:gd name="T25" fmla="*/ 2425 h 3232"/>
              <a:gd name="T26" fmla="*/ 33 w 33"/>
              <a:gd name="T27" fmla="*/ 2342 h 3232"/>
              <a:gd name="T28" fmla="*/ 19 w 33"/>
              <a:gd name="T29" fmla="*/ 2301 h 3232"/>
              <a:gd name="T30" fmla="*/ 33 w 33"/>
              <a:gd name="T31" fmla="*/ 2223 h 3232"/>
              <a:gd name="T32" fmla="*/ 19 w 33"/>
              <a:gd name="T33" fmla="*/ 2140 h 3232"/>
              <a:gd name="T34" fmla="*/ 19 w 33"/>
              <a:gd name="T35" fmla="*/ 2101 h 3232"/>
              <a:gd name="T36" fmla="*/ 33 w 33"/>
              <a:gd name="T37" fmla="*/ 2018 h 3232"/>
              <a:gd name="T38" fmla="*/ 19 w 33"/>
              <a:gd name="T39" fmla="*/ 1979 h 3232"/>
              <a:gd name="T40" fmla="*/ 33 w 33"/>
              <a:gd name="T41" fmla="*/ 1900 h 3232"/>
              <a:gd name="T42" fmla="*/ 19 w 33"/>
              <a:gd name="T43" fmla="*/ 1817 h 3232"/>
              <a:gd name="T44" fmla="*/ 19 w 33"/>
              <a:gd name="T45" fmla="*/ 1778 h 3232"/>
              <a:gd name="T46" fmla="*/ 33 w 33"/>
              <a:gd name="T47" fmla="*/ 1696 h 3232"/>
              <a:gd name="T48" fmla="*/ 19 w 33"/>
              <a:gd name="T49" fmla="*/ 1656 h 3232"/>
              <a:gd name="T50" fmla="*/ 33 w 33"/>
              <a:gd name="T51" fmla="*/ 1577 h 3232"/>
              <a:gd name="T52" fmla="*/ 19 w 33"/>
              <a:gd name="T53" fmla="*/ 1494 h 3232"/>
              <a:gd name="T54" fmla="*/ 19 w 33"/>
              <a:gd name="T55" fmla="*/ 1456 h 3232"/>
              <a:gd name="T56" fmla="*/ 33 w 33"/>
              <a:gd name="T57" fmla="*/ 1373 h 3232"/>
              <a:gd name="T58" fmla="*/ 19 w 33"/>
              <a:gd name="T59" fmla="*/ 1333 h 3232"/>
              <a:gd name="T60" fmla="*/ 33 w 33"/>
              <a:gd name="T61" fmla="*/ 1253 h 3232"/>
              <a:gd name="T62" fmla="*/ 19 w 33"/>
              <a:gd name="T63" fmla="*/ 1171 h 3232"/>
              <a:gd name="T64" fmla="*/ 19 w 33"/>
              <a:gd name="T65" fmla="*/ 1133 h 3232"/>
              <a:gd name="T66" fmla="*/ 33 w 33"/>
              <a:gd name="T67" fmla="*/ 1050 h 3232"/>
              <a:gd name="T68" fmla="*/ 19 w 33"/>
              <a:gd name="T69" fmla="*/ 1009 h 3232"/>
              <a:gd name="T70" fmla="*/ 33 w 33"/>
              <a:gd name="T71" fmla="*/ 931 h 3232"/>
              <a:gd name="T72" fmla="*/ 19 w 33"/>
              <a:gd name="T73" fmla="*/ 848 h 3232"/>
              <a:gd name="T74" fmla="*/ 19 w 33"/>
              <a:gd name="T75" fmla="*/ 810 h 3232"/>
              <a:gd name="T76" fmla="*/ 33 w 33"/>
              <a:gd name="T77" fmla="*/ 728 h 3232"/>
              <a:gd name="T78" fmla="*/ 19 w 33"/>
              <a:gd name="T79" fmla="*/ 687 h 3232"/>
              <a:gd name="T80" fmla="*/ 33 w 33"/>
              <a:gd name="T81" fmla="*/ 608 h 3232"/>
              <a:gd name="T82" fmla="*/ 19 w 33"/>
              <a:gd name="T83" fmla="*/ 525 h 3232"/>
              <a:gd name="T84" fmla="*/ 19 w 33"/>
              <a:gd name="T85" fmla="*/ 487 h 3232"/>
              <a:gd name="T86" fmla="*/ 33 w 33"/>
              <a:gd name="T87" fmla="*/ 405 h 3232"/>
              <a:gd name="T88" fmla="*/ 19 w 33"/>
              <a:gd name="T89" fmla="*/ 364 h 3232"/>
              <a:gd name="T90" fmla="*/ 33 w 33"/>
              <a:gd name="T91" fmla="*/ 285 h 3232"/>
              <a:gd name="T92" fmla="*/ 19 w 33"/>
              <a:gd name="T93" fmla="*/ 203 h 3232"/>
              <a:gd name="T94" fmla="*/ 19 w 33"/>
              <a:gd name="T95" fmla="*/ 164 h 3232"/>
              <a:gd name="T96" fmla="*/ 33 w 33"/>
              <a:gd name="T97" fmla="*/ 81 h 3232"/>
              <a:gd name="T98" fmla="*/ 19 w 33"/>
              <a:gd name="T99" fmla="*/ 41 h 3232"/>
              <a:gd name="T100" fmla="*/ 19 w 33"/>
              <a:gd name="T101" fmla="*/ 3232 h 3232"/>
              <a:gd name="T102" fmla="*/ 0 w 33"/>
              <a:gd name="T103" fmla="*/ 2826 h 3232"/>
              <a:gd name="T104" fmla="*/ 0 w 33"/>
              <a:gd name="T105" fmla="*/ 2626 h 3232"/>
              <a:gd name="T106" fmla="*/ 19 w 33"/>
              <a:gd name="T107" fmla="*/ 2221 h 3232"/>
              <a:gd name="T108" fmla="*/ 0 w 33"/>
              <a:gd name="T109" fmla="*/ 2018 h 3232"/>
              <a:gd name="T110" fmla="*/ 19 w 33"/>
              <a:gd name="T111" fmla="*/ 1617 h 3232"/>
              <a:gd name="T112" fmla="*/ 0 w 33"/>
              <a:gd name="T113" fmla="*/ 1212 h 3232"/>
              <a:gd name="T114" fmla="*/ 0 w 33"/>
              <a:gd name="T115" fmla="*/ 1011 h 3232"/>
              <a:gd name="T116" fmla="*/ 19 w 33"/>
              <a:gd name="T117" fmla="*/ 606 h 3232"/>
              <a:gd name="T118" fmla="*/ 0 w 33"/>
              <a:gd name="T119" fmla="*/ 405 h 3232"/>
              <a:gd name="T120" fmla="*/ 19 w 33"/>
              <a:gd name="T121" fmla="*/ 2 h 3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 h="3232">
                <a:moveTo>
                  <a:pt x="19" y="3230"/>
                </a:moveTo>
                <a:lnTo>
                  <a:pt x="33" y="3230"/>
                </a:lnTo>
                <a:lnTo>
                  <a:pt x="33" y="3232"/>
                </a:lnTo>
                <a:lnTo>
                  <a:pt x="19" y="3232"/>
                </a:lnTo>
                <a:lnTo>
                  <a:pt x="19" y="3230"/>
                </a:lnTo>
                <a:close/>
                <a:moveTo>
                  <a:pt x="19" y="3190"/>
                </a:moveTo>
                <a:lnTo>
                  <a:pt x="33" y="3190"/>
                </a:lnTo>
                <a:lnTo>
                  <a:pt x="33" y="3191"/>
                </a:lnTo>
                <a:lnTo>
                  <a:pt x="19" y="3191"/>
                </a:lnTo>
                <a:lnTo>
                  <a:pt x="19" y="3190"/>
                </a:lnTo>
                <a:close/>
                <a:moveTo>
                  <a:pt x="19" y="3149"/>
                </a:moveTo>
                <a:lnTo>
                  <a:pt x="33" y="3149"/>
                </a:lnTo>
                <a:lnTo>
                  <a:pt x="33" y="3151"/>
                </a:lnTo>
                <a:lnTo>
                  <a:pt x="19" y="3151"/>
                </a:lnTo>
                <a:lnTo>
                  <a:pt x="19" y="3149"/>
                </a:lnTo>
                <a:close/>
                <a:moveTo>
                  <a:pt x="19" y="3108"/>
                </a:moveTo>
                <a:lnTo>
                  <a:pt x="33" y="3108"/>
                </a:lnTo>
                <a:lnTo>
                  <a:pt x="33" y="3110"/>
                </a:lnTo>
                <a:lnTo>
                  <a:pt x="19" y="3110"/>
                </a:lnTo>
                <a:lnTo>
                  <a:pt x="19" y="3108"/>
                </a:lnTo>
                <a:close/>
                <a:moveTo>
                  <a:pt x="19" y="3068"/>
                </a:moveTo>
                <a:lnTo>
                  <a:pt x="33" y="3068"/>
                </a:lnTo>
                <a:lnTo>
                  <a:pt x="33" y="3070"/>
                </a:lnTo>
                <a:lnTo>
                  <a:pt x="19" y="3070"/>
                </a:lnTo>
                <a:lnTo>
                  <a:pt x="19" y="3068"/>
                </a:lnTo>
                <a:close/>
                <a:moveTo>
                  <a:pt x="19" y="3027"/>
                </a:moveTo>
                <a:lnTo>
                  <a:pt x="33" y="3027"/>
                </a:lnTo>
                <a:lnTo>
                  <a:pt x="33" y="3029"/>
                </a:lnTo>
                <a:lnTo>
                  <a:pt x="19" y="3029"/>
                </a:lnTo>
                <a:lnTo>
                  <a:pt x="19" y="3027"/>
                </a:lnTo>
                <a:close/>
                <a:moveTo>
                  <a:pt x="19" y="2988"/>
                </a:moveTo>
                <a:lnTo>
                  <a:pt x="33" y="2988"/>
                </a:lnTo>
                <a:lnTo>
                  <a:pt x="33" y="2990"/>
                </a:lnTo>
                <a:lnTo>
                  <a:pt x="19" y="2990"/>
                </a:lnTo>
                <a:lnTo>
                  <a:pt x="19" y="2988"/>
                </a:lnTo>
                <a:close/>
                <a:moveTo>
                  <a:pt x="19" y="2947"/>
                </a:moveTo>
                <a:lnTo>
                  <a:pt x="33" y="2947"/>
                </a:lnTo>
                <a:lnTo>
                  <a:pt x="33" y="2949"/>
                </a:lnTo>
                <a:lnTo>
                  <a:pt x="19" y="2949"/>
                </a:lnTo>
                <a:lnTo>
                  <a:pt x="19" y="2947"/>
                </a:lnTo>
                <a:close/>
                <a:moveTo>
                  <a:pt x="19" y="2907"/>
                </a:moveTo>
                <a:lnTo>
                  <a:pt x="33" y="2907"/>
                </a:lnTo>
                <a:lnTo>
                  <a:pt x="33" y="2909"/>
                </a:lnTo>
                <a:lnTo>
                  <a:pt x="19" y="2909"/>
                </a:lnTo>
                <a:lnTo>
                  <a:pt x="19" y="2907"/>
                </a:lnTo>
                <a:close/>
                <a:moveTo>
                  <a:pt x="19" y="2866"/>
                </a:moveTo>
                <a:lnTo>
                  <a:pt x="33" y="2866"/>
                </a:lnTo>
                <a:lnTo>
                  <a:pt x="33" y="2868"/>
                </a:lnTo>
                <a:lnTo>
                  <a:pt x="19" y="2868"/>
                </a:lnTo>
                <a:lnTo>
                  <a:pt x="19" y="2866"/>
                </a:lnTo>
                <a:close/>
                <a:moveTo>
                  <a:pt x="19" y="2826"/>
                </a:moveTo>
                <a:lnTo>
                  <a:pt x="33" y="2826"/>
                </a:lnTo>
                <a:lnTo>
                  <a:pt x="33" y="2828"/>
                </a:lnTo>
                <a:lnTo>
                  <a:pt x="19" y="2828"/>
                </a:lnTo>
                <a:lnTo>
                  <a:pt x="19" y="2826"/>
                </a:lnTo>
                <a:close/>
                <a:moveTo>
                  <a:pt x="19" y="2785"/>
                </a:moveTo>
                <a:lnTo>
                  <a:pt x="33" y="2785"/>
                </a:lnTo>
                <a:lnTo>
                  <a:pt x="33" y="2787"/>
                </a:lnTo>
                <a:lnTo>
                  <a:pt x="19" y="2787"/>
                </a:lnTo>
                <a:lnTo>
                  <a:pt x="19" y="2785"/>
                </a:lnTo>
                <a:close/>
                <a:moveTo>
                  <a:pt x="19" y="2746"/>
                </a:moveTo>
                <a:lnTo>
                  <a:pt x="33" y="2746"/>
                </a:lnTo>
                <a:lnTo>
                  <a:pt x="33" y="2748"/>
                </a:lnTo>
                <a:lnTo>
                  <a:pt x="19" y="2748"/>
                </a:lnTo>
                <a:lnTo>
                  <a:pt x="19" y="2746"/>
                </a:lnTo>
                <a:close/>
                <a:moveTo>
                  <a:pt x="19" y="2705"/>
                </a:moveTo>
                <a:lnTo>
                  <a:pt x="33" y="2705"/>
                </a:lnTo>
                <a:lnTo>
                  <a:pt x="33" y="2707"/>
                </a:lnTo>
                <a:lnTo>
                  <a:pt x="19" y="2707"/>
                </a:lnTo>
                <a:lnTo>
                  <a:pt x="19" y="2705"/>
                </a:lnTo>
                <a:close/>
                <a:moveTo>
                  <a:pt x="19" y="2665"/>
                </a:moveTo>
                <a:lnTo>
                  <a:pt x="33" y="2665"/>
                </a:lnTo>
                <a:lnTo>
                  <a:pt x="33" y="2667"/>
                </a:lnTo>
                <a:lnTo>
                  <a:pt x="19" y="2667"/>
                </a:lnTo>
                <a:lnTo>
                  <a:pt x="19" y="2665"/>
                </a:lnTo>
                <a:close/>
                <a:moveTo>
                  <a:pt x="19" y="2624"/>
                </a:moveTo>
                <a:lnTo>
                  <a:pt x="33" y="2624"/>
                </a:lnTo>
                <a:lnTo>
                  <a:pt x="33" y="2626"/>
                </a:lnTo>
                <a:lnTo>
                  <a:pt x="19" y="2626"/>
                </a:lnTo>
                <a:lnTo>
                  <a:pt x="19" y="2624"/>
                </a:lnTo>
                <a:close/>
                <a:moveTo>
                  <a:pt x="19" y="2584"/>
                </a:moveTo>
                <a:lnTo>
                  <a:pt x="33" y="2584"/>
                </a:lnTo>
                <a:lnTo>
                  <a:pt x="33" y="2586"/>
                </a:lnTo>
                <a:lnTo>
                  <a:pt x="19" y="2586"/>
                </a:lnTo>
                <a:lnTo>
                  <a:pt x="19" y="2584"/>
                </a:lnTo>
                <a:close/>
                <a:moveTo>
                  <a:pt x="19" y="2543"/>
                </a:moveTo>
                <a:lnTo>
                  <a:pt x="33" y="2543"/>
                </a:lnTo>
                <a:lnTo>
                  <a:pt x="33" y="2545"/>
                </a:lnTo>
                <a:lnTo>
                  <a:pt x="19" y="2545"/>
                </a:lnTo>
                <a:lnTo>
                  <a:pt x="19" y="2543"/>
                </a:lnTo>
                <a:close/>
                <a:moveTo>
                  <a:pt x="19" y="2503"/>
                </a:moveTo>
                <a:lnTo>
                  <a:pt x="33" y="2503"/>
                </a:lnTo>
                <a:lnTo>
                  <a:pt x="33" y="2505"/>
                </a:lnTo>
                <a:lnTo>
                  <a:pt x="19" y="2505"/>
                </a:lnTo>
                <a:lnTo>
                  <a:pt x="19" y="2503"/>
                </a:lnTo>
                <a:close/>
                <a:moveTo>
                  <a:pt x="19" y="2463"/>
                </a:moveTo>
                <a:lnTo>
                  <a:pt x="33" y="2463"/>
                </a:lnTo>
                <a:lnTo>
                  <a:pt x="33" y="2465"/>
                </a:lnTo>
                <a:lnTo>
                  <a:pt x="19" y="2465"/>
                </a:lnTo>
                <a:lnTo>
                  <a:pt x="19" y="2463"/>
                </a:lnTo>
                <a:close/>
                <a:moveTo>
                  <a:pt x="19" y="2423"/>
                </a:moveTo>
                <a:lnTo>
                  <a:pt x="33" y="2423"/>
                </a:lnTo>
                <a:lnTo>
                  <a:pt x="33" y="2425"/>
                </a:lnTo>
                <a:lnTo>
                  <a:pt x="19" y="2425"/>
                </a:lnTo>
                <a:lnTo>
                  <a:pt x="19" y="2423"/>
                </a:lnTo>
                <a:close/>
                <a:moveTo>
                  <a:pt x="19" y="2382"/>
                </a:moveTo>
                <a:lnTo>
                  <a:pt x="33" y="2382"/>
                </a:lnTo>
                <a:lnTo>
                  <a:pt x="33" y="2384"/>
                </a:lnTo>
                <a:lnTo>
                  <a:pt x="19" y="2384"/>
                </a:lnTo>
                <a:lnTo>
                  <a:pt x="19" y="2382"/>
                </a:lnTo>
                <a:close/>
                <a:moveTo>
                  <a:pt x="19" y="2342"/>
                </a:moveTo>
                <a:lnTo>
                  <a:pt x="33" y="2342"/>
                </a:lnTo>
                <a:lnTo>
                  <a:pt x="33" y="2344"/>
                </a:lnTo>
                <a:lnTo>
                  <a:pt x="19" y="2344"/>
                </a:lnTo>
                <a:lnTo>
                  <a:pt x="19" y="2342"/>
                </a:lnTo>
                <a:close/>
                <a:moveTo>
                  <a:pt x="19" y="2301"/>
                </a:moveTo>
                <a:lnTo>
                  <a:pt x="33" y="2301"/>
                </a:lnTo>
                <a:lnTo>
                  <a:pt x="33" y="2303"/>
                </a:lnTo>
                <a:lnTo>
                  <a:pt x="19" y="2303"/>
                </a:lnTo>
                <a:lnTo>
                  <a:pt x="19" y="2301"/>
                </a:lnTo>
                <a:close/>
                <a:moveTo>
                  <a:pt x="19" y="2261"/>
                </a:moveTo>
                <a:lnTo>
                  <a:pt x="33" y="2261"/>
                </a:lnTo>
                <a:lnTo>
                  <a:pt x="33" y="2262"/>
                </a:lnTo>
                <a:lnTo>
                  <a:pt x="19" y="2262"/>
                </a:lnTo>
                <a:lnTo>
                  <a:pt x="19" y="2261"/>
                </a:lnTo>
                <a:close/>
                <a:moveTo>
                  <a:pt x="19" y="2221"/>
                </a:moveTo>
                <a:lnTo>
                  <a:pt x="33" y="2221"/>
                </a:lnTo>
                <a:lnTo>
                  <a:pt x="33" y="2223"/>
                </a:lnTo>
                <a:lnTo>
                  <a:pt x="19" y="2223"/>
                </a:lnTo>
                <a:lnTo>
                  <a:pt x="19" y="2221"/>
                </a:lnTo>
                <a:close/>
                <a:moveTo>
                  <a:pt x="19" y="2180"/>
                </a:moveTo>
                <a:lnTo>
                  <a:pt x="33" y="2180"/>
                </a:lnTo>
                <a:lnTo>
                  <a:pt x="33" y="2182"/>
                </a:lnTo>
                <a:lnTo>
                  <a:pt x="19" y="2182"/>
                </a:lnTo>
                <a:lnTo>
                  <a:pt x="19" y="2180"/>
                </a:lnTo>
                <a:close/>
                <a:moveTo>
                  <a:pt x="19" y="2140"/>
                </a:moveTo>
                <a:lnTo>
                  <a:pt x="33" y="2140"/>
                </a:lnTo>
                <a:lnTo>
                  <a:pt x="33" y="2142"/>
                </a:lnTo>
                <a:lnTo>
                  <a:pt x="19" y="2142"/>
                </a:lnTo>
                <a:lnTo>
                  <a:pt x="19" y="2140"/>
                </a:lnTo>
                <a:close/>
                <a:moveTo>
                  <a:pt x="19" y="2099"/>
                </a:moveTo>
                <a:lnTo>
                  <a:pt x="33" y="2099"/>
                </a:lnTo>
                <a:lnTo>
                  <a:pt x="33" y="2101"/>
                </a:lnTo>
                <a:lnTo>
                  <a:pt x="19" y="2101"/>
                </a:lnTo>
                <a:lnTo>
                  <a:pt x="19" y="2099"/>
                </a:lnTo>
                <a:close/>
                <a:moveTo>
                  <a:pt x="19" y="2059"/>
                </a:moveTo>
                <a:lnTo>
                  <a:pt x="33" y="2059"/>
                </a:lnTo>
                <a:lnTo>
                  <a:pt x="33" y="2061"/>
                </a:lnTo>
                <a:lnTo>
                  <a:pt x="19" y="2061"/>
                </a:lnTo>
                <a:lnTo>
                  <a:pt x="19" y="2059"/>
                </a:lnTo>
                <a:close/>
                <a:moveTo>
                  <a:pt x="19" y="2018"/>
                </a:moveTo>
                <a:lnTo>
                  <a:pt x="33" y="2018"/>
                </a:lnTo>
                <a:lnTo>
                  <a:pt x="33" y="2020"/>
                </a:lnTo>
                <a:lnTo>
                  <a:pt x="19" y="2020"/>
                </a:lnTo>
                <a:lnTo>
                  <a:pt x="19" y="2018"/>
                </a:lnTo>
                <a:close/>
                <a:moveTo>
                  <a:pt x="19" y="1979"/>
                </a:moveTo>
                <a:lnTo>
                  <a:pt x="33" y="1979"/>
                </a:lnTo>
                <a:lnTo>
                  <a:pt x="33" y="1981"/>
                </a:lnTo>
                <a:lnTo>
                  <a:pt x="19" y="1981"/>
                </a:lnTo>
                <a:lnTo>
                  <a:pt x="19" y="1979"/>
                </a:lnTo>
                <a:close/>
                <a:moveTo>
                  <a:pt x="19" y="1938"/>
                </a:moveTo>
                <a:lnTo>
                  <a:pt x="33" y="1938"/>
                </a:lnTo>
                <a:lnTo>
                  <a:pt x="33" y="1940"/>
                </a:lnTo>
                <a:lnTo>
                  <a:pt x="19" y="1940"/>
                </a:lnTo>
                <a:lnTo>
                  <a:pt x="19" y="1938"/>
                </a:lnTo>
                <a:close/>
                <a:moveTo>
                  <a:pt x="19" y="1898"/>
                </a:moveTo>
                <a:lnTo>
                  <a:pt x="33" y="1898"/>
                </a:lnTo>
                <a:lnTo>
                  <a:pt x="33" y="1900"/>
                </a:lnTo>
                <a:lnTo>
                  <a:pt x="19" y="1900"/>
                </a:lnTo>
                <a:lnTo>
                  <a:pt x="19" y="1898"/>
                </a:lnTo>
                <a:close/>
                <a:moveTo>
                  <a:pt x="19" y="1857"/>
                </a:moveTo>
                <a:lnTo>
                  <a:pt x="33" y="1857"/>
                </a:lnTo>
                <a:lnTo>
                  <a:pt x="33" y="1859"/>
                </a:lnTo>
                <a:lnTo>
                  <a:pt x="19" y="1859"/>
                </a:lnTo>
                <a:lnTo>
                  <a:pt x="19" y="1857"/>
                </a:lnTo>
                <a:close/>
                <a:moveTo>
                  <a:pt x="19" y="1817"/>
                </a:moveTo>
                <a:lnTo>
                  <a:pt x="33" y="1817"/>
                </a:lnTo>
                <a:lnTo>
                  <a:pt x="33" y="1819"/>
                </a:lnTo>
                <a:lnTo>
                  <a:pt x="19" y="1819"/>
                </a:lnTo>
                <a:lnTo>
                  <a:pt x="19" y="1817"/>
                </a:lnTo>
                <a:close/>
                <a:moveTo>
                  <a:pt x="19" y="1776"/>
                </a:moveTo>
                <a:lnTo>
                  <a:pt x="33" y="1776"/>
                </a:lnTo>
                <a:lnTo>
                  <a:pt x="33" y="1778"/>
                </a:lnTo>
                <a:lnTo>
                  <a:pt x="19" y="1778"/>
                </a:lnTo>
                <a:lnTo>
                  <a:pt x="19" y="1776"/>
                </a:lnTo>
                <a:close/>
                <a:moveTo>
                  <a:pt x="19" y="1737"/>
                </a:moveTo>
                <a:lnTo>
                  <a:pt x="33" y="1737"/>
                </a:lnTo>
                <a:lnTo>
                  <a:pt x="33" y="1739"/>
                </a:lnTo>
                <a:lnTo>
                  <a:pt x="19" y="1739"/>
                </a:lnTo>
                <a:lnTo>
                  <a:pt x="19" y="1737"/>
                </a:lnTo>
                <a:close/>
                <a:moveTo>
                  <a:pt x="19" y="1696"/>
                </a:moveTo>
                <a:lnTo>
                  <a:pt x="33" y="1696"/>
                </a:lnTo>
                <a:lnTo>
                  <a:pt x="33" y="1698"/>
                </a:lnTo>
                <a:lnTo>
                  <a:pt x="19" y="1698"/>
                </a:lnTo>
                <a:lnTo>
                  <a:pt x="19" y="1696"/>
                </a:lnTo>
                <a:close/>
                <a:moveTo>
                  <a:pt x="19" y="1656"/>
                </a:moveTo>
                <a:lnTo>
                  <a:pt x="33" y="1656"/>
                </a:lnTo>
                <a:lnTo>
                  <a:pt x="33" y="1658"/>
                </a:lnTo>
                <a:lnTo>
                  <a:pt x="19" y="1658"/>
                </a:lnTo>
                <a:lnTo>
                  <a:pt x="19" y="1656"/>
                </a:lnTo>
                <a:close/>
                <a:moveTo>
                  <a:pt x="19" y="1615"/>
                </a:moveTo>
                <a:lnTo>
                  <a:pt x="33" y="1615"/>
                </a:lnTo>
                <a:lnTo>
                  <a:pt x="33" y="1617"/>
                </a:lnTo>
                <a:lnTo>
                  <a:pt x="19" y="1617"/>
                </a:lnTo>
                <a:lnTo>
                  <a:pt x="19" y="1615"/>
                </a:lnTo>
                <a:close/>
                <a:moveTo>
                  <a:pt x="19" y="1575"/>
                </a:moveTo>
                <a:lnTo>
                  <a:pt x="33" y="1575"/>
                </a:lnTo>
                <a:lnTo>
                  <a:pt x="33" y="1577"/>
                </a:lnTo>
                <a:lnTo>
                  <a:pt x="19" y="1577"/>
                </a:lnTo>
                <a:lnTo>
                  <a:pt x="19" y="1575"/>
                </a:lnTo>
                <a:close/>
                <a:moveTo>
                  <a:pt x="19" y="1534"/>
                </a:moveTo>
                <a:lnTo>
                  <a:pt x="33" y="1534"/>
                </a:lnTo>
                <a:lnTo>
                  <a:pt x="33" y="1536"/>
                </a:lnTo>
                <a:lnTo>
                  <a:pt x="19" y="1536"/>
                </a:lnTo>
                <a:lnTo>
                  <a:pt x="19" y="1534"/>
                </a:lnTo>
                <a:close/>
                <a:moveTo>
                  <a:pt x="19" y="1494"/>
                </a:moveTo>
                <a:lnTo>
                  <a:pt x="33" y="1494"/>
                </a:lnTo>
                <a:lnTo>
                  <a:pt x="33" y="1496"/>
                </a:lnTo>
                <a:lnTo>
                  <a:pt x="19" y="1496"/>
                </a:lnTo>
                <a:lnTo>
                  <a:pt x="19" y="1494"/>
                </a:lnTo>
                <a:close/>
                <a:moveTo>
                  <a:pt x="19" y="1454"/>
                </a:moveTo>
                <a:lnTo>
                  <a:pt x="33" y="1454"/>
                </a:lnTo>
                <a:lnTo>
                  <a:pt x="33" y="1456"/>
                </a:lnTo>
                <a:lnTo>
                  <a:pt x="19" y="1456"/>
                </a:lnTo>
                <a:lnTo>
                  <a:pt x="19" y="1454"/>
                </a:lnTo>
                <a:close/>
                <a:moveTo>
                  <a:pt x="19" y="1414"/>
                </a:moveTo>
                <a:lnTo>
                  <a:pt x="33" y="1414"/>
                </a:lnTo>
                <a:lnTo>
                  <a:pt x="33" y="1415"/>
                </a:lnTo>
                <a:lnTo>
                  <a:pt x="19" y="1415"/>
                </a:lnTo>
                <a:lnTo>
                  <a:pt x="19" y="1414"/>
                </a:lnTo>
                <a:close/>
                <a:moveTo>
                  <a:pt x="19" y="1373"/>
                </a:moveTo>
                <a:lnTo>
                  <a:pt x="33" y="1373"/>
                </a:lnTo>
                <a:lnTo>
                  <a:pt x="33" y="1375"/>
                </a:lnTo>
                <a:lnTo>
                  <a:pt x="19" y="1375"/>
                </a:lnTo>
                <a:lnTo>
                  <a:pt x="19" y="1373"/>
                </a:lnTo>
                <a:close/>
                <a:moveTo>
                  <a:pt x="19" y="1333"/>
                </a:moveTo>
                <a:lnTo>
                  <a:pt x="33" y="1333"/>
                </a:lnTo>
                <a:lnTo>
                  <a:pt x="33" y="1334"/>
                </a:lnTo>
                <a:lnTo>
                  <a:pt x="19" y="1334"/>
                </a:lnTo>
                <a:lnTo>
                  <a:pt x="19" y="1333"/>
                </a:lnTo>
                <a:close/>
                <a:moveTo>
                  <a:pt x="19" y="1292"/>
                </a:moveTo>
                <a:lnTo>
                  <a:pt x="33" y="1292"/>
                </a:lnTo>
                <a:lnTo>
                  <a:pt x="33" y="1294"/>
                </a:lnTo>
                <a:lnTo>
                  <a:pt x="19" y="1294"/>
                </a:lnTo>
                <a:lnTo>
                  <a:pt x="19" y="1292"/>
                </a:lnTo>
                <a:close/>
                <a:moveTo>
                  <a:pt x="19" y="1251"/>
                </a:moveTo>
                <a:lnTo>
                  <a:pt x="33" y="1251"/>
                </a:lnTo>
                <a:lnTo>
                  <a:pt x="33" y="1253"/>
                </a:lnTo>
                <a:lnTo>
                  <a:pt x="19" y="1253"/>
                </a:lnTo>
                <a:lnTo>
                  <a:pt x="19" y="1251"/>
                </a:lnTo>
                <a:close/>
                <a:moveTo>
                  <a:pt x="19" y="1212"/>
                </a:moveTo>
                <a:lnTo>
                  <a:pt x="33" y="1212"/>
                </a:lnTo>
                <a:lnTo>
                  <a:pt x="33" y="1214"/>
                </a:lnTo>
                <a:lnTo>
                  <a:pt x="19" y="1214"/>
                </a:lnTo>
                <a:lnTo>
                  <a:pt x="19" y="1212"/>
                </a:lnTo>
                <a:close/>
                <a:moveTo>
                  <a:pt x="19" y="1171"/>
                </a:moveTo>
                <a:lnTo>
                  <a:pt x="33" y="1171"/>
                </a:lnTo>
                <a:lnTo>
                  <a:pt x="33" y="1173"/>
                </a:lnTo>
                <a:lnTo>
                  <a:pt x="19" y="1173"/>
                </a:lnTo>
                <a:lnTo>
                  <a:pt x="19" y="1171"/>
                </a:lnTo>
                <a:close/>
                <a:moveTo>
                  <a:pt x="19" y="1131"/>
                </a:moveTo>
                <a:lnTo>
                  <a:pt x="33" y="1131"/>
                </a:lnTo>
                <a:lnTo>
                  <a:pt x="33" y="1133"/>
                </a:lnTo>
                <a:lnTo>
                  <a:pt x="19" y="1133"/>
                </a:lnTo>
                <a:lnTo>
                  <a:pt x="19" y="1131"/>
                </a:lnTo>
                <a:close/>
                <a:moveTo>
                  <a:pt x="19" y="1090"/>
                </a:moveTo>
                <a:lnTo>
                  <a:pt x="33" y="1090"/>
                </a:lnTo>
                <a:lnTo>
                  <a:pt x="33" y="1092"/>
                </a:lnTo>
                <a:lnTo>
                  <a:pt x="19" y="1092"/>
                </a:lnTo>
                <a:lnTo>
                  <a:pt x="19" y="1090"/>
                </a:lnTo>
                <a:close/>
                <a:moveTo>
                  <a:pt x="19" y="1050"/>
                </a:moveTo>
                <a:lnTo>
                  <a:pt x="33" y="1050"/>
                </a:lnTo>
                <a:lnTo>
                  <a:pt x="33" y="1052"/>
                </a:lnTo>
                <a:lnTo>
                  <a:pt x="19" y="1052"/>
                </a:lnTo>
                <a:lnTo>
                  <a:pt x="19" y="1050"/>
                </a:lnTo>
                <a:close/>
                <a:moveTo>
                  <a:pt x="19" y="1009"/>
                </a:moveTo>
                <a:lnTo>
                  <a:pt x="33" y="1009"/>
                </a:lnTo>
                <a:lnTo>
                  <a:pt x="33" y="1011"/>
                </a:lnTo>
                <a:lnTo>
                  <a:pt x="19" y="1011"/>
                </a:lnTo>
                <a:lnTo>
                  <a:pt x="19" y="1009"/>
                </a:lnTo>
                <a:close/>
                <a:moveTo>
                  <a:pt x="19" y="970"/>
                </a:moveTo>
                <a:lnTo>
                  <a:pt x="33" y="970"/>
                </a:lnTo>
                <a:lnTo>
                  <a:pt x="33" y="972"/>
                </a:lnTo>
                <a:lnTo>
                  <a:pt x="19" y="972"/>
                </a:lnTo>
                <a:lnTo>
                  <a:pt x="19" y="970"/>
                </a:lnTo>
                <a:close/>
                <a:moveTo>
                  <a:pt x="19" y="929"/>
                </a:moveTo>
                <a:lnTo>
                  <a:pt x="33" y="929"/>
                </a:lnTo>
                <a:lnTo>
                  <a:pt x="33" y="931"/>
                </a:lnTo>
                <a:lnTo>
                  <a:pt x="19" y="931"/>
                </a:lnTo>
                <a:lnTo>
                  <a:pt x="19" y="929"/>
                </a:lnTo>
                <a:close/>
                <a:moveTo>
                  <a:pt x="19" y="889"/>
                </a:moveTo>
                <a:lnTo>
                  <a:pt x="33" y="889"/>
                </a:lnTo>
                <a:lnTo>
                  <a:pt x="33" y="891"/>
                </a:lnTo>
                <a:lnTo>
                  <a:pt x="19" y="891"/>
                </a:lnTo>
                <a:lnTo>
                  <a:pt x="19" y="889"/>
                </a:lnTo>
                <a:close/>
                <a:moveTo>
                  <a:pt x="19" y="848"/>
                </a:moveTo>
                <a:lnTo>
                  <a:pt x="33" y="848"/>
                </a:lnTo>
                <a:lnTo>
                  <a:pt x="33" y="850"/>
                </a:lnTo>
                <a:lnTo>
                  <a:pt x="19" y="850"/>
                </a:lnTo>
                <a:lnTo>
                  <a:pt x="19" y="848"/>
                </a:lnTo>
                <a:close/>
                <a:moveTo>
                  <a:pt x="19" y="808"/>
                </a:moveTo>
                <a:lnTo>
                  <a:pt x="33" y="808"/>
                </a:lnTo>
                <a:lnTo>
                  <a:pt x="33" y="810"/>
                </a:lnTo>
                <a:lnTo>
                  <a:pt x="19" y="810"/>
                </a:lnTo>
                <a:lnTo>
                  <a:pt x="19" y="808"/>
                </a:lnTo>
                <a:close/>
                <a:moveTo>
                  <a:pt x="19" y="767"/>
                </a:moveTo>
                <a:lnTo>
                  <a:pt x="33" y="767"/>
                </a:lnTo>
                <a:lnTo>
                  <a:pt x="33" y="769"/>
                </a:lnTo>
                <a:lnTo>
                  <a:pt x="19" y="769"/>
                </a:lnTo>
                <a:lnTo>
                  <a:pt x="19" y="767"/>
                </a:lnTo>
                <a:close/>
                <a:moveTo>
                  <a:pt x="19" y="728"/>
                </a:moveTo>
                <a:lnTo>
                  <a:pt x="33" y="728"/>
                </a:lnTo>
                <a:lnTo>
                  <a:pt x="33" y="730"/>
                </a:lnTo>
                <a:lnTo>
                  <a:pt x="19" y="730"/>
                </a:lnTo>
                <a:lnTo>
                  <a:pt x="19" y="728"/>
                </a:lnTo>
                <a:close/>
                <a:moveTo>
                  <a:pt x="19" y="687"/>
                </a:moveTo>
                <a:lnTo>
                  <a:pt x="33" y="687"/>
                </a:lnTo>
                <a:lnTo>
                  <a:pt x="33" y="689"/>
                </a:lnTo>
                <a:lnTo>
                  <a:pt x="19" y="689"/>
                </a:lnTo>
                <a:lnTo>
                  <a:pt x="19" y="687"/>
                </a:lnTo>
                <a:close/>
                <a:moveTo>
                  <a:pt x="19" y="647"/>
                </a:moveTo>
                <a:lnTo>
                  <a:pt x="33" y="647"/>
                </a:lnTo>
                <a:lnTo>
                  <a:pt x="33" y="649"/>
                </a:lnTo>
                <a:lnTo>
                  <a:pt x="19" y="649"/>
                </a:lnTo>
                <a:lnTo>
                  <a:pt x="19" y="647"/>
                </a:lnTo>
                <a:close/>
                <a:moveTo>
                  <a:pt x="19" y="606"/>
                </a:moveTo>
                <a:lnTo>
                  <a:pt x="33" y="606"/>
                </a:lnTo>
                <a:lnTo>
                  <a:pt x="33" y="608"/>
                </a:lnTo>
                <a:lnTo>
                  <a:pt x="19" y="608"/>
                </a:lnTo>
                <a:lnTo>
                  <a:pt x="19" y="606"/>
                </a:lnTo>
                <a:close/>
                <a:moveTo>
                  <a:pt x="19" y="566"/>
                </a:moveTo>
                <a:lnTo>
                  <a:pt x="33" y="566"/>
                </a:lnTo>
                <a:lnTo>
                  <a:pt x="33" y="568"/>
                </a:lnTo>
                <a:lnTo>
                  <a:pt x="19" y="568"/>
                </a:lnTo>
                <a:lnTo>
                  <a:pt x="19" y="566"/>
                </a:lnTo>
                <a:close/>
                <a:moveTo>
                  <a:pt x="19" y="525"/>
                </a:moveTo>
                <a:lnTo>
                  <a:pt x="33" y="525"/>
                </a:lnTo>
                <a:lnTo>
                  <a:pt x="33" y="527"/>
                </a:lnTo>
                <a:lnTo>
                  <a:pt x="19" y="527"/>
                </a:lnTo>
                <a:lnTo>
                  <a:pt x="19" y="525"/>
                </a:lnTo>
                <a:close/>
                <a:moveTo>
                  <a:pt x="19" y="485"/>
                </a:moveTo>
                <a:lnTo>
                  <a:pt x="33" y="485"/>
                </a:lnTo>
                <a:lnTo>
                  <a:pt x="33" y="487"/>
                </a:lnTo>
                <a:lnTo>
                  <a:pt x="19" y="487"/>
                </a:lnTo>
                <a:lnTo>
                  <a:pt x="19" y="485"/>
                </a:lnTo>
                <a:close/>
                <a:moveTo>
                  <a:pt x="19" y="445"/>
                </a:moveTo>
                <a:lnTo>
                  <a:pt x="33" y="445"/>
                </a:lnTo>
                <a:lnTo>
                  <a:pt x="33" y="447"/>
                </a:lnTo>
                <a:lnTo>
                  <a:pt x="19" y="447"/>
                </a:lnTo>
                <a:lnTo>
                  <a:pt x="19" y="445"/>
                </a:lnTo>
                <a:close/>
                <a:moveTo>
                  <a:pt x="19" y="405"/>
                </a:moveTo>
                <a:lnTo>
                  <a:pt x="33" y="405"/>
                </a:lnTo>
                <a:lnTo>
                  <a:pt x="33" y="406"/>
                </a:lnTo>
                <a:lnTo>
                  <a:pt x="19" y="406"/>
                </a:lnTo>
                <a:lnTo>
                  <a:pt x="19" y="405"/>
                </a:lnTo>
                <a:close/>
                <a:moveTo>
                  <a:pt x="19" y="364"/>
                </a:moveTo>
                <a:lnTo>
                  <a:pt x="33" y="364"/>
                </a:lnTo>
                <a:lnTo>
                  <a:pt x="33" y="366"/>
                </a:lnTo>
                <a:lnTo>
                  <a:pt x="19" y="366"/>
                </a:lnTo>
                <a:lnTo>
                  <a:pt x="19" y="364"/>
                </a:lnTo>
                <a:close/>
                <a:moveTo>
                  <a:pt x="19" y="323"/>
                </a:moveTo>
                <a:lnTo>
                  <a:pt x="33" y="323"/>
                </a:lnTo>
                <a:lnTo>
                  <a:pt x="33" y="325"/>
                </a:lnTo>
                <a:lnTo>
                  <a:pt x="19" y="325"/>
                </a:lnTo>
                <a:lnTo>
                  <a:pt x="19" y="323"/>
                </a:lnTo>
                <a:close/>
                <a:moveTo>
                  <a:pt x="19" y="283"/>
                </a:moveTo>
                <a:lnTo>
                  <a:pt x="33" y="283"/>
                </a:lnTo>
                <a:lnTo>
                  <a:pt x="33" y="285"/>
                </a:lnTo>
                <a:lnTo>
                  <a:pt x="19" y="285"/>
                </a:lnTo>
                <a:lnTo>
                  <a:pt x="19" y="283"/>
                </a:lnTo>
                <a:close/>
                <a:moveTo>
                  <a:pt x="19" y="242"/>
                </a:moveTo>
                <a:lnTo>
                  <a:pt x="33" y="242"/>
                </a:lnTo>
                <a:lnTo>
                  <a:pt x="33" y="244"/>
                </a:lnTo>
                <a:lnTo>
                  <a:pt x="19" y="244"/>
                </a:lnTo>
                <a:lnTo>
                  <a:pt x="19" y="242"/>
                </a:lnTo>
                <a:close/>
                <a:moveTo>
                  <a:pt x="19" y="203"/>
                </a:moveTo>
                <a:lnTo>
                  <a:pt x="33" y="203"/>
                </a:lnTo>
                <a:lnTo>
                  <a:pt x="33" y="205"/>
                </a:lnTo>
                <a:lnTo>
                  <a:pt x="19" y="205"/>
                </a:lnTo>
                <a:lnTo>
                  <a:pt x="19" y="203"/>
                </a:lnTo>
                <a:close/>
                <a:moveTo>
                  <a:pt x="19" y="162"/>
                </a:moveTo>
                <a:lnTo>
                  <a:pt x="33" y="162"/>
                </a:lnTo>
                <a:lnTo>
                  <a:pt x="33" y="164"/>
                </a:lnTo>
                <a:lnTo>
                  <a:pt x="19" y="164"/>
                </a:lnTo>
                <a:lnTo>
                  <a:pt x="19" y="162"/>
                </a:lnTo>
                <a:close/>
                <a:moveTo>
                  <a:pt x="19" y="122"/>
                </a:moveTo>
                <a:lnTo>
                  <a:pt x="33" y="122"/>
                </a:lnTo>
                <a:lnTo>
                  <a:pt x="33" y="124"/>
                </a:lnTo>
                <a:lnTo>
                  <a:pt x="19" y="124"/>
                </a:lnTo>
                <a:lnTo>
                  <a:pt x="19" y="122"/>
                </a:lnTo>
                <a:close/>
                <a:moveTo>
                  <a:pt x="19" y="81"/>
                </a:moveTo>
                <a:lnTo>
                  <a:pt x="33" y="81"/>
                </a:lnTo>
                <a:lnTo>
                  <a:pt x="33" y="83"/>
                </a:lnTo>
                <a:lnTo>
                  <a:pt x="19" y="83"/>
                </a:lnTo>
                <a:lnTo>
                  <a:pt x="19" y="81"/>
                </a:lnTo>
                <a:close/>
                <a:moveTo>
                  <a:pt x="19" y="41"/>
                </a:moveTo>
                <a:lnTo>
                  <a:pt x="33" y="41"/>
                </a:lnTo>
                <a:lnTo>
                  <a:pt x="33" y="43"/>
                </a:lnTo>
                <a:lnTo>
                  <a:pt x="19" y="43"/>
                </a:lnTo>
                <a:lnTo>
                  <a:pt x="19" y="41"/>
                </a:lnTo>
                <a:close/>
                <a:moveTo>
                  <a:pt x="19" y="0"/>
                </a:moveTo>
                <a:lnTo>
                  <a:pt x="33" y="0"/>
                </a:lnTo>
                <a:lnTo>
                  <a:pt x="33" y="2"/>
                </a:lnTo>
                <a:lnTo>
                  <a:pt x="19" y="2"/>
                </a:lnTo>
                <a:lnTo>
                  <a:pt x="19" y="0"/>
                </a:lnTo>
                <a:close/>
                <a:moveTo>
                  <a:pt x="0" y="3230"/>
                </a:moveTo>
                <a:lnTo>
                  <a:pt x="19" y="3230"/>
                </a:lnTo>
                <a:lnTo>
                  <a:pt x="19" y="3232"/>
                </a:lnTo>
                <a:lnTo>
                  <a:pt x="0" y="3232"/>
                </a:lnTo>
                <a:lnTo>
                  <a:pt x="0" y="3230"/>
                </a:lnTo>
                <a:close/>
                <a:moveTo>
                  <a:pt x="0" y="3027"/>
                </a:moveTo>
                <a:lnTo>
                  <a:pt x="19" y="3027"/>
                </a:lnTo>
                <a:lnTo>
                  <a:pt x="19" y="3029"/>
                </a:lnTo>
                <a:lnTo>
                  <a:pt x="0" y="3029"/>
                </a:lnTo>
                <a:lnTo>
                  <a:pt x="0" y="3027"/>
                </a:lnTo>
                <a:close/>
                <a:moveTo>
                  <a:pt x="0" y="2826"/>
                </a:moveTo>
                <a:lnTo>
                  <a:pt x="19" y="2826"/>
                </a:lnTo>
                <a:lnTo>
                  <a:pt x="19" y="2828"/>
                </a:lnTo>
                <a:lnTo>
                  <a:pt x="0" y="2828"/>
                </a:lnTo>
                <a:lnTo>
                  <a:pt x="0" y="2826"/>
                </a:lnTo>
                <a:close/>
                <a:moveTo>
                  <a:pt x="0" y="2624"/>
                </a:moveTo>
                <a:lnTo>
                  <a:pt x="19" y="2624"/>
                </a:lnTo>
                <a:lnTo>
                  <a:pt x="19" y="2626"/>
                </a:lnTo>
                <a:lnTo>
                  <a:pt x="0" y="2626"/>
                </a:lnTo>
                <a:lnTo>
                  <a:pt x="0" y="2624"/>
                </a:lnTo>
                <a:close/>
                <a:moveTo>
                  <a:pt x="0" y="2423"/>
                </a:moveTo>
                <a:lnTo>
                  <a:pt x="19" y="2423"/>
                </a:lnTo>
                <a:lnTo>
                  <a:pt x="19" y="2425"/>
                </a:lnTo>
                <a:lnTo>
                  <a:pt x="0" y="2425"/>
                </a:lnTo>
                <a:lnTo>
                  <a:pt x="0" y="2423"/>
                </a:lnTo>
                <a:close/>
                <a:moveTo>
                  <a:pt x="0" y="2221"/>
                </a:moveTo>
                <a:lnTo>
                  <a:pt x="19" y="2221"/>
                </a:lnTo>
                <a:lnTo>
                  <a:pt x="19" y="2223"/>
                </a:lnTo>
                <a:lnTo>
                  <a:pt x="0" y="2223"/>
                </a:lnTo>
                <a:lnTo>
                  <a:pt x="0" y="2221"/>
                </a:lnTo>
                <a:close/>
                <a:moveTo>
                  <a:pt x="0" y="2018"/>
                </a:moveTo>
                <a:lnTo>
                  <a:pt x="19" y="2018"/>
                </a:lnTo>
                <a:lnTo>
                  <a:pt x="19" y="2020"/>
                </a:lnTo>
                <a:lnTo>
                  <a:pt x="0" y="2020"/>
                </a:lnTo>
                <a:lnTo>
                  <a:pt x="0" y="2018"/>
                </a:lnTo>
                <a:close/>
                <a:moveTo>
                  <a:pt x="0" y="1817"/>
                </a:moveTo>
                <a:lnTo>
                  <a:pt x="19" y="1817"/>
                </a:lnTo>
                <a:lnTo>
                  <a:pt x="19" y="1819"/>
                </a:lnTo>
                <a:lnTo>
                  <a:pt x="0" y="1819"/>
                </a:lnTo>
                <a:lnTo>
                  <a:pt x="0" y="1817"/>
                </a:lnTo>
                <a:close/>
                <a:moveTo>
                  <a:pt x="0" y="1615"/>
                </a:moveTo>
                <a:lnTo>
                  <a:pt x="19" y="1615"/>
                </a:lnTo>
                <a:lnTo>
                  <a:pt x="19" y="1617"/>
                </a:lnTo>
                <a:lnTo>
                  <a:pt x="0" y="1617"/>
                </a:lnTo>
                <a:lnTo>
                  <a:pt x="0" y="1615"/>
                </a:lnTo>
                <a:close/>
                <a:moveTo>
                  <a:pt x="0" y="1414"/>
                </a:moveTo>
                <a:lnTo>
                  <a:pt x="19" y="1414"/>
                </a:lnTo>
                <a:lnTo>
                  <a:pt x="19" y="1415"/>
                </a:lnTo>
                <a:lnTo>
                  <a:pt x="0" y="1415"/>
                </a:lnTo>
                <a:lnTo>
                  <a:pt x="0" y="1414"/>
                </a:lnTo>
                <a:close/>
                <a:moveTo>
                  <a:pt x="0" y="1212"/>
                </a:moveTo>
                <a:lnTo>
                  <a:pt x="19" y="1212"/>
                </a:lnTo>
                <a:lnTo>
                  <a:pt x="19" y="1214"/>
                </a:lnTo>
                <a:lnTo>
                  <a:pt x="0" y="1214"/>
                </a:lnTo>
                <a:lnTo>
                  <a:pt x="0" y="1212"/>
                </a:lnTo>
                <a:close/>
                <a:moveTo>
                  <a:pt x="0" y="1009"/>
                </a:moveTo>
                <a:lnTo>
                  <a:pt x="19" y="1009"/>
                </a:lnTo>
                <a:lnTo>
                  <a:pt x="19" y="1011"/>
                </a:lnTo>
                <a:lnTo>
                  <a:pt x="0" y="1011"/>
                </a:lnTo>
                <a:lnTo>
                  <a:pt x="0" y="1009"/>
                </a:lnTo>
                <a:close/>
                <a:moveTo>
                  <a:pt x="0" y="808"/>
                </a:moveTo>
                <a:lnTo>
                  <a:pt x="19" y="808"/>
                </a:lnTo>
                <a:lnTo>
                  <a:pt x="19" y="810"/>
                </a:lnTo>
                <a:lnTo>
                  <a:pt x="0" y="810"/>
                </a:lnTo>
                <a:lnTo>
                  <a:pt x="0" y="808"/>
                </a:lnTo>
                <a:close/>
                <a:moveTo>
                  <a:pt x="0" y="606"/>
                </a:moveTo>
                <a:lnTo>
                  <a:pt x="19" y="606"/>
                </a:lnTo>
                <a:lnTo>
                  <a:pt x="19" y="608"/>
                </a:lnTo>
                <a:lnTo>
                  <a:pt x="0" y="608"/>
                </a:lnTo>
                <a:lnTo>
                  <a:pt x="0" y="606"/>
                </a:lnTo>
                <a:close/>
                <a:moveTo>
                  <a:pt x="0" y="405"/>
                </a:moveTo>
                <a:lnTo>
                  <a:pt x="19" y="405"/>
                </a:lnTo>
                <a:lnTo>
                  <a:pt x="19" y="406"/>
                </a:lnTo>
                <a:lnTo>
                  <a:pt x="0" y="406"/>
                </a:lnTo>
                <a:lnTo>
                  <a:pt x="0" y="405"/>
                </a:lnTo>
                <a:close/>
                <a:moveTo>
                  <a:pt x="0" y="203"/>
                </a:moveTo>
                <a:lnTo>
                  <a:pt x="19" y="203"/>
                </a:lnTo>
                <a:lnTo>
                  <a:pt x="19" y="205"/>
                </a:lnTo>
                <a:lnTo>
                  <a:pt x="0" y="205"/>
                </a:lnTo>
                <a:lnTo>
                  <a:pt x="0" y="203"/>
                </a:lnTo>
                <a:close/>
                <a:moveTo>
                  <a:pt x="0" y="0"/>
                </a:moveTo>
                <a:lnTo>
                  <a:pt x="19" y="0"/>
                </a:lnTo>
                <a:lnTo>
                  <a:pt x="19" y="2"/>
                </a:lnTo>
                <a:lnTo>
                  <a:pt x="0" y="2"/>
                </a:lnTo>
                <a:lnTo>
                  <a:pt x="0"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0" name="Rectangle 11"/>
          <p:cNvSpPr>
            <a:spLocks noChangeArrowheads="1"/>
          </p:cNvSpPr>
          <p:nvPr/>
        </p:nvSpPr>
        <p:spPr bwMode="auto">
          <a:xfrm>
            <a:off x="854076" y="3240087"/>
            <a:ext cx="7321550" cy="317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2"/>
          <p:cNvSpPr>
            <a:spLocks noEditPoints="1"/>
          </p:cNvSpPr>
          <p:nvPr/>
        </p:nvSpPr>
        <p:spPr bwMode="auto">
          <a:xfrm>
            <a:off x="852488" y="3219450"/>
            <a:ext cx="7324725" cy="52388"/>
          </a:xfrm>
          <a:custGeom>
            <a:avLst/>
            <a:gdLst>
              <a:gd name="T0" fmla="*/ 70 w 4614"/>
              <a:gd name="T1" fmla="*/ 14 h 33"/>
              <a:gd name="T2" fmla="*/ 137 w 4614"/>
              <a:gd name="T3" fmla="*/ 0 h 33"/>
              <a:gd name="T4" fmla="*/ 241 w 4614"/>
              <a:gd name="T5" fmla="*/ 0 h 33"/>
              <a:gd name="T6" fmla="*/ 307 w 4614"/>
              <a:gd name="T7" fmla="*/ 14 h 33"/>
              <a:gd name="T8" fmla="*/ 378 w 4614"/>
              <a:gd name="T9" fmla="*/ 0 h 33"/>
              <a:gd name="T10" fmla="*/ 480 w 4614"/>
              <a:gd name="T11" fmla="*/ 14 h 33"/>
              <a:gd name="T12" fmla="*/ 547 w 4614"/>
              <a:gd name="T13" fmla="*/ 0 h 33"/>
              <a:gd name="T14" fmla="*/ 651 w 4614"/>
              <a:gd name="T15" fmla="*/ 0 h 33"/>
              <a:gd name="T16" fmla="*/ 717 w 4614"/>
              <a:gd name="T17" fmla="*/ 14 h 33"/>
              <a:gd name="T18" fmla="*/ 788 w 4614"/>
              <a:gd name="T19" fmla="*/ 0 h 33"/>
              <a:gd name="T20" fmla="*/ 890 w 4614"/>
              <a:gd name="T21" fmla="*/ 14 h 33"/>
              <a:gd name="T22" fmla="*/ 957 w 4614"/>
              <a:gd name="T23" fmla="*/ 0 h 33"/>
              <a:gd name="T24" fmla="*/ 1061 w 4614"/>
              <a:gd name="T25" fmla="*/ 0 h 33"/>
              <a:gd name="T26" fmla="*/ 1128 w 4614"/>
              <a:gd name="T27" fmla="*/ 14 h 33"/>
              <a:gd name="T28" fmla="*/ 1198 w 4614"/>
              <a:gd name="T29" fmla="*/ 0 h 33"/>
              <a:gd name="T30" fmla="*/ 1300 w 4614"/>
              <a:gd name="T31" fmla="*/ 14 h 33"/>
              <a:gd name="T32" fmla="*/ 1367 w 4614"/>
              <a:gd name="T33" fmla="*/ 0 h 33"/>
              <a:gd name="T34" fmla="*/ 1471 w 4614"/>
              <a:gd name="T35" fmla="*/ 0 h 33"/>
              <a:gd name="T36" fmla="*/ 1538 w 4614"/>
              <a:gd name="T37" fmla="*/ 14 h 33"/>
              <a:gd name="T38" fmla="*/ 1608 w 4614"/>
              <a:gd name="T39" fmla="*/ 0 h 33"/>
              <a:gd name="T40" fmla="*/ 1710 w 4614"/>
              <a:gd name="T41" fmla="*/ 14 h 33"/>
              <a:gd name="T42" fmla="*/ 1777 w 4614"/>
              <a:gd name="T43" fmla="*/ 0 h 33"/>
              <a:gd name="T44" fmla="*/ 1881 w 4614"/>
              <a:gd name="T45" fmla="*/ 0 h 33"/>
              <a:gd name="T46" fmla="*/ 1948 w 4614"/>
              <a:gd name="T47" fmla="*/ 14 h 33"/>
              <a:gd name="T48" fmla="*/ 2018 w 4614"/>
              <a:gd name="T49" fmla="*/ 0 h 33"/>
              <a:gd name="T50" fmla="*/ 2121 w 4614"/>
              <a:gd name="T51" fmla="*/ 14 h 33"/>
              <a:gd name="T52" fmla="*/ 2187 w 4614"/>
              <a:gd name="T53" fmla="*/ 0 h 33"/>
              <a:gd name="T54" fmla="*/ 2291 w 4614"/>
              <a:gd name="T55" fmla="*/ 0 h 33"/>
              <a:gd name="T56" fmla="*/ 2358 w 4614"/>
              <a:gd name="T57" fmla="*/ 14 h 33"/>
              <a:gd name="T58" fmla="*/ 2428 w 4614"/>
              <a:gd name="T59" fmla="*/ 0 h 33"/>
              <a:gd name="T60" fmla="*/ 2531 w 4614"/>
              <a:gd name="T61" fmla="*/ 14 h 33"/>
              <a:gd name="T62" fmla="*/ 2597 w 4614"/>
              <a:gd name="T63" fmla="*/ 0 h 33"/>
              <a:gd name="T64" fmla="*/ 2701 w 4614"/>
              <a:gd name="T65" fmla="*/ 0 h 33"/>
              <a:gd name="T66" fmla="*/ 2768 w 4614"/>
              <a:gd name="T67" fmla="*/ 14 h 33"/>
              <a:gd name="T68" fmla="*/ 2838 w 4614"/>
              <a:gd name="T69" fmla="*/ 0 h 33"/>
              <a:gd name="T70" fmla="*/ 2941 w 4614"/>
              <a:gd name="T71" fmla="*/ 14 h 33"/>
              <a:gd name="T72" fmla="*/ 3007 w 4614"/>
              <a:gd name="T73" fmla="*/ 0 h 33"/>
              <a:gd name="T74" fmla="*/ 3112 w 4614"/>
              <a:gd name="T75" fmla="*/ 0 h 33"/>
              <a:gd name="T76" fmla="*/ 3178 w 4614"/>
              <a:gd name="T77" fmla="*/ 14 h 33"/>
              <a:gd name="T78" fmla="*/ 3248 w 4614"/>
              <a:gd name="T79" fmla="*/ 0 h 33"/>
              <a:gd name="T80" fmla="*/ 3351 w 4614"/>
              <a:gd name="T81" fmla="*/ 14 h 33"/>
              <a:gd name="T82" fmla="*/ 3417 w 4614"/>
              <a:gd name="T83" fmla="*/ 0 h 33"/>
              <a:gd name="T84" fmla="*/ 3521 w 4614"/>
              <a:gd name="T85" fmla="*/ 0 h 33"/>
              <a:gd name="T86" fmla="*/ 3588 w 4614"/>
              <a:gd name="T87" fmla="*/ 14 h 33"/>
              <a:gd name="T88" fmla="*/ 3658 w 4614"/>
              <a:gd name="T89" fmla="*/ 0 h 33"/>
              <a:gd name="T90" fmla="*/ 3761 w 4614"/>
              <a:gd name="T91" fmla="*/ 14 h 33"/>
              <a:gd name="T92" fmla="*/ 3827 w 4614"/>
              <a:gd name="T93" fmla="*/ 0 h 33"/>
              <a:gd name="T94" fmla="*/ 3931 w 4614"/>
              <a:gd name="T95" fmla="*/ 0 h 33"/>
              <a:gd name="T96" fmla="*/ 3998 w 4614"/>
              <a:gd name="T97" fmla="*/ 14 h 33"/>
              <a:gd name="T98" fmla="*/ 4068 w 4614"/>
              <a:gd name="T99" fmla="*/ 0 h 33"/>
              <a:gd name="T100" fmla="*/ 4170 w 4614"/>
              <a:gd name="T101" fmla="*/ 14 h 33"/>
              <a:gd name="T102" fmla="*/ 4237 w 4614"/>
              <a:gd name="T103" fmla="*/ 0 h 33"/>
              <a:gd name="T104" fmla="*/ 4341 w 4614"/>
              <a:gd name="T105" fmla="*/ 0 h 33"/>
              <a:gd name="T106" fmla="*/ 4408 w 4614"/>
              <a:gd name="T107" fmla="*/ 14 h 33"/>
              <a:gd name="T108" fmla="*/ 4478 w 4614"/>
              <a:gd name="T109" fmla="*/ 0 h 33"/>
              <a:gd name="T110" fmla="*/ 4580 w 4614"/>
              <a:gd name="T111" fmla="*/ 14 h 33"/>
              <a:gd name="T112" fmla="*/ 0 w 4614"/>
              <a:gd name="T113" fmla="*/ 14 h 33"/>
              <a:gd name="T114" fmla="*/ 1027 w 4614"/>
              <a:gd name="T115" fmla="*/ 14 h 33"/>
              <a:gd name="T116" fmla="*/ 1708 w 4614"/>
              <a:gd name="T117" fmla="*/ 33 h 33"/>
              <a:gd name="T118" fmla="*/ 2393 w 4614"/>
              <a:gd name="T119" fmla="*/ 14 h 33"/>
              <a:gd name="T120" fmla="*/ 3419 w 4614"/>
              <a:gd name="T121" fmla="*/ 33 h 33"/>
              <a:gd name="T122" fmla="*/ 4100 w 4614"/>
              <a:gd name="T123" fmla="*/ 14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614" h="33">
                <a:moveTo>
                  <a:pt x="2" y="0"/>
                </a:moveTo>
                <a:lnTo>
                  <a:pt x="2" y="14"/>
                </a:lnTo>
                <a:lnTo>
                  <a:pt x="0" y="14"/>
                </a:lnTo>
                <a:lnTo>
                  <a:pt x="0" y="0"/>
                </a:lnTo>
                <a:lnTo>
                  <a:pt x="2" y="0"/>
                </a:lnTo>
                <a:close/>
                <a:moveTo>
                  <a:pt x="36" y="0"/>
                </a:moveTo>
                <a:lnTo>
                  <a:pt x="36" y="14"/>
                </a:lnTo>
                <a:lnTo>
                  <a:pt x="35" y="14"/>
                </a:lnTo>
                <a:lnTo>
                  <a:pt x="35" y="0"/>
                </a:lnTo>
                <a:lnTo>
                  <a:pt x="36" y="0"/>
                </a:lnTo>
                <a:close/>
                <a:moveTo>
                  <a:pt x="70" y="0"/>
                </a:moveTo>
                <a:lnTo>
                  <a:pt x="70" y="14"/>
                </a:lnTo>
                <a:lnTo>
                  <a:pt x="68" y="14"/>
                </a:lnTo>
                <a:lnTo>
                  <a:pt x="68" y="0"/>
                </a:lnTo>
                <a:lnTo>
                  <a:pt x="70" y="0"/>
                </a:lnTo>
                <a:close/>
                <a:moveTo>
                  <a:pt x="105" y="0"/>
                </a:moveTo>
                <a:lnTo>
                  <a:pt x="105" y="14"/>
                </a:lnTo>
                <a:lnTo>
                  <a:pt x="103" y="14"/>
                </a:lnTo>
                <a:lnTo>
                  <a:pt x="103" y="0"/>
                </a:lnTo>
                <a:lnTo>
                  <a:pt x="105" y="0"/>
                </a:lnTo>
                <a:close/>
                <a:moveTo>
                  <a:pt x="139" y="0"/>
                </a:moveTo>
                <a:lnTo>
                  <a:pt x="139" y="14"/>
                </a:lnTo>
                <a:lnTo>
                  <a:pt x="137" y="14"/>
                </a:lnTo>
                <a:lnTo>
                  <a:pt x="137" y="0"/>
                </a:lnTo>
                <a:lnTo>
                  <a:pt x="139" y="0"/>
                </a:lnTo>
                <a:close/>
                <a:moveTo>
                  <a:pt x="173" y="0"/>
                </a:moveTo>
                <a:lnTo>
                  <a:pt x="173" y="14"/>
                </a:lnTo>
                <a:lnTo>
                  <a:pt x="171" y="14"/>
                </a:lnTo>
                <a:lnTo>
                  <a:pt x="171" y="0"/>
                </a:lnTo>
                <a:lnTo>
                  <a:pt x="173" y="0"/>
                </a:lnTo>
                <a:close/>
                <a:moveTo>
                  <a:pt x="207" y="0"/>
                </a:moveTo>
                <a:lnTo>
                  <a:pt x="207" y="14"/>
                </a:lnTo>
                <a:lnTo>
                  <a:pt x="205" y="14"/>
                </a:lnTo>
                <a:lnTo>
                  <a:pt x="205" y="0"/>
                </a:lnTo>
                <a:lnTo>
                  <a:pt x="207" y="0"/>
                </a:lnTo>
                <a:close/>
                <a:moveTo>
                  <a:pt x="241" y="0"/>
                </a:moveTo>
                <a:lnTo>
                  <a:pt x="241" y="14"/>
                </a:lnTo>
                <a:lnTo>
                  <a:pt x="239" y="14"/>
                </a:lnTo>
                <a:lnTo>
                  <a:pt x="239" y="0"/>
                </a:lnTo>
                <a:lnTo>
                  <a:pt x="241" y="0"/>
                </a:lnTo>
                <a:close/>
                <a:moveTo>
                  <a:pt x="276" y="0"/>
                </a:moveTo>
                <a:lnTo>
                  <a:pt x="276" y="14"/>
                </a:lnTo>
                <a:lnTo>
                  <a:pt x="274" y="14"/>
                </a:lnTo>
                <a:lnTo>
                  <a:pt x="274" y="0"/>
                </a:lnTo>
                <a:lnTo>
                  <a:pt x="276" y="0"/>
                </a:lnTo>
                <a:close/>
                <a:moveTo>
                  <a:pt x="309" y="0"/>
                </a:moveTo>
                <a:lnTo>
                  <a:pt x="309" y="14"/>
                </a:lnTo>
                <a:lnTo>
                  <a:pt x="307" y="14"/>
                </a:lnTo>
                <a:lnTo>
                  <a:pt x="307" y="0"/>
                </a:lnTo>
                <a:lnTo>
                  <a:pt x="309" y="0"/>
                </a:lnTo>
                <a:close/>
                <a:moveTo>
                  <a:pt x="344" y="0"/>
                </a:moveTo>
                <a:lnTo>
                  <a:pt x="344" y="14"/>
                </a:lnTo>
                <a:lnTo>
                  <a:pt x="342" y="14"/>
                </a:lnTo>
                <a:lnTo>
                  <a:pt x="342" y="0"/>
                </a:lnTo>
                <a:lnTo>
                  <a:pt x="344" y="0"/>
                </a:lnTo>
                <a:close/>
                <a:moveTo>
                  <a:pt x="378" y="0"/>
                </a:moveTo>
                <a:lnTo>
                  <a:pt x="378" y="14"/>
                </a:lnTo>
                <a:lnTo>
                  <a:pt x="376" y="14"/>
                </a:lnTo>
                <a:lnTo>
                  <a:pt x="376" y="0"/>
                </a:lnTo>
                <a:lnTo>
                  <a:pt x="378" y="0"/>
                </a:lnTo>
                <a:close/>
                <a:moveTo>
                  <a:pt x="412" y="0"/>
                </a:moveTo>
                <a:lnTo>
                  <a:pt x="412" y="14"/>
                </a:lnTo>
                <a:lnTo>
                  <a:pt x="410" y="14"/>
                </a:lnTo>
                <a:lnTo>
                  <a:pt x="410" y="0"/>
                </a:lnTo>
                <a:lnTo>
                  <a:pt x="412" y="0"/>
                </a:lnTo>
                <a:close/>
                <a:moveTo>
                  <a:pt x="446" y="0"/>
                </a:moveTo>
                <a:lnTo>
                  <a:pt x="446" y="14"/>
                </a:lnTo>
                <a:lnTo>
                  <a:pt x="445" y="14"/>
                </a:lnTo>
                <a:lnTo>
                  <a:pt x="445" y="0"/>
                </a:lnTo>
                <a:lnTo>
                  <a:pt x="446" y="0"/>
                </a:lnTo>
                <a:close/>
                <a:moveTo>
                  <a:pt x="480" y="0"/>
                </a:moveTo>
                <a:lnTo>
                  <a:pt x="480" y="14"/>
                </a:lnTo>
                <a:lnTo>
                  <a:pt x="478" y="14"/>
                </a:lnTo>
                <a:lnTo>
                  <a:pt x="478" y="0"/>
                </a:lnTo>
                <a:lnTo>
                  <a:pt x="480" y="0"/>
                </a:lnTo>
                <a:close/>
                <a:moveTo>
                  <a:pt x="515" y="0"/>
                </a:moveTo>
                <a:lnTo>
                  <a:pt x="515" y="14"/>
                </a:lnTo>
                <a:lnTo>
                  <a:pt x="513" y="14"/>
                </a:lnTo>
                <a:lnTo>
                  <a:pt x="513" y="0"/>
                </a:lnTo>
                <a:lnTo>
                  <a:pt x="515" y="0"/>
                </a:lnTo>
                <a:close/>
                <a:moveTo>
                  <a:pt x="549" y="0"/>
                </a:moveTo>
                <a:lnTo>
                  <a:pt x="549" y="14"/>
                </a:lnTo>
                <a:lnTo>
                  <a:pt x="547" y="14"/>
                </a:lnTo>
                <a:lnTo>
                  <a:pt x="547" y="0"/>
                </a:lnTo>
                <a:lnTo>
                  <a:pt x="549" y="0"/>
                </a:lnTo>
                <a:close/>
                <a:moveTo>
                  <a:pt x="583" y="0"/>
                </a:moveTo>
                <a:lnTo>
                  <a:pt x="583" y="14"/>
                </a:lnTo>
                <a:lnTo>
                  <a:pt x="581" y="14"/>
                </a:lnTo>
                <a:lnTo>
                  <a:pt x="581" y="0"/>
                </a:lnTo>
                <a:lnTo>
                  <a:pt x="583" y="0"/>
                </a:lnTo>
                <a:close/>
                <a:moveTo>
                  <a:pt x="617" y="0"/>
                </a:moveTo>
                <a:lnTo>
                  <a:pt x="617" y="14"/>
                </a:lnTo>
                <a:lnTo>
                  <a:pt x="615" y="14"/>
                </a:lnTo>
                <a:lnTo>
                  <a:pt x="615" y="0"/>
                </a:lnTo>
                <a:lnTo>
                  <a:pt x="617" y="0"/>
                </a:lnTo>
                <a:close/>
                <a:moveTo>
                  <a:pt x="651" y="0"/>
                </a:moveTo>
                <a:lnTo>
                  <a:pt x="651" y="14"/>
                </a:lnTo>
                <a:lnTo>
                  <a:pt x="649" y="14"/>
                </a:lnTo>
                <a:lnTo>
                  <a:pt x="649" y="0"/>
                </a:lnTo>
                <a:lnTo>
                  <a:pt x="651" y="0"/>
                </a:lnTo>
                <a:close/>
                <a:moveTo>
                  <a:pt x="685" y="0"/>
                </a:moveTo>
                <a:lnTo>
                  <a:pt x="685" y="14"/>
                </a:lnTo>
                <a:lnTo>
                  <a:pt x="684" y="14"/>
                </a:lnTo>
                <a:lnTo>
                  <a:pt x="684" y="0"/>
                </a:lnTo>
                <a:lnTo>
                  <a:pt x="685" y="0"/>
                </a:lnTo>
                <a:close/>
                <a:moveTo>
                  <a:pt x="719" y="0"/>
                </a:moveTo>
                <a:lnTo>
                  <a:pt x="719" y="14"/>
                </a:lnTo>
                <a:lnTo>
                  <a:pt x="717" y="14"/>
                </a:lnTo>
                <a:lnTo>
                  <a:pt x="717" y="0"/>
                </a:lnTo>
                <a:lnTo>
                  <a:pt x="719" y="0"/>
                </a:lnTo>
                <a:close/>
                <a:moveTo>
                  <a:pt x="754" y="0"/>
                </a:moveTo>
                <a:lnTo>
                  <a:pt x="754" y="14"/>
                </a:lnTo>
                <a:lnTo>
                  <a:pt x="752" y="14"/>
                </a:lnTo>
                <a:lnTo>
                  <a:pt x="752" y="0"/>
                </a:lnTo>
                <a:lnTo>
                  <a:pt x="754" y="0"/>
                </a:lnTo>
                <a:close/>
                <a:moveTo>
                  <a:pt x="788" y="0"/>
                </a:moveTo>
                <a:lnTo>
                  <a:pt x="788" y="14"/>
                </a:lnTo>
                <a:lnTo>
                  <a:pt x="786" y="14"/>
                </a:lnTo>
                <a:lnTo>
                  <a:pt x="786" y="0"/>
                </a:lnTo>
                <a:lnTo>
                  <a:pt x="788" y="0"/>
                </a:lnTo>
                <a:close/>
                <a:moveTo>
                  <a:pt x="822" y="0"/>
                </a:moveTo>
                <a:lnTo>
                  <a:pt x="822" y="14"/>
                </a:lnTo>
                <a:lnTo>
                  <a:pt x="820" y="14"/>
                </a:lnTo>
                <a:lnTo>
                  <a:pt x="820" y="0"/>
                </a:lnTo>
                <a:lnTo>
                  <a:pt x="822" y="0"/>
                </a:lnTo>
                <a:close/>
                <a:moveTo>
                  <a:pt x="856" y="0"/>
                </a:moveTo>
                <a:lnTo>
                  <a:pt x="856" y="14"/>
                </a:lnTo>
                <a:lnTo>
                  <a:pt x="854" y="14"/>
                </a:lnTo>
                <a:lnTo>
                  <a:pt x="854" y="0"/>
                </a:lnTo>
                <a:lnTo>
                  <a:pt x="856" y="0"/>
                </a:lnTo>
                <a:close/>
                <a:moveTo>
                  <a:pt x="890" y="0"/>
                </a:moveTo>
                <a:lnTo>
                  <a:pt x="890" y="14"/>
                </a:lnTo>
                <a:lnTo>
                  <a:pt x="888" y="14"/>
                </a:lnTo>
                <a:lnTo>
                  <a:pt x="888" y="0"/>
                </a:lnTo>
                <a:lnTo>
                  <a:pt x="890" y="0"/>
                </a:lnTo>
                <a:close/>
                <a:moveTo>
                  <a:pt x="925" y="0"/>
                </a:moveTo>
                <a:lnTo>
                  <a:pt x="925" y="14"/>
                </a:lnTo>
                <a:lnTo>
                  <a:pt x="923" y="14"/>
                </a:lnTo>
                <a:lnTo>
                  <a:pt x="923" y="0"/>
                </a:lnTo>
                <a:lnTo>
                  <a:pt x="925" y="0"/>
                </a:lnTo>
                <a:close/>
                <a:moveTo>
                  <a:pt x="959" y="0"/>
                </a:moveTo>
                <a:lnTo>
                  <a:pt x="959" y="14"/>
                </a:lnTo>
                <a:lnTo>
                  <a:pt x="957" y="14"/>
                </a:lnTo>
                <a:lnTo>
                  <a:pt x="957" y="0"/>
                </a:lnTo>
                <a:lnTo>
                  <a:pt x="959" y="0"/>
                </a:lnTo>
                <a:close/>
                <a:moveTo>
                  <a:pt x="993" y="0"/>
                </a:moveTo>
                <a:lnTo>
                  <a:pt x="993" y="14"/>
                </a:lnTo>
                <a:lnTo>
                  <a:pt x="991" y="14"/>
                </a:lnTo>
                <a:lnTo>
                  <a:pt x="991" y="0"/>
                </a:lnTo>
                <a:lnTo>
                  <a:pt x="993" y="0"/>
                </a:lnTo>
                <a:close/>
                <a:moveTo>
                  <a:pt x="1027" y="0"/>
                </a:moveTo>
                <a:lnTo>
                  <a:pt x="1027" y="14"/>
                </a:lnTo>
                <a:lnTo>
                  <a:pt x="1025" y="14"/>
                </a:lnTo>
                <a:lnTo>
                  <a:pt x="1025" y="0"/>
                </a:lnTo>
                <a:lnTo>
                  <a:pt x="1027" y="0"/>
                </a:lnTo>
                <a:close/>
                <a:moveTo>
                  <a:pt x="1061" y="0"/>
                </a:moveTo>
                <a:lnTo>
                  <a:pt x="1061" y="14"/>
                </a:lnTo>
                <a:lnTo>
                  <a:pt x="1059" y="14"/>
                </a:lnTo>
                <a:lnTo>
                  <a:pt x="1059" y="0"/>
                </a:lnTo>
                <a:lnTo>
                  <a:pt x="1061" y="0"/>
                </a:lnTo>
                <a:close/>
                <a:moveTo>
                  <a:pt x="1095" y="0"/>
                </a:moveTo>
                <a:lnTo>
                  <a:pt x="1095" y="14"/>
                </a:lnTo>
                <a:lnTo>
                  <a:pt x="1094" y="14"/>
                </a:lnTo>
                <a:lnTo>
                  <a:pt x="1094" y="0"/>
                </a:lnTo>
                <a:lnTo>
                  <a:pt x="1095" y="0"/>
                </a:lnTo>
                <a:close/>
                <a:moveTo>
                  <a:pt x="1130" y="0"/>
                </a:moveTo>
                <a:lnTo>
                  <a:pt x="1130" y="14"/>
                </a:lnTo>
                <a:lnTo>
                  <a:pt x="1128" y="14"/>
                </a:lnTo>
                <a:lnTo>
                  <a:pt x="1128" y="0"/>
                </a:lnTo>
                <a:lnTo>
                  <a:pt x="1130" y="0"/>
                </a:lnTo>
                <a:close/>
                <a:moveTo>
                  <a:pt x="1164" y="0"/>
                </a:moveTo>
                <a:lnTo>
                  <a:pt x="1164" y="14"/>
                </a:lnTo>
                <a:lnTo>
                  <a:pt x="1162" y="14"/>
                </a:lnTo>
                <a:lnTo>
                  <a:pt x="1162" y="0"/>
                </a:lnTo>
                <a:lnTo>
                  <a:pt x="1164" y="0"/>
                </a:lnTo>
                <a:close/>
                <a:moveTo>
                  <a:pt x="1198" y="0"/>
                </a:moveTo>
                <a:lnTo>
                  <a:pt x="1198" y="14"/>
                </a:lnTo>
                <a:lnTo>
                  <a:pt x="1196" y="14"/>
                </a:lnTo>
                <a:lnTo>
                  <a:pt x="1196" y="0"/>
                </a:lnTo>
                <a:lnTo>
                  <a:pt x="1198" y="0"/>
                </a:lnTo>
                <a:close/>
                <a:moveTo>
                  <a:pt x="1232" y="0"/>
                </a:moveTo>
                <a:lnTo>
                  <a:pt x="1232" y="14"/>
                </a:lnTo>
                <a:lnTo>
                  <a:pt x="1230" y="14"/>
                </a:lnTo>
                <a:lnTo>
                  <a:pt x="1230" y="0"/>
                </a:lnTo>
                <a:lnTo>
                  <a:pt x="1232" y="0"/>
                </a:lnTo>
                <a:close/>
                <a:moveTo>
                  <a:pt x="1266" y="0"/>
                </a:moveTo>
                <a:lnTo>
                  <a:pt x="1266" y="14"/>
                </a:lnTo>
                <a:lnTo>
                  <a:pt x="1264" y="14"/>
                </a:lnTo>
                <a:lnTo>
                  <a:pt x="1264" y="0"/>
                </a:lnTo>
                <a:lnTo>
                  <a:pt x="1266" y="0"/>
                </a:lnTo>
                <a:close/>
                <a:moveTo>
                  <a:pt x="1300" y="0"/>
                </a:moveTo>
                <a:lnTo>
                  <a:pt x="1300" y="14"/>
                </a:lnTo>
                <a:lnTo>
                  <a:pt x="1298" y="14"/>
                </a:lnTo>
                <a:lnTo>
                  <a:pt x="1298" y="0"/>
                </a:lnTo>
                <a:lnTo>
                  <a:pt x="1300" y="0"/>
                </a:lnTo>
                <a:close/>
                <a:moveTo>
                  <a:pt x="1334" y="0"/>
                </a:moveTo>
                <a:lnTo>
                  <a:pt x="1334" y="14"/>
                </a:lnTo>
                <a:lnTo>
                  <a:pt x="1333" y="14"/>
                </a:lnTo>
                <a:lnTo>
                  <a:pt x="1333" y="0"/>
                </a:lnTo>
                <a:lnTo>
                  <a:pt x="1334" y="0"/>
                </a:lnTo>
                <a:close/>
                <a:moveTo>
                  <a:pt x="1369" y="0"/>
                </a:moveTo>
                <a:lnTo>
                  <a:pt x="1369" y="14"/>
                </a:lnTo>
                <a:lnTo>
                  <a:pt x="1367" y="14"/>
                </a:lnTo>
                <a:lnTo>
                  <a:pt x="1367" y="0"/>
                </a:lnTo>
                <a:lnTo>
                  <a:pt x="1369" y="0"/>
                </a:lnTo>
                <a:close/>
                <a:moveTo>
                  <a:pt x="1403" y="0"/>
                </a:moveTo>
                <a:lnTo>
                  <a:pt x="1403" y="14"/>
                </a:lnTo>
                <a:lnTo>
                  <a:pt x="1401" y="14"/>
                </a:lnTo>
                <a:lnTo>
                  <a:pt x="1401" y="0"/>
                </a:lnTo>
                <a:lnTo>
                  <a:pt x="1403" y="0"/>
                </a:lnTo>
                <a:close/>
                <a:moveTo>
                  <a:pt x="1437" y="0"/>
                </a:moveTo>
                <a:lnTo>
                  <a:pt x="1437" y="14"/>
                </a:lnTo>
                <a:lnTo>
                  <a:pt x="1435" y="14"/>
                </a:lnTo>
                <a:lnTo>
                  <a:pt x="1435" y="0"/>
                </a:lnTo>
                <a:lnTo>
                  <a:pt x="1437" y="0"/>
                </a:lnTo>
                <a:close/>
                <a:moveTo>
                  <a:pt x="1471" y="0"/>
                </a:moveTo>
                <a:lnTo>
                  <a:pt x="1471" y="14"/>
                </a:lnTo>
                <a:lnTo>
                  <a:pt x="1469" y="14"/>
                </a:lnTo>
                <a:lnTo>
                  <a:pt x="1469" y="0"/>
                </a:lnTo>
                <a:lnTo>
                  <a:pt x="1471" y="0"/>
                </a:lnTo>
                <a:close/>
                <a:moveTo>
                  <a:pt x="1505" y="0"/>
                </a:moveTo>
                <a:lnTo>
                  <a:pt x="1505" y="14"/>
                </a:lnTo>
                <a:lnTo>
                  <a:pt x="1503" y="14"/>
                </a:lnTo>
                <a:lnTo>
                  <a:pt x="1503" y="0"/>
                </a:lnTo>
                <a:lnTo>
                  <a:pt x="1505" y="0"/>
                </a:lnTo>
                <a:close/>
                <a:moveTo>
                  <a:pt x="1540" y="0"/>
                </a:moveTo>
                <a:lnTo>
                  <a:pt x="1540" y="14"/>
                </a:lnTo>
                <a:lnTo>
                  <a:pt x="1538" y="14"/>
                </a:lnTo>
                <a:lnTo>
                  <a:pt x="1538" y="0"/>
                </a:lnTo>
                <a:lnTo>
                  <a:pt x="1540" y="0"/>
                </a:lnTo>
                <a:close/>
                <a:moveTo>
                  <a:pt x="1574" y="0"/>
                </a:moveTo>
                <a:lnTo>
                  <a:pt x="1574" y="14"/>
                </a:lnTo>
                <a:lnTo>
                  <a:pt x="1572" y="14"/>
                </a:lnTo>
                <a:lnTo>
                  <a:pt x="1572" y="0"/>
                </a:lnTo>
                <a:lnTo>
                  <a:pt x="1574" y="0"/>
                </a:lnTo>
                <a:close/>
                <a:moveTo>
                  <a:pt x="1608" y="0"/>
                </a:moveTo>
                <a:lnTo>
                  <a:pt x="1608" y="14"/>
                </a:lnTo>
                <a:lnTo>
                  <a:pt x="1606" y="14"/>
                </a:lnTo>
                <a:lnTo>
                  <a:pt x="1606" y="0"/>
                </a:lnTo>
                <a:lnTo>
                  <a:pt x="1608" y="0"/>
                </a:lnTo>
                <a:close/>
                <a:moveTo>
                  <a:pt x="1642" y="0"/>
                </a:moveTo>
                <a:lnTo>
                  <a:pt x="1642" y="14"/>
                </a:lnTo>
                <a:lnTo>
                  <a:pt x="1640" y="14"/>
                </a:lnTo>
                <a:lnTo>
                  <a:pt x="1640" y="0"/>
                </a:lnTo>
                <a:lnTo>
                  <a:pt x="1642" y="0"/>
                </a:lnTo>
                <a:close/>
                <a:moveTo>
                  <a:pt x="1676" y="0"/>
                </a:moveTo>
                <a:lnTo>
                  <a:pt x="1676" y="14"/>
                </a:lnTo>
                <a:lnTo>
                  <a:pt x="1674" y="14"/>
                </a:lnTo>
                <a:lnTo>
                  <a:pt x="1674" y="0"/>
                </a:lnTo>
                <a:lnTo>
                  <a:pt x="1676" y="0"/>
                </a:lnTo>
                <a:close/>
                <a:moveTo>
                  <a:pt x="1710" y="0"/>
                </a:moveTo>
                <a:lnTo>
                  <a:pt x="1710" y="14"/>
                </a:lnTo>
                <a:lnTo>
                  <a:pt x="1708" y="14"/>
                </a:lnTo>
                <a:lnTo>
                  <a:pt x="1708" y="0"/>
                </a:lnTo>
                <a:lnTo>
                  <a:pt x="1710" y="0"/>
                </a:lnTo>
                <a:close/>
                <a:moveTo>
                  <a:pt x="1744" y="0"/>
                </a:moveTo>
                <a:lnTo>
                  <a:pt x="1744" y="14"/>
                </a:lnTo>
                <a:lnTo>
                  <a:pt x="1742" y="14"/>
                </a:lnTo>
                <a:lnTo>
                  <a:pt x="1742" y="0"/>
                </a:lnTo>
                <a:lnTo>
                  <a:pt x="1744" y="0"/>
                </a:lnTo>
                <a:close/>
                <a:moveTo>
                  <a:pt x="1779" y="0"/>
                </a:moveTo>
                <a:lnTo>
                  <a:pt x="1779" y="14"/>
                </a:lnTo>
                <a:lnTo>
                  <a:pt x="1777" y="14"/>
                </a:lnTo>
                <a:lnTo>
                  <a:pt x="1777" y="0"/>
                </a:lnTo>
                <a:lnTo>
                  <a:pt x="1779" y="0"/>
                </a:lnTo>
                <a:close/>
                <a:moveTo>
                  <a:pt x="1813" y="0"/>
                </a:moveTo>
                <a:lnTo>
                  <a:pt x="1813" y="14"/>
                </a:lnTo>
                <a:lnTo>
                  <a:pt x="1811" y="14"/>
                </a:lnTo>
                <a:lnTo>
                  <a:pt x="1811" y="0"/>
                </a:lnTo>
                <a:lnTo>
                  <a:pt x="1813" y="0"/>
                </a:lnTo>
                <a:close/>
                <a:moveTo>
                  <a:pt x="1847" y="0"/>
                </a:moveTo>
                <a:lnTo>
                  <a:pt x="1847" y="14"/>
                </a:lnTo>
                <a:lnTo>
                  <a:pt x="1845" y="14"/>
                </a:lnTo>
                <a:lnTo>
                  <a:pt x="1845" y="0"/>
                </a:lnTo>
                <a:lnTo>
                  <a:pt x="1847" y="0"/>
                </a:lnTo>
                <a:close/>
                <a:moveTo>
                  <a:pt x="1881" y="0"/>
                </a:moveTo>
                <a:lnTo>
                  <a:pt x="1881" y="14"/>
                </a:lnTo>
                <a:lnTo>
                  <a:pt x="1879" y="14"/>
                </a:lnTo>
                <a:lnTo>
                  <a:pt x="1879" y="0"/>
                </a:lnTo>
                <a:lnTo>
                  <a:pt x="1881" y="0"/>
                </a:lnTo>
                <a:close/>
                <a:moveTo>
                  <a:pt x="1915" y="0"/>
                </a:moveTo>
                <a:lnTo>
                  <a:pt x="1915" y="14"/>
                </a:lnTo>
                <a:lnTo>
                  <a:pt x="1913" y="14"/>
                </a:lnTo>
                <a:lnTo>
                  <a:pt x="1913" y="0"/>
                </a:lnTo>
                <a:lnTo>
                  <a:pt x="1915" y="0"/>
                </a:lnTo>
                <a:close/>
                <a:moveTo>
                  <a:pt x="1950" y="0"/>
                </a:moveTo>
                <a:lnTo>
                  <a:pt x="1950" y="14"/>
                </a:lnTo>
                <a:lnTo>
                  <a:pt x="1948" y="14"/>
                </a:lnTo>
                <a:lnTo>
                  <a:pt x="1948" y="0"/>
                </a:lnTo>
                <a:lnTo>
                  <a:pt x="1950" y="0"/>
                </a:lnTo>
                <a:close/>
                <a:moveTo>
                  <a:pt x="1983" y="0"/>
                </a:moveTo>
                <a:lnTo>
                  <a:pt x="1983" y="14"/>
                </a:lnTo>
                <a:lnTo>
                  <a:pt x="1982" y="14"/>
                </a:lnTo>
                <a:lnTo>
                  <a:pt x="1982" y="0"/>
                </a:lnTo>
                <a:lnTo>
                  <a:pt x="1983" y="0"/>
                </a:lnTo>
                <a:close/>
                <a:moveTo>
                  <a:pt x="2018" y="0"/>
                </a:moveTo>
                <a:lnTo>
                  <a:pt x="2018" y="14"/>
                </a:lnTo>
                <a:lnTo>
                  <a:pt x="2016" y="14"/>
                </a:lnTo>
                <a:lnTo>
                  <a:pt x="2016" y="0"/>
                </a:lnTo>
                <a:lnTo>
                  <a:pt x="2018" y="0"/>
                </a:lnTo>
                <a:close/>
                <a:moveTo>
                  <a:pt x="2052" y="0"/>
                </a:moveTo>
                <a:lnTo>
                  <a:pt x="2052" y="14"/>
                </a:lnTo>
                <a:lnTo>
                  <a:pt x="2050" y="14"/>
                </a:lnTo>
                <a:lnTo>
                  <a:pt x="2050" y="0"/>
                </a:lnTo>
                <a:lnTo>
                  <a:pt x="2052" y="0"/>
                </a:lnTo>
                <a:close/>
                <a:moveTo>
                  <a:pt x="2086" y="0"/>
                </a:moveTo>
                <a:lnTo>
                  <a:pt x="2086" y="14"/>
                </a:lnTo>
                <a:lnTo>
                  <a:pt x="2084" y="14"/>
                </a:lnTo>
                <a:lnTo>
                  <a:pt x="2084" y="0"/>
                </a:lnTo>
                <a:lnTo>
                  <a:pt x="2086" y="0"/>
                </a:lnTo>
                <a:close/>
                <a:moveTo>
                  <a:pt x="2121" y="0"/>
                </a:moveTo>
                <a:lnTo>
                  <a:pt x="2121" y="14"/>
                </a:lnTo>
                <a:lnTo>
                  <a:pt x="2119" y="14"/>
                </a:lnTo>
                <a:lnTo>
                  <a:pt x="2119" y="0"/>
                </a:lnTo>
                <a:lnTo>
                  <a:pt x="2121" y="0"/>
                </a:lnTo>
                <a:close/>
                <a:moveTo>
                  <a:pt x="2154" y="0"/>
                </a:moveTo>
                <a:lnTo>
                  <a:pt x="2154" y="14"/>
                </a:lnTo>
                <a:lnTo>
                  <a:pt x="2152" y="14"/>
                </a:lnTo>
                <a:lnTo>
                  <a:pt x="2152" y="0"/>
                </a:lnTo>
                <a:lnTo>
                  <a:pt x="2154" y="0"/>
                </a:lnTo>
                <a:close/>
                <a:moveTo>
                  <a:pt x="2189" y="0"/>
                </a:moveTo>
                <a:lnTo>
                  <a:pt x="2189" y="14"/>
                </a:lnTo>
                <a:lnTo>
                  <a:pt x="2187" y="14"/>
                </a:lnTo>
                <a:lnTo>
                  <a:pt x="2187" y="0"/>
                </a:lnTo>
                <a:lnTo>
                  <a:pt x="2189" y="0"/>
                </a:lnTo>
                <a:close/>
                <a:moveTo>
                  <a:pt x="2223" y="0"/>
                </a:moveTo>
                <a:lnTo>
                  <a:pt x="2223" y="14"/>
                </a:lnTo>
                <a:lnTo>
                  <a:pt x="2221" y="14"/>
                </a:lnTo>
                <a:lnTo>
                  <a:pt x="2221" y="0"/>
                </a:lnTo>
                <a:lnTo>
                  <a:pt x="2223" y="0"/>
                </a:lnTo>
                <a:close/>
                <a:moveTo>
                  <a:pt x="2257" y="0"/>
                </a:moveTo>
                <a:lnTo>
                  <a:pt x="2257" y="14"/>
                </a:lnTo>
                <a:lnTo>
                  <a:pt x="2255" y="14"/>
                </a:lnTo>
                <a:lnTo>
                  <a:pt x="2255" y="0"/>
                </a:lnTo>
                <a:lnTo>
                  <a:pt x="2257" y="0"/>
                </a:lnTo>
                <a:close/>
                <a:moveTo>
                  <a:pt x="2291" y="0"/>
                </a:moveTo>
                <a:lnTo>
                  <a:pt x="2291" y="14"/>
                </a:lnTo>
                <a:lnTo>
                  <a:pt x="2289" y="14"/>
                </a:lnTo>
                <a:lnTo>
                  <a:pt x="2289" y="0"/>
                </a:lnTo>
                <a:lnTo>
                  <a:pt x="2291" y="0"/>
                </a:lnTo>
                <a:close/>
                <a:moveTo>
                  <a:pt x="2325" y="0"/>
                </a:moveTo>
                <a:lnTo>
                  <a:pt x="2325" y="14"/>
                </a:lnTo>
                <a:lnTo>
                  <a:pt x="2323" y="14"/>
                </a:lnTo>
                <a:lnTo>
                  <a:pt x="2323" y="0"/>
                </a:lnTo>
                <a:lnTo>
                  <a:pt x="2325" y="0"/>
                </a:lnTo>
                <a:close/>
                <a:moveTo>
                  <a:pt x="2360" y="0"/>
                </a:moveTo>
                <a:lnTo>
                  <a:pt x="2360" y="14"/>
                </a:lnTo>
                <a:lnTo>
                  <a:pt x="2358" y="14"/>
                </a:lnTo>
                <a:lnTo>
                  <a:pt x="2358" y="0"/>
                </a:lnTo>
                <a:lnTo>
                  <a:pt x="2360" y="0"/>
                </a:lnTo>
                <a:close/>
                <a:moveTo>
                  <a:pt x="2393" y="0"/>
                </a:moveTo>
                <a:lnTo>
                  <a:pt x="2393" y="14"/>
                </a:lnTo>
                <a:lnTo>
                  <a:pt x="2391" y="14"/>
                </a:lnTo>
                <a:lnTo>
                  <a:pt x="2391" y="0"/>
                </a:lnTo>
                <a:lnTo>
                  <a:pt x="2393" y="0"/>
                </a:lnTo>
                <a:close/>
                <a:moveTo>
                  <a:pt x="2428" y="0"/>
                </a:moveTo>
                <a:lnTo>
                  <a:pt x="2428" y="14"/>
                </a:lnTo>
                <a:lnTo>
                  <a:pt x="2426" y="14"/>
                </a:lnTo>
                <a:lnTo>
                  <a:pt x="2426" y="0"/>
                </a:lnTo>
                <a:lnTo>
                  <a:pt x="2428" y="0"/>
                </a:lnTo>
                <a:close/>
                <a:moveTo>
                  <a:pt x="2462" y="0"/>
                </a:moveTo>
                <a:lnTo>
                  <a:pt x="2462" y="14"/>
                </a:lnTo>
                <a:lnTo>
                  <a:pt x="2460" y="14"/>
                </a:lnTo>
                <a:lnTo>
                  <a:pt x="2460" y="0"/>
                </a:lnTo>
                <a:lnTo>
                  <a:pt x="2462" y="0"/>
                </a:lnTo>
                <a:close/>
                <a:moveTo>
                  <a:pt x="2496" y="0"/>
                </a:moveTo>
                <a:lnTo>
                  <a:pt x="2496" y="14"/>
                </a:lnTo>
                <a:lnTo>
                  <a:pt x="2494" y="14"/>
                </a:lnTo>
                <a:lnTo>
                  <a:pt x="2494" y="0"/>
                </a:lnTo>
                <a:lnTo>
                  <a:pt x="2496" y="0"/>
                </a:lnTo>
                <a:close/>
                <a:moveTo>
                  <a:pt x="2531" y="0"/>
                </a:moveTo>
                <a:lnTo>
                  <a:pt x="2531" y="14"/>
                </a:lnTo>
                <a:lnTo>
                  <a:pt x="2529" y="14"/>
                </a:lnTo>
                <a:lnTo>
                  <a:pt x="2529" y="0"/>
                </a:lnTo>
                <a:lnTo>
                  <a:pt x="2531" y="0"/>
                </a:lnTo>
                <a:close/>
                <a:moveTo>
                  <a:pt x="2564" y="0"/>
                </a:moveTo>
                <a:lnTo>
                  <a:pt x="2564" y="14"/>
                </a:lnTo>
                <a:lnTo>
                  <a:pt x="2562" y="14"/>
                </a:lnTo>
                <a:lnTo>
                  <a:pt x="2562" y="0"/>
                </a:lnTo>
                <a:lnTo>
                  <a:pt x="2564" y="0"/>
                </a:lnTo>
                <a:close/>
                <a:moveTo>
                  <a:pt x="2599" y="0"/>
                </a:moveTo>
                <a:lnTo>
                  <a:pt x="2599" y="14"/>
                </a:lnTo>
                <a:lnTo>
                  <a:pt x="2597" y="14"/>
                </a:lnTo>
                <a:lnTo>
                  <a:pt x="2597" y="0"/>
                </a:lnTo>
                <a:lnTo>
                  <a:pt x="2599" y="0"/>
                </a:lnTo>
                <a:close/>
                <a:moveTo>
                  <a:pt x="2632" y="0"/>
                </a:moveTo>
                <a:lnTo>
                  <a:pt x="2632" y="14"/>
                </a:lnTo>
                <a:lnTo>
                  <a:pt x="2631" y="14"/>
                </a:lnTo>
                <a:lnTo>
                  <a:pt x="2631" y="0"/>
                </a:lnTo>
                <a:lnTo>
                  <a:pt x="2632" y="0"/>
                </a:lnTo>
                <a:close/>
                <a:moveTo>
                  <a:pt x="2667" y="0"/>
                </a:moveTo>
                <a:lnTo>
                  <a:pt x="2667" y="14"/>
                </a:lnTo>
                <a:lnTo>
                  <a:pt x="2665" y="14"/>
                </a:lnTo>
                <a:lnTo>
                  <a:pt x="2665" y="0"/>
                </a:lnTo>
                <a:lnTo>
                  <a:pt x="2667" y="0"/>
                </a:lnTo>
                <a:close/>
                <a:moveTo>
                  <a:pt x="2701" y="0"/>
                </a:moveTo>
                <a:lnTo>
                  <a:pt x="2701" y="14"/>
                </a:lnTo>
                <a:lnTo>
                  <a:pt x="2699" y="14"/>
                </a:lnTo>
                <a:lnTo>
                  <a:pt x="2699" y="0"/>
                </a:lnTo>
                <a:lnTo>
                  <a:pt x="2701" y="0"/>
                </a:lnTo>
                <a:close/>
                <a:moveTo>
                  <a:pt x="2735" y="0"/>
                </a:moveTo>
                <a:lnTo>
                  <a:pt x="2735" y="14"/>
                </a:lnTo>
                <a:lnTo>
                  <a:pt x="2733" y="14"/>
                </a:lnTo>
                <a:lnTo>
                  <a:pt x="2733" y="0"/>
                </a:lnTo>
                <a:lnTo>
                  <a:pt x="2735" y="0"/>
                </a:lnTo>
                <a:close/>
                <a:moveTo>
                  <a:pt x="2770" y="0"/>
                </a:moveTo>
                <a:lnTo>
                  <a:pt x="2770" y="14"/>
                </a:lnTo>
                <a:lnTo>
                  <a:pt x="2768" y="14"/>
                </a:lnTo>
                <a:lnTo>
                  <a:pt x="2768" y="0"/>
                </a:lnTo>
                <a:lnTo>
                  <a:pt x="2770" y="0"/>
                </a:lnTo>
                <a:close/>
                <a:moveTo>
                  <a:pt x="2803" y="0"/>
                </a:moveTo>
                <a:lnTo>
                  <a:pt x="2803" y="14"/>
                </a:lnTo>
                <a:lnTo>
                  <a:pt x="2801" y="14"/>
                </a:lnTo>
                <a:lnTo>
                  <a:pt x="2801" y="0"/>
                </a:lnTo>
                <a:lnTo>
                  <a:pt x="2803" y="0"/>
                </a:lnTo>
                <a:close/>
                <a:moveTo>
                  <a:pt x="2838" y="0"/>
                </a:moveTo>
                <a:lnTo>
                  <a:pt x="2838" y="14"/>
                </a:lnTo>
                <a:lnTo>
                  <a:pt x="2836" y="14"/>
                </a:lnTo>
                <a:lnTo>
                  <a:pt x="2836" y="0"/>
                </a:lnTo>
                <a:lnTo>
                  <a:pt x="2838" y="0"/>
                </a:lnTo>
                <a:close/>
                <a:moveTo>
                  <a:pt x="2872" y="0"/>
                </a:moveTo>
                <a:lnTo>
                  <a:pt x="2872" y="14"/>
                </a:lnTo>
                <a:lnTo>
                  <a:pt x="2870" y="14"/>
                </a:lnTo>
                <a:lnTo>
                  <a:pt x="2870" y="0"/>
                </a:lnTo>
                <a:lnTo>
                  <a:pt x="2872" y="0"/>
                </a:lnTo>
                <a:close/>
                <a:moveTo>
                  <a:pt x="2906" y="0"/>
                </a:moveTo>
                <a:lnTo>
                  <a:pt x="2906" y="14"/>
                </a:lnTo>
                <a:lnTo>
                  <a:pt x="2904" y="14"/>
                </a:lnTo>
                <a:lnTo>
                  <a:pt x="2904" y="0"/>
                </a:lnTo>
                <a:lnTo>
                  <a:pt x="2906" y="0"/>
                </a:lnTo>
                <a:close/>
                <a:moveTo>
                  <a:pt x="2941" y="0"/>
                </a:moveTo>
                <a:lnTo>
                  <a:pt x="2941" y="14"/>
                </a:lnTo>
                <a:lnTo>
                  <a:pt x="2939" y="14"/>
                </a:lnTo>
                <a:lnTo>
                  <a:pt x="2939" y="0"/>
                </a:lnTo>
                <a:lnTo>
                  <a:pt x="2941" y="0"/>
                </a:lnTo>
                <a:close/>
                <a:moveTo>
                  <a:pt x="2974" y="0"/>
                </a:moveTo>
                <a:lnTo>
                  <a:pt x="2974" y="14"/>
                </a:lnTo>
                <a:lnTo>
                  <a:pt x="2972" y="14"/>
                </a:lnTo>
                <a:lnTo>
                  <a:pt x="2972" y="0"/>
                </a:lnTo>
                <a:lnTo>
                  <a:pt x="2974" y="0"/>
                </a:lnTo>
                <a:close/>
                <a:moveTo>
                  <a:pt x="3009" y="0"/>
                </a:moveTo>
                <a:lnTo>
                  <a:pt x="3009" y="14"/>
                </a:lnTo>
                <a:lnTo>
                  <a:pt x="3007" y="14"/>
                </a:lnTo>
                <a:lnTo>
                  <a:pt x="3007" y="0"/>
                </a:lnTo>
                <a:lnTo>
                  <a:pt x="3009" y="0"/>
                </a:lnTo>
                <a:close/>
                <a:moveTo>
                  <a:pt x="3042" y="0"/>
                </a:moveTo>
                <a:lnTo>
                  <a:pt x="3042" y="14"/>
                </a:lnTo>
                <a:lnTo>
                  <a:pt x="3040" y="14"/>
                </a:lnTo>
                <a:lnTo>
                  <a:pt x="3040" y="0"/>
                </a:lnTo>
                <a:lnTo>
                  <a:pt x="3042" y="0"/>
                </a:lnTo>
                <a:close/>
                <a:moveTo>
                  <a:pt x="3077" y="0"/>
                </a:moveTo>
                <a:lnTo>
                  <a:pt x="3077" y="14"/>
                </a:lnTo>
                <a:lnTo>
                  <a:pt x="3075" y="14"/>
                </a:lnTo>
                <a:lnTo>
                  <a:pt x="3075" y="0"/>
                </a:lnTo>
                <a:lnTo>
                  <a:pt x="3077" y="0"/>
                </a:lnTo>
                <a:close/>
                <a:moveTo>
                  <a:pt x="3112" y="0"/>
                </a:moveTo>
                <a:lnTo>
                  <a:pt x="3112" y="14"/>
                </a:lnTo>
                <a:lnTo>
                  <a:pt x="3110" y="14"/>
                </a:lnTo>
                <a:lnTo>
                  <a:pt x="3110" y="0"/>
                </a:lnTo>
                <a:lnTo>
                  <a:pt x="3112" y="0"/>
                </a:lnTo>
                <a:close/>
                <a:moveTo>
                  <a:pt x="3145" y="0"/>
                </a:moveTo>
                <a:lnTo>
                  <a:pt x="3145" y="14"/>
                </a:lnTo>
                <a:lnTo>
                  <a:pt x="3143" y="14"/>
                </a:lnTo>
                <a:lnTo>
                  <a:pt x="3143" y="0"/>
                </a:lnTo>
                <a:lnTo>
                  <a:pt x="3145" y="0"/>
                </a:lnTo>
                <a:close/>
                <a:moveTo>
                  <a:pt x="3180" y="0"/>
                </a:moveTo>
                <a:lnTo>
                  <a:pt x="3180" y="14"/>
                </a:lnTo>
                <a:lnTo>
                  <a:pt x="3178" y="14"/>
                </a:lnTo>
                <a:lnTo>
                  <a:pt x="3178" y="0"/>
                </a:lnTo>
                <a:lnTo>
                  <a:pt x="3180" y="0"/>
                </a:lnTo>
                <a:close/>
                <a:moveTo>
                  <a:pt x="3213" y="0"/>
                </a:moveTo>
                <a:lnTo>
                  <a:pt x="3213" y="14"/>
                </a:lnTo>
                <a:lnTo>
                  <a:pt x="3211" y="14"/>
                </a:lnTo>
                <a:lnTo>
                  <a:pt x="3211" y="0"/>
                </a:lnTo>
                <a:lnTo>
                  <a:pt x="3213" y="0"/>
                </a:lnTo>
                <a:close/>
                <a:moveTo>
                  <a:pt x="3248" y="0"/>
                </a:moveTo>
                <a:lnTo>
                  <a:pt x="3248" y="14"/>
                </a:lnTo>
                <a:lnTo>
                  <a:pt x="3246" y="14"/>
                </a:lnTo>
                <a:lnTo>
                  <a:pt x="3246" y="0"/>
                </a:lnTo>
                <a:lnTo>
                  <a:pt x="3248" y="0"/>
                </a:lnTo>
                <a:close/>
                <a:moveTo>
                  <a:pt x="3281" y="0"/>
                </a:moveTo>
                <a:lnTo>
                  <a:pt x="3281" y="14"/>
                </a:lnTo>
                <a:lnTo>
                  <a:pt x="3280" y="14"/>
                </a:lnTo>
                <a:lnTo>
                  <a:pt x="3280" y="0"/>
                </a:lnTo>
                <a:lnTo>
                  <a:pt x="3281" y="0"/>
                </a:lnTo>
                <a:close/>
                <a:moveTo>
                  <a:pt x="3316" y="0"/>
                </a:moveTo>
                <a:lnTo>
                  <a:pt x="3316" y="14"/>
                </a:lnTo>
                <a:lnTo>
                  <a:pt x="3314" y="14"/>
                </a:lnTo>
                <a:lnTo>
                  <a:pt x="3314" y="0"/>
                </a:lnTo>
                <a:lnTo>
                  <a:pt x="3316" y="0"/>
                </a:lnTo>
                <a:close/>
                <a:moveTo>
                  <a:pt x="3351" y="0"/>
                </a:moveTo>
                <a:lnTo>
                  <a:pt x="3351" y="14"/>
                </a:lnTo>
                <a:lnTo>
                  <a:pt x="3349" y="14"/>
                </a:lnTo>
                <a:lnTo>
                  <a:pt x="3349" y="0"/>
                </a:lnTo>
                <a:lnTo>
                  <a:pt x="3351" y="0"/>
                </a:lnTo>
                <a:close/>
                <a:moveTo>
                  <a:pt x="3384" y="0"/>
                </a:moveTo>
                <a:lnTo>
                  <a:pt x="3384" y="14"/>
                </a:lnTo>
                <a:lnTo>
                  <a:pt x="3382" y="14"/>
                </a:lnTo>
                <a:lnTo>
                  <a:pt x="3382" y="0"/>
                </a:lnTo>
                <a:lnTo>
                  <a:pt x="3384" y="0"/>
                </a:lnTo>
                <a:close/>
                <a:moveTo>
                  <a:pt x="3419" y="0"/>
                </a:moveTo>
                <a:lnTo>
                  <a:pt x="3419" y="14"/>
                </a:lnTo>
                <a:lnTo>
                  <a:pt x="3417" y="14"/>
                </a:lnTo>
                <a:lnTo>
                  <a:pt x="3417" y="0"/>
                </a:lnTo>
                <a:lnTo>
                  <a:pt x="3419" y="0"/>
                </a:lnTo>
                <a:close/>
                <a:moveTo>
                  <a:pt x="3452" y="0"/>
                </a:moveTo>
                <a:lnTo>
                  <a:pt x="3452" y="14"/>
                </a:lnTo>
                <a:lnTo>
                  <a:pt x="3450" y="14"/>
                </a:lnTo>
                <a:lnTo>
                  <a:pt x="3450" y="0"/>
                </a:lnTo>
                <a:lnTo>
                  <a:pt x="3452" y="0"/>
                </a:lnTo>
                <a:close/>
                <a:moveTo>
                  <a:pt x="3487" y="0"/>
                </a:moveTo>
                <a:lnTo>
                  <a:pt x="3487" y="14"/>
                </a:lnTo>
                <a:lnTo>
                  <a:pt x="3485" y="14"/>
                </a:lnTo>
                <a:lnTo>
                  <a:pt x="3485" y="0"/>
                </a:lnTo>
                <a:lnTo>
                  <a:pt x="3487" y="0"/>
                </a:lnTo>
                <a:close/>
                <a:moveTo>
                  <a:pt x="3521" y="0"/>
                </a:moveTo>
                <a:lnTo>
                  <a:pt x="3521" y="14"/>
                </a:lnTo>
                <a:lnTo>
                  <a:pt x="3520" y="14"/>
                </a:lnTo>
                <a:lnTo>
                  <a:pt x="3520" y="0"/>
                </a:lnTo>
                <a:lnTo>
                  <a:pt x="3521" y="0"/>
                </a:lnTo>
                <a:close/>
                <a:moveTo>
                  <a:pt x="3555" y="0"/>
                </a:moveTo>
                <a:lnTo>
                  <a:pt x="3555" y="14"/>
                </a:lnTo>
                <a:lnTo>
                  <a:pt x="3553" y="14"/>
                </a:lnTo>
                <a:lnTo>
                  <a:pt x="3553" y="0"/>
                </a:lnTo>
                <a:lnTo>
                  <a:pt x="3555" y="0"/>
                </a:lnTo>
                <a:close/>
                <a:moveTo>
                  <a:pt x="3590" y="0"/>
                </a:moveTo>
                <a:lnTo>
                  <a:pt x="3590" y="14"/>
                </a:lnTo>
                <a:lnTo>
                  <a:pt x="3588" y="14"/>
                </a:lnTo>
                <a:lnTo>
                  <a:pt x="3588" y="0"/>
                </a:lnTo>
                <a:lnTo>
                  <a:pt x="3590" y="0"/>
                </a:lnTo>
                <a:close/>
                <a:moveTo>
                  <a:pt x="3623" y="0"/>
                </a:moveTo>
                <a:lnTo>
                  <a:pt x="3623" y="14"/>
                </a:lnTo>
                <a:lnTo>
                  <a:pt x="3621" y="14"/>
                </a:lnTo>
                <a:lnTo>
                  <a:pt x="3621" y="0"/>
                </a:lnTo>
                <a:lnTo>
                  <a:pt x="3623" y="0"/>
                </a:lnTo>
                <a:close/>
                <a:moveTo>
                  <a:pt x="3658" y="0"/>
                </a:moveTo>
                <a:lnTo>
                  <a:pt x="3658" y="14"/>
                </a:lnTo>
                <a:lnTo>
                  <a:pt x="3656" y="14"/>
                </a:lnTo>
                <a:lnTo>
                  <a:pt x="3656" y="0"/>
                </a:lnTo>
                <a:lnTo>
                  <a:pt x="3658" y="0"/>
                </a:lnTo>
                <a:close/>
                <a:moveTo>
                  <a:pt x="3692" y="0"/>
                </a:moveTo>
                <a:lnTo>
                  <a:pt x="3692" y="14"/>
                </a:lnTo>
                <a:lnTo>
                  <a:pt x="3690" y="14"/>
                </a:lnTo>
                <a:lnTo>
                  <a:pt x="3690" y="0"/>
                </a:lnTo>
                <a:lnTo>
                  <a:pt x="3692" y="0"/>
                </a:lnTo>
                <a:close/>
                <a:moveTo>
                  <a:pt x="3726" y="0"/>
                </a:moveTo>
                <a:lnTo>
                  <a:pt x="3726" y="14"/>
                </a:lnTo>
                <a:lnTo>
                  <a:pt x="3724" y="14"/>
                </a:lnTo>
                <a:lnTo>
                  <a:pt x="3724" y="0"/>
                </a:lnTo>
                <a:lnTo>
                  <a:pt x="3726" y="0"/>
                </a:lnTo>
                <a:close/>
                <a:moveTo>
                  <a:pt x="3761" y="0"/>
                </a:moveTo>
                <a:lnTo>
                  <a:pt x="3761" y="14"/>
                </a:lnTo>
                <a:lnTo>
                  <a:pt x="3759" y="14"/>
                </a:lnTo>
                <a:lnTo>
                  <a:pt x="3759" y="0"/>
                </a:lnTo>
                <a:lnTo>
                  <a:pt x="3761" y="0"/>
                </a:lnTo>
                <a:close/>
                <a:moveTo>
                  <a:pt x="3794" y="0"/>
                </a:moveTo>
                <a:lnTo>
                  <a:pt x="3794" y="14"/>
                </a:lnTo>
                <a:lnTo>
                  <a:pt x="3792" y="14"/>
                </a:lnTo>
                <a:lnTo>
                  <a:pt x="3792" y="0"/>
                </a:lnTo>
                <a:lnTo>
                  <a:pt x="3794" y="0"/>
                </a:lnTo>
                <a:close/>
                <a:moveTo>
                  <a:pt x="3829" y="0"/>
                </a:moveTo>
                <a:lnTo>
                  <a:pt x="3829" y="14"/>
                </a:lnTo>
                <a:lnTo>
                  <a:pt x="3827" y="14"/>
                </a:lnTo>
                <a:lnTo>
                  <a:pt x="3827" y="0"/>
                </a:lnTo>
                <a:lnTo>
                  <a:pt x="3829" y="0"/>
                </a:lnTo>
                <a:close/>
                <a:moveTo>
                  <a:pt x="3862" y="0"/>
                </a:moveTo>
                <a:lnTo>
                  <a:pt x="3862" y="14"/>
                </a:lnTo>
                <a:lnTo>
                  <a:pt x="3860" y="14"/>
                </a:lnTo>
                <a:lnTo>
                  <a:pt x="3860" y="0"/>
                </a:lnTo>
                <a:lnTo>
                  <a:pt x="3862" y="0"/>
                </a:lnTo>
                <a:close/>
                <a:moveTo>
                  <a:pt x="3897" y="0"/>
                </a:moveTo>
                <a:lnTo>
                  <a:pt x="3897" y="14"/>
                </a:lnTo>
                <a:lnTo>
                  <a:pt x="3895" y="14"/>
                </a:lnTo>
                <a:lnTo>
                  <a:pt x="3895" y="0"/>
                </a:lnTo>
                <a:lnTo>
                  <a:pt x="3897" y="0"/>
                </a:lnTo>
                <a:close/>
                <a:moveTo>
                  <a:pt x="3931" y="0"/>
                </a:moveTo>
                <a:lnTo>
                  <a:pt x="3931" y="14"/>
                </a:lnTo>
                <a:lnTo>
                  <a:pt x="3929" y="14"/>
                </a:lnTo>
                <a:lnTo>
                  <a:pt x="3929" y="0"/>
                </a:lnTo>
                <a:lnTo>
                  <a:pt x="3931" y="0"/>
                </a:lnTo>
                <a:close/>
                <a:moveTo>
                  <a:pt x="3965" y="0"/>
                </a:moveTo>
                <a:lnTo>
                  <a:pt x="3965" y="14"/>
                </a:lnTo>
                <a:lnTo>
                  <a:pt x="3963" y="14"/>
                </a:lnTo>
                <a:lnTo>
                  <a:pt x="3963" y="0"/>
                </a:lnTo>
                <a:lnTo>
                  <a:pt x="3965" y="0"/>
                </a:lnTo>
                <a:close/>
                <a:moveTo>
                  <a:pt x="4000" y="0"/>
                </a:moveTo>
                <a:lnTo>
                  <a:pt x="4000" y="14"/>
                </a:lnTo>
                <a:lnTo>
                  <a:pt x="3998" y="14"/>
                </a:lnTo>
                <a:lnTo>
                  <a:pt x="3998" y="0"/>
                </a:lnTo>
                <a:lnTo>
                  <a:pt x="4000" y="0"/>
                </a:lnTo>
                <a:close/>
                <a:moveTo>
                  <a:pt x="4033" y="0"/>
                </a:moveTo>
                <a:lnTo>
                  <a:pt x="4033" y="14"/>
                </a:lnTo>
                <a:lnTo>
                  <a:pt x="4031" y="14"/>
                </a:lnTo>
                <a:lnTo>
                  <a:pt x="4031" y="0"/>
                </a:lnTo>
                <a:lnTo>
                  <a:pt x="4033" y="0"/>
                </a:lnTo>
                <a:close/>
                <a:moveTo>
                  <a:pt x="4068" y="0"/>
                </a:moveTo>
                <a:lnTo>
                  <a:pt x="4068" y="14"/>
                </a:lnTo>
                <a:lnTo>
                  <a:pt x="4066" y="14"/>
                </a:lnTo>
                <a:lnTo>
                  <a:pt x="4066" y="0"/>
                </a:lnTo>
                <a:lnTo>
                  <a:pt x="4068" y="0"/>
                </a:lnTo>
                <a:close/>
                <a:moveTo>
                  <a:pt x="4102" y="0"/>
                </a:moveTo>
                <a:lnTo>
                  <a:pt x="4102" y="14"/>
                </a:lnTo>
                <a:lnTo>
                  <a:pt x="4100" y="14"/>
                </a:lnTo>
                <a:lnTo>
                  <a:pt x="4100" y="0"/>
                </a:lnTo>
                <a:lnTo>
                  <a:pt x="4102" y="0"/>
                </a:lnTo>
                <a:close/>
                <a:moveTo>
                  <a:pt x="4136" y="0"/>
                </a:moveTo>
                <a:lnTo>
                  <a:pt x="4136" y="14"/>
                </a:lnTo>
                <a:lnTo>
                  <a:pt x="4134" y="14"/>
                </a:lnTo>
                <a:lnTo>
                  <a:pt x="4134" y="0"/>
                </a:lnTo>
                <a:lnTo>
                  <a:pt x="4136" y="0"/>
                </a:lnTo>
                <a:close/>
                <a:moveTo>
                  <a:pt x="4170" y="0"/>
                </a:moveTo>
                <a:lnTo>
                  <a:pt x="4170" y="14"/>
                </a:lnTo>
                <a:lnTo>
                  <a:pt x="4169" y="14"/>
                </a:lnTo>
                <a:lnTo>
                  <a:pt x="4169" y="0"/>
                </a:lnTo>
                <a:lnTo>
                  <a:pt x="4170" y="0"/>
                </a:lnTo>
                <a:close/>
                <a:moveTo>
                  <a:pt x="4204" y="0"/>
                </a:moveTo>
                <a:lnTo>
                  <a:pt x="4204" y="14"/>
                </a:lnTo>
                <a:lnTo>
                  <a:pt x="4202" y="14"/>
                </a:lnTo>
                <a:lnTo>
                  <a:pt x="4202" y="0"/>
                </a:lnTo>
                <a:lnTo>
                  <a:pt x="4204" y="0"/>
                </a:lnTo>
                <a:close/>
                <a:moveTo>
                  <a:pt x="4239" y="0"/>
                </a:moveTo>
                <a:lnTo>
                  <a:pt x="4239" y="14"/>
                </a:lnTo>
                <a:lnTo>
                  <a:pt x="4237" y="14"/>
                </a:lnTo>
                <a:lnTo>
                  <a:pt x="4237" y="0"/>
                </a:lnTo>
                <a:lnTo>
                  <a:pt x="4239" y="0"/>
                </a:lnTo>
                <a:close/>
                <a:moveTo>
                  <a:pt x="4272" y="0"/>
                </a:moveTo>
                <a:lnTo>
                  <a:pt x="4272" y="14"/>
                </a:lnTo>
                <a:lnTo>
                  <a:pt x="4270" y="14"/>
                </a:lnTo>
                <a:lnTo>
                  <a:pt x="4270" y="0"/>
                </a:lnTo>
                <a:lnTo>
                  <a:pt x="4272" y="0"/>
                </a:lnTo>
                <a:close/>
                <a:moveTo>
                  <a:pt x="4307" y="0"/>
                </a:moveTo>
                <a:lnTo>
                  <a:pt x="4307" y="14"/>
                </a:lnTo>
                <a:lnTo>
                  <a:pt x="4305" y="14"/>
                </a:lnTo>
                <a:lnTo>
                  <a:pt x="4305" y="0"/>
                </a:lnTo>
                <a:lnTo>
                  <a:pt x="4307" y="0"/>
                </a:lnTo>
                <a:close/>
                <a:moveTo>
                  <a:pt x="4341" y="0"/>
                </a:moveTo>
                <a:lnTo>
                  <a:pt x="4341" y="14"/>
                </a:lnTo>
                <a:lnTo>
                  <a:pt x="4339" y="14"/>
                </a:lnTo>
                <a:lnTo>
                  <a:pt x="4339" y="0"/>
                </a:lnTo>
                <a:lnTo>
                  <a:pt x="4341" y="0"/>
                </a:lnTo>
                <a:close/>
                <a:moveTo>
                  <a:pt x="4375" y="0"/>
                </a:moveTo>
                <a:lnTo>
                  <a:pt x="4375" y="14"/>
                </a:lnTo>
                <a:lnTo>
                  <a:pt x="4373" y="14"/>
                </a:lnTo>
                <a:lnTo>
                  <a:pt x="4373" y="0"/>
                </a:lnTo>
                <a:lnTo>
                  <a:pt x="4375" y="0"/>
                </a:lnTo>
                <a:close/>
                <a:moveTo>
                  <a:pt x="4410" y="0"/>
                </a:moveTo>
                <a:lnTo>
                  <a:pt x="4410" y="14"/>
                </a:lnTo>
                <a:lnTo>
                  <a:pt x="4408" y="14"/>
                </a:lnTo>
                <a:lnTo>
                  <a:pt x="4408" y="0"/>
                </a:lnTo>
                <a:lnTo>
                  <a:pt x="4410" y="0"/>
                </a:lnTo>
                <a:close/>
                <a:moveTo>
                  <a:pt x="4443" y="0"/>
                </a:moveTo>
                <a:lnTo>
                  <a:pt x="4443" y="14"/>
                </a:lnTo>
                <a:lnTo>
                  <a:pt x="4441" y="14"/>
                </a:lnTo>
                <a:lnTo>
                  <a:pt x="4441" y="0"/>
                </a:lnTo>
                <a:lnTo>
                  <a:pt x="4443" y="0"/>
                </a:lnTo>
                <a:close/>
                <a:moveTo>
                  <a:pt x="4478" y="0"/>
                </a:moveTo>
                <a:lnTo>
                  <a:pt x="4478" y="14"/>
                </a:lnTo>
                <a:lnTo>
                  <a:pt x="4476" y="14"/>
                </a:lnTo>
                <a:lnTo>
                  <a:pt x="4476" y="0"/>
                </a:lnTo>
                <a:lnTo>
                  <a:pt x="4478" y="0"/>
                </a:lnTo>
                <a:close/>
                <a:moveTo>
                  <a:pt x="4512" y="0"/>
                </a:moveTo>
                <a:lnTo>
                  <a:pt x="4512" y="14"/>
                </a:lnTo>
                <a:lnTo>
                  <a:pt x="4510" y="14"/>
                </a:lnTo>
                <a:lnTo>
                  <a:pt x="4510" y="0"/>
                </a:lnTo>
                <a:lnTo>
                  <a:pt x="4512" y="0"/>
                </a:lnTo>
                <a:close/>
                <a:moveTo>
                  <a:pt x="4546" y="0"/>
                </a:moveTo>
                <a:lnTo>
                  <a:pt x="4546" y="14"/>
                </a:lnTo>
                <a:lnTo>
                  <a:pt x="4544" y="14"/>
                </a:lnTo>
                <a:lnTo>
                  <a:pt x="4544" y="0"/>
                </a:lnTo>
                <a:lnTo>
                  <a:pt x="4546" y="0"/>
                </a:lnTo>
                <a:close/>
                <a:moveTo>
                  <a:pt x="4580" y="0"/>
                </a:moveTo>
                <a:lnTo>
                  <a:pt x="4580" y="14"/>
                </a:lnTo>
                <a:lnTo>
                  <a:pt x="4578" y="14"/>
                </a:lnTo>
                <a:lnTo>
                  <a:pt x="4578" y="0"/>
                </a:lnTo>
                <a:lnTo>
                  <a:pt x="4580" y="0"/>
                </a:lnTo>
                <a:close/>
                <a:moveTo>
                  <a:pt x="4614" y="0"/>
                </a:moveTo>
                <a:lnTo>
                  <a:pt x="4614" y="14"/>
                </a:lnTo>
                <a:lnTo>
                  <a:pt x="4612" y="14"/>
                </a:lnTo>
                <a:lnTo>
                  <a:pt x="4612" y="0"/>
                </a:lnTo>
                <a:lnTo>
                  <a:pt x="4614" y="0"/>
                </a:lnTo>
                <a:close/>
                <a:moveTo>
                  <a:pt x="2" y="14"/>
                </a:moveTo>
                <a:lnTo>
                  <a:pt x="2" y="33"/>
                </a:lnTo>
                <a:lnTo>
                  <a:pt x="0" y="33"/>
                </a:lnTo>
                <a:lnTo>
                  <a:pt x="0" y="14"/>
                </a:lnTo>
                <a:lnTo>
                  <a:pt x="2" y="14"/>
                </a:lnTo>
                <a:close/>
                <a:moveTo>
                  <a:pt x="344" y="14"/>
                </a:moveTo>
                <a:lnTo>
                  <a:pt x="344" y="33"/>
                </a:lnTo>
                <a:lnTo>
                  <a:pt x="342" y="33"/>
                </a:lnTo>
                <a:lnTo>
                  <a:pt x="342" y="14"/>
                </a:lnTo>
                <a:lnTo>
                  <a:pt x="344" y="14"/>
                </a:lnTo>
                <a:close/>
                <a:moveTo>
                  <a:pt x="685" y="14"/>
                </a:moveTo>
                <a:lnTo>
                  <a:pt x="685" y="33"/>
                </a:lnTo>
                <a:lnTo>
                  <a:pt x="684" y="33"/>
                </a:lnTo>
                <a:lnTo>
                  <a:pt x="684" y="14"/>
                </a:lnTo>
                <a:lnTo>
                  <a:pt x="685" y="14"/>
                </a:lnTo>
                <a:close/>
                <a:moveTo>
                  <a:pt x="1027" y="14"/>
                </a:moveTo>
                <a:lnTo>
                  <a:pt x="1027" y="33"/>
                </a:lnTo>
                <a:lnTo>
                  <a:pt x="1025" y="33"/>
                </a:lnTo>
                <a:lnTo>
                  <a:pt x="1025" y="14"/>
                </a:lnTo>
                <a:lnTo>
                  <a:pt x="1027" y="14"/>
                </a:lnTo>
                <a:close/>
                <a:moveTo>
                  <a:pt x="1369" y="14"/>
                </a:moveTo>
                <a:lnTo>
                  <a:pt x="1369" y="33"/>
                </a:lnTo>
                <a:lnTo>
                  <a:pt x="1367" y="33"/>
                </a:lnTo>
                <a:lnTo>
                  <a:pt x="1367" y="14"/>
                </a:lnTo>
                <a:lnTo>
                  <a:pt x="1369" y="14"/>
                </a:lnTo>
                <a:close/>
                <a:moveTo>
                  <a:pt x="1710" y="14"/>
                </a:moveTo>
                <a:lnTo>
                  <a:pt x="1710" y="33"/>
                </a:lnTo>
                <a:lnTo>
                  <a:pt x="1708" y="33"/>
                </a:lnTo>
                <a:lnTo>
                  <a:pt x="1708" y="14"/>
                </a:lnTo>
                <a:lnTo>
                  <a:pt x="1710" y="14"/>
                </a:lnTo>
                <a:close/>
                <a:moveTo>
                  <a:pt x="2052" y="14"/>
                </a:moveTo>
                <a:lnTo>
                  <a:pt x="2052" y="33"/>
                </a:lnTo>
                <a:lnTo>
                  <a:pt x="2050" y="33"/>
                </a:lnTo>
                <a:lnTo>
                  <a:pt x="2050" y="14"/>
                </a:lnTo>
                <a:lnTo>
                  <a:pt x="2052" y="14"/>
                </a:lnTo>
                <a:close/>
                <a:moveTo>
                  <a:pt x="2393" y="14"/>
                </a:moveTo>
                <a:lnTo>
                  <a:pt x="2393" y="33"/>
                </a:lnTo>
                <a:lnTo>
                  <a:pt x="2391" y="33"/>
                </a:lnTo>
                <a:lnTo>
                  <a:pt x="2391" y="14"/>
                </a:lnTo>
                <a:lnTo>
                  <a:pt x="2393" y="14"/>
                </a:lnTo>
                <a:close/>
                <a:moveTo>
                  <a:pt x="2735" y="14"/>
                </a:moveTo>
                <a:lnTo>
                  <a:pt x="2735" y="33"/>
                </a:lnTo>
                <a:lnTo>
                  <a:pt x="2733" y="33"/>
                </a:lnTo>
                <a:lnTo>
                  <a:pt x="2733" y="14"/>
                </a:lnTo>
                <a:lnTo>
                  <a:pt x="2735" y="14"/>
                </a:lnTo>
                <a:close/>
                <a:moveTo>
                  <a:pt x="3077" y="14"/>
                </a:moveTo>
                <a:lnTo>
                  <a:pt x="3077" y="33"/>
                </a:lnTo>
                <a:lnTo>
                  <a:pt x="3075" y="33"/>
                </a:lnTo>
                <a:lnTo>
                  <a:pt x="3075" y="14"/>
                </a:lnTo>
                <a:lnTo>
                  <a:pt x="3077" y="14"/>
                </a:lnTo>
                <a:close/>
                <a:moveTo>
                  <a:pt x="3419" y="14"/>
                </a:moveTo>
                <a:lnTo>
                  <a:pt x="3419" y="33"/>
                </a:lnTo>
                <a:lnTo>
                  <a:pt x="3417" y="33"/>
                </a:lnTo>
                <a:lnTo>
                  <a:pt x="3417" y="14"/>
                </a:lnTo>
                <a:lnTo>
                  <a:pt x="3419" y="14"/>
                </a:lnTo>
                <a:close/>
                <a:moveTo>
                  <a:pt x="3761" y="14"/>
                </a:moveTo>
                <a:lnTo>
                  <a:pt x="3761" y="33"/>
                </a:lnTo>
                <a:lnTo>
                  <a:pt x="3759" y="33"/>
                </a:lnTo>
                <a:lnTo>
                  <a:pt x="3759" y="14"/>
                </a:lnTo>
                <a:lnTo>
                  <a:pt x="3761" y="14"/>
                </a:lnTo>
                <a:close/>
                <a:moveTo>
                  <a:pt x="4102" y="14"/>
                </a:moveTo>
                <a:lnTo>
                  <a:pt x="4102" y="33"/>
                </a:lnTo>
                <a:lnTo>
                  <a:pt x="4100" y="33"/>
                </a:lnTo>
                <a:lnTo>
                  <a:pt x="4100" y="14"/>
                </a:lnTo>
                <a:lnTo>
                  <a:pt x="4102" y="14"/>
                </a:lnTo>
                <a:close/>
                <a:moveTo>
                  <a:pt x="4443" y="14"/>
                </a:moveTo>
                <a:lnTo>
                  <a:pt x="4443" y="33"/>
                </a:lnTo>
                <a:lnTo>
                  <a:pt x="4441" y="33"/>
                </a:lnTo>
                <a:lnTo>
                  <a:pt x="4441" y="14"/>
                </a:lnTo>
                <a:lnTo>
                  <a:pt x="4443" y="14"/>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15" name="Rectangle 16"/>
          <p:cNvSpPr>
            <a:spLocks noChangeArrowheads="1"/>
          </p:cNvSpPr>
          <p:nvPr/>
        </p:nvSpPr>
        <p:spPr bwMode="auto">
          <a:xfrm>
            <a:off x="8264526" y="5743575"/>
            <a:ext cx="3111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6" name="Rectangle 17"/>
          <p:cNvSpPr>
            <a:spLocks noChangeArrowheads="1"/>
          </p:cNvSpPr>
          <p:nvPr/>
        </p:nvSpPr>
        <p:spPr bwMode="auto">
          <a:xfrm>
            <a:off x="8264526" y="5316537"/>
            <a:ext cx="3111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8"/>
          <p:cNvSpPr>
            <a:spLocks noChangeArrowheads="1"/>
          </p:cNvSpPr>
          <p:nvPr/>
        </p:nvSpPr>
        <p:spPr bwMode="auto">
          <a:xfrm>
            <a:off x="8264526" y="4889500"/>
            <a:ext cx="3111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 name="Rectangle 19"/>
          <p:cNvSpPr>
            <a:spLocks noChangeArrowheads="1"/>
          </p:cNvSpPr>
          <p:nvPr/>
        </p:nvSpPr>
        <p:spPr bwMode="auto">
          <a:xfrm>
            <a:off x="8264526" y="4462462"/>
            <a:ext cx="3111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9" name="Rectangle 20"/>
          <p:cNvSpPr>
            <a:spLocks noChangeArrowheads="1"/>
          </p:cNvSpPr>
          <p:nvPr/>
        </p:nvSpPr>
        <p:spPr bwMode="auto">
          <a:xfrm>
            <a:off x="8264526" y="4035425"/>
            <a:ext cx="3111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Rectangle 21"/>
          <p:cNvSpPr>
            <a:spLocks noChangeArrowheads="1"/>
          </p:cNvSpPr>
          <p:nvPr/>
        </p:nvSpPr>
        <p:spPr bwMode="auto">
          <a:xfrm>
            <a:off x="8264526" y="3608387"/>
            <a:ext cx="31115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1" name="Rectangle 22"/>
          <p:cNvSpPr>
            <a:spLocks noChangeArrowheads="1"/>
          </p:cNvSpPr>
          <p:nvPr/>
        </p:nvSpPr>
        <p:spPr bwMode="auto">
          <a:xfrm>
            <a:off x="8264526" y="3181350"/>
            <a:ext cx="242888"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2" name="Rectangle 23"/>
          <p:cNvSpPr>
            <a:spLocks noChangeArrowheads="1"/>
          </p:cNvSpPr>
          <p:nvPr/>
        </p:nvSpPr>
        <p:spPr bwMode="auto">
          <a:xfrm>
            <a:off x="8264526" y="2754312"/>
            <a:ext cx="242888"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3" name="Rectangle 24"/>
          <p:cNvSpPr>
            <a:spLocks noChangeArrowheads="1"/>
          </p:cNvSpPr>
          <p:nvPr/>
        </p:nvSpPr>
        <p:spPr bwMode="auto">
          <a:xfrm>
            <a:off x="8264526" y="2328862"/>
            <a:ext cx="242888"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4" name="Rectangle 25"/>
          <p:cNvSpPr>
            <a:spLocks noChangeArrowheads="1"/>
          </p:cNvSpPr>
          <p:nvPr/>
        </p:nvSpPr>
        <p:spPr bwMode="auto">
          <a:xfrm>
            <a:off x="8264526" y="1900237"/>
            <a:ext cx="242888"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5" name="Rectangle 26"/>
          <p:cNvSpPr>
            <a:spLocks noChangeArrowheads="1"/>
          </p:cNvSpPr>
          <p:nvPr/>
        </p:nvSpPr>
        <p:spPr bwMode="auto">
          <a:xfrm>
            <a:off x="8264526" y="1473200"/>
            <a:ext cx="242888"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6" name="Rectangle 27"/>
          <p:cNvSpPr>
            <a:spLocks noChangeArrowheads="1"/>
          </p:cNvSpPr>
          <p:nvPr/>
        </p:nvSpPr>
        <p:spPr bwMode="auto">
          <a:xfrm>
            <a:off x="8264526" y="1044575"/>
            <a:ext cx="2730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7" name="Rectangle 28"/>
          <p:cNvSpPr>
            <a:spLocks noChangeArrowheads="1"/>
          </p:cNvSpPr>
          <p:nvPr/>
        </p:nvSpPr>
        <p:spPr bwMode="auto">
          <a:xfrm>
            <a:off x="8264526" y="617537"/>
            <a:ext cx="2730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8" name="Rectangle 29"/>
          <p:cNvSpPr>
            <a:spLocks noChangeArrowheads="1"/>
          </p:cNvSpPr>
          <p:nvPr/>
        </p:nvSpPr>
        <p:spPr bwMode="auto">
          <a:xfrm>
            <a:off x="620713" y="5743575"/>
            <a:ext cx="21431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-40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9" name="Rectangle 30"/>
          <p:cNvSpPr>
            <a:spLocks noChangeArrowheads="1"/>
          </p:cNvSpPr>
          <p:nvPr/>
        </p:nvSpPr>
        <p:spPr bwMode="auto">
          <a:xfrm>
            <a:off x="620713" y="5424487"/>
            <a:ext cx="192088"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-35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 name="Rectangle 31"/>
          <p:cNvSpPr>
            <a:spLocks noChangeArrowheads="1"/>
          </p:cNvSpPr>
          <p:nvPr/>
        </p:nvSpPr>
        <p:spPr bwMode="auto">
          <a:xfrm>
            <a:off x="620713" y="5103812"/>
            <a:ext cx="192088"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1" name="Rectangle 32"/>
          <p:cNvSpPr>
            <a:spLocks noChangeArrowheads="1"/>
          </p:cNvSpPr>
          <p:nvPr/>
        </p:nvSpPr>
        <p:spPr bwMode="auto">
          <a:xfrm>
            <a:off x="620713" y="4783137"/>
            <a:ext cx="214313"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84" name="Rectangle 33"/>
          <p:cNvSpPr>
            <a:spLocks noChangeArrowheads="1"/>
          </p:cNvSpPr>
          <p:nvPr/>
        </p:nvSpPr>
        <p:spPr bwMode="auto">
          <a:xfrm>
            <a:off x="620713" y="4462462"/>
            <a:ext cx="214313"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85" name="Rectangle 34"/>
          <p:cNvSpPr>
            <a:spLocks noChangeArrowheads="1"/>
          </p:cNvSpPr>
          <p:nvPr/>
        </p:nvSpPr>
        <p:spPr bwMode="auto">
          <a:xfrm>
            <a:off x="620713" y="4141787"/>
            <a:ext cx="21431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88" name="Rectangle 35"/>
          <p:cNvSpPr>
            <a:spLocks noChangeArrowheads="1"/>
          </p:cNvSpPr>
          <p:nvPr/>
        </p:nvSpPr>
        <p:spPr bwMode="auto">
          <a:xfrm>
            <a:off x="620713" y="3821112"/>
            <a:ext cx="21431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89" name="Rectangle 36"/>
          <p:cNvSpPr>
            <a:spLocks noChangeArrowheads="1"/>
          </p:cNvSpPr>
          <p:nvPr/>
        </p:nvSpPr>
        <p:spPr bwMode="auto">
          <a:xfrm>
            <a:off x="677863" y="3503612"/>
            <a:ext cx="13335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90" name="Rectangle 37"/>
          <p:cNvSpPr>
            <a:spLocks noChangeArrowheads="1"/>
          </p:cNvSpPr>
          <p:nvPr/>
        </p:nvSpPr>
        <p:spPr bwMode="auto">
          <a:xfrm>
            <a:off x="711201" y="3181350"/>
            <a:ext cx="100013"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91" name="Rectangle 38"/>
          <p:cNvSpPr>
            <a:spLocks noChangeArrowheads="1"/>
          </p:cNvSpPr>
          <p:nvPr/>
        </p:nvSpPr>
        <p:spPr bwMode="auto">
          <a:xfrm>
            <a:off x="711201" y="2860675"/>
            <a:ext cx="1143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92" name="Rectangle 39"/>
          <p:cNvSpPr>
            <a:spLocks noChangeArrowheads="1"/>
          </p:cNvSpPr>
          <p:nvPr/>
        </p:nvSpPr>
        <p:spPr bwMode="auto">
          <a:xfrm>
            <a:off x="654051" y="2540000"/>
            <a:ext cx="177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93" name="Rectangle 40"/>
          <p:cNvSpPr>
            <a:spLocks noChangeArrowheads="1"/>
          </p:cNvSpPr>
          <p:nvPr/>
        </p:nvSpPr>
        <p:spPr bwMode="auto">
          <a:xfrm>
            <a:off x="654051" y="2219325"/>
            <a:ext cx="177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94" name="Rectangle 41"/>
          <p:cNvSpPr>
            <a:spLocks noChangeArrowheads="1"/>
          </p:cNvSpPr>
          <p:nvPr/>
        </p:nvSpPr>
        <p:spPr bwMode="auto">
          <a:xfrm>
            <a:off x="654051" y="1900237"/>
            <a:ext cx="15875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95" name="Rectangle 42"/>
          <p:cNvSpPr>
            <a:spLocks noChangeArrowheads="1"/>
          </p:cNvSpPr>
          <p:nvPr/>
        </p:nvSpPr>
        <p:spPr bwMode="auto">
          <a:xfrm>
            <a:off x="654051" y="1579562"/>
            <a:ext cx="158750" cy="13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96" name="Rectangle 43"/>
          <p:cNvSpPr>
            <a:spLocks noChangeArrowheads="1"/>
          </p:cNvSpPr>
          <p:nvPr/>
        </p:nvSpPr>
        <p:spPr bwMode="auto">
          <a:xfrm>
            <a:off x="654051" y="1258887"/>
            <a:ext cx="177800" cy="15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97" name="Rectangle 44"/>
          <p:cNvSpPr>
            <a:spLocks noChangeArrowheads="1"/>
          </p:cNvSpPr>
          <p:nvPr/>
        </p:nvSpPr>
        <p:spPr bwMode="auto">
          <a:xfrm>
            <a:off x="654051" y="938212"/>
            <a:ext cx="177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35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98" name="Rectangle 45"/>
          <p:cNvSpPr>
            <a:spLocks noChangeArrowheads="1"/>
          </p:cNvSpPr>
          <p:nvPr/>
        </p:nvSpPr>
        <p:spPr bwMode="auto">
          <a:xfrm>
            <a:off x="654051" y="617537"/>
            <a:ext cx="177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40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599" name="Rectangle 46"/>
          <p:cNvSpPr>
            <a:spLocks noChangeArrowheads="1"/>
          </p:cNvSpPr>
          <p:nvPr/>
        </p:nvSpPr>
        <p:spPr bwMode="auto">
          <a:xfrm>
            <a:off x="741363"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1880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00" name="Rectangle 47"/>
          <p:cNvSpPr>
            <a:spLocks noChangeArrowheads="1"/>
          </p:cNvSpPr>
          <p:nvPr/>
        </p:nvSpPr>
        <p:spPr bwMode="auto">
          <a:xfrm>
            <a:off x="1284288"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1890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01" name="Rectangle 48"/>
          <p:cNvSpPr>
            <a:spLocks noChangeArrowheads="1"/>
          </p:cNvSpPr>
          <p:nvPr/>
        </p:nvSpPr>
        <p:spPr bwMode="auto">
          <a:xfrm>
            <a:off x="1827213"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02" name="Rectangle 49"/>
          <p:cNvSpPr>
            <a:spLocks noChangeArrowheads="1"/>
          </p:cNvSpPr>
          <p:nvPr/>
        </p:nvSpPr>
        <p:spPr bwMode="auto">
          <a:xfrm>
            <a:off x="2368551"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03" name="Rectangle 50"/>
          <p:cNvSpPr>
            <a:spLocks noChangeArrowheads="1"/>
          </p:cNvSpPr>
          <p:nvPr/>
        </p:nvSpPr>
        <p:spPr bwMode="auto">
          <a:xfrm>
            <a:off x="2911476"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1920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04" name="Rectangle 51"/>
          <p:cNvSpPr>
            <a:spLocks noChangeArrowheads="1"/>
          </p:cNvSpPr>
          <p:nvPr/>
        </p:nvSpPr>
        <p:spPr bwMode="auto">
          <a:xfrm>
            <a:off x="3454401"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05" name="Rectangle 52"/>
          <p:cNvSpPr>
            <a:spLocks noChangeArrowheads="1"/>
          </p:cNvSpPr>
          <p:nvPr/>
        </p:nvSpPr>
        <p:spPr bwMode="auto">
          <a:xfrm>
            <a:off x="3995738"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1940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06" name="Rectangle 53"/>
          <p:cNvSpPr>
            <a:spLocks noChangeArrowheads="1"/>
          </p:cNvSpPr>
          <p:nvPr/>
        </p:nvSpPr>
        <p:spPr bwMode="auto">
          <a:xfrm>
            <a:off x="4538663"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1950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07" name="Rectangle 54"/>
          <p:cNvSpPr>
            <a:spLocks noChangeArrowheads="1"/>
          </p:cNvSpPr>
          <p:nvPr/>
        </p:nvSpPr>
        <p:spPr bwMode="auto">
          <a:xfrm>
            <a:off x="5081588"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1960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08" name="Rectangle 55"/>
          <p:cNvSpPr>
            <a:spLocks noChangeArrowheads="1"/>
          </p:cNvSpPr>
          <p:nvPr/>
        </p:nvSpPr>
        <p:spPr bwMode="auto">
          <a:xfrm>
            <a:off x="5622926"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1970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09" name="Rectangle 56"/>
          <p:cNvSpPr>
            <a:spLocks noChangeArrowheads="1"/>
          </p:cNvSpPr>
          <p:nvPr/>
        </p:nvSpPr>
        <p:spPr bwMode="auto">
          <a:xfrm>
            <a:off x="6165851"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1980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10" name="Rectangle 57"/>
          <p:cNvSpPr>
            <a:spLocks noChangeArrowheads="1"/>
          </p:cNvSpPr>
          <p:nvPr/>
        </p:nvSpPr>
        <p:spPr bwMode="auto">
          <a:xfrm>
            <a:off x="6708776"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11" name="Rectangle 58"/>
          <p:cNvSpPr>
            <a:spLocks noChangeArrowheads="1"/>
          </p:cNvSpPr>
          <p:nvPr/>
        </p:nvSpPr>
        <p:spPr bwMode="auto">
          <a:xfrm>
            <a:off x="7250113"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12" name="Rectangle 59"/>
          <p:cNvSpPr>
            <a:spLocks noChangeArrowheads="1"/>
          </p:cNvSpPr>
          <p:nvPr/>
        </p:nvSpPr>
        <p:spPr bwMode="auto">
          <a:xfrm>
            <a:off x="7793038" y="3302000"/>
            <a:ext cx="3048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13" name="Rectangle 60"/>
          <p:cNvSpPr>
            <a:spLocks noChangeArrowheads="1"/>
          </p:cNvSpPr>
          <p:nvPr/>
        </p:nvSpPr>
        <p:spPr bwMode="auto">
          <a:xfrm>
            <a:off x="8488363" y="1604962"/>
            <a:ext cx="212725" cy="2789238"/>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7614" name="Rectangle 61"/>
          <p:cNvSpPr>
            <a:spLocks noChangeArrowheads="1"/>
          </p:cNvSpPr>
          <p:nvPr/>
        </p:nvSpPr>
        <p:spPr bwMode="auto">
          <a:xfrm rot="16200000">
            <a:off x="7011988" y="2681287"/>
            <a:ext cx="3192463"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FFFF00"/>
                </a:solidFill>
                <a:effectLst/>
                <a:latin typeface="Arial" pitchFamily="34" charset="0"/>
                <a:cs typeface="Arial" pitchFamily="34" charset="0"/>
              </a:rPr>
              <a:t>Mean Annual Pyramid Gas Flow, CFD</a:t>
            </a:r>
            <a:endParaRPr kumimoji="0" lang="en-US" altLang="en-US" sz="1200" b="0" i="0" u="none" strike="noStrike" cap="none" normalizeH="0" baseline="0" dirty="0" smtClean="0">
              <a:ln>
                <a:noFill/>
              </a:ln>
              <a:solidFill>
                <a:schemeClr val="tx1"/>
              </a:solidFill>
              <a:effectLst/>
              <a:latin typeface="Arial" pitchFamily="34" charset="0"/>
              <a:cs typeface="Arial" pitchFamily="34" charset="0"/>
            </a:endParaRPr>
          </a:p>
        </p:txBody>
      </p:sp>
      <p:sp>
        <p:nvSpPr>
          <p:cNvPr id="67615" name="Rectangle 62"/>
          <p:cNvSpPr>
            <a:spLocks noChangeArrowheads="1"/>
          </p:cNvSpPr>
          <p:nvPr/>
        </p:nvSpPr>
        <p:spPr bwMode="auto">
          <a:xfrm>
            <a:off x="330201" y="1352550"/>
            <a:ext cx="212725" cy="36544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20" name="Rectangle 63"/>
          <p:cNvSpPr>
            <a:spLocks noChangeArrowheads="1"/>
          </p:cNvSpPr>
          <p:nvPr/>
        </p:nvSpPr>
        <p:spPr bwMode="auto">
          <a:xfrm rot="16200000">
            <a:off x="-722312" y="3751262"/>
            <a:ext cx="2295525" cy="19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0000FF"/>
                </a:solidFill>
                <a:effectLst/>
                <a:latin typeface="Arial" pitchFamily="34" charset="0"/>
                <a:cs typeface="Arial" pitchFamily="34" charset="0"/>
              </a:rPr>
              <a:t>Precipitation Accumulated </a:t>
            </a:r>
            <a:endParaRPr kumimoji="0" lang="en-US" altLang="en-US" sz="1200" b="0" i="0" u="none" strike="noStrike" cap="none" normalizeH="0" baseline="0" dirty="0" smtClean="0">
              <a:ln>
                <a:noFill/>
              </a:ln>
              <a:solidFill>
                <a:schemeClr val="tx1"/>
              </a:solidFill>
              <a:effectLst/>
              <a:latin typeface="Arial" pitchFamily="34" charset="0"/>
              <a:cs typeface="Arial" pitchFamily="34" charset="0"/>
            </a:endParaRPr>
          </a:p>
        </p:txBody>
      </p:sp>
      <p:sp>
        <p:nvSpPr>
          <p:cNvPr id="5121" name="Rectangle 64"/>
          <p:cNvSpPr>
            <a:spLocks noChangeArrowheads="1"/>
          </p:cNvSpPr>
          <p:nvPr/>
        </p:nvSpPr>
        <p:spPr bwMode="auto">
          <a:xfrm rot="16200000" flipH="1">
            <a:off x="-419100" y="2066925"/>
            <a:ext cx="1677988"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FF0000"/>
                </a:solidFill>
                <a:effectLst/>
                <a:latin typeface="Arial" pitchFamily="34" charset="0"/>
                <a:cs typeface="Arial" pitchFamily="34" charset="0"/>
              </a:rPr>
              <a:t>Excess/Deficit, inches</a:t>
            </a:r>
            <a:endParaRPr kumimoji="0" lang="en-US" altLang="en-US" sz="1200" b="0" i="0" u="none" strike="noStrike" cap="none" normalizeH="0" baseline="0" dirty="0" smtClean="0">
              <a:ln>
                <a:noFill/>
              </a:ln>
              <a:solidFill>
                <a:schemeClr val="tx1"/>
              </a:solidFill>
              <a:effectLst/>
              <a:latin typeface="Arial" pitchFamily="34" charset="0"/>
              <a:cs typeface="Arial" pitchFamily="34" charset="0"/>
            </a:endParaRPr>
          </a:p>
        </p:txBody>
      </p:sp>
      <p:sp>
        <p:nvSpPr>
          <p:cNvPr id="5123" name="Rectangle 65"/>
          <p:cNvSpPr>
            <a:spLocks noChangeArrowheads="1"/>
          </p:cNvSpPr>
          <p:nvPr/>
        </p:nvSpPr>
        <p:spPr bwMode="auto">
          <a:xfrm>
            <a:off x="4359276" y="5851525"/>
            <a:ext cx="400050" cy="211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rgbClr val="000000"/>
                </a:solidFill>
                <a:effectLst/>
                <a:latin typeface="Arial" pitchFamily="34" charset="0"/>
                <a:cs typeface="Arial" pitchFamily="34" charset="0"/>
              </a:rPr>
              <a:t>Year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24" name="Rectangle 66"/>
          <p:cNvSpPr>
            <a:spLocks noChangeArrowheads="1"/>
          </p:cNvSpPr>
          <p:nvPr/>
        </p:nvSpPr>
        <p:spPr bwMode="auto">
          <a:xfrm>
            <a:off x="1392238" y="287337"/>
            <a:ext cx="6988175" cy="26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Arial" pitchFamily="34" charset="0"/>
                <a:cs typeface="Arial" pitchFamily="34" charset="0"/>
              </a:rPr>
              <a:t>PRECIPITATION ADJUSTED ACCUMULATED EXCESS/DEFICIT, PINE RIVER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25" name="Rectangle 67"/>
          <p:cNvSpPr>
            <a:spLocks noChangeArrowheads="1"/>
          </p:cNvSpPr>
          <p:nvPr/>
        </p:nvSpPr>
        <p:spPr bwMode="auto">
          <a:xfrm>
            <a:off x="4135438" y="495300"/>
            <a:ext cx="960438"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Arial" pitchFamily="34" charset="0"/>
                <a:cs typeface="Arial" pitchFamily="34" charset="0"/>
              </a:rPr>
              <a:t>RANCHES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26" name="Rectangle 68"/>
          <p:cNvSpPr>
            <a:spLocks noChangeArrowheads="1"/>
          </p:cNvSpPr>
          <p:nvPr/>
        </p:nvSpPr>
        <p:spPr bwMode="auto">
          <a:xfrm>
            <a:off x="1406526" y="762000"/>
            <a:ext cx="5511800" cy="161925"/>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127" name="Freeform 69"/>
          <p:cNvSpPr>
            <a:spLocks noEditPoints="1"/>
          </p:cNvSpPr>
          <p:nvPr/>
        </p:nvSpPr>
        <p:spPr bwMode="auto">
          <a:xfrm>
            <a:off x="1404938" y="760412"/>
            <a:ext cx="5514975" cy="165100"/>
          </a:xfrm>
          <a:custGeom>
            <a:avLst/>
            <a:gdLst>
              <a:gd name="T0" fmla="*/ 0 w 14476"/>
              <a:gd name="T1" fmla="*/ 4 h 428"/>
              <a:gd name="T2" fmla="*/ 4 w 14476"/>
              <a:gd name="T3" fmla="*/ 0 h 428"/>
              <a:gd name="T4" fmla="*/ 14472 w 14476"/>
              <a:gd name="T5" fmla="*/ 0 h 428"/>
              <a:gd name="T6" fmla="*/ 14476 w 14476"/>
              <a:gd name="T7" fmla="*/ 4 h 428"/>
              <a:gd name="T8" fmla="*/ 14476 w 14476"/>
              <a:gd name="T9" fmla="*/ 424 h 428"/>
              <a:gd name="T10" fmla="*/ 14472 w 14476"/>
              <a:gd name="T11" fmla="*/ 428 h 428"/>
              <a:gd name="T12" fmla="*/ 4 w 14476"/>
              <a:gd name="T13" fmla="*/ 428 h 428"/>
              <a:gd name="T14" fmla="*/ 0 w 14476"/>
              <a:gd name="T15" fmla="*/ 424 h 428"/>
              <a:gd name="T16" fmla="*/ 0 w 14476"/>
              <a:gd name="T17" fmla="*/ 4 h 428"/>
              <a:gd name="T18" fmla="*/ 8 w 14476"/>
              <a:gd name="T19" fmla="*/ 424 h 428"/>
              <a:gd name="T20" fmla="*/ 4 w 14476"/>
              <a:gd name="T21" fmla="*/ 420 h 428"/>
              <a:gd name="T22" fmla="*/ 14472 w 14476"/>
              <a:gd name="T23" fmla="*/ 420 h 428"/>
              <a:gd name="T24" fmla="*/ 14468 w 14476"/>
              <a:gd name="T25" fmla="*/ 424 h 428"/>
              <a:gd name="T26" fmla="*/ 14468 w 14476"/>
              <a:gd name="T27" fmla="*/ 4 h 428"/>
              <a:gd name="T28" fmla="*/ 14472 w 14476"/>
              <a:gd name="T29" fmla="*/ 8 h 428"/>
              <a:gd name="T30" fmla="*/ 4 w 14476"/>
              <a:gd name="T31" fmla="*/ 8 h 428"/>
              <a:gd name="T32" fmla="*/ 8 w 14476"/>
              <a:gd name="T33" fmla="*/ 4 h 428"/>
              <a:gd name="T34" fmla="*/ 8 w 14476"/>
              <a:gd name="T35" fmla="*/ 424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476" h="428">
                <a:moveTo>
                  <a:pt x="0" y="4"/>
                </a:moveTo>
                <a:cubicBezTo>
                  <a:pt x="0" y="2"/>
                  <a:pt x="2" y="0"/>
                  <a:pt x="4" y="0"/>
                </a:cubicBezTo>
                <a:lnTo>
                  <a:pt x="14472" y="0"/>
                </a:lnTo>
                <a:cubicBezTo>
                  <a:pt x="14475" y="0"/>
                  <a:pt x="14476" y="2"/>
                  <a:pt x="14476" y="4"/>
                </a:cubicBezTo>
                <a:lnTo>
                  <a:pt x="14476" y="424"/>
                </a:lnTo>
                <a:cubicBezTo>
                  <a:pt x="14476" y="427"/>
                  <a:pt x="14475" y="428"/>
                  <a:pt x="14472" y="428"/>
                </a:cubicBezTo>
                <a:lnTo>
                  <a:pt x="4" y="428"/>
                </a:lnTo>
                <a:cubicBezTo>
                  <a:pt x="2" y="428"/>
                  <a:pt x="0" y="427"/>
                  <a:pt x="0" y="424"/>
                </a:cubicBezTo>
                <a:lnTo>
                  <a:pt x="0" y="4"/>
                </a:lnTo>
                <a:close/>
                <a:moveTo>
                  <a:pt x="8" y="424"/>
                </a:moveTo>
                <a:lnTo>
                  <a:pt x="4" y="420"/>
                </a:lnTo>
                <a:lnTo>
                  <a:pt x="14472" y="420"/>
                </a:lnTo>
                <a:lnTo>
                  <a:pt x="14468" y="424"/>
                </a:lnTo>
                <a:lnTo>
                  <a:pt x="14468" y="4"/>
                </a:lnTo>
                <a:lnTo>
                  <a:pt x="14472" y="8"/>
                </a:lnTo>
                <a:lnTo>
                  <a:pt x="4" y="8"/>
                </a:lnTo>
                <a:lnTo>
                  <a:pt x="8" y="4"/>
                </a:lnTo>
                <a:lnTo>
                  <a:pt x="8" y="424"/>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5128" name="Freeform 70"/>
          <p:cNvSpPr>
            <a:spLocks/>
          </p:cNvSpPr>
          <p:nvPr/>
        </p:nvSpPr>
        <p:spPr bwMode="auto">
          <a:xfrm>
            <a:off x="2222501" y="831850"/>
            <a:ext cx="268288" cy="23813"/>
          </a:xfrm>
          <a:custGeom>
            <a:avLst/>
            <a:gdLst>
              <a:gd name="T0" fmla="*/ 128 w 2816"/>
              <a:gd name="T1" fmla="*/ 0 h 256"/>
              <a:gd name="T2" fmla="*/ 2688 w 2816"/>
              <a:gd name="T3" fmla="*/ 0 h 256"/>
              <a:gd name="T4" fmla="*/ 2816 w 2816"/>
              <a:gd name="T5" fmla="*/ 128 h 256"/>
              <a:gd name="T6" fmla="*/ 2688 w 2816"/>
              <a:gd name="T7" fmla="*/ 256 h 256"/>
              <a:gd name="T8" fmla="*/ 128 w 2816"/>
              <a:gd name="T9" fmla="*/ 256 h 256"/>
              <a:gd name="T10" fmla="*/ 0 w 2816"/>
              <a:gd name="T11" fmla="*/ 128 h 256"/>
              <a:gd name="T12" fmla="*/ 128 w 2816"/>
              <a:gd name="T13" fmla="*/ 0 h 256"/>
            </a:gdLst>
            <a:ahLst/>
            <a:cxnLst>
              <a:cxn ang="0">
                <a:pos x="T0" y="T1"/>
              </a:cxn>
              <a:cxn ang="0">
                <a:pos x="T2" y="T3"/>
              </a:cxn>
              <a:cxn ang="0">
                <a:pos x="T4" y="T5"/>
              </a:cxn>
              <a:cxn ang="0">
                <a:pos x="T6" y="T7"/>
              </a:cxn>
              <a:cxn ang="0">
                <a:pos x="T8" y="T9"/>
              </a:cxn>
              <a:cxn ang="0">
                <a:pos x="T10" y="T11"/>
              </a:cxn>
              <a:cxn ang="0">
                <a:pos x="T12" y="T13"/>
              </a:cxn>
            </a:cxnLst>
            <a:rect l="0" t="0" r="r" b="b"/>
            <a:pathLst>
              <a:path w="2816" h="256">
                <a:moveTo>
                  <a:pt x="128" y="0"/>
                </a:moveTo>
                <a:lnTo>
                  <a:pt x="2688" y="0"/>
                </a:lnTo>
                <a:cubicBezTo>
                  <a:pt x="2759" y="0"/>
                  <a:pt x="2816" y="58"/>
                  <a:pt x="2816" y="128"/>
                </a:cubicBezTo>
                <a:cubicBezTo>
                  <a:pt x="2816" y="199"/>
                  <a:pt x="2759" y="256"/>
                  <a:pt x="2688" y="256"/>
                </a:cubicBezTo>
                <a:lnTo>
                  <a:pt x="128" y="256"/>
                </a:lnTo>
                <a:cubicBezTo>
                  <a:pt x="58" y="256"/>
                  <a:pt x="0" y="199"/>
                  <a:pt x="0" y="128"/>
                </a:cubicBezTo>
                <a:cubicBezTo>
                  <a:pt x="0" y="58"/>
                  <a:pt x="58" y="0"/>
                  <a:pt x="128" y="0"/>
                </a:cubicBezTo>
                <a:close/>
              </a:path>
            </a:pathLst>
          </a:custGeom>
          <a:solidFill>
            <a:srgbClr val="0000FF"/>
          </a:solidFill>
          <a:ln w="1588" cap="flat">
            <a:solidFill>
              <a:srgbClr val="0000FF"/>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5129" name="Rectangle 71"/>
          <p:cNvSpPr>
            <a:spLocks noChangeArrowheads="1"/>
          </p:cNvSpPr>
          <p:nvPr/>
        </p:nvSpPr>
        <p:spPr bwMode="auto">
          <a:xfrm>
            <a:off x="2505076" y="796925"/>
            <a:ext cx="49212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600" b="0" i="0" u="none" strike="noStrike" cap="none" normalizeH="0" baseline="0" smtClean="0">
                <a:ln>
                  <a:noFill/>
                </a:ln>
                <a:solidFill>
                  <a:srgbClr val="000000"/>
                </a:solidFill>
                <a:effectLst/>
                <a:latin typeface="Arial" pitchFamily="34" charset="0"/>
                <a:cs typeface="Arial" pitchFamily="34" charset="0"/>
              </a:rPr>
              <a:t>DURANGO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30" name="Freeform 72"/>
          <p:cNvSpPr>
            <a:spLocks/>
          </p:cNvSpPr>
          <p:nvPr/>
        </p:nvSpPr>
        <p:spPr bwMode="auto">
          <a:xfrm>
            <a:off x="3717926" y="831850"/>
            <a:ext cx="268288" cy="23813"/>
          </a:xfrm>
          <a:custGeom>
            <a:avLst/>
            <a:gdLst>
              <a:gd name="T0" fmla="*/ 64 w 1408"/>
              <a:gd name="T1" fmla="*/ 0 h 128"/>
              <a:gd name="T2" fmla="*/ 1344 w 1408"/>
              <a:gd name="T3" fmla="*/ 0 h 128"/>
              <a:gd name="T4" fmla="*/ 1408 w 1408"/>
              <a:gd name="T5" fmla="*/ 64 h 128"/>
              <a:gd name="T6" fmla="*/ 1344 w 1408"/>
              <a:gd name="T7" fmla="*/ 128 h 128"/>
              <a:gd name="T8" fmla="*/ 64 w 1408"/>
              <a:gd name="T9" fmla="*/ 128 h 128"/>
              <a:gd name="T10" fmla="*/ 0 w 1408"/>
              <a:gd name="T11" fmla="*/ 64 h 128"/>
              <a:gd name="T12" fmla="*/ 64 w 140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1408" h="128">
                <a:moveTo>
                  <a:pt x="64" y="0"/>
                </a:moveTo>
                <a:lnTo>
                  <a:pt x="1344" y="0"/>
                </a:lnTo>
                <a:cubicBezTo>
                  <a:pt x="1380" y="0"/>
                  <a:pt x="1408" y="29"/>
                  <a:pt x="1408" y="64"/>
                </a:cubicBezTo>
                <a:cubicBezTo>
                  <a:pt x="1408" y="100"/>
                  <a:pt x="1380" y="128"/>
                  <a:pt x="1344" y="128"/>
                </a:cubicBezTo>
                <a:lnTo>
                  <a:pt x="64" y="128"/>
                </a:lnTo>
                <a:cubicBezTo>
                  <a:pt x="29" y="128"/>
                  <a:pt x="0" y="100"/>
                  <a:pt x="0" y="64"/>
                </a:cubicBezTo>
                <a:cubicBezTo>
                  <a:pt x="0" y="29"/>
                  <a:pt x="29" y="0"/>
                  <a:pt x="64" y="0"/>
                </a:cubicBezTo>
                <a:close/>
              </a:path>
            </a:pathLst>
          </a:custGeom>
          <a:solidFill>
            <a:srgbClr val="FF0000"/>
          </a:solidFill>
          <a:ln w="1588" cap="flat">
            <a:solidFill>
              <a:srgbClr val="FF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5131" name="Rectangle 73"/>
          <p:cNvSpPr>
            <a:spLocks noChangeArrowheads="1"/>
          </p:cNvSpPr>
          <p:nvPr/>
        </p:nvSpPr>
        <p:spPr bwMode="auto">
          <a:xfrm>
            <a:off x="4000501" y="796925"/>
            <a:ext cx="527050"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600" b="0" i="0" u="none" strike="noStrike" cap="none" normalizeH="0" baseline="0" smtClean="0">
                <a:ln>
                  <a:noFill/>
                </a:ln>
                <a:solidFill>
                  <a:srgbClr val="000000"/>
                </a:solidFill>
                <a:effectLst/>
                <a:latin typeface="Arial" pitchFamily="34" charset="0"/>
                <a:cs typeface="Arial" pitchFamily="34" charset="0"/>
              </a:rPr>
              <a:t>VALLECITO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32" name="Freeform 74"/>
          <p:cNvSpPr>
            <a:spLocks/>
          </p:cNvSpPr>
          <p:nvPr/>
        </p:nvSpPr>
        <p:spPr bwMode="auto">
          <a:xfrm>
            <a:off x="5245101" y="831850"/>
            <a:ext cx="268288" cy="23813"/>
          </a:xfrm>
          <a:custGeom>
            <a:avLst/>
            <a:gdLst>
              <a:gd name="T0" fmla="*/ 64 w 1408"/>
              <a:gd name="T1" fmla="*/ 0 h 128"/>
              <a:gd name="T2" fmla="*/ 1344 w 1408"/>
              <a:gd name="T3" fmla="*/ 0 h 128"/>
              <a:gd name="T4" fmla="*/ 1408 w 1408"/>
              <a:gd name="T5" fmla="*/ 64 h 128"/>
              <a:gd name="T6" fmla="*/ 1344 w 1408"/>
              <a:gd name="T7" fmla="*/ 128 h 128"/>
              <a:gd name="T8" fmla="*/ 64 w 1408"/>
              <a:gd name="T9" fmla="*/ 128 h 128"/>
              <a:gd name="T10" fmla="*/ 0 w 1408"/>
              <a:gd name="T11" fmla="*/ 64 h 128"/>
              <a:gd name="T12" fmla="*/ 64 w 140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1408" h="128">
                <a:moveTo>
                  <a:pt x="64" y="0"/>
                </a:moveTo>
                <a:lnTo>
                  <a:pt x="1344" y="0"/>
                </a:lnTo>
                <a:cubicBezTo>
                  <a:pt x="1380" y="0"/>
                  <a:pt x="1408" y="29"/>
                  <a:pt x="1408" y="64"/>
                </a:cubicBezTo>
                <a:cubicBezTo>
                  <a:pt x="1408" y="100"/>
                  <a:pt x="1380" y="128"/>
                  <a:pt x="1344" y="128"/>
                </a:cubicBezTo>
                <a:lnTo>
                  <a:pt x="64" y="128"/>
                </a:lnTo>
                <a:cubicBezTo>
                  <a:pt x="29" y="128"/>
                  <a:pt x="0" y="100"/>
                  <a:pt x="0" y="64"/>
                </a:cubicBezTo>
                <a:cubicBezTo>
                  <a:pt x="0" y="29"/>
                  <a:pt x="29" y="0"/>
                  <a:pt x="64" y="0"/>
                </a:cubicBezTo>
                <a:close/>
              </a:path>
            </a:pathLst>
          </a:custGeom>
          <a:solidFill>
            <a:srgbClr val="FFFF00"/>
          </a:solidFill>
          <a:ln w="1588" cap="flat">
            <a:solidFill>
              <a:srgbClr val="FFFF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5133" name="Rectangle 75"/>
          <p:cNvSpPr>
            <a:spLocks noChangeArrowheads="1"/>
          </p:cNvSpPr>
          <p:nvPr/>
        </p:nvSpPr>
        <p:spPr bwMode="auto">
          <a:xfrm>
            <a:off x="5527676" y="796925"/>
            <a:ext cx="728663"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600" b="0" i="0" u="none" strike="noStrike" cap="none" normalizeH="0" baseline="0" smtClean="0">
                <a:ln>
                  <a:noFill/>
                </a:ln>
                <a:solidFill>
                  <a:srgbClr val="000000"/>
                </a:solidFill>
                <a:effectLst/>
                <a:latin typeface="Arial" pitchFamily="34" charset="0"/>
                <a:cs typeface="Arial" pitchFamily="34" charset="0"/>
              </a:rPr>
              <a:t>PYRAMID FLOW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67725" name="Group 67724"/>
          <p:cNvGrpSpPr/>
          <p:nvPr/>
        </p:nvGrpSpPr>
        <p:grpSpPr>
          <a:xfrm>
            <a:off x="1658203" y="914400"/>
            <a:ext cx="6425093" cy="4428699"/>
            <a:chOff x="1658203" y="914400"/>
            <a:chExt cx="6425093" cy="4428699"/>
          </a:xfrm>
        </p:grpSpPr>
        <p:sp>
          <p:nvSpPr>
            <p:cNvPr id="2" name="Freeform 1"/>
            <p:cNvSpPr/>
            <p:nvPr/>
          </p:nvSpPr>
          <p:spPr bwMode="auto">
            <a:xfrm>
              <a:off x="1658203" y="1330657"/>
              <a:ext cx="6359857" cy="4012442"/>
            </a:xfrm>
            <a:custGeom>
              <a:avLst/>
              <a:gdLst>
                <a:gd name="connsiteX0" fmla="*/ 0 w 6359857"/>
                <a:gd name="connsiteY0" fmla="*/ 1221474 h 4012442"/>
                <a:gd name="connsiteX1" fmla="*/ 61415 w 6359857"/>
                <a:gd name="connsiteY1" fmla="*/ 1221474 h 4012442"/>
                <a:gd name="connsiteX2" fmla="*/ 122830 w 6359857"/>
                <a:gd name="connsiteY2" fmla="*/ 852985 h 4012442"/>
                <a:gd name="connsiteX3" fmla="*/ 177421 w 6359857"/>
                <a:gd name="connsiteY3" fmla="*/ 1091821 h 4012442"/>
                <a:gd name="connsiteX4" fmla="*/ 218364 w 6359857"/>
                <a:gd name="connsiteY4" fmla="*/ 1317009 h 4012442"/>
                <a:gd name="connsiteX5" fmla="*/ 327546 w 6359857"/>
                <a:gd name="connsiteY5" fmla="*/ 2483892 h 4012442"/>
                <a:gd name="connsiteX6" fmla="*/ 382137 w 6359857"/>
                <a:gd name="connsiteY6" fmla="*/ 2961564 h 4012442"/>
                <a:gd name="connsiteX7" fmla="*/ 443552 w 6359857"/>
                <a:gd name="connsiteY7" fmla="*/ 2995683 h 4012442"/>
                <a:gd name="connsiteX8" fmla="*/ 504967 w 6359857"/>
                <a:gd name="connsiteY8" fmla="*/ 3275462 h 4012442"/>
                <a:gd name="connsiteX9" fmla="*/ 552734 w 6359857"/>
                <a:gd name="connsiteY9" fmla="*/ 2859206 h 4012442"/>
                <a:gd name="connsiteX10" fmla="*/ 716507 w 6359857"/>
                <a:gd name="connsiteY10" fmla="*/ 2538483 h 4012442"/>
                <a:gd name="connsiteX11" fmla="*/ 771098 w 6359857"/>
                <a:gd name="connsiteY11" fmla="*/ 2217761 h 4012442"/>
                <a:gd name="connsiteX12" fmla="*/ 818866 w 6359857"/>
                <a:gd name="connsiteY12" fmla="*/ 2790967 h 4012442"/>
                <a:gd name="connsiteX13" fmla="*/ 880281 w 6359857"/>
                <a:gd name="connsiteY13" fmla="*/ 1869743 h 4012442"/>
                <a:gd name="connsiteX14" fmla="*/ 941696 w 6359857"/>
                <a:gd name="connsiteY14" fmla="*/ 2060812 h 4012442"/>
                <a:gd name="connsiteX15" fmla="*/ 989463 w 6359857"/>
                <a:gd name="connsiteY15" fmla="*/ 1808328 h 4012442"/>
                <a:gd name="connsiteX16" fmla="*/ 1105469 w 6359857"/>
                <a:gd name="connsiteY16" fmla="*/ 1473958 h 4012442"/>
                <a:gd name="connsiteX17" fmla="*/ 1139588 w 6359857"/>
                <a:gd name="connsiteY17" fmla="*/ 1084997 h 4012442"/>
                <a:gd name="connsiteX18" fmla="*/ 1207827 w 6359857"/>
                <a:gd name="connsiteY18" fmla="*/ 1453486 h 4012442"/>
                <a:gd name="connsiteX19" fmla="*/ 1269242 w 6359857"/>
                <a:gd name="connsiteY19" fmla="*/ 1426191 h 4012442"/>
                <a:gd name="connsiteX20" fmla="*/ 1303361 w 6359857"/>
                <a:gd name="connsiteY20" fmla="*/ 1057701 h 4012442"/>
                <a:gd name="connsiteX21" fmla="*/ 1371600 w 6359857"/>
                <a:gd name="connsiteY21" fmla="*/ 825689 h 4012442"/>
                <a:gd name="connsiteX22" fmla="*/ 1419367 w 6359857"/>
                <a:gd name="connsiteY22" fmla="*/ 395785 h 4012442"/>
                <a:gd name="connsiteX23" fmla="*/ 1487606 w 6359857"/>
                <a:gd name="connsiteY23" fmla="*/ 464024 h 4012442"/>
                <a:gd name="connsiteX24" fmla="*/ 1487606 w 6359857"/>
                <a:gd name="connsiteY24" fmla="*/ 464024 h 4012442"/>
                <a:gd name="connsiteX25" fmla="*/ 1576316 w 6359857"/>
                <a:gd name="connsiteY25" fmla="*/ 866633 h 4012442"/>
                <a:gd name="connsiteX26" fmla="*/ 1692322 w 6359857"/>
                <a:gd name="connsiteY26" fmla="*/ 757450 h 4012442"/>
                <a:gd name="connsiteX27" fmla="*/ 1746913 w 6359857"/>
                <a:gd name="connsiteY27" fmla="*/ 293427 h 4012442"/>
                <a:gd name="connsiteX28" fmla="*/ 1849272 w 6359857"/>
                <a:gd name="connsiteY28" fmla="*/ 348018 h 4012442"/>
                <a:gd name="connsiteX29" fmla="*/ 1883391 w 6359857"/>
                <a:gd name="connsiteY29" fmla="*/ 532262 h 4012442"/>
                <a:gd name="connsiteX30" fmla="*/ 1958454 w 6359857"/>
                <a:gd name="connsiteY30" fmla="*/ 900752 h 4012442"/>
                <a:gd name="connsiteX31" fmla="*/ 2019869 w 6359857"/>
                <a:gd name="connsiteY31" fmla="*/ 1173707 h 4012442"/>
                <a:gd name="connsiteX32" fmla="*/ 2122227 w 6359857"/>
                <a:gd name="connsiteY32" fmla="*/ 1917510 h 4012442"/>
                <a:gd name="connsiteX33" fmla="*/ 2183642 w 6359857"/>
                <a:gd name="connsiteY33" fmla="*/ 1774209 h 4012442"/>
                <a:gd name="connsiteX34" fmla="*/ 2224585 w 6359857"/>
                <a:gd name="connsiteY34" fmla="*/ 1897039 h 4012442"/>
                <a:gd name="connsiteX35" fmla="*/ 2292824 w 6359857"/>
                <a:gd name="connsiteY35" fmla="*/ 1958453 h 4012442"/>
                <a:gd name="connsiteX36" fmla="*/ 2292824 w 6359857"/>
                <a:gd name="connsiteY36" fmla="*/ 1958453 h 4012442"/>
                <a:gd name="connsiteX37" fmla="*/ 2395182 w 6359857"/>
                <a:gd name="connsiteY37" fmla="*/ 2320119 h 4012442"/>
                <a:gd name="connsiteX38" fmla="*/ 2449773 w 6359857"/>
                <a:gd name="connsiteY38" fmla="*/ 2197289 h 4012442"/>
                <a:gd name="connsiteX39" fmla="*/ 2504364 w 6359857"/>
                <a:gd name="connsiteY39" fmla="*/ 1255594 h 4012442"/>
                <a:gd name="connsiteX40" fmla="*/ 2552131 w 6359857"/>
                <a:gd name="connsiteY40" fmla="*/ 1583140 h 4012442"/>
                <a:gd name="connsiteX41" fmla="*/ 2613546 w 6359857"/>
                <a:gd name="connsiteY41" fmla="*/ 1685498 h 4012442"/>
                <a:gd name="connsiteX42" fmla="*/ 2668137 w 6359857"/>
                <a:gd name="connsiteY42" fmla="*/ 1849271 h 4012442"/>
                <a:gd name="connsiteX43" fmla="*/ 2709081 w 6359857"/>
                <a:gd name="connsiteY43" fmla="*/ 2395182 h 4012442"/>
                <a:gd name="connsiteX44" fmla="*/ 2777319 w 6359857"/>
                <a:gd name="connsiteY44" fmla="*/ 2654489 h 4012442"/>
                <a:gd name="connsiteX45" fmla="*/ 2838734 w 6359857"/>
                <a:gd name="connsiteY45" fmla="*/ 2483892 h 4012442"/>
                <a:gd name="connsiteX46" fmla="*/ 2879678 w 6359857"/>
                <a:gd name="connsiteY46" fmla="*/ 2518012 h 4012442"/>
                <a:gd name="connsiteX47" fmla="*/ 2947916 w 6359857"/>
                <a:gd name="connsiteY47" fmla="*/ 2415653 h 4012442"/>
                <a:gd name="connsiteX48" fmla="*/ 3043451 w 6359857"/>
                <a:gd name="connsiteY48" fmla="*/ 2906973 h 4012442"/>
                <a:gd name="connsiteX49" fmla="*/ 3098042 w 6359857"/>
                <a:gd name="connsiteY49" fmla="*/ 2797791 h 4012442"/>
                <a:gd name="connsiteX50" fmla="*/ 3166281 w 6359857"/>
                <a:gd name="connsiteY50" fmla="*/ 2872853 h 4012442"/>
                <a:gd name="connsiteX51" fmla="*/ 3220872 w 6359857"/>
                <a:gd name="connsiteY51" fmla="*/ 2961564 h 4012442"/>
                <a:gd name="connsiteX52" fmla="*/ 3254991 w 6359857"/>
                <a:gd name="connsiteY52" fmla="*/ 2927444 h 4012442"/>
                <a:gd name="connsiteX53" fmla="*/ 3309582 w 6359857"/>
                <a:gd name="connsiteY53" fmla="*/ 3507474 h 4012442"/>
                <a:gd name="connsiteX54" fmla="*/ 3377821 w 6359857"/>
                <a:gd name="connsiteY54" fmla="*/ 2558955 h 4012442"/>
                <a:gd name="connsiteX55" fmla="*/ 3411940 w 6359857"/>
                <a:gd name="connsiteY55" fmla="*/ 2859206 h 4012442"/>
                <a:gd name="connsiteX56" fmla="*/ 3480179 w 6359857"/>
                <a:gd name="connsiteY56" fmla="*/ 2736376 h 4012442"/>
                <a:gd name="connsiteX57" fmla="*/ 3541594 w 6359857"/>
                <a:gd name="connsiteY57" fmla="*/ 2859206 h 4012442"/>
                <a:gd name="connsiteX58" fmla="*/ 3589361 w 6359857"/>
                <a:gd name="connsiteY58" fmla="*/ 2900149 h 4012442"/>
                <a:gd name="connsiteX59" fmla="*/ 3650776 w 6359857"/>
                <a:gd name="connsiteY59" fmla="*/ 3145809 h 4012442"/>
                <a:gd name="connsiteX60" fmla="*/ 3746310 w 6359857"/>
                <a:gd name="connsiteY60" fmla="*/ 3207224 h 4012442"/>
                <a:gd name="connsiteX61" fmla="*/ 3814549 w 6359857"/>
                <a:gd name="connsiteY61" fmla="*/ 2770495 h 4012442"/>
                <a:gd name="connsiteX62" fmla="*/ 3862316 w 6359857"/>
                <a:gd name="connsiteY62" fmla="*/ 2886501 h 4012442"/>
                <a:gd name="connsiteX63" fmla="*/ 3910084 w 6359857"/>
                <a:gd name="connsiteY63" fmla="*/ 3125337 h 4012442"/>
                <a:gd name="connsiteX64" fmla="*/ 3971498 w 6359857"/>
                <a:gd name="connsiteY64" fmla="*/ 3118513 h 4012442"/>
                <a:gd name="connsiteX65" fmla="*/ 4019266 w 6359857"/>
                <a:gd name="connsiteY65" fmla="*/ 3050274 h 4012442"/>
                <a:gd name="connsiteX66" fmla="*/ 4080681 w 6359857"/>
                <a:gd name="connsiteY66" fmla="*/ 3159456 h 4012442"/>
                <a:gd name="connsiteX67" fmla="*/ 4135272 w 6359857"/>
                <a:gd name="connsiteY67" fmla="*/ 3152633 h 4012442"/>
                <a:gd name="connsiteX68" fmla="*/ 4176215 w 6359857"/>
                <a:gd name="connsiteY68" fmla="*/ 2838734 h 4012442"/>
                <a:gd name="connsiteX69" fmla="*/ 4244454 w 6359857"/>
                <a:gd name="connsiteY69" fmla="*/ 2838734 h 4012442"/>
                <a:gd name="connsiteX70" fmla="*/ 4299045 w 6359857"/>
                <a:gd name="connsiteY70" fmla="*/ 3145809 h 4012442"/>
                <a:gd name="connsiteX71" fmla="*/ 4353636 w 6359857"/>
                <a:gd name="connsiteY71" fmla="*/ 3200400 h 4012442"/>
                <a:gd name="connsiteX72" fmla="*/ 4394579 w 6359857"/>
                <a:gd name="connsiteY72" fmla="*/ 3500650 h 4012442"/>
                <a:gd name="connsiteX73" fmla="*/ 4455994 w 6359857"/>
                <a:gd name="connsiteY73" fmla="*/ 4012442 h 4012442"/>
                <a:gd name="connsiteX74" fmla="*/ 4517409 w 6359857"/>
                <a:gd name="connsiteY74" fmla="*/ 3466531 h 4012442"/>
                <a:gd name="connsiteX75" fmla="*/ 4565176 w 6359857"/>
                <a:gd name="connsiteY75" fmla="*/ 3507474 h 4012442"/>
                <a:gd name="connsiteX76" fmla="*/ 4660710 w 6359857"/>
                <a:gd name="connsiteY76" fmla="*/ 3166280 h 4012442"/>
                <a:gd name="connsiteX77" fmla="*/ 4824484 w 6359857"/>
                <a:gd name="connsiteY77" fmla="*/ 2531659 h 4012442"/>
                <a:gd name="connsiteX78" fmla="*/ 4899546 w 6359857"/>
                <a:gd name="connsiteY78" fmla="*/ 2620370 h 4012442"/>
                <a:gd name="connsiteX79" fmla="*/ 4947313 w 6359857"/>
                <a:gd name="connsiteY79" fmla="*/ 2231409 h 4012442"/>
                <a:gd name="connsiteX80" fmla="*/ 5001904 w 6359857"/>
                <a:gd name="connsiteY80" fmla="*/ 2053988 h 4012442"/>
                <a:gd name="connsiteX81" fmla="*/ 5056496 w 6359857"/>
                <a:gd name="connsiteY81" fmla="*/ 2053988 h 4012442"/>
                <a:gd name="connsiteX82" fmla="*/ 5124734 w 6359857"/>
                <a:gd name="connsiteY82" fmla="*/ 2545307 h 4012442"/>
                <a:gd name="connsiteX83" fmla="*/ 5152030 w 6359857"/>
                <a:gd name="connsiteY83" fmla="*/ 2101755 h 4012442"/>
                <a:gd name="connsiteX84" fmla="*/ 5227093 w 6359857"/>
                <a:gd name="connsiteY84" fmla="*/ 2006221 h 4012442"/>
                <a:gd name="connsiteX85" fmla="*/ 5384042 w 6359857"/>
                <a:gd name="connsiteY85" fmla="*/ 1016758 h 4012442"/>
                <a:gd name="connsiteX86" fmla="*/ 5424985 w 6359857"/>
                <a:gd name="connsiteY86" fmla="*/ 1050877 h 4012442"/>
                <a:gd name="connsiteX87" fmla="*/ 5486400 w 6359857"/>
                <a:gd name="connsiteY87" fmla="*/ 900752 h 4012442"/>
                <a:gd name="connsiteX88" fmla="*/ 5534167 w 6359857"/>
                <a:gd name="connsiteY88" fmla="*/ 464024 h 4012442"/>
                <a:gd name="connsiteX89" fmla="*/ 5650173 w 6359857"/>
                <a:gd name="connsiteY89" fmla="*/ 204716 h 4012442"/>
                <a:gd name="connsiteX90" fmla="*/ 5711588 w 6359857"/>
                <a:gd name="connsiteY90" fmla="*/ 0 h 4012442"/>
                <a:gd name="connsiteX91" fmla="*/ 5875361 w 6359857"/>
                <a:gd name="connsiteY91" fmla="*/ 887104 h 4012442"/>
                <a:gd name="connsiteX92" fmla="*/ 5916304 w 6359857"/>
                <a:gd name="connsiteY92" fmla="*/ 511791 h 4012442"/>
                <a:gd name="connsiteX93" fmla="*/ 5984543 w 6359857"/>
                <a:gd name="connsiteY93" fmla="*/ 409433 h 4012442"/>
                <a:gd name="connsiteX94" fmla="*/ 6032310 w 6359857"/>
                <a:gd name="connsiteY94" fmla="*/ 354842 h 4012442"/>
                <a:gd name="connsiteX95" fmla="*/ 6093725 w 6359857"/>
                <a:gd name="connsiteY95" fmla="*/ 307074 h 4012442"/>
                <a:gd name="connsiteX96" fmla="*/ 6127845 w 6359857"/>
                <a:gd name="connsiteY96" fmla="*/ 75062 h 4012442"/>
                <a:gd name="connsiteX97" fmla="*/ 6196084 w 6359857"/>
                <a:gd name="connsiteY97" fmla="*/ 443552 h 4012442"/>
                <a:gd name="connsiteX98" fmla="*/ 6250675 w 6359857"/>
                <a:gd name="connsiteY98" fmla="*/ 197892 h 4012442"/>
                <a:gd name="connsiteX99" fmla="*/ 6312090 w 6359857"/>
                <a:gd name="connsiteY99" fmla="*/ 204716 h 4012442"/>
                <a:gd name="connsiteX100" fmla="*/ 6359857 w 6359857"/>
                <a:gd name="connsiteY100" fmla="*/ 1009934 h 4012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6359857" h="4012442">
                  <a:moveTo>
                    <a:pt x="0" y="1221474"/>
                  </a:moveTo>
                  <a:lnTo>
                    <a:pt x="61415" y="1221474"/>
                  </a:lnTo>
                  <a:lnTo>
                    <a:pt x="122830" y="852985"/>
                  </a:lnTo>
                  <a:lnTo>
                    <a:pt x="177421" y="1091821"/>
                  </a:lnTo>
                  <a:lnTo>
                    <a:pt x="218364" y="1317009"/>
                  </a:lnTo>
                  <a:lnTo>
                    <a:pt x="327546" y="2483892"/>
                  </a:lnTo>
                  <a:lnTo>
                    <a:pt x="382137" y="2961564"/>
                  </a:lnTo>
                  <a:lnTo>
                    <a:pt x="443552" y="2995683"/>
                  </a:lnTo>
                  <a:lnTo>
                    <a:pt x="504967" y="3275462"/>
                  </a:lnTo>
                  <a:lnTo>
                    <a:pt x="552734" y="2859206"/>
                  </a:lnTo>
                  <a:lnTo>
                    <a:pt x="716507" y="2538483"/>
                  </a:lnTo>
                  <a:lnTo>
                    <a:pt x="771098" y="2217761"/>
                  </a:lnTo>
                  <a:lnTo>
                    <a:pt x="818866" y="2790967"/>
                  </a:lnTo>
                  <a:lnTo>
                    <a:pt x="880281" y="1869743"/>
                  </a:lnTo>
                  <a:lnTo>
                    <a:pt x="941696" y="2060812"/>
                  </a:lnTo>
                  <a:lnTo>
                    <a:pt x="989463" y="1808328"/>
                  </a:lnTo>
                  <a:lnTo>
                    <a:pt x="1105469" y="1473958"/>
                  </a:lnTo>
                  <a:lnTo>
                    <a:pt x="1139588" y="1084997"/>
                  </a:lnTo>
                  <a:lnTo>
                    <a:pt x="1207827" y="1453486"/>
                  </a:lnTo>
                  <a:lnTo>
                    <a:pt x="1269242" y="1426191"/>
                  </a:lnTo>
                  <a:lnTo>
                    <a:pt x="1303361" y="1057701"/>
                  </a:lnTo>
                  <a:lnTo>
                    <a:pt x="1371600" y="825689"/>
                  </a:lnTo>
                  <a:lnTo>
                    <a:pt x="1419367" y="395785"/>
                  </a:lnTo>
                  <a:lnTo>
                    <a:pt x="1487606" y="464024"/>
                  </a:lnTo>
                  <a:lnTo>
                    <a:pt x="1487606" y="464024"/>
                  </a:lnTo>
                  <a:lnTo>
                    <a:pt x="1576316" y="866633"/>
                  </a:lnTo>
                  <a:lnTo>
                    <a:pt x="1692322" y="757450"/>
                  </a:lnTo>
                  <a:lnTo>
                    <a:pt x="1746913" y="293427"/>
                  </a:lnTo>
                  <a:lnTo>
                    <a:pt x="1849272" y="348018"/>
                  </a:lnTo>
                  <a:lnTo>
                    <a:pt x="1883391" y="532262"/>
                  </a:lnTo>
                  <a:lnTo>
                    <a:pt x="1958454" y="900752"/>
                  </a:lnTo>
                  <a:lnTo>
                    <a:pt x="2019869" y="1173707"/>
                  </a:lnTo>
                  <a:lnTo>
                    <a:pt x="2122227" y="1917510"/>
                  </a:lnTo>
                  <a:lnTo>
                    <a:pt x="2183642" y="1774209"/>
                  </a:lnTo>
                  <a:lnTo>
                    <a:pt x="2224585" y="1897039"/>
                  </a:lnTo>
                  <a:lnTo>
                    <a:pt x="2292824" y="1958453"/>
                  </a:lnTo>
                  <a:lnTo>
                    <a:pt x="2292824" y="1958453"/>
                  </a:lnTo>
                  <a:lnTo>
                    <a:pt x="2395182" y="2320119"/>
                  </a:lnTo>
                  <a:lnTo>
                    <a:pt x="2449773" y="2197289"/>
                  </a:lnTo>
                  <a:lnTo>
                    <a:pt x="2504364" y="1255594"/>
                  </a:lnTo>
                  <a:lnTo>
                    <a:pt x="2552131" y="1583140"/>
                  </a:lnTo>
                  <a:lnTo>
                    <a:pt x="2613546" y="1685498"/>
                  </a:lnTo>
                  <a:lnTo>
                    <a:pt x="2668137" y="1849271"/>
                  </a:lnTo>
                  <a:lnTo>
                    <a:pt x="2709081" y="2395182"/>
                  </a:lnTo>
                  <a:lnTo>
                    <a:pt x="2777319" y="2654489"/>
                  </a:lnTo>
                  <a:lnTo>
                    <a:pt x="2838734" y="2483892"/>
                  </a:lnTo>
                  <a:lnTo>
                    <a:pt x="2879678" y="2518012"/>
                  </a:lnTo>
                  <a:lnTo>
                    <a:pt x="2947916" y="2415653"/>
                  </a:lnTo>
                  <a:lnTo>
                    <a:pt x="3043451" y="2906973"/>
                  </a:lnTo>
                  <a:lnTo>
                    <a:pt x="3098042" y="2797791"/>
                  </a:lnTo>
                  <a:lnTo>
                    <a:pt x="3166281" y="2872853"/>
                  </a:lnTo>
                  <a:lnTo>
                    <a:pt x="3220872" y="2961564"/>
                  </a:lnTo>
                  <a:lnTo>
                    <a:pt x="3254991" y="2927444"/>
                  </a:lnTo>
                  <a:lnTo>
                    <a:pt x="3309582" y="3507474"/>
                  </a:lnTo>
                  <a:lnTo>
                    <a:pt x="3377821" y="2558955"/>
                  </a:lnTo>
                  <a:lnTo>
                    <a:pt x="3411940" y="2859206"/>
                  </a:lnTo>
                  <a:lnTo>
                    <a:pt x="3480179" y="2736376"/>
                  </a:lnTo>
                  <a:lnTo>
                    <a:pt x="3541594" y="2859206"/>
                  </a:lnTo>
                  <a:lnTo>
                    <a:pt x="3589361" y="2900149"/>
                  </a:lnTo>
                  <a:lnTo>
                    <a:pt x="3650776" y="3145809"/>
                  </a:lnTo>
                  <a:lnTo>
                    <a:pt x="3746310" y="3207224"/>
                  </a:lnTo>
                  <a:lnTo>
                    <a:pt x="3814549" y="2770495"/>
                  </a:lnTo>
                  <a:lnTo>
                    <a:pt x="3862316" y="2886501"/>
                  </a:lnTo>
                  <a:lnTo>
                    <a:pt x="3910084" y="3125337"/>
                  </a:lnTo>
                  <a:lnTo>
                    <a:pt x="3971498" y="3118513"/>
                  </a:lnTo>
                  <a:lnTo>
                    <a:pt x="4019266" y="3050274"/>
                  </a:lnTo>
                  <a:lnTo>
                    <a:pt x="4080681" y="3159456"/>
                  </a:lnTo>
                  <a:lnTo>
                    <a:pt x="4135272" y="3152633"/>
                  </a:lnTo>
                  <a:lnTo>
                    <a:pt x="4176215" y="2838734"/>
                  </a:lnTo>
                  <a:lnTo>
                    <a:pt x="4244454" y="2838734"/>
                  </a:lnTo>
                  <a:lnTo>
                    <a:pt x="4299045" y="3145809"/>
                  </a:lnTo>
                  <a:lnTo>
                    <a:pt x="4353636" y="3200400"/>
                  </a:lnTo>
                  <a:lnTo>
                    <a:pt x="4394579" y="3500650"/>
                  </a:lnTo>
                  <a:lnTo>
                    <a:pt x="4455994" y="4012442"/>
                  </a:lnTo>
                  <a:lnTo>
                    <a:pt x="4517409" y="3466531"/>
                  </a:lnTo>
                  <a:lnTo>
                    <a:pt x="4565176" y="3507474"/>
                  </a:lnTo>
                  <a:lnTo>
                    <a:pt x="4660710" y="3166280"/>
                  </a:lnTo>
                  <a:lnTo>
                    <a:pt x="4824484" y="2531659"/>
                  </a:lnTo>
                  <a:lnTo>
                    <a:pt x="4899546" y="2620370"/>
                  </a:lnTo>
                  <a:lnTo>
                    <a:pt x="4947313" y="2231409"/>
                  </a:lnTo>
                  <a:lnTo>
                    <a:pt x="5001904" y="2053988"/>
                  </a:lnTo>
                  <a:lnTo>
                    <a:pt x="5056496" y="2053988"/>
                  </a:lnTo>
                  <a:lnTo>
                    <a:pt x="5124734" y="2545307"/>
                  </a:lnTo>
                  <a:lnTo>
                    <a:pt x="5152030" y="2101755"/>
                  </a:lnTo>
                  <a:lnTo>
                    <a:pt x="5227093" y="2006221"/>
                  </a:lnTo>
                  <a:lnTo>
                    <a:pt x="5384042" y="1016758"/>
                  </a:lnTo>
                  <a:lnTo>
                    <a:pt x="5424985" y="1050877"/>
                  </a:lnTo>
                  <a:lnTo>
                    <a:pt x="5486400" y="900752"/>
                  </a:lnTo>
                  <a:lnTo>
                    <a:pt x="5534167" y="464024"/>
                  </a:lnTo>
                  <a:lnTo>
                    <a:pt x="5650173" y="204716"/>
                  </a:lnTo>
                  <a:lnTo>
                    <a:pt x="5711588" y="0"/>
                  </a:lnTo>
                  <a:lnTo>
                    <a:pt x="5875361" y="887104"/>
                  </a:lnTo>
                  <a:lnTo>
                    <a:pt x="5916304" y="511791"/>
                  </a:lnTo>
                  <a:lnTo>
                    <a:pt x="5984543" y="409433"/>
                  </a:lnTo>
                  <a:lnTo>
                    <a:pt x="6032310" y="354842"/>
                  </a:lnTo>
                  <a:lnTo>
                    <a:pt x="6093725" y="307074"/>
                  </a:lnTo>
                  <a:lnTo>
                    <a:pt x="6127845" y="75062"/>
                  </a:lnTo>
                  <a:lnTo>
                    <a:pt x="6196084" y="443552"/>
                  </a:lnTo>
                  <a:lnTo>
                    <a:pt x="6250675" y="197892"/>
                  </a:lnTo>
                  <a:lnTo>
                    <a:pt x="6312090" y="204716"/>
                  </a:lnTo>
                  <a:lnTo>
                    <a:pt x="6359857" y="1009934"/>
                  </a:lnTo>
                </a:path>
              </a:pathLst>
            </a:custGeom>
            <a:noFill/>
            <a:ln w="38100" cap="rnd" cmpd="sng" algn="ctr">
              <a:solidFill>
                <a:schemeClr val="accent2">
                  <a:lumMod val="50000"/>
                </a:schemeClr>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67723" name="Freeform 67722"/>
            <p:cNvSpPr/>
            <p:nvPr/>
          </p:nvSpPr>
          <p:spPr bwMode="auto">
            <a:xfrm>
              <a:off x="4272077" y="914400"/>
              <a:ext cx="3811219" cy="4323283"/>
            </a:xfrm>
            <a:custGeom>
              <a:avLst/>
              <a:gdLst>
                <a:gd name="connsiteX0" fmla="*/ 0 w 3811219"/>
                <a:gd name="connsiteY0" fmla="*/ 1821485 h 4323283"/>
                <a:gd name="connsiteX1" fmla="*/ 51206 w 3811219"/>
                <a:gd name="connsiteY1" fmla="*/ 1455725 h 4323283"/>
                <a:gd name="connsiteX2" fmla="*/ 117043 w 3811219"/>
                <a:gd name="connsiteY2" fmla="*/ 1814170 h 4323283"/>
                <a:gd name="connsiteX3" fmla="*/ 175565 w 3811219"/>
                <a:gd name="connsiteY3" fmla="*/ 1865376 h 4323283"/>
                <a:gd name="connsiteX4" fmla="*/ 204825 w 3811219"/>
                <a:gd name="connsiteY4" fmla="*/ 1792224 h 4323283"/>
                <a:gd name="connsiteX5" fmla="*/ 241401 w 3811219"/>
                <a:gd name="connsiteY5" fmla="*/ 1784909 h 4323283"/>
                <a:gd name="connsiteX6" fmla="*/ 329184 w 3811219"/>
                <a:gd name="connsiteY6" fmla="*/ 1645920 h 4323283"/>
                <a:gd name="connsiteX7" fmla="*/ 373075 w 3811219"/>
                <a:gd name="connsiteY7" fmla="*/ 2223821 h 4323283"/>
                <a:gd name="connsiteX8" fmla="*/ 424281 w 3811219"/>
                <a:gd name="connsiteY8" fmla="*/ 2355494 h 4323283"/>
                <a:gd name="connsiteX9" fmla="*/ 497433 w 3811219"/>
                <a:gd name="connsiteY9" fmla="*/ 2362810 h 4323283"/>
                <a:gd name="connsiteX10" fmla="*/ 534009 w 3811219"/>
                <a:gd name="connsiteY10" fmla="*/ 2648102 h 4323283"/>
                <a:gd name="connsiteX11" fmla="*/ 621792 w 3811219"/>
                <a:gd name="connsiteY11" fmla="*/ 2969971 h 4323283"/>
                <a:gd name="connsiteX12" fmla="*/ 643737 w 3811219"/>
                <a:gd name="connsiteY12" fmla="*/ 3079699 h 4323283"/>
                <a:gd name="connsiteX13" fmla="*/ 709574 w 3811219"/>
                <a:gd name="connsiteY13" fmla="*/ 3716122 h 4323283"/>
                <a:gd name="connsiteX14" fmla="*/ 760781 w 3811219"/>
                <a:gd name="connsiteY14" fmla="*/ 2772461 h 4323283"/>
                <a:gd name="connsiteX15" fmla="*/ 819302 w 3811219"/>
                <a:gd name="connsiteY15" fmla="*/ 3218688 h 4323283"/>
                <a:gd name="connsiteX16" fmla="*/ 863193 w 3811219"/>
                <a:gd name="connsiteY16" fmla="*/ 3167482 h 4323283"/>
                <a:gd name="connsiteX17" fmla="*/ 899769 w 3811219"/>
                <a:gd name="connsiteY17" fmla="*/ 3430829 h 4323283"/>
                <a:gd name="connsiteX18" fmla="*/ 1002182 w 3811219"/>
                <a:gd name="connsiteY18" fmla="*/ 3394253 h 4323283"/>
                <a:gd name="connsiteX19" fmla="*/ 1082649 w 3811219"/>
                <a:gd name="connsiteY19" fmla="*/ 4059936 h 4323283"/>
                <a:gd name="connsiteX20" fmla="*/ 1133856 w 3811219"/>
                <a:gd name="connsiteY20" fmla="*/ 4001414 h 4323283"/>
                <a:gd name="connsiteX21" fmla="*/ 1192377 w 3811219"/>
                <a:gd name="connsiteY21" fmla="*/ 3503981 h 4323283"/>
                <a:gd name="connsiteX22" fmla="*/ 1243584 w 3811219"/>
                <a:gd name="connsiteY22" fmla="*/ 3701491 h 4323283"/>
                <a:gd name="connsiteX23" fmla="*/ 1353312 w 3811219"/>
                <a:gd name="connsiteY23" fmla="*/ 4323283 h 4323283"/>
                <a:gd name="connsiteX24" fmla="*/ 1411833 w 3811219"/>
                <a:gd name="connsiteY24" fmla="*/ 3628339 h 4323283"/>
                <a:gd name="connsiteX25" fmla="*/ 1521561 w 3811219"/>
                <a:gd name="connsiteY25" fmla="*/ 3591763 h 4323283"/>
                <a:gd name="connsiteX26" fmla="*/ 1580083 w 3811219"/>
                <a:gd name="connsiteY26" fmla="*/ 3416198 h 4323283"/>
                <a:gd name="connsiteX27" fmla="*/ 1660550 w 3811219"/>
                <a:gd name="connsiteY27" fmla="*/ 3482035 h 4323283"/>
                <a:gd name="connsiteX28" fmla="*/ 1682496 w 3811219"/>
                <a:gd name="connsiteY28" fmla="*/ 3577133 h 4323283"/>
                <a:gd name="connsiteX29" fmla="*/ 1733702 w 3811219"/>
                <a:gd name="connsiteY29" fmla="*/ 3511296 h 4323283"/>
                <a:gd name="connsiteX30" fmla="*/ 1799539 w 3811219"/>
                <a:gd name="connsiteY30" fmla="*/ 3811219 h 4323283"/>
                <a:gd name="connsiteX31" fmla="*/ 1836115 w 3811219"/>
                <a:gd name="connsiteY31" fmla="*/ 4169664 h 4323283"/>
                <a:gd name="connsiteX32" fmla="*/ 1909267 w 3811219"/>
                <a:gd name="connsiteY32" fmla="*/ 3855110 h 4323283"/>
                <a:gd name="connsiteX33" fmla="*/ 1953158 w 3811219"/>
                <a:gd name="connsiteY33" fmla="*/ 3738067 h 4323283"/>
                <a:gd name="connsiteX34" fmla="*/ 1997049 w 3811219"/>
                <a:gd name="connsiteY34" fmla="*/ 3357677 h 4323283"/>
                <a:gd name="connsiteX35" fmla="*/ 2062886 w 3811219"/>
                <a:gd name="connsiteY35" fmla="*/ 3328416 h 4323283"/>
                <a:gd name="connsiteX36" fmla="*/ 2114093 w 3811219"/>
                <a:gd name="connsiteY36" fmla="*/ 2757830 h 4323283"/>
                <a:gd name="connsiteX37" fmla="*/ 2172614 w 3811219"/>
                <a:gd name="connsiteY37" fmla="*/ 2450592 h 4323283"/>
                <a:gd name="connsiteX38" fmla="*/ 2216505 w 3811219"/>
                <a:gd name="connsiteY38" fmla="*/ 2465222 h 4323283"/>
                <a:gd name="connsiteX39" fmla="*/ 2275027 w 3811219"/>
                <a:gd name="connsiteY39" fmla="*/ 2296973 h 4323283"/>
                <a:gd name="connsiteX40" fmla="*/ 2333549 w 3811219"/>
                <a:gd name="connsiteY40" fmla="*/ 1719072 h 4323283"/>
                <a:gd name="connsiteX41" fmla="*/ 2384755 w 3811219"/>
                <a:gd name="connsiteY41" fmla="*/ 1638605 h 4323283"/>
                <a:gd name="connsiteX42" fmla="*/ 2443277 w 3811219"/>
                <a:gd name="connsiteY42" fmla="*/ 1828800 h 4323283"/>
                <a:gd name="connsiteX43" fmla="*/ 2494483 w 3811219"/>
                <a:gd name="connsiteY43" fmla="*/ 1828800 h 4323283"/>
                <a:gd name="connsiteX44" fmla="*/ 2538374 w 3811219"/>
                <a:gd name="connsiteY44" fmla="*/ 1411834 h 4323283"/>
                <a:gd name="connsiteX45" fmla="*/ 2596896 w 3811219"/>
                <a:gd name="connsiteY45" fmla="*/ 1426464 h 4323283"/>
                <a:gd name="connsiteX46" fmla="*/ 2648102 w 3811219"/>
                <a:gd name="connsiteY46" fmla="*/ 1002182 h 4323283"/>
                <a:gd name="connsiteX47" fmla="*/ 2757830 w 3811219"/>
                <a:gd name="connsiteY47" fmla="*/ 570586 h 4323283"/>
                <a:gd name="connsiteX48" fmla="*/ 2823667 w 3811219"/>
                <a:gd name="connsiteY48" fmla="*/ 775411 h 4323283"/>
                <a:gd name="connsiteX49" fmla="*/ 2867558 w 3811219"/>
                <a:gd name="connsiteY49" fmla="*/ 724205 h 4323283"/>
                <a:gd name="connsiteX50" fmla="*/ 2926080 w 3811219"/>
                <a:gd name="connsiteY50" fmla="*/ 219456 h 4323283"/>
                <a:gd name="connsiteX51" fmla="*/ 3021177 w 3811219"/>
                <a:gd name="connsiteY51" fmla="*/ 292608 h 4323283"/>
                <a:gd name="connsiteX52" fmla="*/ 3043123 w 3811219"/>
                <a:gd name="connsiteY52" fmla="*/ 0 h 4323283"/>
                <a:gd name="connsiteX53" fmla="*/ 3094329 w 3811219"/>
                <a:gd name="connsiteY53" fmla="*/ 299923 h 4323283"/>
                <a:gd name="connsiteX54" fmla="*/ 3255264 w 3811219"/>
                <a:gd name="connsiteY54" fmla="*/ 1660550 h 4323283"/>
                <a:gd name="connsiteX55" fmla="*/ 3306470 w 3811219"/>
                <a:gd name="connsiteY55" fmla="*/ 1455725 h 4323283"/>
                <a:gd name="connsiteX56" fmla="*/ 3416198 w 3811219"/>
                <a:gd name="connsiteY56" fmla="*/ 1338682 h 4323283"/>
                <a:gd name="connsiteX57" fmla="*/ 3474720 w 3811219"/>
                <a:gd name="connsiteY57" fmla="*/ 1170432 h 4323283"/>
                <a:gd name="connsiteX58" fmla="*/ 3525926 w 3811219"/>
                <a:gd name="connsiteY58" fmla="*/ 1177747 h 4323283"/>
                <a:gd name="connsiteX59" fmla="*/ 3577133 w 3811219"/>
                <a:gd name="connsiteY59" fmla="*/ 1506931 h 4323283"/>
                <a:gd name="connsiteX60" fmla="*/ 3628339 w 3811219"/>
                <a:gd name="connsiteY60" fmla="*/ 1448410 h 4323283"/>
                <a:gd name="connsiteX61" fmla="*/ 3686861 w 3811219"/>
                <a:gd name="connsiteY61" fmla="*/ 1609344 h 4323283"/>
                <a:gd name="connsiteX62" fmla="*/ 3745382 w 3811219"/>
                <a:gd name="connsiteY62" fmla="*/ 2311603 h 4323283"/>
                <a:gd name="connsiteX63" fmla="*/ 3811219 w 3811219"/>
                <a:gd name="connsiteY63" fmla="*/ 2040941 h 4323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3811219" h="4323283">
                  <a:moveTo>
                    <a:pt x="0" y="1821485"/>
                  </a:moveTo>
                  <a:lnTo>
                    <a:pt x="51206" y="1455725"/>
                  </a:lnTo>
                  <a:lnTo>
                    <a:pt x="117043" y="1814170"/>
                  </a:lnTo>
                  <a:lnTo>
                    <a:pt x="175565" y="1865376"/>
                  </a:lnTo>
                  <a:lnTo>
                    <a:pt x="204825" y="1792224"/>
                  </a:lnTo>
                  <a:lnTo>
                    <a:pt x="241401" y="1784909"/>
                  </a:lnTo>
                  <a:lnTo>
                    <a:pt x="329184" y="1645920"/>
                  </a:lnTo>
                  <a:lnTo>
                    <a:pt x="373075" y="2223821"/>
                  </a:lnTo>
                  <a:lnTo>
                    <a:pt x="424281" y="2355494"/>
                  </a:lnTo>
                  <a:lnTo>
                    <a:pt x="497433" y="2362810"/>
                  </a:lnTo>
                  <a:lnTo>
                    <a:pt x="534009" y="2648102"/>
                  </a:lnTo>
                  <a:lnTo>
                    <a:pt x="621792" y="2969971"/>
                  </a:lnTo>
                  <a:lnTo>
                    <a:pt x="643737" y="3079699"/>
                  </a:lnTo>
                  <a:lnTo>
                    <a:pt x="709574" y="3716122"/>
                  </a:lnTo>
                  <a:lnTo>
                    <a:pt x="760781" y="2772461"/>
                  </a:lnTo>
                  <a:lnTo>
                    <a:pt x="819302" y="3218688"/>
                  </a:lnTo>
                  <a:lnTo>
                    <a:pt x="863193" y="3167482"/>
                  </a:lnTo>
                  <a:lnTo>
                    <a:pt x="899769" y="3430829"/>
                  </a:lnTo>
                  <a:lnTo>
                    <a:pt x="1002182" y="3394253"/>
                  </a:lnTo>
                  <a:lnTo>
                    <a:pt x="1082649" y="4059936"/>
                  </a:lnTo>
                  <a:lnTo>
                    <a:pt x="1133856" y="4001414"/>
                  </a:lnTo>
                  <a:lnTo>
                    <a:pt x="1192377" y="3503981"/>
                  </a:lnTo>
                  <a:lnTo>
                    <a:pt x="1243584" y="3701491"/>
                  </a:lnTo>
                  <a:lnTo>
                    <a:pt x="1353312" y="4323283"/>
                  </a:lnTo>
                  <a:lnTo>
                    <a:pt x="1411833" y="3628339"/>
                  </a:lnTo>
                  <a:lnTo>
                    <a:pt x="1521561" y="3591763"/>
                  </a:lnTo>
                  <a:lnTo>
                    <a:pt x="1580083" y="3416198"/>
                  </a:lnTo>
                  <a:lnTo>
                    <a:pt x="1660550" y="3482035"/>
                  </a:lnTo>
                  <a:lnTo>
                    <a:pt x="1682496" y="3577133"/>
                  </a:lnTo>
                  <a:lnTo>
                    <a:pt x="1733702" y="3511296"/>
                  </a:lnTo>
                  <a:lnTo>
                    <a:pt x="1799539" y="3811219"/>
                  </a:lnTo>
                  <a:lnTo>
                    <a:pt x="1836115" y="4169664"/>
                  </a:lnTo>
                  <a:lnTo>
                    <a:pt x="1909267" y="3855110"/>
                  </a:lnTo>
                  <a:lnTo>
                    <a:pt x="1953158" y="3738067"/>
                  </a:lnTo>
                  <a:lnTo>
                    <a:pt x="1997049" y="3357677"/>
                  </a:lnTo>
                  <a:lnTo>
                    <a:pt x="2062886" y="3328416"/>
                  </a:lnTo>
                  <a:lnTo>
                    <a:pt x="2114093" y="2757830"/>
                  </a:lnTo>
                  <a:lnTo>
                    <a:pt x="2172614" y="2450592"/>
                  </a:lnTo>
                  <a:lnTo>
                    <a:pt x="2216505" y="2465222"/>
                  </a:lnTo>
                  <a:lnTo>
                    <a:pt x="2275027" y="2296973"/>
                  </a:lnTo>
                  <a:lnTo>
                    <a:pt x="2333549" y="1719072"/>
                  </a:lnTo>
                  <a:lnTo>
                    <a:pt x="2384755" y="1638605"/>
                  </a:lnTo>
                  <a:lnTo>
                    <a:pt x="2443277" y="1828800"/>
                  </a:lnTo>
                  <a:lnTo>
                    <a:pt x="2494483" y="1828800"/>
                  </a:lnTo>
                  <a:lnTo>
                    <a:pt x="2538374" y="1411834"/>
                  </a:lnTo>
                  <a:lnTo>
                    <a:pt x="2596896" y="1426464"/>
                  </a:lnTo>
                  <a:lnTo>
                    <a:pt x="2648102" y="1002182"/>
                  </a:lnTo>
                  <a:lnTo>
                    <a:pt x="2757830" y="570586"/>
                  </a:lnTo>
                  <a:lnTo>
                    <a:pt x="2823667" y="775411"/>
                  </a:lnTo>
                  <a:lnTo>
                    <a:pt x="2867558" y="724205"/>
                  </a:lnTo>
                  <a:lnTo>
                    <a:pt x="2926080" y="219456"/>
                  </a:lnTo>
                  <a:lnTo>
                    <a:pt x="3021177" y="292608"/>
                  </a:lnTo>
                  <a:lnTo>
                    <a:pt x="3043123" y="0"/>
                  </a:lnTo>
                  <a:lnTo>
                    <a:pt x="3094329" y="299923"/>
                  </a:lnTo>
                  <a:lnTo>
                    <a:pt x="3255264" y="1660550"/>
                  </a:lnTo>
                  <a:lnTo>
                    <a:pt x="3306470" y="1455725"/>
                  </a:lnTo>
                  <a:lnTo>
                    <a:pt x="3416198" y="1338682"/>
                  </a:lnTo>
                  <a:lnTo>
                    <a:pt x="3474720" y="1170432"/>
                  </a:lnTo>
                  <a:lnTo>
                    <a:pt x="3525926" y="1177747"/>
                  </a:lnTo>
                  <a:lnTo>
                    <a:pt x="3577133" y="1506931"/>
                  </a:lnTo>
                  <a:lnTo>
                    <a:pt x="3628339" y="1448410"/>
                  </a:lnTo>
                  <a:lnTo>
                    <a:pt x="3686861" y="1609344"/>
                  </a:lnTo>
                  <a:lnTo>
                    <a:pt x="3745382" y="2311603"/>
                  </a:lnTo>
                  <a:lnTo>
                    <a:pt x="3811219" y="2040941"/>
                  </a:lnTo>
                </a:path>
              </a:pathLst>
            </a:custGeom>
            <a:noFill/>
            <a:ln w="38100" cap="rnd"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grpSp>
      <p:grpSp>
        <p:nvGrpSpPr>
          <p:cNvPr id="67722" name="Group 67721"/>
          <p:cNvGrpSpPr/>
          <p:nvPr/>
        </p:nvGrpSpPr>
        <p:grpSpPr>
          <a:xfrm>
            <a:off x="1317626" y="1643062"/>
            <a:ext cx="6108700" cy="4191001"/>
            <a:chOff x="1317626" y="1643062"/>
            <a:chExt cx="6108700" cy="4191001"/>
          </a:xfrm>
        </p:grpSpPr>
        <p:sp>
          <p:nvSpPr>
            <p:cNvPr id="67640" name="Rectangle 118"/>
            <p:cNvSpPr>
              <a:spLocks noChangeArrowheads="1"/>
            </p:cNvSpPr>
            <p:nvPr/>
          </p:nvSpPr>
          <p:spPr bwMode="auto">
            <a:xfrm>
              <a:off x="3160713" y="5638800"/>
              <a:ext cx="169863"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67721" name="Group 67720"/>
            <p:cNvGrpSpPr/>
            <p:nvPr/>
          </p:nvGrpSpPr>
          <p:grpSpPr>
            <a:xfrm>
              <a:off x="1317626" y="1643062"/>
              <a:ext cx="6108700" cy="4191000"/>
              <a:chOff x="1317626" y="1643062"/>
              <a:chExt cx="6108700" cy="4191000"/>
            </a:xfrm>
          </p:grpSpPr>
          <p:grpSp>
            <p:nvGrpSpPr>
              <p:cNvPr id="67715" name="Group 67714"/>
              <p:cNvGrpSpPr/>
              <p:nvPr/>
            </p:nvGrpSpPr>
            <p:grpSpPr>
              <a:xfrm>
                <a:off x="1317626" y="1643062"/>
                <a:ext cx="168275" cy="4164013"/>
                <a:chOff x="1317626" y="1643062"/>
                <a:chExt cx="168275" cy="4164013"/>
              </a:xfrm>
            </p:grpSpPr>
            <p:sp>
              <p:nvSpPr>
                <p:cNvPr id="5134" name="Rectangle 76"/>
                <p:cNvSpPr>
                  <a:spLocks noChangeArrowheads="1"/>
                </p:cNvSpPr>
                <p:nvPr/>
              </p:nvSpPr>
              <p:spPr bwMode="auto">
                <a:xfrm>
                  <a:off x="1331913" y="1643062"/>
                  <a:ext cx="131763"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35" name="Rectangle 77"/>
                <p:cNvSpPr>
                  <a:spLocks noChangeArrowheads="1"/>
                </p:cNvSpPr>
                <p:nvPr/>
              </p:nvSpPr>
              <p:spPr bwMode="auto">
                <a:xfrm>
                  <a:off x="1331913" y="1808162"/>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36" name="Rectangle 78"/>
                <p:cNvSpPr>
                  <a:spLocks noChangeArrowheads="1"/>
                </p:cNvSpPr>
                <p:nvPr/>
              </p:nvSpPr>
              <p:spPr bwMode="auto">
                <a:xfrm>
                  <a:off x="1331913" y="1973262"/>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37" name="Rectangle 79"/>
                <p:cNvSpPr>
                  <a:spLocks noChangeArrowheads="1"/>
                </p:cNvSpPr>
                <p:nvPr/>
              </p:nvSpPr>
              <p:spPr bwMode="auto">
                <a:xfrm>
                  <a:off x="1331913" y="2138362"/>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38" name="Rectangle 80"/>
                <p:cNvSpPr>
                  <a:spLocks noChangeArrowheads="1"/>
                </p:cNvSpPr>
                <p:nvPr/>
              </p:nvSpPr>
              <p:spPr bwMode="auto">
                <a:xfrm>
                  <a:off x="1320801" y="2474912"/>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C</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39" name="Rectangle 81"/>
                <p:cNvSpPr>
                  <a:spLocks noChangeArrowheads="1"/>
                </p:cNvSpPr>
                <p:nvPr/>
              </p:nvSpPr>
              <p:spPr bwMode="auto">
                <a:xfrm>
                  <a:off x="1323976" y="2640012"/>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40" name="Rectangle 82"/>
                <p:cNvSpPr>
                  <a:spLocks noChangeArrowheads="1"/>
                </p:cNvSpPr>
                <p:nvPr/>
              </p:nvSpPr>
              <p:spPr bwMode="auto">
                <a:xfrm>
                  <a:off x="1320801" y="2805112"/>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41" name="Rectangle 83"/>
                <p:cNvSpPr>
                  <a:spLocks noChangeArrowheads="1"/>
                </p:cNvSpPr>
                <p:nvPr/>
              </p:nvSpPr>
              <p:spPr bwMode="auto">
                <a:xfrm>
                  <a:off x="1320801" y="2970212"/>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B</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42" name="Rectangle 84"/>
                <p:cNvSpPr>
                  <a:spLocks noChangeArrowheads="1"/>
                </p:cNvSpPr>
                <p:nvPr/>
              </p:nvSpPr>
              <p:spPr bwMode="auto">
                <a:xfrm>
                  <a:off x="1317626" y="3133725"/>
                  <a:ext cx="1603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43" name="Rectangle 85"/>
                <p:cNvSpPr>
                  <a:spLocks noChangeArrowheads="1"/>
                </p:cNvSpPr>
                <p:nvPr/>
              </p:nvSpPr>
              <p:spPr bwMode="auto">
                <a:xfrm>
                  <a:off x="1320801" y="3302000"/>
                  <a:ext cx="152400"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44" name="Rectangle 86"/>
                <p:cNvSpPr>
                  <a:spLocks noChangeArrowheads="1"/>
                </p:cNvSpPr>
                <p:nvPr/>
              </p:nvSpPr>
              <p:spPr bwMode="auto">
                <a:xfrm>
                  <a:off x="1331913" y="3638550"/>
                  <a:ext cx="144463"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J</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45" name="Rectangle 87"/>
                <p:cNvSpPr>
                  <a:spLocks noChangeArrowheads="1"/>
                </p:cNvSpPr>
                <p:nvPr/>
              </p:nvSpPr>
              <p:spPr bwMode="auto">
                <a:xfrm>
                  <a:off x="1320801" y="3805237"/>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U</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46" name="Rectangle 88"/>
                <p:cNvSpPr>
                  <a:spLocks noChangeArrowheads="1"/>
                </p:cNvSpPr>
                <p:nvPr/>
              </p:nvSpPr>
              <p:spPr bwMode="auto">
                <a:xfrm>
                  <a:off x="1320801" y="3970337"/>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47" name="Rectangle 89"/>
                <p:cNvSpPr>
                  <a:spLocks noChangeArrowheads="1"/>
                </p:cNvSpPr>
                <p:nvPr/>
              </p:nvSpPr>
              <p:spPr bwMode="auto">
                <a:xfrm>
                  <a:off x="1320801" y="4135437"/>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C</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48" name="Rectangle 90"/>
                <p:cNvSpPr>
                  <a:spLocks noChangeArrowheads="1"/>
                </p:cNvSpPr>
                <p:nvPr/>
              </p:nvSpPr>
              <p:spPr bwMode="auto">
                <a:xfrm>
                  <a:off x="1327151" y="4298950"/>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49" name="Rectangle 91"/>
                <p:cNvSpPr>
                  <a:spLocks noChangeArrowheads="1"/>
                </p:cNvSpPr>
                <p:nvPr/>
              </p:nvSpPr>
              <p:spPr bwMode="auto">
                <a:xfrm>
                  <a:off x="1349376" y="4467225"/>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50" name="Rectangle 92"/>
                <p:cNvSpPr>
                  <a:spLocks noChangeArrowheads="1"/>
                </p:cNvSpPr>
                <p:nvPr/>
              </p:nvSpPr>
              <p:spPr bwMode="auto">
                <a:xfrm>
                  <a:off x="1317626" y="4632325"/>
                  <a:ext cx="1603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5151" name="Rectangle 93"/>
                <p:cNvSpPr>
                  <a:spLocks noChangeArrowheads="1"/>
                </p:cNvSpPr>
                <p:nvPr/>
              </p:nvSpPr>
              <p:spPr bwMode="auto">
                <a:xfrm>
                  <a:off x="1320801" y="4797425"/>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16" name="Rectangle 94"/>
                <p:cNvSpPr>
                  <a:spLocks noChangeArrowheads="1"/>
                </p:cNvSpPr>
                <p:nvPr/>
              </p:nvSpPr>
              <p:spPr bwMode="auto">
                <a:xfrm>
                  <a:off x="1325563" y="513556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17" name="Rectangle 95"/>
                <p:cNvSpPr>
                  <a:spLocks noChangeArrowheads="1"/>
                </p:cNvSpPr>
                <p:nvPr/>
              </p:nvSpPr>
              <p:spPr bwMode="auto">
                <a:xfrm>
                  <a:off x="1325563" y="530066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18" name="Rectangle 96"/>
                <p:cNvSpPr>
                  <a:spLocks noChangeArrowheads="1"/>
                </p:cNvSpPr>
                <p:nvPr/>
              </p:nvSpPr>
              <p:spPr bwMode="auto">
                <a:xfrm>
                  <a:off x="1325563" y="5465762"/>
                  <a:ext cx="160338"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19" name="Rectangle 97"/>
                <p:cNvSpPr>
                  <a:spLocks noChangeArrowheads="1"/>
                </p:cNvSpPr>
                <p:nvPr/>
              </p:nvSpPr>
              <p:spPr bwMode="auto">
                <a:xfrm>
                  <a:off x="1325563" y="563245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67716" name="Group 67715"/>
              <p:cNvGrpSpPr/>
              <p:nvPr/>
            </p:nvGrpSpPr>
            <p:grpSpPr>
              <a:xfrm>
                <a:off x="3152776" y="1819275"/>
                <a:ext cx="173038" cy="3830637"/>
                <a:chOff x="3152776" y="1819275"/>
                <a:chExt cx="173038" cy="3830637"/>
              </a:xfrm>
            </p:grpSpPr>
            <p:sp>
              <p:nvSpPr>
                <p:cNvPr id="67620" name="Rectangle 98"/>
                <p:cNvSpPr>
                  <a:spLocks noChangeArrowheads="1"/>
                </p:cNvSpPr>
                <p:nvPr/>
              </p:nvSpPr>
              <p:spPr bwMode="auto">
                <a:xfrm>
                  <a:off x="3171826" y="1819275"/>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21" name="Rectangle 99"/>
                <p:cNvSpPr>
                  <a:spLocks noChangeArrowheads="1"/>
                </p:cNvSpPr>
                <p:nvPr/>
              </p:nvSpPr>
              <p:spPr bwMode="auto">
                <a:xfrm>
                  <a:off x="3171826" y="1985962"/>
                  <a:ext cx="1301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22" name="Rectangle 100"/>
                <p:cNvSpPr>
                  <a:spLocks noChangeArrowheads="1"/>
                </p:cNvSpPr>
                <p:nvPr/>
              </p:nvSpPr>
              <p:spPr bwMode="auto">
                <a:xfrm>
                  <a:off x="3171826" y="2151062"/>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23" name="Rectangle 101"/>
                <p:cNvSpPr>
                  <a:spLocks noChangeArrowheads="1"/>
                </p:cNvSpPr>
                <p:nvPr/>
              </p:nvSpPr>
              <p:spPr bwMode="auto">
                <a:xfrm>
                  <a:off x="3171826" y="2316162"/>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24" name="Rectangle 102"/>
                <p:cNvSpPr>
                  <a:spLocks noChangeArrowheads="1"/>
                </p:cNvSpPr>
                <p:nvPr/>
              </p:nvSpPr>
              <p:spPr bwMode="auto">
                <a:xfrm>
                  <a:off x="3167063" y="2651125"/>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25" name="Rectangle 103"/>
                <p:cNvSpPr>
                  <a:spLocks noChangeArrowheads="1"/>
                </p:cNvSpPr>
                <p:nvPr/>
              </p:nvSpPr>
              <p:spPr bwMode="auto">
                <a:xfrm>
                  <a:off x="3165476" y="2816225"/>
                  <a:ext cx="160338"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26" name="Rectangle 104"/>
                <p:cNvSpPr>
                  <a:spLocks noChangeArrowheads="1"/>
                </p:cNvSpPr>
                <p:nvPr/>
              </p:nvSpPr>
              <p:spPr bwMode="auto">
                <a:xfrm>
                  <a:off x="3160713" y="2982912"/>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FF"/>
                      </a:solidFill>
                      <a:effectLst/>
                      <a:latin typeface="Arial" pitchFamily="34" charset="0"/>
                      <a:cs typeface="Arial" pitchFamily="34" charset="0"/>
                    </a:rPr>
                    <a:t>N</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7627" name="Rectangle 105"/>
                <p:cNvSpPr>
                  <a:spLocks noChangeArrowheads="1"/>
                </p:cNvSpPr>
                <p:nvPr/>
              </p:nvSpPr>
              <p:spPr bwMode="auto">
                <a:xfrm>
                  <a:off x="3160713" y="3148012"/>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28" name="Rectangle 106"/>
                <p:cNvSpPr>
                  <a:spLocks noChangeArrowheads="1"/>
                </p:cNvSpPr>
                <p:nvPr/>
              </p:nvSpPr>
              <p:spPr bwMode="auto">
                <a:xfrm>
                  <a:off x="3189288" y="3311525"/>
                  <a:ext cx="104775"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29" name="Rectangle 107"/>
                <p:cNvSpPr>
                  <a:spLocks noChangeArrowheads="1"/>
                </p:cNvSpPr>
                <p:nvPr/>
              </p:nvSpPr>
              <p:spPr bwMode="auto">
                <a:xfrm>
                  <a:off x="3160713" y="3476625"/>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C</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30" name="Rectangle 108"/>
                <p:cNvSpPr>
                  <a:spLocks noChangeArrowheads="1"/>
                </p:cNvSpPr>
                <p:nvPr/>
              </p:nvSpPr>
              <p:spPr bwMode="auto">
                <a:xfrm>
                  <a:off x="3160713" y="3644900"/>
                  <a:ext cx="152400"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K</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31" name="Rectangle 109"/>
                <p:cNvSpPr>
                  <a:spLocks noChangeArrowheads="1"/>
                </p:cNvSpPr>
                <p:nvPr/>
              </p:nvSpPr>
              <p:spPr bwMode="auto">
                <a:xfrm>
                  <a:off x="3152776" y="3983037"/>
                  <a:ext cx="1682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M</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32" name="Rectangle 110"/>
                <p:cNvSpPr>
                  <a:spLocks noChangeArrowheads="1"/>
                </p:cNvSpPr>
                <p:nvPr/>
              </p:nvSpPr>
              <p:spPr bwMode="auto">
                <a:xfrm>
                  <a:off x="3189288" y="4148137"/>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33" name="Rectangle 111"/>
                <p:cNvSpPr>
                  <a:spLocks noChangeArrowheads="1"/>
                </p:cNvSpPr>
                <p:nvPr/>
              </p:nvSpPr>
              <p:spPr bwMode="auto">
                <a:xfrm>
                  <a:off x="3160713" y="4313237"/>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34" name="Rectangle 112"/>
                <p:cNvSpPr>
                  <a:spLocks noChangeArrowheads="1"/>
                </p:cNvSpPr>
                <p:nvPr/>
              </p:nvSpPr>
              <p:spPr bwMode="auto">
                <a:xfrm>
                  <a:off x="3165476" y="447833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35" name="Rectangle 113"/>
                <p:cNvSpPr>
                  <a:spLocks noChangeArrowheads="1"/>
                </p:cNvSpPr>
                <p:nvPr/>
              </p:nvSpPr>
              <p:spPr bwMode="auto">
                <a:xfrm>
                  <a:off x="3157538" y="4814887"/>
                  <a:ext cx="1603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G</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36" name="Rectangle 114"/>
                <p:cNvSpPr>
                  <a:spLocks noChangeArrowheads="1"/>
                </p:cNvSpPr>
                <p:nvPr/>
              </p:nvSpPr>
              <p:spPr bwMode="auto">
                <a:xfrm>
                  <a:off x="3163888" y="4979987"/>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37" name="Rectangle 115"/>
                <p:cNvSpPr>
                  <a:spLocks noChangeArrowheads="1"/>
                </p:cNvSpPr>
                <p:nvPr/>
              </p:nvSpPr>
              <p:spPr bwMode="auto">
                <a:xfrm>
                  <a:off x="3165476" y="514508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38" name="Rectangle 116"/>
                <p:cNvSpPr>
                  <a:spLocks noChangeArrowheads="1"/>
                </p:cNvSpPr>
                <p:nvPr/>
              </p:nvSpPr>
              <p:spPr bwMode="auto">
                <a:xfrm>
                  <a:off x="3165476" y="531018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39" name="Rectangle 117"/>
                <p:cNvSpPr>
                  <a:spLocks noChangeArrowheads="1"/>
                </p:cNvSpPr>
                <p:nvPr/>
              </p:nvSpPr>
              <p:spPr bwMode="auto">
                <a:xfrm>
                  <a:off x="3165476" y="547528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FF"/>
                      </a:solidFill>
                      <a:effectLst/>
                      <a:latin typeface="Arial" pitchFamily="34" charset="0"/>
                      <a:cs typeface="Arial" pitchFamily="34" charset="0"/>
                    </a:rPr>
                    <a:t>E</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grpSp>
            <p:nvGrpSpPr>
              <p:cNvPr id="67717" name="Group 67716"/>
              <p:cNvGrpSpPr/>
              <p:nvPr/>
            </p:nvGrpSpPr>
            <p:grpSpPr>
              <a:xfrm>
                <a:off x="3630613" y="2479675"/>
                <a:ext cx="168275" cy="3327400"/>
                <a:chOff x="3630613" y="2479675"/>
                <a:chExt cx="168275" cy="3327400"/>
              </a:xfrm>
            </p:grpSpPr>
            <p:sp>
              <p:nvSpPr>
                <p:cNvPr id="67641" name="Rectangle 119"/>
                <p:cNvSpPr>
                  <a:spLocks noChangeArrowheads="1"/>
                </p:cNvSpPr>
                <p:nvPr/>
              </p:nvSpPr>
              <p:spPr bwMode="auto">
                <a:xfrm>
                  <a:off x="3648076" y="2479675"/>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42" name="Rectangle 120"/>
                <p:cNvSpPr>
                  <a:spLocks noChangeArrowheads="1"/>
                </p:cNvSpPr>
                <p:nvPr/>
              </p:nvSpPr>
              <p:spPr bwMode="auto">
                <a:xfrm>
                  <a:off x="3648076" y="2644775"/>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43" name="Rectangle 121"/>
                <p:cNvSpPr>
                  <a:spLocks noChangeArrowheads="1"/>
                </p:cNvSpPr>
                <p:nvPr/>
              </p:nvSpPr>
              <p:spPr bwMode="auto">
                <a:xfrm>
                  <a:off x="3648076" y="2809875"/>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44" name="Rectangle 122"/>
                <p:cNvSpPr>
                  <a:spLocks noChangeArrowheads="1"/>
                </p:cNvSpPr>
                <p:nvPr/>
              </p:nvSpPr>
              <p:spPr bwMode="auto">
                <a:xfrm>
                  <a:off x="3648076" y="2976562"/>
                  <a:ext cx="130175"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45" name="Rectangle 123"/>
                <p:cNvSpPr>
                  <a:spLocks noChangeArrowheads="1"/>
                </p:cNvSpPr>
                <p:nvPr/>
              </p:nvSpPr>
              <p:spPr bwMode="auto">
                <a:xfrm>
                  <a:off x="3630613" y="3311525"/>
                  <a:ext cx="16668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M</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46" name="Rectangle 124"/>
                <p:cNvSpPr>
                  <a:spLocks noChangeArrowheads="1"/>
                </p:cNvSpPr>
                <p:nvPr/>
              </p:nvSpPr>
              <p:spPr bwMode="auto">
                <a:xfrm>
                  <a:off x="3633788" y="3476625"/>
                  <a:ext cx="1603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47" name="Rectangle 125"/>
                <p:cNvSpPr>
                  <a:spLocks noChangeArrowheads="1"/>
                </p:cNvSpPr>
                <p:nvPr/>
              </p:nvSpPr>
              <p:spPr bwMode="auto">
                <a:xfrm>
                  <a:off x="3641726" y="3641725"/>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V</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48" name="Rectangle 126"/>
                <p:cNvSpPr>
                  <a:spLocks noChangeArrowheads="1"/>
                </p:cNvSpPr>
                <p:nvPr/>
              </p:nvSpPr>
              <p:spPr bwMode="auto">
                <a:xfrm>
                  <a:off x="3667126" y="3808412"/>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49" name="Rectangle 127"/>
                <p:cNvSpPr>
                  <a:spLocks noChangeArrowheads="1"/>
                </p:cNvSpPr>
                <p:nvPr/>
              </p:nvSpPr>
              <p:spPr bwMode="auto">
                <a:xfrm>
                  <a:off x="3636963" y="3973512"/>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50" name="Rectangle 128"/>
                <p:cNvSpPr>
                  <a:spLocks noChangeArrowheads="1"/>
                </p:cNvSpPr>
                <p:nvPr/>
              </p:nvSpPr>
              <p:spPr bwMode="auto">
                <a:xfrm>
                  <a:off x="3633788" y="4138612"/>
                  <a:ext cx="1603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G</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51" name="Rectangle 129"/>
                <p:cNvSpPr>
                  <a:spLocks noChangeArrowheads="1"/>
                </p:cNvSpPr>
                <p:nvPr/>
              </p:nvSpPr>
              <p:spPr bwMode="auto">
                <a:xfrm>
                  <a:off x="3630613" y="4475162"/>
                  <a:ext cx="1682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FF"/>
                      </a:solidFill>
                      <a:effectLst/>
                      <a:latin typeface="Arial" pitchFamily="34" charset="0"/>
                      <a:cs typeface="Arial" pitchFamily="34" charset="0"/>
                    </a:rPr>
                    <a:t>M</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7652" name="Rectangle 130"/>
                <p:cNvSpPr>
                  <a:spLocks noChangeArrowheads="1"/>
                </p:cNvSpPr>
                <p:nvPr/>
              </p:nvSpPr>
              <p:spPr bwMode="auto">
                <a:xfrm>
                  <a:off x="3635376" y="4640262"/>
                  <a:ext cx="1603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53" name="Rectangle 131"/>
                <p:cNvSpPr>
                  <a:spLocks noChangeArrowheads="1"/>
                </p:cNvSpPr>
                <p:nvPr/>
              </p:nvSpPr>
              <p:spPr bwMode="auto">
                <a:xfrm>
                  <a:off x="3636963" y="4808537"/>
                  <a:ext cx="152400"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U</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54" name="Rectangle 132"/>
                <p:cNvSpPr>
                  <a:spLocks noChangeArrowheads="1"/>
                </p:cNvSpPr>
                <p:nvPr/>
              </p:nvSpPr>
              <p:spPr bwMode="auto">
                <a:xfrm>
                  <a:off x="3636963" y="4973637"/>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55" name="Rectangle 133"/>
                <p:cNvSpPr>
                  <a:spLocks noChangeArrowheads="1"/>
                </p:cNvSpPr>
                <p:nvPr/>
              </p:nvSpPr>
              <p:spPr bwMode="auto">
                <a:xfrm>
                  <a:off x="3643313" y="5138737"/>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56" name="Rectangle 134"/>
                <p:cNvSpPr>
                  <a:spLocks noChangeArrowheads="1"/>
                </p:cNvSpPr>
                <p:nvPr/>
              </p:nvSpPr>
              <p:spPr bwMode="auto">
                <a:xfrm>
                  <a:off x="3640138" y="5303837"/>
                  <a:ext cx="14922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57" name="Rectangle 135"/>
                <p:cNvSpPr>
                  <a:spLocks noChangeArrowheads="1"/>
                </p:cNvSpPr>
                <p:nvPr/>
              </p:nvSpPr>
              <p:spPr bwMode="auto">
                <a:xfrm>
                  <a:off x="3667126" y="5468937"/>
                  <a:ext cx="968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58" name="Rectangle 136"/>
                <p:cNvSpPr>
                  <a:spLocks noChangeArrowheads="1"/>
                </p:cNvSpPr>
                <p:nvPr/>
              </p:nvSpPr>
              <p:spPr bwMode="auto">
                <a:xfrm>
                  <a:off x="3636963" y="5632450"/>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FF"/>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67720" name="Group 67719"/>
              <p:cNvGrpSpPr/>
              <p:nvPr/>
            </p:nvGrpSpPr>
            <p:grpSpPr>
              <a:xfrm>
                <a:off x="6815138" y="1671637"/>
                <a:ext cx="171450" cy="4162425"/>
                <a:chOff x="6815138" y="1671637"/>
                <a:chExt cx="171450" cy="4162425"/>
              </a:xfrm>
            </p:grpSpPr>
            <p:sp>
              <p:nvSpPr>
                <p:cNvPr id="67659" name="Rectangle 137"/>
                <p:cNvSpPr>
                  <a:spLocks noChangeArrowheads="1"/>
                </p:cNvSpPr>
                <p:nvPr/>
              </p:nvSpPr>
              <p:spPr bwMode="auto">
                <a:xfrm>
                  <a:off x="6829426" y="1671637"/>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60" name="Rectangle 138"/>
                <p:cNvSpPr>
                  <a:spLocks noChangeArrowheads="1"/>
                </p:cNvSpPr>
                <p:nvPr/>
              </p:nvSpPr>
              <p:spPr bwMode="auto">
                <a:xfrm>
                  <a:off x="6829426" y="1835150"/>
                  <a:ext cx="144463"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61" name="Rectangle 139"/>
                <p:cNvSpPr>
                  <a:spLocks noChangeArrowheads="1"/>
                </p:cNvSpPr>
                <p:nvPr/>
              </p:nvSpPr>
              <p:spPr bwMode="auto">
                <a:xfrm>
                  <a:off x="6829426" y="2001837"/>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62" name="Rectangle 140"/>
                <p:cNvSpPr>
                  <a:spLocks noChangeArrowheads="1"/>
                </p:cNvSpPr>
                <p:nvPr/>
              </p:nvSpPr>
              <p:spPr bwMode="auto">
                <a:xfrm>
                  <a:off x="6829426" y="2166937"/>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63" name="Rectangle 141"/>
                <p:cNvSpPr>
                  <a:spLocks noChangeArrowheads="1"/>
                </p:cNvSpPr>
                <p:nvPr/>
              </p:nvSpPr>
              <p:spPr bwMode="auto">
                <a:xfrm>
                  <a:off x="6823076" y="250190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V</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64" name="Rectangle 142"/>
                <p:cNvSpPr>
                  <a:spLocks noChangeArrowheads="1"/>
                </p:cNvSpPr>
                <p:nvPr/>
              </p:nvSpPr>
              <p:spPr bwMode="auto">
                <a:xfrm>
                  <a:off x="6821488" y="2667000"/>
                  <a:ext cx="165100"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65" name="Rectangle 143"/>
                <p:cNvSpPr>
                  <a:spLocks noChangeArrowheads="1"/>
                </p:cNvSpPr>
                <p:nvPr/>
              </p:nvSpPr>
              <p:spPr bwMode="auto">
                <a:xfrm>
                  <a:off x="6826251" y="2833687"/>
                  <a:ext cx="138113"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L</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66" name="Rectangle 144"/>
                <p:cNvSpPr>
                  <a:spLocks noChangeArrowheads="1"/>
                </p:cNvSpPr>
                <p:nvPr/>
              </p:nvSpPr>
              <p:spPr bwMode="auto">
                <a:xfrm>
                  <a:off x="6823076" y="299878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67" name="Rectangle 145"/>
                <p:cNvSpPr>
                  <a:spLocks noChangeArrowheads="1"/>
                </p:cNvSpPr>
                <p:nvPr/>
              </p:nvSpPr>
              <p:spPr bwMode="auto">
                <a:xfrm>
                  <a:off x="6818313" y="3163887"/>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68" name="Rectangle 146"/>
                <p:cNvSpPr>
                  <a:spLocks noChangeArrowheads="1"/>
                </p:cNvSpPr>
                <p:nvPr/>
              </p:nvSpPr>
              <p:spPr bwMode="auto">
                <a:xfrm>
                  <a:off x="6818313" y="3328987"/>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C</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69" name="Rectangle 147"/>
                <p:cNvSpPr>
                  <a:spLocks noChangeArrowheads="1"/>
                </p:cNvSpPr>
                <p:nvPr/>
              </p:nvSpPr>
              <p:spPr bwMode="auto">
                <a:xfrm>
                  <a:off x="6846888" y="3494087"/>
                  <a:ext cx="968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70" name="Rectangle 148"/>
                <p:cNvSpPr>
                  <a:spLocks noChangeArrowheads="1"/>
                </p:cNvSpPr>
                <p:nvPr/>
              </p:nvSpPr>
              <p:spPr bwMode="auto">
                <a:xfrm>
                  <a:off x="6821488" y="3660775"/>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71" name="Rectangle 149"/>
                <p:cNvSpPr>
                  <a:spLocks noChangeArrowheads="1"/>
                </p:cNvSpPr>
                <p:nvPr/>
              </p:nvSpPr>
              <p:spPr bwMode="auto">
                <a:xfrm>
                  <a:off x="6818313" y="4000500"/>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C</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72" name="Rectangle 150"/>
                <p:cNvSpPr>
                  <a:spLocks noChangeArrowheads="1"/>
                </p:cNvSpPr>
                <p:nvPr/>
              </p:nvSpPr>
              <p:spPr bwMode="auto">
                <a:xfrm>
                  <a:off x="6821488" y="4165600"/>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73" name="Rectangle 151"/>
                <p:cNvSpPr>
                  <a:spLocks noChangeArrowheads="1"/>
                </p:cNvSpPr>
                <p:nvPr/>
              </p:nvSpPr>
              <p:spPr bwMode="auto">
                <a:xfrm>
                  <a:off x="6818313" y="4330700"/>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74" name="Rectangle 152"/>
                <p:cNvSpPr>
                  <a:spLocks noChangeArrowheads="1"/>
                </p:cNvSpPr>
                <p:nvPr/>
              </p:nvSpPr>
              <p:spPr bwMode="auto">
                <a:xfrm>
                  <a:off x="6821488" y="449580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Y</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75" name="Rectangle 153"/>
                <p:cNvSpPr>
                  <a:spLocks noChangeArrowheads="1"/>
                </p:cNvSpPr>
                <p:nvPr/>
              </p:nvSpPr>
              <p:spPr bwMode="auto">
                <a:xfrm>
                  <a:off x="6815138" y="4662487"/>
                  <a:ext cx="1587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76" name="Rectangle 154"/>
                <p:cNvSpPr>
                  <a:spLocks noChangeArrowheads="1"/>
                </p:cNvSpPr>
                <p:nvPr/>
              </p:nvSpPr>
              <p:spPr bwMode="auto">
                <a:xfrm>
                  <a:off x="6818313" y="4827587"/>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77" name="Rectangle 155"/>
                <p:cNvSpPr>
                  <a:spLocks noChangeArrowheads="1"/>
                </p:cNvSpPr>
                <p:nvPr/>
              </p:nvSpPr>
              <p:spPr bwMode="auto">
                <a:xfrm>
                  <a:off x="6823076" y="516413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78" name="Rectangle 156"/>
                <p:cNvSpPr>
                  <a:spLocks noChangeArrowheads="1"/>
                </p:cNvSpPr>
                <p:nvPr/>
              </p:nvSpPr>
              <p:spPr bwMode="auto">
                <a:xfrm>
                  <a:off x="6823076" y="532923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79" name="Rectangle 157"/>
                <p:cNvSpPr>
                  <a:spLocks noChangeArrowheads="1"/>
                </p:cNvSpPr>
                <p:nvPr/>
              </p:nvSpPr>
              <p:spPr bwMode="auto">
                <a:xfrm>
                  <a:off x="6823076" y="549433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80" name="Rectangle 158"/>
                <p:cNvSpPr>
                  <a:spLocks noChangeArrowheads="1"/>
                </p:cNvSpPr>
                <p:nvPr/>
              </p:nvSpPr>
              <p:spPr bwMode="auto">
                <a:xfrm>
                  <a:off x="6823076" y="565943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67719" name="Group 67718"/>
              <p:cNvGrpSpPr/>
              <p:nvPr/>
            </p:nvGrpSpPr>
            <p:grpSpPr>
              <a:xfrm>
                <a:off x="6961188" y="2495550"/>
                <a:ext cx="152400" cy="3332162"/>
                <a:chOff x="6961188" y="2495550"/>
                <a:chExt cx="152400" cy="3332162"/>
              </a:xfrm>
            </p:grpSpPr>
            <p:sp>
              <p:nvSpPr>
                <p:cNvPr id="67681" name="Rectangle 159"/>
                <p:cNvSpPr>
                  <a:spLocks noChangeArrowheads="1"/>
                </p:cNvSpPr>
                <p:nvPr/>
              </p:nvSpPr>
              <p:spPr bwMode="auto">
                <a:xfrm>
                  <a:off x="6972301" y="2495550"/>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82" name="Rectangle 160"/>
                <p:cNvSpPr>
                  <a:spLocks noChangeArrowheads="1"/>
                </p:cNvSpPr>
                <p:nvPr/>
              </p:nvSpPr>
              <p:spPr bwMode="auto">
                <a:xfrm>
                  <a:off x="6972301" y="2660650"/>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83" name="Rectangle 161"/>
                <p:cNvSpPr>
                  <a:spLocks noChangeArrowheads="1"/>
                </p:cNvSpPr>
                <p:nvPr/>
              </p:nvSpPr>
              <p:spPr bwMode="auto">
                <a:xfrm>
                  <a:off x="6972301" y="2825750"/>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84" name="Rectangle 162"/>
                <p:cNvSpPr>
                  <a:spLocks noChangeArrowheads="1"/>
                </p:cNvSpPr>
                <p:nvPr/>
              </p:nvSpPr>
              <p:spPr bwMode="auto">
                <a:xfrm>
                  <a:off x="6972301" y="2992437"/>
                  <a:ext cx="131763"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85" name="Rectangle 163"/>
                <p:cNvSpPr>
                  <a:spLocks noChangeArrowheads="1"/>
                </p:cNvSpPr>
                <p:nvPr/>
              </p:nvSpPr>
              <p:spPr bwMode="auto">
                <a:xfrm>
                  <a:off x="6965951" y="332740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86" name="Rectangle 164"/>
                <p:cNvSpPr>
                  <a:spLocks noChangeArrowheads="1"/>
                </p:cNvSpPr>
                <p:nvPr/>
              </p:nvSpPr>
              <p:spPr bwMode="auto">
                <a:xfrm>
                  <a:off x="6991351" y="3492500"/>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87" name="Rectangle 165"/>
                <p:cNvSpPr>
                  <a:spLocks noChangeArrowheads="1"/>
                </p:cNvSpPr>
                <p:nvPr/>
              </p:nvSpPr>
              <p:spPr bwMode="auto">
                <a:xfrm>
                  <a:off x="6961188" y="3656012"/>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88" name="Rectangle 166"/>
                <p:cNvSpPr>
                  <a:spLocks noChangeArrowheads="1"/>
                </p:cNvSpPr>
                <p:nvPr/>
              </p:nvSpPr>
              <p:spPr bwMode="auto">
                <a:xfrm>
                  <a:off x="6965951" y="3824287"/>
                  <a:ext cx="144463" cy="17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89" name="Rectangle 167"/>
                <p:cNvSpPr>
                  <a:spLocks noChangeArrowheads="1"/>
                </p:cNvSpPr>
                <p:nvPr/>
              </p:nvSpPr>
              <p:spPr bwMode="auto">
                <a:xfrm>
                  <a:off x="6961188" y="4159250"/>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90" name="Rectangle 168"/>
                <p:cNvSpPr>
                  <a:spLocks noChangeArrowheads="1"/>
                </p:cNvSpPr>
                <p:nvPr/>
              </p:nvSpPr>
              <p:spPr bwMode="auto">
                <a:xfrm>
                  <a:off x="6991351" y="4322762"/>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91" name="Rectangle 169"/>
                <p:cNvSpPr>
                  <a:spLocks noChangeArrowheads="1"/>
                </p:cNvSpPr>
                <p:nvPr/>
              </p:nvSpPr>
              <p:spPr bwMode="auto">
                <a:xfrm>
                  <a:off x="6965951" y="448945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V</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92" name="Rectangle 170"/>
                <p:cNvSpPr>
                  <a:spLocks noChangeArrowheads="1"/>
                </p:cNvSpPr>
                <p:nvPr/>
              </p:nvSpPr>
              <p:spPr bwMode="auto">
                <a:xfrm>
                  <a:off x="6965951" y="465296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93" name="Rectangle 171"/>
                <p:cNvSpPr>
                  <a:spLocks noChangeArrowheads="1"/>
                </p:cNvSpPr>
                <p:nvPr/>
              </p:nvSpPr>
              <p:spPr bwMode="auto">
                <a:xfrm>
                  <a:off x="6961188" y="4821237"/>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94" name="Rectangle 172"/>
                <p:cNvSpPr>
                  <a:spLocks noChangeArrowheads="1"/>
                </p:cNvSpPr>
                <p:nvPr/>
              </p:nvSpPr>
              <p:spPr bwMode="auto">
                <a:xfrm>
                  <a:off x="6965951" y="515778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95" name="Rectangle 173"/>
                <p:cNvSpPr>
                  <a:spLocks noChangeArrowheads="1"/>
                </p:cNvSpPr>
                <p:nvPr/>
              </p:nvSpPr>
              <p:spPr bwMode="auto">
                <a:xfrm>
                  <a:off x="6965951" y="532288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96" name="Rectangle 174"/>
                <p:cNvSpPr>
                  <a:spLocks noChangeArrowheads="1"/>
                </p:cNvSpPr>
                <p:nvPr/>
              </p:nvSpPr>
              <p:spPr bwMode="auto">
                <a:xfrm>
                  <a:off x="6965951" y="548798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97" name="Rectangle 175"/>
                <p:cNvSpPr>
                  <a:spLocks noChangeArrowheads="1"/>
                </p:cNvSpPr>
                <p:nvPr/>
              </p:nvSpPr>
              <p:spPr bwMode="auto">
                <a:xfrm>
                  <a:off x="6965951" y="565308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67718" name="Group 67717"/>
              <p:cNvGrpSpPr/>
              <p:nvPr/>
            </p:nvGrpSpPr>
            <p:grpSpPr>
              <a:xfrm>
                <a:off x="7262813" y="2811462"/>
                <a:ext cx="163513" cy="3000375"/>
                <a:chOff x="7262813" y="2811462"/>
                <a:chExt cx="163513" cy="3000375"/>
              </a:xfrm>
            </p:grpSpPr>
            <p:sp>
              <p:nvSpPr>
                <p:cNvPr id="67698" name="Rectangle 176"/>
                <p:cNvSpPr>
                  <a:spLocks noChangeArrowheads="1"/>
                </p:cNvSpPr>
                <p:nvPr/>
              </p:nvSpPr>
              <p:spPr bwMode="auto">
                <a:xfrm>
                  <a:off x="7272338" y="2811462"/>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699" name="Rectangle 177"/>
                <p:cNvSpPr>
                  <a:spLocks noChangeArrowheads="1"/>
                </p:cNvSpPr>
                <p:nvPr/>
              </p:nvSpPr>
              <p:spPr bwMode="auto">
                <a:xfrm>
                  <a:off x="7272338" y="2976562"/>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00" name="Rectangle 178"/>
                <p:cNvSpPr>
                  <a:spLocks noChangeArrowheads="1"/>
                </p:cNvSpPr>
                <p:nvPr/>
              </p:nvSpPr>
              <p:spPr bwMode="auto">
                <a:xfrm>
                  <a:off x="7272338" y="3143250"/>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01" name="Rectangle 179"/>
                <p:cNvSpPr>
                  <a:spLocks noChangeArrowheads="1"/>
                </p:cNvSpPr>
                <p:nvPr/>
              </p:nvSpPr>
              <p:spPr bwMode="auto">
                <a:xfrm>
                  <a:off x="7272338" y="3306762"/>
                  <a:ext cx="144463"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02" name="Rectangle 180"/>
                <p:cNvSpPr>
                  <a:spLocks noChangeArrowheads="1"/>
                </p:cNvSpPr>
                <p:nvPr/>
              </p:nvSpPr>
              <p:spPr bwMode="auto">
                <a:xfrm>
                  <a:off x="7267576" y="3643312"/>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03" name="Rectangle 181"/>
                <p:cNvSpPr>
                  <a:spLocks noChangeArrowheads="1"/>
                </p:cNvSpPr>
                <p:nvPr/>
              </p:nvSpPr>
              <p:spPr bwMode="auto">
                <a:xfrm>
                  <a:off x="7265988" y="380841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04" name="Rectangle 182"/>
                <p:cNvSpPr>
                  <a:spLocks noChangeArrowheads="1"/>
                </p:cNvSpPr>
                <p:nvPr/>
              </p:nvSpPr>
              <p:spPr bwMode="auto">
                <a:xfrm>
                  <a:off x="7262813" y="3971925"/>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R</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7705" name="Rectangle 183"/>
                <p:cNvSpPr>
                  <a:spLocks noChangeArrowheads="1"/>
                </p:cNvSpPr>
                <p:nvPr/>
              </p:nvSpPr>
              <p:spPr bwMode="auto">
                <a:xfrm>
                  <a:off x="7267576" y="4138612"/>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06" name="Rectangle 184"/>
                <p:cNvSpPr>
                  <a:spLocks noChangeArrowheads="1"/>
                </p:cNvSpPr>
                <p:nvPr/>
              </p:nvSpPr>
              <p:spPr bwMode="auto">
                <a:xfrm>
                  <a:off x="7291388" y="4305300"/>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07" name="Rectangle 185"/>
                <p:cNvSpPr>
                  <a:spLocks noChangeArrowheads="1"/>
                </p:cNvSpPr>
                <p:nvPr/>
              </p:nvSpPr>
              <p:spPr bwMode="auto">
                <a:xfrm>
                  <a:off x="7264401" y="4470400"/>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08" name="Rectangle 186"/>
                <p:cNvSpPr>
                  <a:spLocks noChangeArrowheads="1"/>
                </p:cNvSpPr>
                <p:nvPr/>
              </p:nvSpPr>
              <p:spPr bwMode="auto">
                <a:xfrm>
                  <a:off x="7262813" y="4635500"/>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09" name="Rectangle 187"/>
                <p:cNvSpPr>
                  <a:spLocks noChangeArrowheads="1"/>
                </p:cNvSpPr>
                <p:nvPr/>
              </p:nvSpPr>
              <p:spPr bwMode="auto">
                <a:xfrm>
                  <a:off x="7264401" y="480060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Y</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10" name="Rectangle 188"/>
                <p:cNvSpPr>
                  <a:spLocks noChangeArrowheads="1"/>
                </p:cNvSpPr>
                <p:nvPr/>
              </p:nvSpPr>
              <p:spPr bwMode="auto">
                <a:xfrm>
                  <a:off x="7265988" y="5138737"/>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11" name="Rectangle 189"/>
                <p:cNvSpPr>
                  <a:spLocks noChangeArrowheads="1"/>
                </p:cNvSpPr>
                <p:nvPr/>
              </p:nvSpPr>
              <p:spPr bwMode="auto">
                <a:xfrm>
                  <a:off x="7265988" y="5305425"/>
                  <a:ext cx="160338" cy="19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12" name="Rectangle 190"/>
                <p:cNvSpPr>
                  <a:spLocks noChangeArrowheads="1"/>
                </p:cNvSpPr>
                <p:nvPr/>
              </p:nvSpPr>
              <p:spPr bwMode="auto">
                <a:xfrm>
                  <a:off x="7265988" y="547211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7713" name="Rectangle 191"/>
                <p:cNvSpPr>
                  <a:spLocks noChangeArrowheads="1"/>
                </p:cNvSpPr>
                <p:nvPr/>
              </p:nvSpPr>
              <p:spPr bwMode="auto">
                <a:xfrm>
                  <a:off x="7265988" y="563721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grpSp>
      <p:sp>
        <p:nvSpPr>
          <p:cNvPr id="67724" name="Freeform 67723"/>
          <p:cNvSpPr/>
          <p:nvPr/>
        </p:nvSpPr>
        <p:spPr bwMode="auto">
          <a:xfrm>
            <a:off x="7038870" y="964642"/>
            <a:ext cx="1050053" cy="2286000"/>
          </a:xfrm>
          <a:custGeom>
            <a:avLst/>
            <a:gdLst>
              <a:gd name="connsiteX0" fmla="*/ 0 w 1050053"/>
              <a:gd name="connsiteY0" fmla="*/ 50242 h 2286000"/>
              <a:gd name="connsiteX1" fmla="*/ 50242 w 1050053"/>
              <a:gd name="connsiteY1" fmla="*/ 175846 h 2286000"/>
              <a:gd name="connsiteX2" fmla="*/ 110532 w 1050053"/>
              <a:gd name="connsiteY2" fmla="*/ 20096 h 2286000"/>
              <a:gd name="connsiteX3" fmla="*/ 165798 w 1050053"/>
              <a:gd name="connsiteY3" fmla="*/ 55266 h 2286000"/>
              <a:gd name="connsiteX4" fmla="*/ 221064 w 1050053"/>
              <a:gd name="connsiteY4" fmla="*/ 0 h 2286000"/>
              <a:gd name="connsiteX5" fmla="*/ 276330 w 1050053"/>
              <a:gd name="connsiteY5" fmla="*/ 185894 h 2286000"/>
              <a:gd name="connsiteX6" fmla="*/ 336620 w 1050053"/>
              <a:gd name="connsiteY6" fmla="*/ 266281 h 2286000"/>
              <a:gd name="connsiteX7" fmla="*/ 542611 w 1050053"/>
              <a:gd name="connsiteY7" fmla="*/ 1768510 h 2286000"/>
              <a:gd name="connsiteX8" fmla="*/ 587829 w 1050053"/>
              <a:gd name="connsiteY8" fmla="*/ 1733340 h 2286000"/>
              <a:gd name="connsiteX9" fmla="*/ 658167 w 1050053"/>
              <a:gd name="connsiteY9" fmla="*/ 1778558 h 2286000"/>
              <a:gd name="connsiteX10" fmla="*/ 703385 w 1050053"/>
              <a:gd name="connsiteY10" fmla="*/ 1894114 h 2286000"/>
              <a:gd name="connsiteX11" fmla="*/ 753627 w 1050053"/>
              <a:gd name="connsiteY11" fmla="*/ 1838848 h 2286000"/>
              <a:gd name="connsiteX12" fmla="*/ 808893 w 1050053"/>
              <a:gd name="connsiteY12" fmla="*/ 2049863 h 2286000"/>
              <a:gd name="connsiteX13" fmla="*/ 929473 w 1050053"/>
              <a:gd name="connsiteY13" fmla="*/ 2240782 h 2286000"/>
              <a:gd name="connsiteX14" fmla="*/ 1050053 w 1050053"/>
              <a:gd name="connsiteY14" fmla="*/ 2286000 h 228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50053" h="2286000">
                <a:moveTo>
                  <a:pt x="0" y="50242"/>
                </a:moveTo>
                <a:lnTo>
                  <a:pt x="50242" y="175846"/>
                </a:lnTo>
                <a:lnTo>
                  <a:pt x="110532" y="20096"/>
                </a:lnTo>
                <a:lnTo>
                  <a:pt x="165798" y="55266"/>
                </a:lnTo>
                <a:lnTo>
                  <a:pt x="221064" y="0"/>
                </a:lnTo>
                <a:lnTo>
                  <a:pt x="276330" y="185894"/>
                </a:lnTo>
                <a:lnTo>
                  <a:pt x="336620" y="266281"/>
                </a:lnTo>
                <a:lnTo>
                  <a:pt x="542611" y="1768510"/>
                </a:lnTo>
                <a:lnTo>
                  <a:pt x="587829" y="1733340"/>
                </a:lnTo>
                <a:lnTo>
                  <a:pt x="658167" y="1778558"/>
                </a:lnTo>
                <a:lnTo>
                  <a:pt x="703385" y="1894114"/>
                </a:lnTo>
                <a:lnTo>
                  <a:pt x="753627" y="1838848"/>
                </a:lnTo>
                <a:lnTo>
                  <a:pt x="808893" y="2049863"/>
                </a:lnTo>
                <a:lnTo>
                  <a:pt x="929473" y="2240782"/>
                </a:lnTo>
                <a:lnTo>
                  <a:pt x="1050053" y="2286000"/>
                </a:lnTo>
              </a:path>
            </a:pathLst>
          </a:custGeom>
          <a:noFill/>
          <a:ln w="38100" cap="rnd"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7725"/>
                                        </p:tgtEl>
                                        <p:attrNameLst>
                                          <p:attrName>style.visibility</p:attrName>
                                        </p:attrNameLst>
                                      </p:cBhvr>
                                      <p:to>
                                        <p:strVal val="visible"/>
                                      </p:to>
                                    </p:set>
                                    <p:animEffect transition="in" filter="wipe(left)">
                                      <p:cBhvr>
                                        <p:cTn id="7" dur="2000"/>
                                        <p:tgtEl>
                                          <p:spTgt spid="6772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67722"/>
                                        </p:tgtEl>
                                        <p:attrNameLst>
                                          <p:attrName>style.visibility</p:attrName>
                                        </p:attrNameLst>
                                      </p:cBhvr>
                                      <p:to>
                                        <p:strVal val="visible"/>
                                      </p:to>
                                    </p:set>
                                    <p:animEffect transition="in" filter="wipe(left)">
                                      <p:cBhvr>
                                        <p:cTn id="12" dur="2000"/>
                                        <p:tgtEl>
                                          <p:spTgt spid="6772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7724"/>
                                        </p:tgtEl>
                                        <p:attrNameLst>
                                          <p:attrName>style.visibility</p:attrName>
                                        </p:attrNameLst>
                                      </p:cBhvr>
                                      <p:to>
                                        <p:strVal val="visible"/>
                                      </p:to>
                                    </p:set>
                                    <p:animEffect transition="in" filter="wipe(left)">
                                      <p:cBhvr>
                                        <p:cTn id="17" dur="2000"/>
                                        <p:tgtEl>
                                          <p:spTgt spid="67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72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 name="Rectangle 327"/>
          <p:cNvSpPr/>
          <p:nvPr/>
        </p:nvSpPr>
        <p:spPr bwMode="auto">
          <a:xfrm>
            <a:off x="297456" y="187287"/>
            <a:ext cx="8582139" cy="5849957"/>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68610"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2014 </a:t>
            </a:r>
            <a:r>
              <a:rPr lang="en-US" altLang="en-US" sz="2000" dirty="0">
                <a:solidFill>
                  <a:srgbClr val="CCECFF"/>
                </a:solidFill>
              </a:rPr>
              <a:t>April </a:t>
            </a:r>
            <a:r>
              <a:rPr lang="en-US" altLang="en-US" sz="2000" dirty="0" smtClean="0">
                <a:solidFill>
                  <a:srgbClr val="CCECFF"/>
                </a:solidFill>
              </a:rPr>
              <a:t>26, </a:t>
            </a:r>
            <a:r>
              <a:rPr lang="en-US" altLang="en-US" sz="2000" dirty="0">
                <a:solidFill>
                  <a:srgbClr val="CCECFF"/>
                </a:solidFill>
              </a:rPr>
              <a:t>PRR Report, 1999 CWRRI, Drought in Colorado, NOAA</a:t>
            </a:r>
          </a:p>
        </p:txBody>
      </p:sp>
      <p:sp>
        <p:nvSpPr>
          <p:cNvPr id="68611" name="Rectangle 6"/>
          <p:cNvSpPr>
            <a:spLocks noChangeArrowheads="1"/>
          </p:cNvSpPr>
          <p:nvPr/>
        </p:nvSpPr>
        <p:spPr bwMode="auto">
          <a:xfrm>
            <a:off x="282575" y="192088"/>
            <a:ext cx="8572500" cy="58499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sp>
        <p:nvSpPr>
          <p:cNvPr id="3" name="AutoShape 3"/>
          <p:cNvSpPr>
            <a:spLocks noChangeAspect="1" noChangeArrowheads="1" noTextEdit="1"/>
          </p:cNvSpPr>
          <p:nvPr/>
        </p:nvSpPr>
        <p:spPr bwMode="auto">
          <a:xfrm>
            <a:off x="300038" y="192088"/>
            <a:ext cx="8543925" cy="584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651" name="Rectangle 5"/>
          <p:cNvSpPr>
            <a:spLocks noChangeArrowheads="1"/>
          </p:cNvSpPr>
          <p:nvPr/>
        </p:nvSpPr>
        <p:spPr bwMode="auto">
          <a:xfrm>
            <a:off x="781052" y="704851"/>
            <a:ext cx="7546983" cy="4924413"/>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8652" name="Freeform 6"/>
          <p:cNvSpPr>
            <a:spLocks noEditPoints="1"/>
          </p:cNvSpPr>
          <p:nvPr/>
        </p:nvSpPr>
        <p:spPr bwMode="auto">
          <a:xfrm>
            <a:off x="779465" y="703264"/>
            <a:ext cx="7550158" cy="4927588"/>
          </a:xfrm>
          <a:custGeom>
            <a:avLst/>
            <a:gdLst>
              <a:gd name="T0" fmla="*/ 0 w 19816"/>
              <a:gd name="T1" fmla="*/ 4 h 12872"/>
              <a:gd name="T2" fmla="*/ 4 w 19816"/>
              <a:gd name="T3" fmla="*/ 0 h 12872"/>
              <a:gd name="T4" fmla="*/ 19812 w 19816"/>
              <a:gd name="T5" fmla="*/ 0 h 12872"/>
              <a:gd name="T6" fmla="*/ 19816 w 19816"/>
              <a:gd name="T7" fmla="*/ 4 h 12872"/>
              <a:gd name="T8" fmla="*/ 19816 w 19816"/>
              <a:gd name="T9" fmla="*/ 12868 h 12872"/>
              <a:gd name="T10" fmla="*/ 19812 w 19816"/>
              <a:gd name="T11" fmla="*/ 12872 h 12872"/>
              <a:gd name="T12" fmla="*/ 4 w 19816"/>
              <a:gd name="T13" fmla="*/ 12872 h 12872"/>
              <a:gd name="T14" fmla="*/ 0 w 19816"/>
              <a:gd name="T15" fmla="*/ 12868 h 12872"/>
              <a:gd name="T16" fmla="*/ 0 w 19816"/>
              <a:gd name="T17" fmla="*/ 4 h 12872"/>
              <a:gd name="T18" fmla="*/ 8 w 19816"/>
              <a:gd name="T19" fmla="*/ 12868 h 12872"/>
              <a:gd name="T20" fmla="*/ 4 w 19816"/>
              <a:gd name="T21" fmla="*/ 12864 h 12872"/>
              <a:gd name="T22" fmla="*/ 19812 w 19816"/>
              <a:gd name="T23" fmla="*/ 12864 h 12872"/>
              <a:gd name="T24" fmla="*/ 19808 w 19816"/>
              <a:gd name="T25" fmla="*/ 12868 h 12872"/>
              <a:gd name="T26" fmla="*/ 19808 w 19816"/>
              <a:gd name="T27" fmla="*/ 4 h 12872"/>
              <a:gd name="T28" fmla="*/ 19812 w 19816"/>
              <a:gd name="T29" fmla="*/ 8 h 12872"/>
              <a:gd name="T30" fmla="*/ 4 w 19816"/>
              <a:gd name="T31" fmla="*/ 8 h 12872"/>
              <a:gd name="T32" fmla="*/ 8 w 19816"/>
              <a:gd name="T33" fmla="*/ 4 h 12872"/>
              <a:gd name="T34" fmla="*/ 8 w 19816"/>
              <a:gd name="T35" fmla="*/ 12868 h 12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816" h="12872">
                <a:moveTo>
                  <a:pt x="0" y="4"/>
                </a:moveTo>
                <a:cubicBezTo>
                  <a:pt x="0" y="2"/>
                  <a:pt x="2" y="0"/>
                  <a:pt x="4" y="0"/>
                </a:cubicBezTo>
                <a:lnTo>
                  <a:pt x="19812" y="0"/>
                </a:lnTo>
                <a:cubicBezTo>
                  <a:pt x="19815" y="0"/>
                  <a:pt x="19816" y="2"/>
                  <a:pt x="19816" y="4"/>
                </a:cubicBezTo>
                <a:lnTo>
                  <a:pt x="19816" y="12868"/>
                </a:lnTo>
                <a:cubicBezTo>
                  <a:pt x="19816" y="12871"/>
                  <a:pt x="19815" y="12872"/>
                  <a:pt x="19812" y="12872"/>
                </a:cubicBezTo>
                <a:lnTo>
                  <a:pt x="4" y="12872"/>
                </a:lnTo>
                <a:cubicBezTo>
                  <a:pt x="2" y="12872"/>
                  <a:pt x="0" y="12871"/>
                  <a:pt x="0" y="12868"/>
                </a:cubicBezTo>
                <a:lnTo>
                  <a:pt x="0" y="4"/>
                </a:lnTo>
                <a:close/>
                <a:moveTo>
                  <a:pt x="8" y="12868"/>
                </a:moveTo>
                <a:lnTo>
                  <a:pt x="4" y="12864"/>
                </a:lnTo>
                <a:lnTo>
                  <a:pt x="19812" y="12864"/>
                </a:lnTo>
                <a:lnTo>
                  <a:pt x="19808" y="12868"/>
                </a:lnTo>
                <a:lnTo>
                  <a:pt x="19808" y="4"/>
                </a:lnTo>
                <a:lnTo>
                  <a:pt x="19812" y="8"/>
                </a:lnTo>
                <a:lnTo>
                  <a:pt x="4" y="8"/>
                </a:lnTo>
                <a:lnTo>
                  <a:pt x="8" y="4"/>
                </a:lnTo>
                <a:lnTo>
                  <a:pt x="8" y="12868"/>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8653" name="Rectangle 7"/>
          <p:cNvSpPr>
            <a:spLocks noChangeArrowheads="1"/>
          </p:cNvSpPr>
          <p:nvPr/>
        </p:nvSpPr>
        <p:spPr bwMode="auto">
          <a:xfrm>
            <a:off x="8326448" y="704851"/>
            <a:ext cx="3175" cy="4924413"/>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8654" name="Freeform 8"/>
          <p:cNvSpPr>
            <a:spLocks noEditPoints="1"/>
          </p:cNvSpPr>
          <p:nvPr/>
        </p:nvSpPr>
        <p:spPr bwMode="auto">
          <a:xfrm>
            <a:off x="8297873" y="703264"/>
            <a:ext cx="60325" cy="4927588"/>
          </a:xfrm>
          <a:custGeom>
            <a:avLst/>
            <a:gdLst>
              <a:gd name="T0" fmla="*/ 0 w 38"/>
              <a:gd name="T1" fmla="*/ 3102 h 3104"/>
              <a:gd name="T2" fmla="*/ 38 w 38"/>
              <a:gd name="T3" fmla="*/ 3102 h 3104"/>
              <a:gd name="T4" fmla="*/ 38 w 38"/>
              <a:gd name="T5" fmla="*/ 3104 h 3104"/>
              <a:gd name="T6" fmla="*/ 0 w 38"/>
              <a:gd name="T7" fmla="*/ 3104 h 3104"/>
              <a:gd name="T8" fmla="*/ 0 w 38"/>
              <a:gd name="T9" fmla="*/ 3102 h 3104"/>
              <a:gd name="T10" fmla="*/ 0 w 38"/>
              <a:gd name="T11" fmla="*/ 2585 h 3104"/>
              <a:gd name="T12" fmla="*/ 38 w 38"/>
              <a:gd name="T13" fmla="*/ 2585 h 3104"/>
              <a:gd name="T14" fmla="*/ 38 w 38"/>
              <a:gd name="T15" fmla="*/ 2587 h 3104"/>
              <a:gd name="T16" fmla="*/ 0 w 38"/>
              <a:gd name="T17" fmla="*/ 2587 h 3104"/>
              <a:gd name="T18" fmla="*/ 0 w 38"/>
              <a:gd name="T19" fmla="*/ 2585 h 3104"/>
              <a:gd name="T20" fmla="*/ 0 w 38"/>
              <a:gd name="T21" fmla="*/ 2068 h 3104"/>
              <a:gd name="T22" fmla="*/ 38 w 38"/>
              <a:gd name="T23" fmla="*/ 2068 h 3104"/>
              <a:gd name="T24" fmla="*/ 38 w 38"/>
              <a:gd name="T25" fmla="*/ 2070 h 3104"/>
              <a:gd name="T26" fmla="*/ 0 w 38"/>
              <a:gd name="T27" fmla="*/ 2070 h 3104"/>
              <a:gd name="T28" fmla="*/ 0 w 38"/>
              <a:gd name="T29" fmla="*/ 2068 h 3104"/>
              <a:gd name="T30" fmla="*/ 0 w 38"/>
              <a:gd name="T31" fmla="*/ 1551 h 3104"/>
              <a:gd name="T32" fmla="*/ 38 w 38"/>
              <a:gd name="T33" fmla="*/ 1551 h 3104"/>
              <a:gd name="T34" fmla="*/ 38 w 38"/>
              <a:gd name="T35" fmla="*/ 1553 h 3104"/>
              <a:gd name="T36" fmla="*/ 0 w 38"/>
              <a:gd name="T37" fmla="*/ 1553 h 3104"/>
              <a:gd name="T38" fmla="*/ 0 w 38"/>
              <a:gd name="T39" fmla="*/ 1551 h 3104"/>
              <a:gd name="T40" fmla="*/ 0 w 38"/>
              <a:gd name="T41" fmla="*/ 1034 h 3104"/>
              <a:gd name="T42" fmla="*/ 38 w 38"/>
              <a:gd name="T43" fmla="*/ 1034 h 3104"/>
              <a:gd name="T44" fmla="*/ 38 w 38"/>
              <a:gd name="T45" fmla="*/ 1036 h 3104"/>
              <a:gd name="T46" fmla="*/ 0 w 38"/>
              <a:gd name="T47" fmla="*/ 1036 h 3104"/>
              <a:gd name="T48" fmla="*/ 0 w 38"/>
              <a:gd name="T49" fmla="*/ 1034 h 3104"/>
              <a:gd name="T50" fmla="*/ 0 w 38"/>
              <a:gd name="T51" fmla="*/ 517 h 3104"/>
              <a:gd name="T52" fmla="*/ 38 w 38"/>
              <a:gd name="T53" fmla="*/ 517 h 3104"/>
              <a:gd name="T54" fmla="*/ 38 w 38"/>
              <a:gd name="T55" fmla="*/ 519 h 3104"/>
              <a:gd name="T56" fmla="*/ 0 w 38"/>
              <a:gd name="T57" fmla="*/ 519 h 3104"/>
              <a:gd name="T58" fmla="*/ 0 w 38"/>
              <a:gd name="T59" fmla="*/ 517 h 3104"/>
              <a:gd name="T60" fmla="*/ 0 w 38"/>
              <a:gd name="T61" fmla="*/ 0 h 3104"/>
              <a:gd name="T62" fmla="*/ 38 w 38"/>
              <a:gd name="T63" fmla="*/ 0 h 3104"/>
              <a:gd name="T64" fmla="*/ 38 w 38"/>
              <a:gd name="T65" fmla="*/ 2 h 3104"/>
              <a:gd name="T66" fmla="*/ 0 w 38"/>
              <a:gd name="T67" fmla="*/ 2 h 3104"/>
              <a:gd name="T68" fmla="*/ 0 w 38"/>
              <a:gd name="T69" fmla="*/ 0 h 3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 h="3104">
                <a:moveTo>
                  <a:pt x="0" y="3102"/>
                </a:moveTo>
                <a:lnTo>
                  <a:pt x="38" y="3102"/>
                </a:lnTo>
                <a:lnTo>
                  <a:pt x="38" y="3104"/>
                </a:lnTo>
                <a:lnTo>
                  <a:pt x="0" y="3104"/>
                </a:lnTo>
                <a:lnTo>
                  <a:pt x="0" y="3102"/>
                </a:lnTo>
                <a:close/>
                <a:moveTo>
                  <a:pt x="0" y="2585"/>
                </a:moveTo>
                <a:lnTo>
                  <a:pt x="38" y="2585"/>
                </a:lnTo>
                <a:lnTo>
                  <a:pt x="38" y="2587"/>
                </a:lnTo>
                <a:lnTo>
                  <a:pt x="0" y="2587"/>
                </a:lnTo>
                <a:lnTo>
                  <a:pt x="0" y="2585"/>
                </a:lnTo>
                <a:close/>
                <a:moveTo>
                  <a:pt x="0" y="2068"/>
                </a:moveTo>
                <a:lnTo>
                  <a:pt x="38" y="2068"/>
                </a:lnTo>
                <a:lnTo>
                  <a:pt x="38" y="2070"/>
                </a:lnTo>
                <a:lnTo>
                  <a:pt x="0" y="2070"/>
                </a:lnTo>
                <a:lnTo>
                  <a:pt x="0" y="2068"/>
                </a:lnTo>
                <a:close/>
                <a:moveTo>
                  <a:pt x="0" y="1551"/>
                </a:moveTo>
                <a:lnTo>
                  <a:pt x="38" y="1551"/>
                </a:lnTo>
                <a:lnTo>
                  <a:pt x="38" y="1553"/>
                </a:lnTo>
                <a:lnTo>
                  <a:pt x="0" y="1553"/>
                </a:lnTo>
                <a:lnTo>
                  <a:pt x="0" y="1551"/>
                </a:lnTo>
                <a:close/>
                <a:moveTo>
                  <a:pt x="0" y="1034"/>
                </a:moveTo>
                <a:lnTo>
                  <a:pt x="38" y="1034"/>
                </a:lnTo>
                <a:lnTo>
                  <a:pt x="38" y="1036"/>
                </a:lnTo>
                <a:lnTo>
                  <a:pt x="0" y="1036"/>
                </a:lnTo>
                <a:lnTo>
                  <a:pt x="0" y="1034"/>
                </a:lnTo>
                <a:close/>
                <a:moveTo>
                  <a:pt x="0" y="517"/>
                </a:moveTo>
                <a:lnTo>
                  <a:pt x="38" y="517"/>
                </a:lnTo>
                <a:lnTo>
                  <a:pt x="38" y="519"/>
                </a:lnTo>
                <a:lnTo>
                  <a:pt x="0" y="519"/>
                </a:lnTo>
                <a:lnTo>
                  <a:pt x="0" y="517"/>
                </a:lnTo>
                <a:close/>
                <a:moveTo>
                  <a:pt x="0" y="0"/>
                </a:moveTo>
                <a:lnTo>
                  <a:pt x="38" y="0"/>
                </a:lnTo>
                <a:lnTo>
                  <a:pt x="38" y="2"/>
                </a:lnTo>
                <a:lnTo>
                  <a:pt x="0" y="2"/>
                </a:lnTo>
                <a:lnTo>
                  <a:pt x="0"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8655" name="Rectangle 9"/>
          <p:cNvSpPr>
            <a:spLocks noChangeArrowheads="1"/>
          </p:cNvSpPr>
          <p:nvPr/>
        </p:nvSpPr>
        <p:spPr bwMode="auto">
          <a:xfrm>
            <a:off x="779465" y="704851"/>
            <a:ext cx="3175" cy="4924413"/>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8656" name="Freeform 10"/>
          <p:cNvSpPr>
            <a:spLocks noEditPoints="1"/>
          </p:cNvSpPr>
          <p:nvPr/>
        </p:nvSpPr>
        <p:spPr bwMode="auto">
          <a:xfrm>
            <a:off x="750890" y="703264"/>
            <a:ext cx="52388" cy="4927588"/>
          </a:xfrm>
          <a:custGeom>
            <a:avLst/>
            <a:gdLst>
              <a:gd name="T0" fmla="*/ 19 w 33"/>
              <a:gd name="T1" fmla="*/ 3104 h 3104"/>
              <a:gd name="T2" fmla="*/ 33 w 33"/>
              <a:gd name="T3" fmla="*/ 3026 h 3104"/>
              <a:gd name="T4" fmla="*/ 33 w 33"/>
              <a:gd name="T5" fmla="*/ 2947 h 3104"/>
              <a:gd name="T6" fmla="*/ 19 w 33"/>
              <a:gd name="T7" fmla="*/ 2869 h 3104"/>
              <a:gd name="T8" fmla="*/ 19 w 33"/>
              <a:gd name="T9" fmla="*/ 2869 h 3104"/>
              <a:gd name="T10" fmla="*/ 19 w 33"/>
              <a:gd name="T11" fmla="*/ 2793 h 3104"/>
              <a:gd name="T12" fmla="*/ 33 w 33"/>
              <a:gd name="T13" fmla="*/ 2716 h 3104"/>
              <a:gd name="T14" fmla="*/ 33 w 33"/>
              <a:gd name="T15" fmla="*/ 2636 h 3104"/>
              <a:gd name="T16" fmla="*/ 19 w 33"/>
              <a:gd name="T17" fmla="*/ 2559 h 3104"/>
              <a:gd name="T18" fmla="*/ 19 w 33"/>
              <a:gd name="T19" fmla="*/ 2559 h 3104"/>
              <a:gd name="T20" fmla="*/ 19 w 33"/>
              <a:gd name="T21" fmla="*/ 2483 h 3104"/>
              <a:gd name="T22" fmla="*/ 33 w 33"/>
              <a:gd name="T23" fmla="*/ 2406 h 3104"/>
              <a:gd name="T24" fmla="*/ 33 w 33"/>
              <a:gd name="T25" fmla="*/ 2327 h 3104"/>
              <a:gd name="T26" fmla="*/ 19 w 33"/>
              <a:gd name="T27" fmla="*/ 2248 h 3104"/>
              <a:gd name="T28" fmla="*/ 19 w 33"/>
              <a:gd name="T29" fmla="*/ 2248 h 3104"/>
              <a:gd name="T30" fmla="*/ 19 w 33"/>
              <a:gd name="T31" fmla="*/ 2173 h 3104"/>
              <a:gd name="T32" fmla="*/ 33 w 33"/>
              <a:gd name="T33" fmla="*/ 2096 h 3104"/>
              <a:gd name="T34" fmla="*/ 33 w 33"/>
              <a:gd name="T35" fmla="*/ 2016 h 3104"/>
              <a:gd name="T36" fmla="*/ 19 w 33"/>
              <a:gd name="T37" fmla="*/ 1939 h 3104"/>
              <a:gd name="T38" fmla="*/ 19 w 33"/>
              <a:gd name="T39" fmla="*/ 1939 h 3104"/>
              <a:gd name="T40" fmla="*/ 19 w 33"/>
              <a:gd name="T41" fmla="*/ 1862 h 3104"/>
              <a:gd name="T42" fmla="*/ 33 w 33"/>
              <a:gd name="T43" fmla="*/ 1785 h 3104"/>
              <a:gd name="T44" fmla="*/ 33 w 33"/>
              <a:gd name="T45" fmla="*/ 1706 h 3104"/>
              <a:gd name="T46" fmla="*/ 19 w 33"/>
              <a:gd name="T47" fmla="*/ 1628 h 3104"/>
              <a:gd name="T48" fmla="*/ 19 w 33"/>
              <a:gd name="T49" fmla="*/ 1628 h 3104"/>
              <a:gd name="T50" fmla="*/ 19 w 33"/>
              <a:gd name="T51" fmla="*/ 1553 h 3104"/>
              <a:gd name="T52" fmla="*/ 33 w 33"/>
              <a:gd name="T53" fmla="*/ 1475 h 3104"/>
              <a:gd name="T54" fmla="*/ 33 w 33"/>
              <a:gd name="T55" fmla="*/ 1396 h 3104"/>
              <a:gd name="T56" fmla="*/ 19 w 33"/>
              <a:gd name="T57" fmla="*/ 1318 h 3104"/>
              <a:gd name="T58" fmla="*/ 19 w 33"/>
              <a:gd name="T59" fmla="*/ 1318 h 3104"/>
              <a:gd name="T60" fmla="*/ 19 w 33"/>
              <a:gd name="T61" fmla="*/ 1242 h 3104"/>
              <a:gd name="T62" fmla="*/ 33 w 33"/>
              <a:gd name="T63" fmla="*/ 1165 h 3104"/>
              <a:gd name="T64" fmla="*/ 33 w 33"/>
              <a:gd name="T65" fmla="*/ 1085 h 3104"/>
              <a:gd name="T66" fmla="*/ 19 w 33"/>
              <a:gd name="T67" fmla="*/ 1008 h 3104"/>
              <a:gd name="T68" fmla="*/ 19 w 33"/>
              <a:gd name="T69" fmla="*/ 1008 h 3104"/>
              <a:gd name="T70" fmla="*/ 19 w 33"/>
              <a:gd name="T71" fmla="*/ 933 h 3104"/>
              <a:gd name="T72" fmla="*/ 33 w 33"/>
              <a:gd name="T73" fmla="*/ 854 h 3104"/>
              <a:gd name="T74" fmla="*/ 33 w 33"/>
              <a:gd name="T75" fmla="*/ 775 h 3104"/>
              <a:gd name="T76" fmla="*/ 19 w 33"/>
              <a:gd name="T77" fmla="*/ 698 h 3104"/>
              <a:gd name="T78" fmla="*/ 19 w 33"/>
              <a:gd name="T79" fmla="*/ 698 h 3104"/>
              <a:gd name="T80" fmla="*/ 19 w 33"/>
              <a:gd name="T81" fmla="*/ 622 h 3104"/>
              <a:gd name="T82" fmla="*/ 33 w 33"/>
              <a:gd name="T83" fmla="*/ 545 h 3104"/>
              <a:gd name="T84" fmla="*/ 33 w 33"/>
              <a:gd name="T85" fmla="*/ 465 h 3104"/>
              <a:gd name="T86" fmla="*/ 19 w 33"/>
              <a:gd name="T87" fmla="*/ 388 h 3104"/>
              <a:gd name="T88" fmla="*/ 19 w 33"/>
              <a:gd name="T89" fmla="*/ 388 h 3104"/>
              <a:gd name="T90" fmla="*/ 19 w 33"/>
              <a:gd name="T91" fmla="*/ 312 h 3104"/>
              <a:gd name="T92" fmla="*/ 33 w 33"/>
              <a:gd name="T93" fmla="*/ 234 h 3104"/>
              <a:gd name="T94" fmla="*/ 33 w 33"/>
              <a:gd name="T95" fmla="*/ 155 h 3104"/>
              <a:gd name="T96" fmla="*/ 19 w 33"/>
              <a:gd name="T97" fmla="*/ 77 h 3104"/>
              <a:gd name="T98" fmla="*/ 19 w 33"/>
              <a:gd name="T99" fmla="*/ 77 h 3104"/>
              <a:gd name="T100" fmla="*/ 19 w 33"/>
              <a:gd name="T101" fmla="*/ 2 h 3104"/>
              <a:gd name="T102" fmla="*/ 19 w 33"/>
              <a:gd name="T103" fmla="*/ 3104 h 3104"/>
              <a:gd name="T104" fmla="*/ 19 w 33"/>
              <a:gd name="T105" fmla="*/ 2714 h 3104"/>
              <a:gd name="T106" fmla="*/ 0 w 33"/>
              <a:gd name="T107" fmla="*/ 2327 h 3104"/>
              <a:gd name="T108" fmla="*/ 0 w 33"/>
              <a:gd name="T109" fmla="*/ 2327 h 3104"/>
              <a:gd name="T110" fmla="*/ 0 w 33"/>
              <a:gd name="T111" fmla="*/ 1941 h 3104"/>
              <a:gd name="T112" fmla="*/ 19 w 33"/>
              <a:gd name="T113" fmla="*/ 1553 h 3104"/>
              <a:gd name="T114" fmla="*/ 19 w 33"/>
              <a:gd name="T115" fmla="*/ 1163 h 3104"/>
              <a:gd name="T116" fmla="*/ 0 w 33"/>
              <a:gd name="T117" fmla="*/ 775 h 3104"/>
              <a:gd name="T118" fmla="*/ 0 w 33"/>
              <a:gd name="T119" fmla="*/ 775 h 3104"/>
              <a:gd name="T120" fmla="*/ 0 w 33"/>
              <a:gd name="T121" fmla="*/ 389 h 3104"/>
              <a:gd name="T122" fmla="*/ 19 w 33"/>
              <a:gd name="T123" fmla="*/ 2 h 3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 h="3104">
                <a:moveTo>
                  <a:pt x="19" y="3102"/>
                </a:moveTo>
                <a:lnTo>
                  <a:pt x="33" y="3102"/>
                </a:lnTo>
                <a:lnTo>
                  <a:pt x="33" y="3104"/>
                </a:lnTo>
                <a:lnTo>
                  <a:pt x="19" y="3104"/>
                </a:lnTo>
                <a:lnTo>
                  <a:pt x="19" y="3102"/>
                </a:lnTo>
                <a:close/>
                <a:moveTo>
                  <a:pt x="19" y="3024"/>
                </a:moveTo>
                <a:lnTo>
                  <a:pt x="33" y="3024"/>
                </a:lnTo>
                <a:lnTo>
                  <a:pt x="33" y="3026"/>
                </a:lnTo>
                <a:lnTo>
                  <a:pt x="19" y="3026"/>
                </a:lnTo>
                <a:lnTo>
                  <a:pt x="19" y="3024"/>
                </a:lnTo>
                <a:close/>
                <a:moveTo>
                  <a:pt x="19" y="2947"/>
                </a:moveTo>
                <a:lnTo>
                  <a:pt x="33" y="2947"/>
                </a:lnTo>
                <a:lnTo>
                  <a:pt x="33" y="2949"/>
                </a:lnTo>
                <a:lnTo>
                  <a:pt x="19" y="2949"/>
                </a:lnTo>
                <a:lnTo>
                  <a:pt x="19" y="2947"/>
                </a:lnTo>
                <a:close/>
                <a:moveTo>
                  <a:pt x="19" y="2869"/>
                </a:moveTo>
                <a:lnTo>
                  <a:pt x="33" y="2869"/>
                </a:lnTo>
                <a:lnTo>
                  <a:pt x="33" y="2871"/>
                </a:lnTo>
                <a:lnTo>
                  <a:pt x="19" y="2871"/>
                </a:lnTo>
                <a:lnTo>
                  <a:pt x="19" y="2869"/>
                </a:lnTo>
                <a:close/>
                <a:moveTo>
                  <a:pt x="19" y="2791"/>
                </a:moveTo>
                <a:lnTo>
                  <a:pt x="33" y="2791"/>
                </a:lnTo>
                <a:lnTo>
                  <a:pt x="33" y="2793"/>
                </a:lnTo>
                <a:lnTo>
                  <a:pt x="19" y="2793"/>
                </a:lnTo>
                <a:lnTo>
                  <a:pt x="19" y="2791"/>
                </a:lnTo>
                <a:close/>
                <a:moveTo>
                  <a:pt x="19" y="2714"/>
                </a:moveTo>
                <a:lnTo>
                  <a:pt x="33" y="2714"/>
                </a:lnTo>
                <a:lnTo>
                  <a:pt x="33" y="2716"/>
                </a:lnTo>
                <a:lnTo>
                  <a:pt x="19" y="2716"/>
                </a:lnTo>
                <a:lnTo>
                  <a:pt x="19" y="2714"/>
                </a:lnTo>
                <a:close/>
                <a:moveTo>
                  <a:pt x="19" y="2636"/>
                </a:moveTo>
                <a:lnTo>
                  <a:pt x="33" y="2636"/>
                </a:lnTo>
                <a:lnTo>
                  <a:pt x="33" y="2638"/>
                </a:lnTo>
                <a:lnTo>
                  <a:pt x="19" y="2638"/>
                </a:lnTo>
                <a:lnTo>
                  <a:pt x="19" y="2636"/>
                </a:lnTo>
                <a:close/>
                <a:moveTo>
                  <a:pt x="19" y="2559"/>
                </a:moveTo>
                <a:lnTo>
                  <a:pt x="33" y="2559"/>
                </a:lnTo>
                <a:lnTo>
                  <a:pt x="33" y="2561"/>
                </a:lnTo>
                <a:lnTo>
                  <a:pt x="19" y="2561"/>
                </a:lnTo>
                <a:lnTo>
                  <a:pt x="19" y="2559"/>
                </a:lnTo>
                <a:close/>
                <a:moveTo>
                  <a:pt x="19" y="2481"/>
                </a:moveTo>
                <a:lnTo>
                  <a:pt x="33" y="2481"/>
                </a:lnTo>
                <a:lnTo>
                  <a:pt x="33" y="2483"/>
                </a:lnTo>
                <a:lnTo>
                  <a:pt x="19" y="2483"/>
                </a:lnTo>
                <a:lnTo>
                  <a:pt x="19" y="2481"/>
                </a:lnTo>
                <a:close/>
                <a:moveTo>
                  <a:pt x="19" y="2404"/>
                </a:moveTo>
                <a:lnTo>
                  <a:pt x="33" y="2404"/>
                </a:lnTo>
                <a:lnTo>
                  <a:pt x="33" y="2406"/>
                </a:lnTo>
                <a:lnTo>
                  <a:pt x="19" y="2406"/>
                </a:lnTo>
                <a:lnTo>
                  <a:pt x="19" y="2404"/>
                </a:lnTo>
                <a:close/>
                <a:moveTo>
                  <a:pt x="19" y="2327"/>
                </a:moveTo>
                <a:lnTo>
                  <a:pt x="33" y="2327"/>
                </a:lnTo>
                <a:lnTo>
                  <a:pt x="33" y="2328"/>
                </a:lnTo>
                <a:lnTo>
                  <a:pt x="19" y="2328"/>
                </a:lnTo>
                <a:lnTo>
                  <a:pt x="19" y="2327"/>
                </a:lnTo>
                <a:close/>
                <a:moveTo>
                  <a:pt x="19" y="2248"/>
                </a:moveTo>
                <a:lnTo>
                  <a:pt x="33" y="2248"/>
                </a:lnTo>
                <a:lnTo>
                  <a:pt x="33" y="2250"/>
                </a:lnTo>
                <a:lnTo>
                  <a:pt x="19" y="2250"/>
                </a:lnTo>
                <a:lnTo>
                  <a:pt x="19" y="2248"/>
                </a:lnTo>
                <a:close/>
                <a:moveTo>
                  <a:pt x="19" y="2171"/>
                </a:moveTo>
                <a:lnTo>
                  <a:pt x="33" y="2171"/>
                </a:lnTo>
                <a:lnTo>
                  <a:pt x="33" y="2173"/>
                </a:lnTo>
                <a:lnTo>
                  <a:pt x="19" y="2173"/>
                </a:lnTo>
                <a:lnTo>
                  <a:pt x="19" y="2171"/>
                </a:lnTo>
                <a:close/>
                <a:moveTo>
                  <a:pt x="19" y="2094"/>
                </a:moveTo>
                <a:lnTo>
                  <a:pt x="33" y="2094"/>
                </a:lnTo>
                <a:lnTo>
                  <a:pt x="33" y="2096"/>
                </a:lnTo>
                <a:lnTo>
                  <a:pt x="19" y="2096"/>
                </a:lnTo>
                <a:lnTo>
                  <a:pt x="19" y="2094"/>
                </a:lnTo>
                <a:close/>
                <a:moveTo>
                  <a:pt x="19" y="2016"/>
                </a:moveTo>
                <a:lnTo>
                  <a:pt x="33" y="2016"/>
                </a:lnTo>
                <a:lnTo>
                  <a:pt x="33" y="2018"/>
                </a:lnTo>
                <a:lnTo>
                  <a:pt x="19" y="2018"/>
                </a:lnTo>
                <a:lnTo>
                  <a:pt x="19" y="2016"/>
                </a:lnTo>
                <a:close/>
                <a:moveTo>
                  <a:pt x="19" y="1939"/>
                </a:moveTo>
                <a:lnTo>
                  <a:pt x="33" y="1939"/>
                </a:lnTo>
                <a:lnTo>
                  <a:pt x="33" y="1941"/>
                </a:lnTo>
                <a:lnTo>
                  <a:pt x="19" y="1941"/>
                </a:lnTo>
                <a:lnTo>
                  <a:pt x="19" y="1939"/>
                </a:lnTo>
                <a:close/>
                <a:moveTo>
                  <a:pt x="19" y="1861"/>
                </a:moveTo>
                <a:lnTo>
                  <a:pt x="33" y="1861"/>
                </a:lnTo>
                <a:lnTo>
                  <a:pt x="33" y="1862"/>
                </a:lnTo>
                <a:lnTo>
                  <a:pt x="19" y="1862"/>
                </a:lnTo>
                <a:lnTo>
                  <a:pt x="19" y="1861"/>
                </a:lnTo>
                <a:close/>
                <a:moveTo>
                  <a:pt x="19" y="1783"/>
                </a:moveTo>
                <a:lnTo>
                  <a:pt x="33" y="1783"/>
                </a:lnTo>
                <a:lnTo>
                  <a:pt x="33" y="1785"/>
                </a:lnTo>
                <a:lnTo>
                  <a:pt x="19" y="1785"/>
                </a:lnTo>
                <a:lnTo>
                  <a:pt x="19" y="1783"/>
                </a:lnTo>
                <a:close/>
                <a:moveTo>
                  <a:pt x="19" y="1706"/>
                </a:moveTo>
                <a:lnTo>
                  <a:pt x="33" y="1706"/>
                </a:lnTo>
                <a:lnTo>
                  <a:pt x="33" y="1708"/>
                </a:lnTo>
                <a:lnTo>
                  <a:pt x="19" y="1708"/>
                </a:lnTo>
                <a:lnTo>
                  <a:pt x="19" y="1706"/>
                </a:lnTo>
                <a:close/>
                <a:moveTo>
                  <a:pt x="19" y="1628"/>
                </a:moveTo>
                <a:lnTo>
                  <a:pt x="33" y="1628"/>
                </a:lnTo>
                <a:lnTo>
                  <a:pt x="33" y="1630"/>
                </a:lnTo>
                <a:lnTo>
                  <a:pt x="19" y="1630"/>
                </a:lnTo>
                <a:lnTo>
                  <a:pt x="19" y="1628"/>
                </a:lnTo>
                <a:close/>
                <a:moveTo>
                  <a:pt x="19" y="1551"/>
                </a:moveTo>
                <a:lnTo>
                  <a:pt x="33" y="1551"/>
                </a:lnTo>
                <a:lnTo>
                  <a:pt x="33" y="1553"/>
                </a:lnTo>
                <a:lnTo>
                  <a:pt x="19" y="1553"/>
                </a:lnTo>
                <a:lnTo>
                  <a:pt x="19" y="1551"/>
                </a:lnTo>
                <a:close/>
                <a:moveTo>
                  <a:pt x="19" y="1473"/>
                </a:moveTo>
                <a:lnTo>
                  <a:pt x="33" y="1473"/>
                </a:lnTo>
                <a:lnTo>
                  <a:pt x="33" y="1475"/>
                </a:lnTo>
                <a:lnTo>
                  <a:pt x="19" y="1475"/>
                </a:lnTo>
                <a:lnTo>
                  <a:pt x="19" y="1473"/>
                </a:lnTo>
                <a:close/>
                <a:moveTo>
                  <a:pt x="19" y="1396"/>
                </a:moveTo>
                <a:lnTo>
                  <a:pt x="33" y="1396"/>
                </a:lnTo>
                <a:lnTo>
                  <a:pt x="33" y="1398"/>
                </a:lnTo>
                <a:lnTo>
                  <a:pt x="19" y="1398"/>
                </a:lnTo>
                <a:lnTo>
                  <a:pt x="19" y="1396"/>
                </a:lnTo>
                <a:close/>
                <a:moveTo>
                  <a:pt x="19" y="1318"/>
                </a:moveTo>
                <a:lnTo>
                  <a:pt x="33" y="1318"/>
                </a:lnTo>
                <a:lnTo>
                  <a:pt x="33" y="1320"/>
                </a:lnTo>
                <a:lnTo>
                  <a:pt x="19" y="1320"/>
                </a:lnTo>
                <a:lnTo>
                  <a:pt x="19" y="1318"/>
                </a:lnTo>
                <a:close/>
                <a:moveTo>
                  <a:pt x="19" y="1240"/>
                </a:moveTo>
                <a:lnTo>
                  <a:pt x="33" y="1240"/>
                </a:lnTo>
                <a:lnTo>
                  <a:pt x="33" y="1242"/>
                </a:lnTo>
                <a:lnTo>
                  <a:pt x="19" y="1242"/>
                </a:lnTo>
                <a:lnTo>
                  <a:pt x="19" y="1240"/>
                </a:lnTo>
                <a:close/>
                <a:moveTo>
                  <a:pt x="19" y="1163"/>
                </a:moveTo>
                <a:lnTo>
                  <a:pt x="33" y="1163"/>
                </a:lnTo>
                <a:lnTo>
                  <a:pt x="33" y="1165"/>
                </a:lnTo>
                <a:lnTo>
                  <a:pt x="19" y="1165"/>
                </a:lnTo>
                <a:lnTo>
                  <a:pt x="19" y="1163"/>
                </a:lnTo>
                <a:close/>
                <a:moveTo>
                  <a:pt x="19" y="1085"/>
                </a:moveTo>
                <a:lnTo>
                  <a:pt x="33" y="1085"/>
                </a:lnTo>
                <a:lnTo>
                  <a:pt x="33" y="1087"/>
                </a:lnTo>
                <a:lnTo>
                  <a:pt x="19" y="1087"/>
                </a:lnTo>
                <a:lnTo>
                  <a:pt x="19" y="1085"/>
                </a:lnTo>
                <a:close/>
                <a:moveTo>
                  <a:pt x="19" y="1008"/>
                </a:moveTo>
                <a:lnTo>
                  <a:pt x="33" y="1008"/>
                </a:lnTo>
                <a:lnTo>
                  <a:pt x="33" y="1010"/>
                </a:lnTo>
                <a:lnTo>
                  <a:pt x="19" y="1010"/>
                </a:lnTo>
                <a:lnTo>
                  <a:pt x="19" y="1008"/>
                </a:lnTo>
                <a:close/>
                <a:moveTo>
                  <a:pt x="19" y="931"/>
                </a:moveTo>
                <a:lnTo>
                  <a:pt x="33" y="931"/>
                </a:lnTo>
                <a:lnTo>
                  <a:pt x="33" y="933"/>
                </a:lnTo>
                <a:lnTo>
                  <a:pt x="19" y="933"/>
                </a:lnTo>
                <a:lnTo>
                  <a:pt x="19" y="931"/>
                </a:lnTo>
                <a:close/>
                <a:moveTo>
                  <a:pt x="19" y="852"/>
                </a:moveTo>
                <a:lnTo>
                  <a:pt x="33" y="852"/>
                </a:lnTo>
                <a:lnTo>
                  <a:pt x="33" y="854"/>
                </a:lnTo>
                <a:lnTo>
                  <a:pt x="19" y="854"/>
                </a:lnTo>
                <a:lnTo>
                  <a:pt x="19" y="852"/>
                </a:lnTo>
                <a:close/>
                <a:moveTo>
                  <a:pt x="19" y="775"/>
                </a:moveTo>
                <a:lnTo>
                  <a:pt x="33" y="775"/>
                </a:lnTo>
                <a:lnTo>
                  <a:pt x="33" y="777"/>
                </a:lnTo>
                <a:lnTo>
                  <a:pt x="19" y="777"/>
                </a:lnTo>
                <a:lnTo>
                  <a:pt x="19" y="775"/>
                </a:lnTo>
                <a:close/>
                <a:moveTo>
                  <a:pt x="19" y="698"/>
                </a:moveTo>
                <a:lnTo>
                  <a:pt x="33" y="698"/>
                </a:lnTo>
                <a:lnTo>
                  <a:pt x="33" y="700"/>
                </a:lnTo>
                <a:lnTo>
                  <a:pt x="19" y="700"/>
                </a:lnTo>
                <a:lnTo>
                  <a:pt x="19" y="698"/>
                </a:lnTo>
                <a:close/>
                <a:moveTo>
                  <a:pt x="19" y="620"/>
                </a:moveTo>
                <a:lnTo>
                  <a:pt x="33" y="620"/>
                </a:lnTo>
                <a:lnTo>
                  <a:pt x="33" y="622"/>
                </a:lnTo>
                <a:lnTo>
                  <a:pt x="19" y="622"/>
                </a:lnTo>
                <a:lnTo>
                  <a:pt x="19" y="620"/>
                </a:lnTo>
                <a:close/>
                <a:moveTo>
                  <a:pt x="19" y="543"/>
                </a:moveTo>
                <a:lnTo>
                  <a:pt x="33" y="543"/>
                </a:lnTo>
                <a:lnTo>
                  <a:pt x="33" y="545"/>
                </a:lnTo>
                <a:lnTo>
                  <a:pt x="19" y="545"/>
                </a:lnTo>
                <a:lnTo>
                  <a:pt x="19" y="543"/>
                </a:lnTo>
                <a:close/>
                <a:moveTo>
                  <a:pt x="19" y="465"/>
                </a:moveTo>
                <a:lnTo>
                  <a:pt x="33" y="465"/>
                </a:lnTo>
                <a:lnTo>
                  <a:pt x="33" y="467"/>
                </a:lnTo>
                <a:lnTo>
                  <a:pt x="19" y="467"/>
                </a:lnTo>
                <a:lnTo>
                  <a:pt x="19" y="465"/>
                </a:lnTo>
                <a:close/>
                <a:moveTo>
                  <a:pt x="19" y="388"/>
                </a:moveTo>
                <a:lnTo>
                  <a:pt x="33" y="388"/>
                </a:lnTo>
                <a:lnTo>
                  <a:pt x="33" y="389"/>
                </a:lnTo>
                <a:lnTo>
                  <a:pt x="19" y="389"/>
                </a:lnTo>
                <a:lnTo>
                  <a:pt x="19" y="388"/>
                </a:lnTo>
                <a:close/>
                <a:moveTo>
                  <a:pt x="19" y="310"/>
                </a:moveTo>
                <a:lnTo>
                  <a:pt x="33" y="310"/>
                </a:lnTo>
                <a:lnTo>
                  <a:pt x="33" y="312"/>
                </a:lnTo>
                <a:lnTo>
                  <a:pt x="19" y="312"/>
                </a:lnTo>
                <a:lnTo>
                  <a:pt x="19" y="310"/>
                </a:lnTo>
                <a:close/>
                <a:moveTo>
                  <a:pt x="19" y="232"/>
                </a:moveTo>
                <a:lnTo>
                  <a:pt x="33" y="232"/>
                </a:lnTo>
                <a:lnTo>
                  <a:pt x="33" y="234"/>
                </a:lnTo>
                <a:lnTo>
                  <a:pt x="19" y="234"/>
                </a:lnTo>
                <a:lnTo>
                  <a:pt x="19" y="232"/>
                </a:lnTo>
                <a:close/>
                <a:moveTo>
                  <a:pt x="19" y="155"/>
                </a:moveTo>
                <a:lnTo>
                  <a:pt x="33" y="155"/>
                </a:lnTo>
                <a:lnTo>
                  <a:pt x="33" y="157"/>
                </a:lnTo>
                <a:lnTo>
                  <a:pt x="19" y="157"/>
                </a:lnTo>
                <a:lnTo>
                  <a:pt x="19" y="155"/>
                </a:lnTo>
                <a:close/>
                <a:moveTo>
                  <a:pt x="19" y="77"/>
                </a:moveTo>
                <a:lnTo>
                  <a:pt x="33" y="77"/>
                </a:lnTo>
                <a:lnTo>
                  <a:pt x="33" y="79"/>
                </a:lnTo>
                <a:lnTo>
                  <a:pt x="19" y="79"/>
                </a:lnTo>
                <a:lnTo>
                  <a:pt x="19" y="77"/>
                </a:lnTo>
                <a:close/>
                <a:moveTo>
                  <a:pt x="19" y="0"/>
                </a:moveTo>
                <a:lnTo>
                  <a:pt x="33" y="0"/>
                </a:lnTo>
                <a:lnTo>
                  <a:pt x="33" y="2"/>
                </a:lnTo>
                <a:lnTo>
                  <a:pt x="19" y="2"/>
                </a:lnTo>
                <a:lnTo>
                  <a:pt x="19" y="0"/>
                </a:lnTo>
                <a:close/>
                <a:moveTo>
                  <a:pt x="0" y="3102"/>
                </a:moveTo>
                <a:lnTo>
                  <a:pt x="19" y="3102"/>
                </a:lnTo>
                <a:lnTo>
                  <a:pt x="19" y="3104"/>
                </a:lnTo>
                <a:lnTo>
                  <a:pt x="0" y="3104"/>
                </a:lnTo>
                <a:lnTo>
                  <a:pt x="0" y="3102"/>
                </a:lnTo>
                <a:close/>
                <a:moveTo>
                  <a:pt x="0" y="2714"/>
                </a:moveTo>
                <a:lnTo>
                  <a:pt x="19" y="2714"/>
                </a:lnTo>
                <a:lnTo>
                  <a:pt x="19" y="2716"/>
                </a:lnTo>
                <a:lnTo>
                  <a:pt x="0" y="2716"/>
                </a:lnTo>
                <a:lnTo>
                  <a:pt x="0" y="2714"/>
                </a:lnTo>
                <a:close/>
                <a:moveTo>
                  <a:pt x="0" y="2327"/>
                </a:moveTo>
                <a:lnTo>
                  <a:pt x="19" y="2327"/>
                </a:lnTo>
                <a:lnTo>
                  <a:pt x="19" y="2328"/>
                </a:lnTo>
                <a:lnTo>
                  <a:pt x="0" y="2328"/>
                </a:lnTo>
                <a:lnTo>
                  <a:pt x="0" y="2327"/>
                </a:lnTo>
                <a:close/>
                <a:moveTo>
                  <a:pt x="0" y="1939"/>
                </a:moveTo>
                <a:lnTo>
                  <a:pt x="19" y="1939"/>
                </a:lnTo>
                <a:lnTo>
                  <a:pt x="19" y="1941"/>
                </a:lnTo>
                <a:lnTo>
                  <a:pt x="0" y="1941"/>
                </a:lnTo>
                <a:lnTo>
                  <a:pt x="0" y="1939"/>
                </a:lnTo>
                <a:close/>
                <a:moveTo>
                  <a:pt x="0" y="1551"/>
                </a:moveTo>
                <a:lnTo>
                  <a:pt x="19" y="1551"/>
                </a:lnTo>
                <a:lnTo>
                  <a:pt x="19" y="1553"/>
                </a:lnTo>
                <a:lnTo>
                  <a:pt x="0" y="1553"/>
                </a:lnTo>
                <a:lnTo>
                  <a:pt x="0" y="1551"/>
                </a:lnTo>
                <a:close/>
                <a:moveTo>
                  <a:pt x="0" y="1163"/>
                </a:moveTo>
                <a:lnTo>
                  <a:pt x="19" y="1163"/>
                </a:lnTo>
                <a:lnTo>
                  <a:pt x="19" y="1165"/>
                </a:lnTo>
                <a:lnTo>
                  <a:pt x="0" y="1165"/>
                </a:lnTo>
                <a:lnTo>
                  <a:pt x="0" y="1163"/>
                </a:lnTo>
                <a:close/>
                <a:moveTo>
                  <a:pt x="0" y="775"/>
                </a:moveTo>
                <a:lnTo>
                  <a:pt x="19" y="775"/>
                </a:lnTo>
                <a:lnTo>
                  <a:pt x="19" y="777"/>
                </a:lnTo>
                <a:lnTo>
                  <a:pt x="0" y="777"/>
                </a:lnTo>
                <a:lnTo>
                  <a:pt x="0" y="775"/>
                </a:lnTo>
                <a:close/>
                <a:moveTo>
                  <a:pt x="0" y="388"/>
                </a:moveTo>
                <a:lnTo>
                  <a:pt x="19" y="388"/>
                </a:lnTo>
                <a:lnTo>
                  <a:pt x="19" y="389"/>
                </a:lnTo>
                <a:lnTo>
                  <a:pt x="0" y="389"/>
                </a:lnTo>
                <a:lnTo>
                  <a:pt x="0" y="388"/>
                </a:lnTo>
                <a:close/>
                <a:moveTo>
                  <a:pt x="0" y="0"/>
                </a:moveTo>
                <a:lnTo>
                  <a:pt x="19" y="0"/>
                </a:lnTo>
                <a:lnTo>
                  <a:pt x="19" y="2"/>
                </a:lnTo>
                <a:lnTo>
                  <a:pt x="0" y="2"/>
                </a:lnTo>
                <a:lnTo>
                  <a:pt x="0"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8657" name="Rectangle 11"/>
          <p:cNvSpPr>
            <a:spLocks noChangeArrowheads="1"/>
          </p:cNvSpPr>
          <p:nvPr/>
        </p:nvSpPr>
        <p:spPr bwMode="auto">
          <a:xfrm>
            <a:off x="781052" y="5627677"/>
            <a:ext cx="7546983" cy="3175"/>
          </a:xfrm>
          <a:prstGeom prst="rect">
            <a:avLst/>
          </a:pr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8658" name="Freeform 12"/>
          <p:cNvSpPr>
            <a:spLocks noEditPoints="1"/>
          </p:cNvSpPr>
          <p:nvPr/>
        </p:nvSpPr>
        <p:spPr bwMode="auto">
          <a:xfrm>
            <a:off x="779465" y="5605452"/>
            <a:ext cx="7550158" cy="53975"/>
          </a:xfrm>
          <a:custGeom>
            <a:avLst/>
            <a:gdLst>
              <a:gd name="T0" fmla="*/ 115 w 4756"/>
              <a:gd name="T1" fmla="*/ 0 h 34"/>
              <a:gd name="T2" fmla="*/ 228 w 4756"/>
              <a:gd name="T3" fmla="*/ 15 h 34"/>
              <a:gd name="T4" fmla="*/ 340 w 4756"/>
              <a:gd name="T5" fmla="*/ 15 h 34"/>
              <a:gd name="T6" fmla="*/ 453 w 4756"/>
              <a:gd name="T7" fmla="*/ 0 h 34"/>
              <a:gd name="T8" fmla="*/ 567 w 4756"/>
              <a:gd name="T9" fmla="*/ 0 h 34"/>
              <a:gd name="T10" fmla="*/ 794 w 4756"/>
              <a:gd name="T11" fmla="*/ 0 h 34"/>
              <a:gd name="T12" fmla="*/ 907 w 4756"/>
              <a:gd name="T13" fmla="*/ 15 h 34"/>
              <a:gd name="T14" fmla="*/ 1019 w 4756"/>
              <a:gd name="T15" fmla="*/ 15 h 34"/>
              <a:gd name="T16" fmla="*/ 1132 w 4756"/>
              <a:gd name="T17" fmla="*/ 0 h 34"/>
              <a:gd name="T18" fmla="*/ 1247 w 4756"/>
              <a:gd name="T19" fmla="*/ 0 h 34"/>
              <a:gd name="T20" fmla="*/ 1474 w 4756"/>
              <a:gd name="T21" fmla="*/ 0 h 34"/>
              <a:gd name="T22" fmla="*/ 1587 w 4756"/>
              <a:gd name="T23" fmla="*/ 15 h 34"/>
              <a:gd name="T24" fmla="*/ 1698 w 4756"/>
              <a:gd name="T25" fmla="*/ 15 h 34"/>
              <a:gd name="T26" fmla="*/ 1811 w 4756"/>
              <a:gd name="T27" fmla="*/ 0 h 34"/>
              <a:gd name="T28" fmla="*/ 1926 w 4756"/>
              <a:gd name="T29" fmla="*/ 0 h 34"/>
              <a:gd name="T30" fmla="*/ 2152 w 4756"/>
              <a:gd name="T31" fmla="*/ 0 h 34"/>
              <a:gd name="T32" fmla="*/ 2266 w 4756"/>
              <a:gd name="T33" fmla="*/ 15 h 34"/>
              <a:gd name="T34" fmla="*/ 2377 w 4756"/>
              <a:gd name="T35" fmla="*/ 15 h 34"/>
              <a:gd name="T36" fmla="*/ 2490 w 4756"/>
              <a:gd name="T37" fmla="*/ 0 h 34"/>
              <a:gd name="T38" fmla="*/ 2605 w 4756"/>
              <a:gd name="T39" fmla="*/ 0 h 34"/>
              <a:gd name="T40" fmla="*/ 2832 w 4756"/>
              <a:gd name="T41" fmla="*/ 0 h 34"/>
              <a:gd name="T42" fmla="*/ 2945 w 4756"/>
              <a:gd name="T43" fmla="*/ 15 h 34"/>
              <a:gd name="T44" fmla="*/ 3056 w 4756"/>
              <a:gd name="T45" fmla="*/ 15 h 34"/>
              <a:gd name="T46" fmla="*/ 3169 w 4756"/>
              <a:gd name="T47" fmla="*/ 0 h 34"/>
              <a:gd name="T48" fmla="*/ 3284 w 4756"/>
              <a:gd name="T49" fmla="*/ 0 h 34"/>
              <a:gd name="T50" fmla="*/ 3511 w 4756"/>
              <a:gd name="T51" fmla="*/ 0 h 34"/>
              <a:gd name="T52" fmla="*/ 3624 w 4756"/>
              <a:gd name="T53" fmla="*/ 15 h 34"/>
              <a:gd name="T54" fmla="*/ 3735 w 4756"/>
              <a:gd name="T55" fmla="*/ 15 h 34"/>
              <a:gd name="T56" fmla="*/ 3849 w 4756"/>
              <a:gd name="T57" fmla="*/ 0 h 34"/>
              <a:gd name="T58" fmla="*/ 3964 w 4756"/>
              <a:gd name="T59" fmla="*/ 0 h 34"/>
              <a:gd name="T60" fmla="*/ 4191 w 4756"/>
              <a:gd name="T61" fmla="*/ 0 h 34"/>
              <a:gd name="T62" fmla="*/ 4303 w 4756"/>
              <a:gd name="T63" fmla="*/ 15 h 34"/>
              <a:gd name="T64" fmla="*/ 4414 w 4756"/>
              <a:gd name="T65" fmla="*/ 15 h 34"/>
              <a:gd name="T66" fmla="*/ 4528 w 4756"/>
              <a:gd name="T67" fmla="*/ 0 h 34"/>
              <a:gd name="T68" fmla="*/ 4643 w 4756"/>
              <a:gd name="T69" fmla="*/ 0 h 34"/>
              <a:gd name="T70" fmla="*/ 2 w 4756"/>
              <a:gd name="T71" fmla="*/ 15 h 34"/>
              <a:gd name="T72" fmla="*/ 228 w 4756"/>
              <a:gd name="T73" fmla="*/ 34 h 34"/>
              <a:gd name="T74" fmla="*/ 453 w 4756"/>
              <a:gd name="T75" fmla="*/ 34 h 34"/>
              <a:gd name="T76" fmla="*/ 679 w 4756"/>
              <a:gd name="T77" fmla="*/ 15 h 34"/>
              <a:gd name="T78" fmla="*/ 907 w 4756"/>
              <a:gd name="T79" fmla="*/ 15 h 34"/>
              <a:gd name="T80" fmla="*/ 1360 w 4756"/>
              <a:gd name="T81" fmla="*/ 15 h 34"/>
              <a:gd name="T82" fmla="*/ 1587 w 4756"/>
              <a:gd name="T83" fmla="*/ 34 h 34"/>
              <a:gd name="T84" fmla="*/ 1811 w 4756"/>
              <a:gd name="T85" fmla="*/ 34 h 34"/>
              <a:gd name="T86" fmla="*/ 2037 w 4756"/>
              <a:gd name="T87" fmla="*/ 15 h 34"/>
              <a:gd name="T88" fmla="*/ 2266 w 4756"/>
              <a:gd name="T89" fmla="*/ 15 h 34"/>
              <a:gd name="T90" fmla="*/ 2719 w 4756"/>
              <a:gd name="T91" fmla="*/ 15 h 34"/>
              <a:gd name="T92" fmla="*/ 2945 w 4756"/>
              <a:gd name="T93" fmla="*/ 34 h 34"/>
              <a:gd name="T94" fmla="*/ 3169 w 4756"/>
              <a:gd name="T95" fmla="*/ 34 h 34"/>
              <a:gd name="T96" fmla="*/ 3396 w 4756"/>
              <a:gd name="T97" fmla="*/ 15 h 34"/>
              <a:gd name="T98" fmla="*/ 3624 w 4756"/>
              <a:gd name="T99" fmla="*/ 15 h 34"/>
              <a:gd name="T100" fmla="*/ 4077 w 4756"/>
              <a:gd name="T101" fmla="*/ 15 h 34"/>
              <a:gd name="T102" fmla="*/ 4303 w 4756"/>
              <a:gd name="T103" fmla="*/ 34 h 34"/>
              <a:gd name="T104" fmla="*/ 4528 w 4756"/>
              <a:gd name="T105" fmla="*/ 34 h 34"/>
              <a:gd name="T106" fmla="*/ 4754 w 4756"/>
              <a:gd name="T107" fmla="*/ 1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756" h="34">
                <a:moveTo>
                  <a:pt x="2" y="0"/>
                </a:moveTo>
                <a:lnTo>
                  <a:pt x="2" y="15"/>
                </a:lnTo>
                <a:lnTo>
                  <a:pt x="0" y="15"/>
                </a:lnTo>
                <a:lnTo>
                  <a:pt x="0" y="0"/>
                </a:lnTo>
                <a:lnTo>
                  <a:pt x="2" y="0"/>
                </a:lnTo>
                <a:close/>
                <a:moveTo>
                  <a:pt x="115" y="0"/>
                </a:moveTo>
                <a:lnTo>
                  <a:pt x="115" y="15"/>
                </a:lnTo>
                <a:lnTo>
                  <a:pt x="113" y="15"/>
                </a:lnTo>
                <a:lnTo>
                  <a:pt x="113" y="0"/>
                </a:lnTo>
                <a:lnTo>
                  <a:pt x="115" y="0"/>
                </a:lnTo>
                <a:close/>
                <a:moveTo>
                  <a:pt x="228" y="0"/>
                </a:moveTo>
                <a:lnTo>
                  <a:pt x="228" y="15"/>
                </a:lnTo>
                <a:lnTo>
                  <a:pt x="227" y="15"/>
                </a:lnTo>
                <a:lnTo>
                  <a:pt x="227" y="0"/>
                </a:lnTo>
                <a:lnTo>
                  <a:pt x="228" y="0"/>
                </a:lnTo>
                <a:close/>
                <a:moveTo>
                  <a:pt x="342" y="0"/>
                </a:moveTo>
                <a:lnTo>
                  <a:pt x="342" y="15"/>
                </a:lnTo>
                <a:lnTo>
                  <a:pt x="340" y="15"/>
                </a:lnTo>
                <a:lnTo>
                  <a:pt x="340" y="0"/>
                </a:lnTo>
                <a:lnTo>
                  <a:pt x="342" y="0"/>
                </a:lnTo>
                <a:close/>
                <a:moveTo>
                  <a:pt x="455" y="0"/>
                </a:moveTo>
                <a:lnTo>
                  <a:pt x="455" y="15"/>
                </a:lnTo>
                <a:lnTo>
                  <a:pt x="453" y="15"/>
                </a:lnTo>
                <a:lnTo>
                  <a:pt x="453" y="0"/>
                </a:lnTo>
                <a:lnTo>
                  <a:pt x="455" y="0"/>
                </a:lnTo>
                <a:close/>
                <a:moveTo>
                  <a:pt x="567" y="0"/>
                </a:moveTo>
                <a:lnTo>
                  <a:pt x="567" y="15"/>
                </a:lnTo>
                <a:lnTo>
                  <a:pt x="565" y="15"/>
                </a:lnTo>
                <a:lnTo>
                  <a:pt x="565" y="0"/>
                </a:lnTo>
                <a:lnTo>
                  <a:pt x="567" y="0"/>
                </a:lnTo>
                <a:close/>
                <a:moveTo>
                  <a:pt x="681" y="0"/>
                </a:moveTo>
                <a:lnTo>
                  <a:pt x="681" y="15"/>
                </a:lnTo>
                <a:lnTo>
                  <a:pt x="679" y="15"/>
                </a:lnTo>
                <a:lnTo>
                  <a:pt x="679" y="0"/>
                </a:lnTo>
                <a:lnTo>
                  <a:pt x="681" y="0"/>
                </a:lnTo>
                <a:close/>
                <a:moveTo>
                  <a:pt x="794" y="0"/>
                </a:moveTo>
                <a:lnTo>
                  <a:pt x="794" y="15"/>
                </a:lnTo>
                <a:lnTo>
                  <a:pt x="792" y="15"/>
                </a:lnTo>
                <a:lnTo>
                  <a:pt x="792" y="0"/>
                </a:lnTo>
                <a:lnTo>
                  <a:pt x="794" y="0"/>
                </a:lnTo>
                <a:close/>
                <a:moveTo>
                  <a:pt x="907" y="0"/>
                </a:moveTo>
                <a:lnTo>
                  <a:pt x="907" y="15"/>
                </a:lnTo>
                <a:lnTo>
                  <a:pt x="905" y="15"/>
                </a:lnTo>
                <a:lnTo>
                  <a:pt x="905" y="0"/>
                </a:lnTo>
                <a:lnTo>
                  <a:pt x="907" y="0"/>
                </a:lnTo>
                <a:close/>
                <a:moveTo>
                  <a:pt x="1020" y="0"/>
                </a:moveTo>
                <a:lnTo>
                  <a:pt x="1020" y="15"/>
                </a:lnTo>
                <a:lnTo>
                  <a:pt x="1019" y="15"/>
                </a:lnTo>
                <a:lnTo>
                  <a:pt x="1019" y="0"/>
                </a:lnTo>
                <a:lnTo>
                  <a:pt x="1020" y="0"/>
                </a:lnTo>
                <a:close/>
                <a:moveTo>
                  <a:pt x="1134" y="0"/>
                </a:moveTo>
                <a:lnTo>
                  <a:pt x="1134" y="15"/>
                </a:lnTo>
                <a:lnTo>
                  <a:pt x="1132" y="15"/>
                </a:lnTo>
                <a:lnTo>
                  <a:pt x="1132" y="0"/>
                </a:lnTo>
                <a:lnTo>
                  <a:pt x="1134" y="0"/>
                </a:lnTo>
                <a:close/>
                <a:moveTo>
                  <a:pt x="1247" y="0"/>
                </a:moveTo>
                <a:lnTo>
                  <a:pt x="1247" y="15"/>
                </a:lnTo>
                <a:lnTo>
                  <a:pt x="1245" y="15"/>
                </a:lnTo>
                <a:lnTo>
                  <a:pt x="1245" y="0"/>
                </a:lnTo>
                <a:lnTo>
                  <a:pt x="1247" y="0"/>
                </a:lnTo>
                <a:close/>
                <a:moveTo>
                  <a:pt x="1360" y="0"/>
                </a:moveTo>
                <a:lnTo>
                  <a:pt x="1360" y="15"/>
                </a:lnTo>
                <a:lnTo>
                  <a:pt x="1358" y="15"/>
                </a:lnTo>
                <a:lnTo>
                  <a:pt x="1358" y="0"/>
                </a:lnTo>
                <a:lnTo>
                  <a:pt x="1360" y="0"/>
                </a:lnTo>
                <a:close/>
                <a:moveTo>
                  <a:pt x="1474" y="0"/>
                </a:moveTo>
                <a:lnTo>
                  <a:pt x="1474" y="15"/>
                </a:lnTo>
                <a:lnTo>
                  <a:pt x="1472" y="15"/>
                </a:lnTo>
                <a:lnTo>
                  <a:pt x="1472" y="0"/>
                </a:lnTo>
                <a:lnTo>
                  <a:pt x="1474" y="0"/>
                </a:lnTo>
                <a:close/>
                <a:moveTo>
                  <a:pt x="1587" y="0"/>
                </a:moveTo>
                <a:lnTo>
                  <a:pt x="1587" y="15"/>
                </a:lnTo>
                <a:lnTo>
                  <a:pt x="1585" y="15"/>
                </a:lnTo>
                <a:lnTo>
                  <a:pt x="1585" y="0"/>
                </a:lnTo>
                <a:lnTo>
                  <a:pt x="1587" y="0"/>
                </a:lnTo>
                <a:close/>
                <a:moveTo>
                  <a:pt x="1700" y="0"/>
                </a:moveTo>
                <a:lnTo>
                  <a:pt x="1700" y="15"/>
                </a:lnTo>
                <a:lnTo>
                  <a:pt x="1698" y="15"/>
                </a:lnTo>
                <a:lnTo>
                  <a:pt x="1698" y="0"/>
                </a:lnTo>
                <a:lnTo>
                  <a:pt x="1700" y="0"/>
                </a:lnTo>
                <a:close/>
                <a:moveTo>
                  <a:pt x="1812" y="0"/>
                </a:moveTo>
                <a:lnTo>
                  <a:pt x="1812" y="15"/>
                </a:lnTo>
                <a:lnTo>
                  <a:pt x="1811" y="15"/>
                </a:lnTo>
                <a:lnTo>
                  <a:pt x="1811" y="0"/>
                </a:lnTo>
                <a:lnTo>
                  <a:pt x="1812" y="0"/>
                </a:lnTo>
                <a:close/>
                <a:moveTo>
                  <a:pt x="1926" y="0"/>
                </a:moveTo>
                <a:lnTo>
                  <a:pt x="1926" y="15"/>
                </a:lnTo>
                <a:lnTo>
                  <a:pt x="1924" y="15"/>
                </a:lnTo>
                <a:lnTo>
                  <a:pt x="1924" y="0"/>
                </a:lnTo>
                <a:lnTo>
                  <a:pt x="1926" y="0"/>
                </a:lnTo>
                <a:close/>
                <a:moveTo>
                  <a:pt x="2039" y="0"/>
                </a:moveTo>
                <a:lnTo>
                  <a:pt x="2039" y="15"/>
                </a:lnTo>
                <a:lnTo>
                  <a:pt x="2037" y="15"/>
                </a:lnTo>
                <a:lnTo>
                  <a:pt x="2037" y="0"/>
                </a:lnTo>
                <a:lnTo>
                  <a:pt x="2039" y="0"/>
                </a:lnTo>
                <a:close/>
                <a:moveTo>
                  <a:pt x="2152" y="0"/>
                </a:moveTo>
                <a:lnTo>
                  <a:pt x="2152" y="15"/>
                </a:lnTo>
                <a:lnTo>
                  <a:pt x="2150" y="15"/>
                </a:lnTo>
                <a:lnTo>
                  <a:pt x="2150" y="0"/>
                </a:lnTo>
                <a:lnTo>
                  <a:pt x="2152" y="0"/>
                </a:lnTo>
                <a:close/>
                <a:moveTo>
                  <a:pt x="2266" y="0"/>
                </a:moveTo>
                <a:lnTo>
                  <a:pt x="2266" y="15"/>
                </a:lnTo>
                <a:lnTo>
                  <a:pt x="2264" y="15"/>
                </a:lnTo>
                <a:lnTo>
                  <a:pt x="2264" y="0"/>
                </a:lnTo>
                <a:lnTo>
                  <a:pt x="2266" y="0"/>
                </a:lnTo>
                <a:close/>
                <a:moveTo>
                  <a:pt x="2379" y="0"/>
                </a:moveTo>
                <a:lnTo>
                  <a:pt x="2379" y="15"/>
                </a:lnTo>
                <a:lnTo>
                  <a:pt x="2377" y="15"/>
                </a:lnTo>
                <a:lnTo>
                  <a:pt x="2377" y="0"/>
                </a:lnTo>
                <a:lnTo>
                  <a:pt x="2379" y="0"/>
                </a:lnTo>
                <a:close/>
                <a:moveTo>
                  <a:pt x="2492" y="0"/>
                </a:moveTo>
                <a:lnTo>
                  <a:pt x="2492" y="15"/>
                </a:lnTo>
                <a:lnTo>
                  <a:pt x="2490" y="15"/>
                </a:lnTo>
                <a:lnTo>
                  <a:pt x="2490" y="0"/>
                </a:lnTo>
                <a:lnTo>
                  <a:pt x="2492" y="0"/>
                </a:lnTo>
                <a:close/>
                <a:moveTo>
                  <a:pt x="2605" y="0"/>
                </a:moveTo>
                <a:lnTo>
                  <a:pt x="2605" y="15"/>
                </a:lnTo>
                <a:lnTo>
                  <a:pt x="2604" y="15"/>
                </a:lnTo>
                <a:lnTo>
                  <a:pt x="2604" y="0"/>
                </a:lnTo>
                <a:lnTo>
                  <a:pt x="2605" y="0"/>
                </a:lnTo>
                <a:close/>
                <a:moveTo>
                  <a:pt x="2719" y="0"/>
                </a:moveTo>
                <a:lnTo>
                  <a:pt x="2719" y="15"/>
                </a:lnTo>
                <a:lnTo>
                  <a:pt x="2717" y="15"/>
                </a:lnTo>
                <a:lnTo>
                  <a:pt x="2717" y="0"/>
                </a:lnTo>
                <a:lnTo>
                  <a:pt x="2719" y="0"/>
                </a:lnTo>
                <a:close/>
                <a:moveTo>
                  <a:pt x="2832" y="0"/>
                </a:moveTo>
                <a:lnTo>
                  <a:pt x="2832" y="15"/>
                </a:lnTo>
                <a:lnTo>
                  <a:pt x="2830" y="15"/>
                </a:lnTo>
                <a:lnTo>
                  <a:pt x="2830" y="0"/>
                </a:lnTo>
                <a:lnTo>
                  <a:pt x="2832" y="0"/>
                </a:lnTo>
                <a:close/>
                <a:moveTo>
                  <a:pt x="2945" y="0"/>
                </a:moveTo>
                <a:lnTo>
                  <a:pt x="2945" y="15"/>
                </a:lnTo>
                <a:lnTo>
                  <a:pt x="2943" y="15"/>
                </a:lnTo>
                <a:lnTo>
                  <a:pt x="2943" y="0"/>
                </a:lnTo>
                <a:lnTo>
                  <a:pt x="2945" y="0"/>
                </a:lnTo>
                <a:close/>
                <a:moveTo>
                  <a:pt x="3058" y="0"/>
                </a:moveTo>
                <a:lnTo>
                  <a:pt x="3058" y="15"/>
                </a:lnTo>
                <a:lnTo>
                  <a:pt x="3056" y="15"/>
                </a:lnTo>
                <a:lnTo>
                  <a:pt x="3056" y="0"/>
                </a:lnTo>
                <a:lnTo>
                  <a:pt x="3058" y="0"/>
                </a:lnTo>
                <a:close/>
                <a:moveTo>
                  <a:pt x="3171" y="0"/>
                </a:moveTo>
                <a:lnTo>
                  <a:pt x="3171" y="15"/>
                </a:lnTo>
                <a:lnTo>
                  <a:pt x="3169" y="15"/>
                </a:lnTo>
                <a:lnTo>
                  <a:pt x="3169" y="0"/>
                </a:lnTo>
                <a:lnTo>
                  <a:pt x="3171" y="0"/>
                </a:lnTo>
                <a:close/>
                <a:moveTo>
                  <a:pt x="3284" y="0"/>
                </a:moveTo>
                <a:lnTo>
                  <a:pt x="3284" y="15"/>
                </a:lnTo>
                <a:lnTo>
                  <a:pt x="3282" y="15"/>
                </a:lnTo>
                <a:lnTo>
                  <a:pt x="3282" y="0"/>
                </a:lnTo>
                <a:lnTo>
                  <a:pt x="3284" y="0"/>
                </a:lnTo>
                <a:close/>
                <a:moveTo>
                  <a:pt x="3398" y="0"/>
                </a:moveTo>
                <a:lnTo>
                  <a:pt x="3398" y="15"/>
                </a:lnTo>
                <a:lnTo>
                  <a:pt x="3396" y="15"/>
                </a:lnTo>
                <a:lnTo>
                  <a:pt x="3396" y="0"/>
                </a:lnTo>
                <a:lnTo>
                  <a:pt x="3398" y="0"/>
                </a:lnTo>
                <a:close/>
                <a:moveTo>
                  <a:pt x="3511" y="0"/>
                </a:moveTo>
                <a:lnTo>
                  <a:pt x="3511" y="15"/>
                </a:lnTo>
                <a:lnTo>
                  <a:pt x="3509" y="15"/>
                </a:lnTo>
                <a:lnTo>
                  <a:pt x="3509" y="0"/>
                </a:lnTo>
                <a:lnTo>
                  <a:pt x="3511" y="0"/>
                </a:lnTo>
                <a:close/>
                <a:moveTo>
                  <a:pt x="3624" y="0"/>
                </a:moveTo>
                <a:lnTo>
                  <a:pt x="3624" y="15"/>
                </a:lnTo>
                <a:lnTo>
                  <a:pt x="3622" y="15"/>
                </a:lnTo>
                <a:lnTo>
                  <a:pt x="3622" y="0"/>
                </a:lnTo>
                <a:lnTo>
                  <a:pt x="3624" y="0"/>
                </a:lnTo>
                <a:close/>
                <a:moveTo>
                  <a:pt x="3737" y="0"/>
                </a:moveTo>
                <a:lnTo>
                  <a:pt x="3737" y="15"/>
                </a:lnTo>
                <a:lnTo>
                  <a:pt x="3735" y="15"/>
                </a:lnTo>
                <a:lnTo>
                  <a:pt x="3735" y="0"/>
                </a:lnTo>
                <a:lnTo>
                  <a:pt x="3737" y="0"/>
                </a:lnTo>
                <a:close/>
                <a:moveTo>
                  <a:pt x="3851" y="0"/>
                </a:moveTo>
                <a:lnTo>
                  <a:pt x="3851" y="15"/>
                </a:lnTo>
                <a:lnTo>
                  <a:pt x="3849" y="15"/>
                </a:lnTo>
                <a:lnTo>
                  <a:pt x="3849" y="0"/>
                </a:lnTo>
                <a:lnTo>
                  <a:pt x="3851" y="0"/>
                </a:lnTo>
                <a:close/>
                <a:moveTo>
                  <a:pt x="3964" y="0"/>
                </a:moveTo>
                <a:lnTo>
                  <a:pt x="3964" y="15"/>
                </a:lnTo>
                <a:lnTo>
                  <a:pt x="3962" y="15"/>
                </a:lnTo>
                <a:lnTo>
                  <a:pt x="3962" y="0"/>
                </a:lnTo>
                <a:lnTo>
                  <a:pt x="3964" y="0"/>
                </a:lnTo>
                <a:close/>
                <a:moveTo>
                  <a:pt x="4077" y="0"/>
                </a:moveTo>
                <a:lnTo>
                  <a:pt x="4077" y="15"/>
                </a:lnTo>
                <a:lnTo>
                  <a:pt x="4075" y="15"/>
                </a:lnTo>
                <a:lnTo>
                  <a:pt x="4075" y="0"/>
                </a:lnTo>
                <a:lnTo>
                  <a:pt x="4077" y="0"/>
                </a:lnTo>
                <a:close/>
                <a:moveTo>
                  <a:pt x="4191" y="0"/>
                </a:moveTo>
                <a:lnTo>
                  <a:pt x="4191" y="15"/>
                </a:lnTo>
                <a:lnTo>
                  <a:pt x="4189" y="15"/>
                </a:lnTo>
                <a:lnTo>
                  <a:pt x="4189" y="0"/>
                </a:lnTo>
                <a:lnTo>
                  <a:pt x="4191" y="0"/>
                </a:lnTo>
                <a:close/>
                <a:moveTo>
                  <a:pt x="4303" y="0"/>
                </a:moveTo>
                <a:lnTo>
                  <a:pt x="4303" y="15"/>
                </a:lnTo>
                <a:lnTo>
                  <a:pt x="4301" y="15"/>
                </a:lnTo>
                <a:lnTo>
                  <a:pt x="4301" y="0"/>
                </a:lnTo>
                <a:lnTo>
                  <a:pt x="4303" y="0"/>
                </a:lnTo>
                <a:close/>
                <a:moveTo>
                  <a:pt x="4416" y="0"/>
                </a:moveTo>
                <a:lnTo>
                  <a:pt x="4416" y="15"/>
                </a:lnTo>
                <a:lnTo>
                  <a:pt x="4414" y="15"/>
                </a:lnTo>
                <a:lnTo>
                  <a:pt x="4414" y="0"/>
                </a:lnTo>
                <a:lnTo>
                  <a:pt x="4416" y="0"/>
                </a:lnTo>
                <a:close/>
                <a:moveTo>
                  <a:pt x="4529" y="0"/>
                </a:moveTo>
                <a:lnTo>
                  <a:pt x="4529" y="15"/>
                </a:lnTo>
                <a:lnTo>
                  <a:pt x="4528" y="15"/>
                </a:lnTo>
                <a:lnTo>
                  <a:pt x="4528" y="0"/>
                </a:lnTo>
                <a:lnTo>
                  <a:pt x="4529" y="0"/>
                </a:lnTo>
                <a:close/>
                <a:moveTo>
                  <a:pt x="4643" y="0"/>
                </a:moveTo>
                <a:lnTo>
                  <a:pt x="4643" y="15"/>
                </a:lnTo>
                <a:lnTo>
                  <a:pt x="4641" y="15"/>
                </a:lnTo>
                <a:lnTo>
                  <a:pt x="4641" y="0"/>
                </a:lnTo>
                <a:lnTo>
                  <a:pt x="4643" y="0"/>
                </a:lnTo>
                <a:close/>
                <a:moveTo>
                  <a:pt x="4756" y="0"/>
                </a:moveTo>
                <a:lnTo>
                  <a:pt x="4756" y="15"/>
                </a:lnTo>
                <a:lnTo>
                  <a:pt x="4754" y="15"/>
                </a:lnTo>
                <a:lnTo>
                  <a:pt x="4754" y="0"/>
                </a:lnTo>
                <a:lnTo>
                  <a:pt x="4756" y="0"/>
                </a:lnTo>
                <a:close/>
                <a:moveTo>
                  <a:pt x="2" y="15"/>
                </a:moveTo>
                <a:lnTo>
                  <a:pt x="2" y="34"/>
                </a:lnTo>
                <a:lnTo>
                  <a:pt x="0" y="34"/>
                </a:lnTo>
                <a:lnTo>
                  <a:pt x="0" y="15"/>
                </a:lnTo>
                <a:lnTo>
                  <a:pt x="2" y="15"/>
                </a:lnTo>
                <a:close/>
                <a:moveTo>
                  <a:pt x="228" y="15"/>
                </a:moveTo>
                <a:lnTo>
                  <a:pt x="228" y="34"/>
                </a:lnTo>
                <a:lnTo>
                  <a:pt x="227" y="34"/>
                </a:lnTo>
                <a:lnTo>
                  <a:pt x="227" y="15"/>
                </a:lnTo>
                <a:lnTo>
                  <a:pt x="228" y="15"/>
                </a:lnTo>
                <a:close/>
                <a:moveTo>
                  <a:pt x="455" y="15"/>
                </a:moveTo>
                <a:lnTo>
                  <a:pt x="455" y="34"/>
                </a:lnTo>
                <a:lnTo>
                  <a:pt x="453" y="34"/>
                </a:lnTo>
                <a:lnTo>
                  <a:pt x="453" y="15"/>
                </a:lnTo>
                <a:lnTo>
                  <a:pt x="455" y="15"/>
                </a:lnTo>
                <a:close/>
                <a:moveTo>
                  <a:pt x="681" y="15"/>
                </a:moveTo>
                <a:lnTo>
                  <a:pt x="681" y="34"/>
                </a:lnTo>
                <a:lnTo>
                  <a:pt x="679" y="34"/>
                </a:lnTo>
                <a:lnTo>
                  <a:pt x="679" y="15"/>
                </a:lnTo>
                <a:lnTo>
                  <a:pt x="681" y="15"/>
                </a:lnTo>
                <a:close/>
                <a:moveTo>
                  <a:pt x="907" y="15"/>
                </a:moveTo>
                <a:lnTo>
                  <a:pt x="907" y="34"/>
                </a:lnTo>
                <a:lnTo>
                  <a:pt x="905" y="34"/>
                </a:lnTo>
                <a:lnTo>
                  <a:pt x="905" y="15"/>
                </a:lnTo>
                <a:lnTo>
                  <a:pt x="907" y="15"/>
                </a:lnTo>
                <a:close/>
                <a:moveTo>
                  <a:pt x="1134" y="15"/>
                </a:moveTo>
                <a:lnTo>
                  <a:pt x="1134" y="34"/>
                </a:lnTo>
                <a:lnTo>
                  <a:pt x="1132" y="34"/>
                </a:lnTo>
                <a:lnTo>
                  <a:pt x="1132" y="15"/>
                </a:lnTo>
                <a:lnTo>
                  <a:pt x="1134" y="15"/>
                </a:lnTo>
                <a:close/>
                <a:moveTo>
                  <a:pt x="1360" y="15"/>
                </a:moveTo>
                <a:lnTo>
                  <a:pt x="1360" y="34"/>
                </a:lnTo>
                <a:lnTo>
                  <a:pt x="1358" y="34"/>
                </a:lnTo>
                <a:lnTo>
                  <a:pt x="1358" y="15"/>
                </a:lnTo>
                <a:lnTo>
                  <a:pt x="1360" y="15"/>
                </a:lnTo>
                <a:close/>
                <a:moveTo>
                  <a:pt x="1587" y="15"/>
                </a:moveTo>
                <a:lnTo>
                  <a:pt x="1587" y="34"/>
                </a:lnTo>
                <a:lnTo>
                  <a:pt x="1585" y="34"/>
                </a:lnTo>
                <a:lnTo>
                  <a:pt x="1585" y="15"/>
                </a:lnTo>
                <a:lnTo>
                  <a:pt x="1587" y="15"/>
                </a:lnTo>
                <a:close/>
                <a:moveTo>
                  <a:pt x="1812" y="15"/>
                </a:moveTo>
                <a:lnTo>
                  <a:pt x="1812" y="34"/>
                </a:lnTo>
                <a:lnTo>
                  <a:pt x="1811" y="34"/>
                </a:lnTo>
                <a:lnTo>
                  <a:pt x="1811" y="15"/>
                </a:lnTo>
                <a:lnTo>
                  <a:pt x="1812" y="15"/>
                </a:lnTo>
                <a:close/>
                <a:moveTo>
                  <a:pt x="2039" y="15"/>
                </a:moveTo>
                <a:lnTo>
                  <a:pt x="2039" y="34"/>
                </a:lnTo>
                <a:lnTo>
                  <a:pt x="2037" y="34"/>
                </a:lnTo>
                <a:lnTo>
                  <a:pt x="2037" y="15"/>
                </a:lnTo>
                <a:lnTo>
                  <a:pt x="2039" y="15"/>
                </a:lnTo>
                <a:close/>
                <a:moveTo>
                  <a:pt x="2266" y="15"/>
                </a:moveTo>
                <a:lnTo>
                  <a:pt x="2266" y="34"/>
                </a:lnTo>
                <a:lnTo>
                  <a:pt x="2264" y="34"/>
                </a:lnTo>
                <a:lnTo>
                  <a:pt x="2264" y="15"/>
                </a:lnTo>
                <a:lnTo>
                  <a:pt x="2266" y="15"/>
                </a:lnTo>
                <a:close/>
                <a:moveTo>
                  <a:pt x="2492" y="15"/>
                </a:moveTo>
                <a:lnTo>
                  <a:pt x="2492" y="34"/>
                </a:lnTo>
                <a:lnTo>
                  <a:pt x="2490" y="34"/>
                </a:lnTo>
                <a:lnTo>
                  <a:pt x="2490" y="15"/>
                </a:lnTo>
                <a:lnTo>
                  <a:pt x="2492" y="15"/>
                </a:lnTo>
                <a:close/>
                <a:moveTo>
                  <a:pt x="2719" y="15"/>
                </a:moveTo>
                <a:lnTo>
                  <a:pt x="2719" y="34"/>
                </a:lnTo>
                <a:lnTo>
                  <a:pt x="2717" y="34"/>
                </a:lnTo>
                <a:lnTo>
                  <a:pt x="2717" y="15"/>
                </a:lnTo>
                <a:lnTo>
                  <a:pt x="2719" y="15"/>
                </a:lnTo>
                <a:close/>
                <a:moveTo>
                  <a:pt x="2945" y="15"/>
                </a:moveTo>
                <a:lnTo>
                  <a:pt x="2945" y="34"/>
                </a:lnTo>
                <a:lnTo>
                  <a:pt x="2943" y="34"/>
                </a:lnTo>
                <a:lnTo>
                  <a:pt x="2943" y="15"/>
                </a:lnTo>
                <a:lnTo>
                  <a:pt x="2945" y="15"/>
                </a:lnTo>
                <a:close/>
                <a:moveTo>
                  <a:pt x="3171" y="15"/>
                </a:moveTo>
                <a:lnTo>
                  <a:pt x="3171" y="34"/>
                </a:lnTo>
                <a:lnTo>
                  <a:pt x="3169" y="34"/>
                </a:lnTo>
                <a:lnTo>
                  <a:pt x="3169" y="15"/>
                </a:lnTo>
                <a:lnTo>
                  <a:pt x="3171" y="15"/>
                </a:lnTo>
                <a:close/>
                <a:moveTo>
                  <a:pt x="3398" y="15"/>
                </a:moveTo>
                <a:lnTo>
                  <a:pt x="3398" y="34"/>
                </a:lnTo>
                <a:lnTo>
                  <a:pt x="3396" y="34"/>
                </a:lnTo>
                <a:lnTo>
                  <a:pt x="3396" y="15"/>
                </a:lnTo>
                <a:lnTo>
                  <a:pt x="3398" y="15"/>
                </a:lnTo>
                <a:close/>
                <a:moveTo>
                  <a:pt x="3624" y="15"/>
                </a:moveTo>
                <a:lnTo>
                  <a:pt x="3624" y="34"/>
                </a:lnTo>
                <a:lnTo>
                  <a:pt x="3622" y="34"/>
                </a:lnTo>
                <a:lnTo>
                  <a:pt x="3622" y="15"/>
                </a:lnTo>
                <a:lnTo>
                  <a:pt x="3624" y="15"/>
                </a:lnTo>
                <a:close/>
                <a:moveTo>
                  <a:pt x="3851" y="15"/>
                </a:moveTo>
                <a:lnTo>
                  <a:pt x="3851" y="34"/>
                </a:lnTo>
                <a:lnTo>
                  <a:pt x="3849" y="34"/>
                </a:lnTo>
                <a:lnTo>
                  <a:pt x="3849" y="15"/>
                </a:lnTo>
                <a:lnTo>
                  <a:pt x="3851" y="15"/>
                </a:lnTo>
                <a:close/>
                <a:moveTo>
                  <a:pt x="4077" y="15"/>
                </a:moveTo>
                <a:lnTo>
                  <a:pt x="4077" y="34"/>
                </a:lnTo>
                <a:lnTo>
                  <a:pt x="4075" y="34"/>
                </a:lnTo>
                <a:lnTo>
                  <a:pt x="4075" y="15"/>
                </a:lnTo>
                <a:lnTo>
                  <a:pt x="4077" y="15"/>
                </a:lnTo>
                <a:close/>
                <a:moveTo>
                  <a:pt x="4303" y="15"/>
                </a:moveTo>
                <a:lnTo>
                  <a:pt x="4303" y="34"/>
                </a:lnTo>
                <a:lnTo>
                  <a:pt x="4301" y="34"/>
                </a:lnTo>
                <a:lnTo>
                  <a:pt x="4301" y="15"/>
                </a:lnTo>
                <a:lnTo>
                  <a:pt x="4303" y="15"/>
                </a:lnTo>
                <a:close/>
                <a:moveTo>
                  <a:pt x="4529" y="15"/>
                </a:moveTo>
                <a:lnTo>
                  <a:pt x="4529" y="34"/>
                </a:lnTo>
                <a:lnTo>
                  <a:pt x="4528" y="34"/>
                </a:lnTo>
                <a:lnTo>
                  <a:pt x="4528" y="15"/>
                </a:lnTo>
                <a:lnTo>
                  <a:pt x="4529" y="15"/>
                </a:lnTo>
                <a:close/>
                <a:moveTo>
                  <a:pt x="4756" y="15"/>
                </a:moveTo>
                <a:lnTo>
                  <a:pt x="4756" y="34"/>
                </a:lnTo>
                <a:lnTo>
                  <a:pt x="4754" y="34"/>
                </a:lnTo>
                <a:lnTo>
                  <a:pt x="4754" y="15"/>
                </a:lnTo>
                <a:lnTo>
                  <a:pt x="4756" y="15"/>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nvGrpSpPr>
          <p:cNvPr id="289" name="Group 288"/>
          <p:cNvGrpSpPr/>
          <p:nvPr/>
        </p:nvGrpSpPr>
        <p:grpSpPr>
          <a:xfrm>
            <a:off x="1441453" y="1190625"/>
            <a:ext cx="6945320" cy="4495790"/>
            <a:chOff x="1441453" y="1190625"/>
            <a:chExt cx="6945320" cy="4495790"/>
          </a:xfrm>
        </p:grpSpPr>
        <p:sp>
          <p:nvSpPr>
            <p:cNvPr id="68704" name="Freeform 58"/>
            <p:cNvSpPr>
              <a:spLocks/>
            </p:cNvSpPr>
            <p:nvPr/>
          </p:nvSpPr>
          <p:spPr bwMode="auto">
            <a:xfrm>
              <a:off x="1477966" y="1230313"/>
              <a:ext cx="6870707" cy="4418002"/>
            </a:xfrm>
            <a:custGeom>
              <a:avLst/>
              <a:gdLst>
                <a:gd name="T0" fmla="*/ 1026 w 18033"/>
                <a:gd name="T1" fmla="*/ 902 h 11541"/>
                <a:gd name="T2" fmla="*/ 1913 w 18033"/>
                <a:gd name="T3" fmla="*/ 88 h 11541"/>
                <a:gd name="T4" fmla="*/ 2901 w 18033"/>
                <a:gd name="T5" fmla="*/ 305 h 11541"/>
                <a:gd name="T6" fmla="*/ 3814 w 18033"/>
                <a:gd name="T7" fmla="*/ 6 h 11541"/>
                <a:gd name="T8" fmla="*/ 4808 w 18033"/>
                <a:gd name="T9" fmla="*/ 938 h 11541"/>
                <a:gd name="T10" fmla="*/ 5735 w 18033"/>
                <a:gd name="T11" fmla="*/ 1275 h 11541"/>
                <a:gd name="T12" fmla="*/ 6707 w 18033"/>
                <a:gd name="T13" fmla="*/ 3260 h 11541"/>
                <a:gd name="T14" fmla="*/ 8590 w 18033"/>
                <a:gd name="T15" fmla="*/ 7358 h 11541"/>
                <a:gd name="T16" fmla="*/ 9483 w 18033"/>
                <a:gd name="T17" fmla="*/ 8868 h 11541"/>
                <a:gd name="T18" fmla="*/ 10444 w 18033"/>
                <a:gd name="T19" fmla="*/ 8745 h 11541"/>
                <a:gd name="T20" fmla="*/ 11401 w 18033"/>
                <a:gd name="T21" fmla="*/ 8945 h 11541"/>
                <a:gd name="T22" fmla="*/ 12310 w 18033"/>
                <a:gd name="T23" fmla="*/ 9441 h 11541"/>
                <a:gd name="T24" fmla="*/ 13302 w 18033"/>
                <a:gd name="T25" fmla="*/ 9239 h 11541"/>
                <a:gd name="T26" fmla="*/ 14229 w 18033"/>
                <a:gd name="T27" fmla="*/ 10229 h 11541"/>
                <a:gd name="T28" fmla="*/ 16114 w 18033"/>
                <a:gd name="T29" fmla="*/ 11160 h 11541"/>
                <a:gd name="T30" fmla="*/ 17048 w 18033"/>
                <a:gd name="T31" fmla="*/ 11369 h 11541"/>
                <a:gd name="T32" fmla="*/ 17985 w 18033"/>
                <a:gd name="T33" fmla="*/ 11440 h 11541"/>
                <a:gd name="T34" fmla="*/ 17978 w 18033"/>
                <a:gd name="T35" fmla="*/ 11539 h 11541"/>
                <a:gd name="T36" fmla="*/ 17027 w 18033"/>
                <a:gd name="T37" fmla="*/ 11466 h 11541"/>
                <a:gd name="T38" fmla="*/ 16073 w 18033"/>
                <a:gd name="T39" fmla="*/ 11251 h 11541"/>
                <a:gd name="T40" fmla="*/ 14182 w 18033"/>
                <a:gd name="T41" fmla="*/ 10318 h 11541"/>
                <a:gd name="T42" fmla="*/ 13229 w 18033"/>
                <a:gd name="T43" fmla="*/ 9308 h 11541"/>
                <a:gd name="T44" fmla="*/ 12333 w 18033"/>
                <a:gd name="T45" fmla="*/ 9538 h 11541"/>
                <a:gd name="T46" fmla="*/ 11354 w 18033"/>
                <a:gd name="T47" fmla="*/ 9034 h 11541"/>
                <a:gd name="T48" fmla="*/ 10423 w 18033"/>
                <a:gd name="T49" fmla="*/ 8842 h 11541"/>
                <a:gd name="T50" fmla="*/ 9496 w 18033"/>
                <a:gd name="T51" fmla="*/ 8967 h 11541"/>
                <a:gd name="T52" fmla="*/ 8501 w 18033"/>
                <a:gd name="T53" fmla="*/ 7405 h 11541"/>
                <a:gd name="T54" fmla="*/ 6616 w 18033"/>
                <a:gd name="T55" fmla="*/ 3303 h 11541"/>
                <a:gd name="T56" fmla="*/ 5700 w 18033"/>
                <a:gd name="T57" fmla="*/ 1368 h 11541"/>
                <a:gd name="T58" fmla="*/ 4739 w 18033"/>
                <a:gd name="T59" fmla="*/ 1009 h 11541"/>
                <a:gd name="T60" fmla="*/ 3845 w 18033"/>
                <a:gd name="T61" fmla="*/ 101 h 11541"/>
                <a:gd name="T62" fmla="*/ 2878 w 18033"/>
                <a:gd name="T63" fmla="*/ 402 h 11541"/>
                <a:gd name="T64" fmla="*/ 1978 w 18033"/>
                <a:gd name="T65" fmla="*/ 163 h 11541"/>
                <a:gd name="T66" fmla="*/ 977 w 18033"/>
                <a:gd name="T67" fmla="*/ 989 h 11541"/>
                <a:gd name="T68" fmla="*/ 14 w 18033"/>
                <a:gd name="T69" fmla="*/ 385 h 11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033" h="11541">
                  <a:moveTo>
                    <a:pt x="82" y="366"/>
                  </a:moveTo>
                  <a:lnTo>
                    <a:pt x="1026" y="902"/>
                  </a:lnTo>
                  <a:lnTo>
                    <a:pt x="969" y="908"/>
                  </a:lnTo>
                  <a:lnTo>
                    <a:pt x="1913" y="88"/>
                  </a:lnTo>
                  <a:cubicBezTo>
                    <a:pt x="1925" y="77"/>
                    <a:pt x="1941" y="73"/>
                    <a:pt x="1957" y="77"/>
                  </a:cubicBezTo>
                  <a:lnTo>
                    <a:pt x="2901" y="305"/>
                  </a:lnTo>
                  <a:lnTo>
                    <a:pt x="2874" y="306"/>
                  </a:lnTo>
                  <a:lnTo>
                    <a:pt x="3814" y="6"/>
                  </a:lnTo>
                  <a:cubicBezTo>
                    <a:pt x="3832" y="0"/>
                    <a:pt x="3851" y="5"/>
                    <a:pt x="3864" y="18"/>
                  </a:cubicBezTo>
                  <a:lnTo>
                    <a:pt x="4808" y="938"/>
                  </a:lnTo>
                  <a:lnTo>
                    <a:pt x="4791" y="927"/>
                  </a:lnTo>
                  <a:lnTo>
                    <a:pt x="5735" y="1275"/>
                  </a:lnTo>
                  <a:cubicBezTo>
                    <a:pt x="5747" y="1279"/>
                    <a:pt x="5757" y="1288"/>
                    <a:pt x="5763" y="1300"/>
                  </a:cubicBezTo>
                  <a:lnTo>
                    <a:pt x="6707" y="3260"/>
                  </a:lnTo>
                  <a:lnTo>
                    <a:pt x="7652" y="5599"/>
                  </a:lnTo>
                  <a:lnTo>
                    <a:pt x="8590" y="7358"/>
                  </a:lnTo>
                  <a:lnTo>
                    <a:pt x="9532" y="8891"/>
                  </a:lnTo>
                  <a:lnTo>
                    <a:pt x="9483" y="8868"/>
                  </a:lnTo>
                  <a:lnTo>
                    <a:pt x="10427" y="8744"/>
                  </a:lnTo>
                  <a:cubicBezTo>
                    <a:pt x="10433" y="8743"/>
                    <a:pt x="10438" y="8743"/>
                    <a:pt x="10444" y="8745"/>
                  </a:cubicBezTo>
                  <a:lnTo>
                    <a:pt x="11388" y="8941"/>
                  </a:lnTo>
                  <a:cubicBezTo>
                    <a:pt x="11392" y="8941"/>
                    <a:pt x="11397" y="8943"/>
                    <a:pt x="11401" y="8945"/>
                  </a:cubicBezTo>
                  <a:lnTo>
                    <a:pt x="12345" y="9445"/>
                  </a:lnTo>
                  <a:lnTo>
                    <a:pt x="12310" y="9441"/>
                  </a:lnTo>
                  <a:lnTo>
                    <a:pt x="13254" y="9225"/>
                  </a:lnTo>
                  <a:cubicBezTo>
                    <a:pt x="13272" y="9221"/>
                    <a:pt x="13290" y="9226"/>
                    <a:pt x="13302" y="9239"/>
                  </a:cubicBezTo>
                  <a:lnTo>
                    <a:pt x="14242" y="10239"/>
                  </a:lnTo>
                  <a:lnTo>
                    <a:pt x="14229" y="10229"/>
                  </a:lnTo>
                  <a:lnTo>
                    <a:pt x="15173" y="10729"/>
                  </a:lnTo>
                  <a:lnTo>
                    <a:pt x="16114" y="11160"/>
                  </a:lnTo>
                  <a:lnTo>
                    <a:pt x="16104" y="11157"/>
                  </a:lnTo>
                  <a:lnTo>
                    <a:pt x="17048" y="11369"/>
                  </a:lnTo>
                  <a:lnTo>
                    <a:pt x="17041" y="11368"/>
                  </a:lnTo>
                  <a:lnTo>
                    <a:pt x="17985" y="11440"/>
                  </a:lnTo>
                  <a:cubicBezTo>
                    <a:pt x="18013" y="11442"/>
                    <a:pt x="18033" y="11466"/>
                    <a:pt x="18031" y="11493"/>
                  </a:cubicBezTo>
                  <a:cubicBezTo>
                    <a:pt x="18029" y="11521"/>
                    <a:pt x="18005" y="11541"/>
                    <a:pt x="17978" y="11539"/>
                  </a:cubicBezTo>
                  <a:lnTo>
                    <a:pt x="17034" y="11467"/>
                  </a:lnTo>
                  <a:cubicBezTo>
                    <a:pt x="17031" y="11467"/>
                    <a:pt x="17029" y="11467"/>
                    <a:pt x="17027" y="11466"/>
                  </a:cubicBezTo>
                  <a:lnTo>
                    <a:pt x="16083" y="11254"/>
                  </a:lnTo>
                  <a:cubicBezTo>
                    <a:pt x="16079" y="11253"/>
                    <a:pt x="16076" y="11252"/>
                    <a:pt x="16073" y="11251"/>
                  </a:cubicBezTo>
                  <a:lnTo>
                    <a:pt x="15126" y="10818"/>
                  </a:lnTo>
                  <a:lnTo>
                    <a:pt x="14182" y="10318"/>
                  </a:lnTo>
                  <a:cubicBezTo>
                    <a:pt x="14177" y="10315"/>
                    <a:pt x="14173" y="10312"/>
                    <a:pt x="14169" y="10308"/>
                  </a:cubicBezTo>
                  <a:lnTo>
                    <a:pt x="13229" y="9308"/>
                  </a:lnTo>
                  <a:lnTo>
                    <a:pt x="13277" y="9322"/>
                  </a:lnTo>
                  <a:lnTo>
                    <a:pt x="12333" y="9538"/>
                  </a:lnTo>
                  <a:cubicBezTo>
                    <a:pt x="12321" y="9541"/>
                    <a:pt x="12309" y="9539"/>
                    <a:pt x="12298" y="9534"/>
                  </a:cubicBezTo>
                  <a:lnTo>
                    <a:pt x="11354" y="9034"/>
                  </a:lnTo>
                  <a:lnTo>
                    <a:pt x="11367" y="9038"/>
                  </a:lnTo>
                  <a:lnTo>
                    <a:pt x="10423" y="8842"/>
                  </a:lnTo>
                  <a:lnTo>
                    <a:pt x="10440" y="8843"/>
                  </a:lnTo>
                  <a:lnTo>
                    <a:pt x="9496" y="8967"/>
                  </a:lnTo>
                  <a:cubicBezTo>
                    <a:pt x="9476" y="8970"/>
                    <a:pt x="9457" y="8960"/>
                    <a:pt x="9447" y="8944"/>
                  </a:cubicBezTo>
                  <a:lnTo>
                    <a:pt x="8501" y="7405"/>
                  </a:lnTo>
                  <a:lnTo>
                    <a:pt x="7559" y="5636"/>
                  </a:lnTo>
                  <a:lnTo>
                    <a:pt x="6616" y="3303"/>
                  </a:lnTo>
                  <a:lnTo>
                    <a:pt x="5672" y="1343"/>
                  </a:lnTo>
                  <a:lnTo>
                    <a:pt x="5700" y="1368"/>
                  </a:lnTo>
                  <a:lnTo>
                    <a:pt x="4756" y="1020"/>
                  </a:lnTo>
                  <a:cubicBezTo>
                    <a:pt x="4750" y="1018"/>
                    <a:pt x="4744" y="1014"/>
                    <a:pt x="4739" y="1009"/>
                  </a:cubicBezTo>
                  <a:lnTo>
                    <a:pt x="3795" y="89"/>
                  </a:lnTo>
                  <a:lnTo>
                    <a:pt x="3845" y="101"/>
                  </a:lnTo>
                  <a:lnTo>
                    <a:pt x="2905" y="401"/>
                  </a:lnTo>
                  <a:cubicBezTo>
                    <a:pt x="2896" y="404"/>
                    <a:pt x="2887" y="404"/>
                    <a:pt x="2878" y="402"/>
                  </a:cubicBezTo>
                  <a:lnTo>
                    <a:pt x="1934" y="174"/>
                  </a:lnTo>
                  <a:lnTo>
                    <a:pt x="1978" y="163"/>
                  </a:lnTo>
                  <a:lnTo>
                    <a:pt x="1034" y="983"/>
                  </a:lnTo>
                  <a:cubicBezTo>
                    <a:pt x="1018" y="997"/>
                    <a:pt x="995" y="999"/>
                    <a:pt x="977" y="989"/>
                  </a:cubicBezTo>
                  <a:lnTo>
                    <a:pt x="33" y="453"/>
                  </a:lnTo>
                  <a:cubicBezTo>
                    <a:pt x="9" y="439"/>
                    <a:pt x="0" y="409"/>
                    <a:pt x="14" y="385"/>
                  </a:cubicBezTo>
                  <a:cubicBezTo>
                    <a:pt x="28" y="361"/>
                    <a:pt x="58" y="352"/>
                    <a:pt x="82" y="366"/>
                  </a:cubicBezTo>
                  <a:close/>
                </a:path>
              </a:pathLst>
            </a:custGeom>
            <a:solidFill>
              <a:srgbClr val="FFFF00"/>
            </a:solidFill>
            <a:ln w="1588" cap="flat">
              <a:solidFill>
                <a:srgbClr val="FFFF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nvGrpSpPr>
            <p:cNvPr id="288" name="Group 287"/>
            <p:cNvGrpSpPr/>
            <p:nvPr/>
          </p:nvGrpSpPr>
          <p:grpSpPr>
            <a:xfrm>
              <a:off x="1441453" y="1190625"/>
              <a:ext cx="6945320" cy="4495790"/>
              <a:chOff x="1441453" y="1190625"/>
              <a:chExt cx="6945320" cy="4495790"/>
            </a:xfrm>
          </p:grpSpPr>
          <p:sp>
            <p:nvSpPr>
              <p:cNvPr id="68706" name="Freeform 60"/>
              <p:cNvSpPr>
                <a:spLocks/>
              </p:cNvSpPr>
              <p:nvPr/>
            </p:nvSpPr>
            <p:spPr bwMode="auto">
              <a:xfrm>
                <a:off x="1441453" y="1327150"/>
                <a:ext cx="115888" cy="117475"/>
              </a:xfrm>
              <a:custGeom>
                <a:avLst/>
                <a:gdLst>
                  <a:gd name="T0" fmla="*/ 36 w 73"/>
                  <a:gd name="T1" fmla="*/ 1 h 74"/>
                  <a:gd name="T2" fmla="*/ 36 w 73"/>
                  <a:gd name="T3" fmla="*/ 0 h 74"/>
                  <a:gd name="T4" fmla="*/ 36 w 73"/>
                  <a:gd name="T5" fmla="*/ 1 h 74"/>
                  <a:gd name="T6" fmla="*/ 72 w 73"/>
                  <a:gd name="T7" fmla="*/ 37 h 74"/>
                  <a:gd name="T8" fmla="*/ 73 w 73"/>
                  <a:gd name="T9" fmla="*/ 37 h 74"/>
                  <a:gd name="T10" fmla="*/ 72 w 73"/>
                  <a:gd name="T11" fmla="*/ 37 h 74"/>
                  <a:gd name="T12" fmla="*/ 36 w 73"/>
                  <a:gd name="T13" fmla="*/ 73 h 74"/>
                  <a:gd name="T14" fmla="*/ 36 w 73"/>
                  <a:gd name="T15" fmla="*/ 74 h 74"/>
                  <a:gd name="T16" fmla="*/ 36 w 73"/>
                  <a:gd name="T17" fmla="*/ 73 h 74"/>
                  <a:gd name="T18" fmla="*/ 0 w 73"/>
                  <a:gd name="T19" fmla="*/ 37 h 74"/>
                  <a:gd name="T20" fmla="*/ 0 w 73"/>
                  <a:gd name="T21" fmla="*/ 37 h 74"/>
                  <a:gd name="T22" fmla="*/ 0 w 73"/>
                  <a:gd name="T23" fmla="*/ 37 h 74"/>
                  <a:gd name="T24" fmla="*/ 36 w 73"/>
                  <a:gd name="T25"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4">
                    <a:moveTo>
                      <a:pt x="36" y="1"/>
                    </a:moveTo>
                    <a:lnTo>
                      <a:pt x="36" y="0"/>
                    </a:lnTo>
                    <a:lnTo>
                      <a:pt x="36" y="1"/>
                    </a:lnTo>
                    <a:lnTo>
                      <a:pt x="72" y="37"/>
                    </a:lnTo>
                    <a:lnTo>
                      <a:pt x="73" y="37"/>
                    </a:lnTo>
                    <a:lnTo>
                      <a:pt x="72" y="37"/>
                    </a:lnTo>
                    <a:lnTo>
                      <a:pt x="36" y="73"/>
                    </a:lnTo>
                    <a:lnTo>
                      <a:pt x="36" y="74"/>
                    </a:lnTo>
                    <a:lnTo>
                      <a:pt x="36" y="73"/>
                    </a:lnTo>
                    <a:lnTo>
                      <a:pt x="0" y="37"/>
                    </a:lnTo>
                    <a:lnTo>
                      <a:pt x="0" y="37"/>
                    </a:lnTo>
                    <a:lnTo>
                      <a:pt x="0" y="37"/>
                    </a:lnTo>
                    <a:lnTo>
                      <a:pt x="36" y="1"/>
                    </a:lnTo>
                    <a:close/>
                  </a:path>
                </a:pathLst>
              </a:custGeom>
              <a:solidFill>
                <a:srgbClr val="FFFF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08" name="Freeform 62"/>
              <p:cNvSpPr>
                <a:spLocks/>
              </p:cNvSpPr>
              <p:nvPr/>
            </p:nvSpPr>
            <p:spPr bwMode="auto">
              <a:xfrm>
                <a:off x="1800228" y="1533525"/>
                <a:ext cx="115888" cy="115887"/>
              </a:xfrm>
              <a:custGeom>
                <a:avLst/>
                <a:gdLst>
                  <a:gd name="T0" fmla="*/ 37 w 73"/>
                  <a:gd name="T1" fmla="*/ 0 h 73"/>
                  <a:gd name="T2" fmla="*/ 37 w 73"/>
                  <a:gd name="T3" fmla="*/ 0 h 73"/>
                  <a:gd name="T4" fmla="*/ 37 w 73"/>
                  <a:gd name="T5" fmla="*/ 0 h 73"/>
                  <a:gd name="T6" fmla="*/ 73 w 73"/>
                  <a:gd name="T7" fmla="*/ 36 h 73"/>
                  <a:gd name="T8" fmla="*/ 73 w 73"/>
                  <a:gd name="T9" fmla="*/ 36 h 73"/>
                  <a:gd name="T10" fmla="*/ 73 w 73"/>
                  <a:gd name="T11" fmla="*/ 36 h 73"/>
                  <a:gd name="T12" fmla="*/ 37 w 73"/>
                  <a:gd name="T13" fmla="*/ 72 h 73"/>
                  <a:gd name="T14" fmla="*/ 37 w 73"/>
                  <a:gd name="T15" fmla="*/ 73 h 73"/>
                  <a:gd name="T16" fmla="*/ 37 w 73"/>
                  <a:gd name="T17" fmla="*/ 72 h 73"/>
                  <a:gd name="T18" fmla="*/ 1 w 73"/>
                  <a:gd name="T19" fmla="*/ 36 h 73"/>
                  <a:gd name="T20" fmla="*/ 0 w 73"/>
                  <a:gd name="T21" fmla="*/ 36 h 73"/>
                  <a:gd name="T22" fmla="*/ 1 w 73"/>
                  <a:gd name="T23" fmla="*/ 36 h 73"/>
                  <a:gd name="T24" fmla="*/ 37 w 73"/>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3">
                    <a:moveTo>
                      <a:pt x="37" y="0"/>
                    </a:moveTo>
                    <a:lnTo>
                      <a:pt x="37" y="0"/>
                    </a:lnTo>
                    <a:lnTo>
                      <a:pt x="37" y="0"/>
                    </a:lnTo>
                    <a:lnTo>
                      <a:pt x="73" y="36"/>
                    </a:lnTo>
                    <a:lnTo>
                      <a:pt x="73" y="36"/>
                    </a:lnTo>
                    <a:lnTo>
                      <a:pt x="73" y="36"/>
                    </a:lnTo>
                    <a:lnTo>
                      <a:pt x="37" y="72"/>
                    </a:lnTo>
                    <a:lnTo>
                      <a:pt x="37" y="73"/>
                    </a:lnTo>
                    <a:lnTo>
                      <a:pt x="37" y="72"/>
                    </a:lnTo>
                    <a:lnTo>
                      <a:pt x="1" y="36"/>
                    </a:lnTo>
                    <a:lnTo>
                      <a:pt x="0" y="36"/>
                    </a:lnTo>
                    <a:lnTo>
                      <a:pt x="1" y="36"/>
                    </a:lnTo>
                    <a:lnTo>
                      <a:pt x="37" y="0"/>
                    </a:lnTo>
                    <a:close/>
                  </a:path>
                </a:pathLst>
              </a:custGeom>
              <a:solidFill>
                <a:srgbClr val="FFFF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68710" name="Freeform 64"/>
              <p:cNvSpPr>
                <a:spLocks/>
              </p:cNvSpPr>
              <p:nvPr/>
            </p:nvSpPr>
            <p:spPr bwMode="auto">
              <a:xfrm>
                <a:off x="2160591" y="1219200"/>
                <a:ext cx="115888" cy="115887"/>
              </a:xfrm>
              <a:custGeom>
                <a:avLst/>
                <a:gdLst>
                  <a:gd name="T0" fmla="*/ 36 w 73"/>
                  <a:gd name="T1" fmla="*/ 0 h 73"/>
                  <a:gd name="T2" fmla="*/ 36 w 73"/>
                  <a:gd name="T3" fmla="*/ 0 h 73"/>
                  <a:gd name="T4" fmla="*/ 36 w 73"/>
                  <a:gd name="T5" fmla="*/ 0 h 73"/>
                  <a:gd name="T6" fmla="*/ 72 w 73"/>
                  <a:gd name="T7" fmla="*/ 36 h 73"/>
                  <a:gd name="T8" fmla="*/ 73 w 73"/>
                  <a:gd name="T9" fmla="*/ 36 h 73"/>
                  <a:gd name="T10" fmla="*/ 72 w 73"/>
                  <a:gd name="T11" fmla="*/ 36 h 73"/>
                  <a:gd name="T12" fmla="*/ 36 w 73"/>
                  <a:gd name="T13" fmla="*/ 73 h 73"/>
                  <a:gd name="T14" fmla="*/ 36 w 73"/>
                  <a:gd name="T15" fmla="*/ 73 h 73"/>
                  <a:gd name="T16" fmla="*/ 36 w 73"/>
                  <a:gd name="T17" fmla="*/ 73 h 73"/>
                  <a:gd name="T18" fmla="*/ 0 w 73"/>
                  <a:gd name="T19" fmla="*/ 36 h 73"/>
                  <a:gd name="T20" fmla="*/ 0 w 73"/>
                  <a:gd name="T21" fmla="*/ 36 h 73"/>
                  <a:gd name="T22" fmla="*/ 0 w 73"/>
                  <a:gd name="T23" fmla="*/ 36 h 73"/>
                  <a:gd name="T24" fmla="*/ 36 w 73"/>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3">
                    <a:moveTo>
                      <a:pt x="36" y="0"/>
                    </a:moveTo>
                    <a:lnTo>
                      <a:pt x="36" y="0"/>
                    </a:lnTo>
                    <a:lnTo>
                      <a:pt x="36" y="0"/>
                    </a:lnTo>
                    <a:lnTo>
                      <a:pt x="72" y="36"/>
                    </a:lnTo>
                    <a:lnTo>
                      <a:pt x="73" y="36"/>
                    </a:lnTo>
                    <a:lnTo>
                      <a:pt x="72" y="36"/>
                    </a:lnTo>
                    <a:lnTo>
                      <a:pt x="36" y="73"/>
                    </a:lnTo>
                    <a:lnTo>
                      <a:pt x="36" y="73"/>
                    </a:lnTo>
                    <a:lnTo>
                      <a:pt x="36" y="73"/>
                    </a:lnTo>
                    <a:lnTo>
                      <a:pt x="0" y="36"/>
                    </a:lnTo>
                    <a:lnTo>
                      <a:pt x="0" y="36"/>
                    </a:lnTo>
                    <a:lnTo>
                      <a:pt x="0" y="36"/>
                    </a:lnTo>
                    <a:lnTo>
                      <a:pt x="36" y="0"/>
                    </a:lnTo>
                    <a:close/>
                  </a:path>
                </a:pathLst>
              </a:custGeom>
              <a:solidFill>
                <a:srgbClr val="FFFF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11" name="Freeform 65"/>
              <p:cNvSpPr>
                <a:spLocks/>
              </p:cNvSpPr>
              <p:nvPr/>
            </p:nvSpPr>
            <p:spPr bwMode="auto">
              <a:xfrm>
                <a:off x="2519367" y="1306513"/>
                <a:ext cx="115888" cy="115887"/>
              </a:xfrm>
              <a:custGeom>
                <a:avLst/>
                <a:gdLst>
                  <a:gd name="T0" fmla="*/ 37 w 73"/>
                  <a:gd name="T1" fmla="*/ 0 h 73"/>
                  <a:gd name="T2" fmla="*/ 37 w 73"/>
                  <a:gd name="T3" fmla="*/ 0 h 73"/>
                  <a:gd name="T4" fmla="*/ 37 w 73"/>
                  <a:gd name="T5" fmla="*/ 0 h 73"/>
                  <a:gd name="T6" fmla="*/ 73 w 73"/>
                  <a:gd name="T7" fmla="*/ 36 h 73"/>
                  <a:gd name="T8" fmla="*/ 73 w 73"/>
                  <a:gd name="T9" fmla="*/ 36 h 73"/>
                  <a:gd name="T10" fmla="*/ 73 w 73"/>
                  <a:gd name="T11" fmla="*/ 36 h 73"/>
                  <a:gd name="T12" fmla="*/ 37 w 73"/>
                  <a:gd name="T13" fmla="*/ 73 h 73"/>
                  <a:gd name="T14" fmla="*/ 37 w 73"/>
                  <a:gd name="T15" fmla="*/ 73 h 73"/>
                  <a:gd name="T16" fmla="*/ 37 w 73"/>
                  <a:gd name="T17" fmla="*/ 73 h 73"/>
                  <a:gd name="T18" fmla="*/ 1 w 73"/>
                  <a:gd name="T19" fmla="*/ 36 h 73"/>
                  <a:gd name="T20" fmla="*/ 0 w 73"/>
                  <a:gd name="T21" fmla="*/ 36 h 73"/>
                  <a:gd name="T22" fmla="*/ 1 w 73"/>
                  <a:gd name="T23" fmla="*/ 36 h 73"/>
                  <a:gd name="T24" fmla="*/ 37 w 73"/>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3">
                    <a:moveTo>
                      <a:pt x="37" y="0"/>
                    </a:moveTo>
                    <a:lnTo>
                      <a:pt x="37" y="0"/>
                    </a:lnTo>
                    <a:lnTo>
                      <a:pt x="37" y="0"/>
                    </a:lnTo>
                    <a:lnTo>
                      <a:pt x="73" y="36"/>
                    </a:lnTo>
                    <a:lnTo>
                      <a:pt x="73" y="36"/>
                    </a:lnTo>
                    <a:lnTo>
                      <a:pt x="73" y="36"/>
                    </a:lnTo>
                    <a:lnTo>
                      <a:pt x="37" y="73"/>
                    </a:lnTo>
                    <a:lnTo>
                      <a:pt x="37" y="73"/>
                    </a:lnTo>
                    <a:lnTo>
                      <a:pt x="37" y="73"/>
                    </a:lnTo>
                    <a:lnTo>
                      <a:pt x="1" y="36"/>
                    </a:lnTo>
                    <a:lnTo>
                      <a:pt x="0" y="36"/>
                    </a:lnTo>
                    <a:lnTo>
                      <a:pt x="1" y="36"/>
                    </a:lnTo>
                    <a:lnTo>
                      <a:pt x="37" y="0"/>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13" name="Freeform 67"/>
              <p:cNvSpPr>
                <a:spLocks/>
              </p:cNvSpPr>
              <p:nvPr/>
            </p:nvSpPr>
            <p:spPr bwMode="auto">
              <a:xfrm>
                <a:off x="2878142" y="1190625"/>
                <a:ext cx="115888" cy="117475"/>
              </a:xfrm>
              <a:custGeom>
                <a:avLst/>
                <a:gdLst>
                  <a:gd name="T0" fmla="*/ 36 w 73"/>
                  <a:gd name="T1" fmla="*/ 1 h 74"/>
                  <a:gd name="T2" fmla="*/ 36 w 73"/>
                  <a:gd name="T3" fmla="*/ 0 h 74"/>
                  <a:gd name="T4" fmla="*/ 36 w 73"/>
                  <a:gd name="T5" fmla="*/ 1 h 74"/>
                  <a:gd name="T6" fmla="*/ 72 w 73"/>
                  <a:gd name="T7" fmla="*/ 37 h 74"/>
                  <a:gd name="T8" fmla="*/ 73 w 73"/>
                  <a:gd name="T9" fmla="*/ 37 h 74"/>
                  <a:gd name="T10" fmla="*/ 72 w 73"/>
                  <a:gd name="T11" fmla="*/ 37 h 74"/>
                  <a:gd name="T12" fmla="*/ 36 w 73"/>
                  <a:gd name="T13" fmla="*/ 73 h 74"/>
                  <a:gd name="T14" fmla="*/ 36 w 73"/>
                  <a:gd name="T15" fmla="*/ 74 h 74"/>
                  <a:gd name="T16" fmla="*/ 36 w 73"/>
                  <a:gd name="T17" fmla="*/ 73 h 74"/>
                  <a:gd name="T18" fmla="*/ 0 w 73"/>
                  <a:gd name="T19" fmla="*/ 37 h 74"/>
                  <a:gd name="T20" fmla="*/ 0 w 73"/>
                  <a:gd name="T21" fmla="*/ 37 h 74"/>
                  <a:gd name="T22" fmla="*/ 0 w 73"/>
                  <a:gd name="T23" fmla="*/ 37 h 74"/>
                  <a:gd name="T24" fmla="*/ 36 w 73"/>
                  <a:gd name="T25"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4">
                    <a:moveTo>
                      <a:pt x="36" y="1"/>
                    </a:moveTo>
                    <a:lnTo>
                      <a:pt x="36" y="0"/>
                    </a:lnTo>
                    <a:lnTo>
                      <a:pt x="36" y="1"/>
                    </a:lnTo>
                    <a:lnTo>
                      <a:pt x="72" y="37"/>
                    </a:lnTo>
                    <a:lnTo>
                      <a:pt x="73" y="37"/>
                    </a:lnTo>
                    <a:lnTo>
                      <a:pt x="72" y="37"/>
                    </a:lnTo>
                    <a:lnTo>
                      <a:pt x="36" y="73"/>
                    </a:lnTo>
                    <a:lnTo>
                      <a:pt x="36" y="74"/>
                    </a:lnTo>
                    <a:lnTo>
                      <a:pt x="36" y="73"/>
                    </a:lnTo>
                    <a:lnTo>
                      <a:pt x="0" y="37"/>
                    </a:lnTo>
                    <a:lnTo>
                      <a:pt x="0" y="37"/>
                    </a:lnTo>
                    <a:lnTo>
                      <a:pt x="0" y="37"/>
                    </a:lnTo>
                    <a:lnTo>
                      <a:pt x="36" y="1"/>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15" name="Freeform 69"/>
              <p:cNvSpPr>
                <a:spLocks/>
              </p:cNvSpPr>
              <p:nvPr/>
            </p:nvSpPr>
            <p:spPr bwMode="auto">
              <a:xfrm>
                <a:off x="3236918" y="1543049"/>
                <a:ext cx="115888" cy="117475"/>
              </a:xfrm>
              <a:custGeom>
                <a:avLst/>
                <a:gdLst>
                  <a:gd name="T0" fmla="*/ 37 w 73"/>
                  <a:gd name="T1" fmla="*/ 1 h 74"/>
                  <a:gd name="T2" fmla="*/ 37 w 73"/>
                  <a:gd name="T3" fmla="*/ 0 h 74"/>
                  <a:gd name="T4" fmla="*/ 37 w 73"/>
                  <a:gd name="T5" fmla="*/ 1 h 74"/>
                  <a:gd name="T6" fmla="*/ 73 w 73"/>
                  <a:gd name="T7" fmla="*/ 37 h 74"/>
                  <a:gd name="T8" fmla="*/ 73 w 73"/>
                  <a:gd name="T9" fmla="*/ 37 h 74"/>
                  <a:gd name="T10" fmla="*/ 73 w 73"/>
                  <a:gd name="T11" fmla="*/ 37 h 74"/>
                  <a:gd name="T12" fmla="*/ 37 w 73"/>
                  <a:gd name="T13" fmla="*/ 73 h 74"/>
                  <a:gd name="T14" fmla="*/ 37 w 73"/>
                  <a:gd name="T15" fmla="*/ 74 h 74"/>
                  <a:gd name="T16" fmla="*/ 37 w 73"/>
                  <a:gd name="T17" fmla="*/ 73 h 74"/>
                  <a:gd name="T18" fmla="*/ 1 w 73"/>
                  <a:gd name="T19" fmla="*/ 37 h 74"/>
                  <a:gd name="T20" fmla="*/ 0 w 73"/>
                  <a:gd name="T21" fmla="*/ 37 h 74"/>
                  <a:gd name="T22" fmla="*/ 1 w 73"/>
                  <a:gd name="T23" fmla="*/ 37 h 74"/>
                  <a:gd name="T24" fmla="*/ 37 w 73"/>
                  <a:gd name="T25"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4">
                    <a:moveTo>
                      <a:pt x="37" y="1"/>
                    </a:moveTo>
                    <a:lnTo>
                      <a:pt x="37" y="0"/>
                    </a:lnTo>
                    <a:lnTo>
                      <a:pt x="37" y="1"/>
                    </a:lnTo>
                    <a:lnTo>
                      <a:pt x="73" y="37"/>
                    </a:lnTo>
                    <a:lnTo>
                      <a:pt x="73" y="37"/>
                    </a:lnTo>
                    <a:lnTo>
                      <a:pt x="73" y="37"/>
                    </a:lnTo>
                    <a:lnTo>
                      <a:pt x="37" y="73"/>
                    </a:lnTo>
                    <a:lnTo>
                      <a:pt x="37" y="74"/>
                    </a:lnTo>
                    <a:lnTo>
                      <a:pt x="37" y="73"/>
                    </a:lnTo>
                    <a:lnTo>
                      <a:pt x="1" y="37"/>
                    </a:lnTo>
                    <a:lnTo>
                      <a:pt x="0" y="37"/>
                    </a:lnTo>
                    <a:lnTo>
                      <a:pt x="1" y="37"/>
                    </a:lnTo>
                    <a:lnTo>
                      <a:pt x="37" y="1"/>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17" name="Freeform 71"/>
              <p:cNvSpPr>
                <a:spLocks/>
              </p:cNvSpPr>
              <p:nvPr/>
            </p:nvSpPr>
            <p:spPr bwMode="auto">
              <a:xfrm>
                <a:off x="3597280" y="1676399"/>
                <a:ext cx="115888" cy="117475"/>
              </a:xfrm>
              <a:custGeom>
                <a:avLst/>
                <a:gdLst>
                  <a:gd name="T0" fmla="*/ 37 w 73"/>
                  <a:gd name="T1" fmla="*/ 1 h 74"/>
                  <a:gd name="T2" fmla="*/ 37 w 73"/>
                  <a:gd name="T3" fmla="*/ 0 h 74"/>
                  <a:gd name="T4" fmla="*/ 37 w 73"/>
                  <a:gd name="T5" fmla="*/ 1 h 74"/>
                  <a:gd name="T6" fmla="*/ 73 w 73"/>
                  <a:gd name="T7" fmla="*/ 37 h 74"/>
                  <a:gd name="T8" fmla="*/ 73 w 73"/>
                  <a:gd name="T9" fmla="*/ 37 h 74"/>
                  <a:gd name="T10" fmla="*/ 73 w 73"/>
                  <a:gd name="T11" fmla="*/ 37 h 74"/>
                  <a:gd name="T12" fmla="*/ 37 w 73"/>
                  <a:gd name="T13" fmla="*/ 73 h 74"/>
                  <a:gd name="T14" fmla="*/ 37 w 73"/>
                  <a:gd name="T15" fmla="*/ 74 h 74"/>
                  <a:gd name="T16" fmla="*/ 37 w 73"/>
                  <a:gd name="T17" fmla="*/ 73 h 74"/>
                  <a:gd name="T18" fmla="*/ 1 w 73"/>
                  <a:gd name="T19" fmla="*/ 37 h 74"/>
                  <a:gd name="T20" fmla="*/ 0 w 73"/>
                  <a:gd name="T21" fmla="*/ 37 h 74"/>
                  <a:gd name="T22" fmla="*/ 1 w 73"/>
                  <a:gd name="T23" fmla="*/ 37 h 74"/>
                  <a:gd name="T24" fmla="*/ 37 w 73"/>
                  <a:gd name="T25"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4">
                    <a:moveTo>
                      <a:pt x="37" y="1"/>
                    </a:moveTo>
                    <a:lnTo>
                      <a:pt x="37" y="0"/>
                    </a:lnTo>
                    <a:lnTo>
                      <a:pt x="37" y="1"/>
                    </a:lnTo>
                    <a:lnTo>
                      <a:pt x="73" y="37"/>
                    </a:lnTo>
                    <a:lnTo>
                      <a:pt x="73" y="37"/>
                    </a:lnTo>
                    <a:lnTo>
                      <a:pt x="73" y="37"/>
                    </a:lnTo>
                    <a:lnTo>
                      <a:pt x="37" y="73"/>
                    </a:lnTo>
                    <a:lnTo>
                      <a:pt x="37" y="74"/>
                    </a:lnTo>
                    <a:lnTo>
                      <a:pt x="37" y="73"/>
                    </a:lnTo>
                    <a:lnTo>
                      <a:pt x="1" y="37"/>
                    </a:lnTo>
                    <a:lnTo>
                      <a:pt x="0" y="37"/>
                    </a:lnTo>
                    <a:lnTo>
                      <a:pt x="1" y="37"/>
                    </a:lnTo>
                    <a:lnTo>
                      <a:pt x="37" y="1"/>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19" name="Freeform 73"/>
              <p:cNvSpPr>
                <a:spLocks/>
              </p:cNvSpPr>
              <p:nvPr/>
            </p:nvSpPr>
            <p:spPr bwMode="auto">
              <a:xfrm>
                <a:off x="3957643" y="2427285"/>
                <a:ext cx="115888" cy="115887"/>
              </a:xfrm>
              <a:custGeom>
                <a:avLst/>
                <a:gdLst>
                  <a:gd name="T0" fmla="*/ 36 w 73"/>
                  <a:gd name="T1" fmla="*/ 0 h 73"/>
                  <a:gd name="T2" fmla="*/ 36 w 73"/>
                  <a:gd name="T3" fmla="*/ 0 h 73"/>
                  <a:gd name="T4" fmla="*/ 36 w 73"/>
                  <a:gd name="T5" fmla="*/ 0 h 73"/>
                  <a:gd name="T6" fmla="*/ 72 w 73"/>
                  <a:gd name="T7" fmla="*/ 37 h 73"/>
                  <a:gd name="T8" fmla="*/ 73 w 73"/>
                  <a:gd name="T9" fmla="*/ 37 h 73"/>
                  <a:gd name="T10" fmla="*/ 72 w 73"/>
                  <a:gd name="T11" fmla="*/ 37 h 73"/>
                  <a:gd name="T12" fmla="*/ 36 w 73"/>
                  <a:gd name="T13" fmla="*/ 73 h 73"/>
                  <a:gd name="T14" fmla="*/ 36 w 73"/>
                  <a:gd name="T15" fmla="*/ 73 h 73"/>
                  <a:gd name="T16" fmla="*/ 36 w 73"/>
                  <a:gd name="T17" fmla="*/ 73 h 73"/>
                  <a:gd name="T18" fmla="*/ 0 w 73"/>
                  <a:gd name="T19" fmla="*/ 37 h 73"/>
                  <a:gd name="T20" fmla="*/ 0 w 73"/>
                  <a:gd name="T21" fmla="*/ 37 h 73"/>
                  <a:gd name="T22" fmla="*/ 0 w 73"/>
                  <a:gd name="T23" fmla="*/ 37 h 73"/>
                  <a:gd name="T24" fmla="*/ 36 w 73"/>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3">
                    <a:moveTo>
                      <a:pt x="36" y="0"/>
                    </a:moveTo>
                    <a:lnTo>
                      <a:pt x="36" y="0"/>
                    </a:lnTo>
                    <a:lnTo>
                      <a:pt x="36" y="0"/>
                    </a:lnTo>
                    <a:lnTo>
                      <a:pt x="72" y="37"/>
                    </a:lnTo>
                    <a:lnTo>
                      <a:pt x="73" y="37"/>
                    </a:lnTo>
                    <a:lnTo>
                      <a:pt x="72" y="37"/>
                    </a:lnTo>
                    <a:lnTo>
                      <a:pt x="36" y="73"/>
                    </a:lnTo>
                    <a:lnTo>
                      <a:pt x="36" y="73"/>
                    </a:lnTo>
                    <a:lnTo>
                      <a:pt x="36" y="73"/>
                    </a:lnTo>
                    <a:lnTo>
                      <a:pt x="0" y="37"/>
                    </a:lnTo>
                    <a:lnTo>
                      <a:pt x="0" y="37"/>
                    </a:lnTo>
                    <a:lnTo>
                      <a:pt x="0" y="37"/>
                    </a:lnTo>
                    <a:lnTo>
                      <a:pt x="36" y="0"/>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21" name="Freeform 75"/>
              <p:cNvSpPr>
                <a:spLocks/>
              </p:cNvSpPr>
              <p:nvPr/>
            </p:nvSpPr>
            <p:spPr bwMode="auto">
              <a:xfrm>
                <a:off x="4316419" y="3321045"/>
                <a:ext cx="115888" cy="117475"/>
              </a:xfrm>
              <a:custGeom>
                <a:avLst/>
                <a:gdLst>
                  <a:gd name="T0" fmla="*/ 37 w 73"/>
                  <a:gd name="T1" fmla="*/ 1 h 74"/>
                  <a:gd name="T2" fmla="*/ 37 w 73"/>
                  <a:gd name="T3" fmla="*/ 0 h 74"/>
                  <a:gd name="T4" fmla="*/ 37 w 73"/>
                  <a:gd name="T5" fmla="*/ 1 h 74"/>
                  <a:gd name="T6" fmla="*/ 73 w 73"/>
                  <a:gd name="T7" fmla="*/ 37 h 74"/>
                  <a:gd name="T8" fmla="*/ 73 w 73"/>
                  <a:gd name="T9" fmla="*/ 37 h 74"/>
                  <a:gd name="T10" fmla="*/ 73 w 73"/>
                  <a:gd name="T11" fmla="*/ 37 h 74"/>
                  <a:gd name="T12" fmla="*/ 37 w 73"/>
                  <a:gd name="T13" fmla="*/ 73 h 74"/>
                  <a:gd name="T14" fmla="*/ 37 w 73"/>
                  <a:gd name="T15" fmla="*/ 74 h 74"/>
                  <a:gd name="T16" fmla="*/ 37 w 73"/>
                  <a:gd name="T17" fmla="*/ 73 h 74"/>
                  <a:gd name="T18" fmla="*/ 1 w 73"/>
                  <a:gd name="T19" fmla="*/ 37 h 74"/>
                  <a:gd name="T20" fmla="*/ 0 w 73"/>
                  <a:gd name="T21" fmla="*/ 37 h 74"/>
                  <a:gd name="T22" fmla="*/ 1 w 73"/>
                  <a:gd name="T23" fmla="*/ 37 h 74"/>
                  <a:gd name="T24" fmla="*/ 37 w 73"/>
                  <a:gd name="T25"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4">
                    <a:moveTo>
                      <a:pt x="37" y="1"/>
                    </a:moveTo>
                    <a:lnTo>
                      <a:pt x="37" y="0"/>
                    </a:lnTo>
                    <a:lnTo>
                      <a:pt x="37" y="1"/>
                    </a:lnTo>
                    <a:lnTo>
                      <a:pt x="73" y="37"/>
                    </a:lnTo>
                    <a:lnTo>
                      <a:pt x="73" y="37"/>
                    </a:lnTo>
                    <a:lnTo>
                      <a:pt x="73" y="37"/>
                    </a:lnTo>
                    <a:lnTo>
                      <a:pt x="37" y="73"/>
                    </a:lnTo>
                    <a:lnTo>
                      <a:pt x="37" y="74"/>
                    </a:lnTo>
                    <a:lnTo>
                      <a:pt x="37" y="73"/>
                    </a:lnTo>
                    <a:lnTo>
                      <a:pt x="1" y="37"/>
                    </a:lnTo>
                    <a:lnTo>
                      <a:pt x="0" y="37"/>
                    </a:lnTo>
                    <a:lnTo>
                      <a:pt x="1" y="37"/>
                    </a:lnTo>
                    <a:lnTo>
                      <a:pt x="37" y="1"/>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23" name="Freeform 77"/>
              <p:cNvSpPr>
                <a:spLocks/>
              </p:cNvSpPr>
              <p:nvPr/>
            </p:nvSpPr>
            <p:spPr bwMode="auto">
              <a:xfrm>
                <a:off x="4675194" y="3997319"/>
                <a:ext cx="115888" cy="115887"/>
              </a:xfrm>
              <a:custGeom>
                <a:avLst/>
                <a:gdLst>
                  <a:gd name="T0" fmla="*/ 36 w 73"/>
                  <a:gd name="T1" fmla="*/ 0 h 73"/>
                  <a:gd name="T2" fmla="*/ 36 w 73"/>
                  <a:gd name="T3" fmla="*/ 0 h 73"/>
                  <a:gd name="T4" fmla="*/ 36 w 73"/>
                  <a:gd name="T5" fmla="*/ 0 h 73"/>
                  <a:gd name="T6" fmla="*/ 72 w 73"/>
                  <a:gd name="T7" fmla="*/ 36 h 73"/>
                  <a:gd name="T8" fmla="*/ 73 w 73"/>
                  <a:gd name="T9" fmla="*/ 36 h 73"/>
                  <a:gd name="T10" fmla="*/ 72 w 73"/>
                  <a:gd name="T11" fmla="*/ 36 h 73"/>
                  <a:gd name="T12" fmla="*/ 36 w 73"/>
                  <a:gd name="T13" fmla="*/ 73 h 73"/>
                  <a:gd name="T14" fmla="*/ 36 w 73"/>
                  <a:gd name="T15" fmla="*/ 73 h 73"/>
                  <a:gd name="T16" fmla="*/ 36 w 73"/>
                  <a:gd name="T17" fmla="*/ 73 h 73"/>
                  <a:gd name="T18" fmla="*/ 0 w 73"/>
                  <a:gd name="T19" fmla="*/ 36 h 73"/>
                  <a:gd name="T20" fmla="*/ 0 w 73"/>
                  <a:gd name="T21" fmla="*/ 36 h 73"/>
                  <a:gd name="T22" fmla="*/ 0 w 73"/>
                  <a:gd name="T23" fmla="*/ 36 h 73"/>
                  <a:gd name="T24" fmla="*/ 36 w 73"/>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3">
                    <a:moveTo>
                      <a:pt x="36" y="0"/>
                    </a:moveTo>
                    <a:lnTo>
                      <a:pt x="36" y="0"/>
                    </a:lnTo>
                    <a:lnTo>
                      <a:pt x="36" y="0"/>
                    </a:lnTo>
                    <a:lnTo>
                      <a:pt x="72" y="36"/>
                    </a:lnTo>
                    <a:lnTo>
                      <a:pt x="73" y="36"/>
                    </a:lnTo>
                    <a:lnTo>
                      <a:pt x="72" y="36"/>
                    </a:lnTo>
                    <a:lnTo>
                      <a:pt x="36" y="73"/>
                    </a:lnTo>
                    <a:lnTo>
                      <a:pt x="36" y="73"/>
                    </a:lnTo>
                    <a:lnTo>
                      <a:pt x="36" y="73"/>
                    </a:lnTo>
                    <a:lnTo>
                      <a:pt x="0" y="36"/>
                    </a:lnTo>
                    <a:lnTo>
                      <a:pt x="0" y="36"/>
                    </a:lnTo>
                    <a:lnTo>
                      <a:pt x="0" y="36"/>
                    </a:lnTo>
                    <a:lnTo>
                      <a:pt x="36" y="0"/>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25" name="Freeform 79"/>
              <p:cNvSpPr>
                <a:spLocks/>
              </p:cNvSpPr>
              <p:nvPr/>
            </p:nvSpPr>
            <p:spPr bwMode="auto">
              <a:xfrm>
                <a:off x="5033969" y="4584692"/>
                <a:ext cx="115888" cy="115887"/>
              </a:xfrm>
              <a:custGeom>
                <a:avLst/>
                <a:gdLst>
                  <a:gd name="T0" fmla="*/ 37 w 73"/>
                  <a:gd name="T1" fmla="*/ 1 h 73"/>
                  <a:gd name="T2" fmla="*/ 37 w 73"/>
                  <a:gd name="T3" fmla="*/ 0 h 73"/>
                  <a:gd name="T4" fmla="*/ 37 w 73"/>
                  <a:gd name="T5" fmla="*/ 1 h 73"/>
                  <a:gd name="T6" fmla="*/ 73 w 73"/>
                  <a:gd name="T7" fmla="*/ 37 h 73"/>
                  <a:gd name="T8" fmla="*/ 73 w 73"/>
                  <a:gd name="T9" fmla="*/ 37 h 73"/>
                  <a:gd name="T10" fmla="*/ 73 w 73"/>
                  <a:gd name="T11" fmla="*/ 37 h 73"/>
                  <a:gd name="T12" fmla="*/ 37 w 73"/>
                  <a:gd name="T13" fmla="*/ 73 h 73"/>
                  <a:gd name="T14" fmla="*/ 37 w 73"/>
                  <a:gd name="T15" fmla="*/ 73 h 73"/>
                  <a:gd name="T16" fmla="*/ 37 w 73"/>
                  <a:gd name="T17" fmla="*/ 73 h 73"/>
                  <a:gd name="T18" fmla="*/ 1 w 73"/>
                  <a:gd name="T19" fmla="*/ 37 h 73"/>
                  <a:gd name="T20" fmla="*/ 0 w 73"/>
                  <a:gd name="T21" fmla="*/ 37 h 73"/>
                  <a:gd name="T22" fmla="*/ 1 w 73"/>
                  <a:gd name="T23" fmla="*/ 37 h 73"/>
                  <a:gd name="T24" fmla="*/ 37 w 73"/>
                  <a:gd name="T25" fmla="*/ 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3">
                    <a:moveTo>
                      <a:pt x="37" y="1"/>
                    </a:moveTo>
                    <a:lnTo>
                      <a:pt x="37" y="0"/>
                    </a:lnTo>
                    <a:lnTo>
                      <a:pt x="37" y="1"/>
                    </a:lnTo>
                    <a:lnTo>
                      <a:pt x="73" y="37"/>
                    </a:lnTo>
                    <a:lnTo>
                      <a:pt x="73" y="37"/>
                    </a:lnTo>
                    <a:lnTo>
                      <a:pt x="73" y="37"/>
                    </a:lnTo>
                    <a:lnTo>
                      <a:pt x="37" y="73"/>
                    </a:lnTo>
                    <a:lnTo>
                      <a:pt x="37" y="73"/>
                    </a:lnTo>
                    <a:lnTo>
                      <a:pt x="37" y="73"/>
                    </a:lnTo>
                    <a:lnTo>
                      <a:pt x="1" y="37"/>
                    </a:lnTo>
                    <a:lnTo>
                      <a:pt x="0" y="37"/>
                    </a:lnTo>
                    <a:lnTo>
                      <a:pt x="1" y="37"/>
                    </a:lnTo>
                    <a:lnTo>
                      <a:pt x="37" y="1"/>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27" name="Freeform 81"/>
              <p:cNvSpPr>
                <a:spLocks/>
              </p:cNvSpPr>
              <p:nvPr/>
            </p:nvSpPr>
            <p:spPr bwMode="auto">
              <a:xfrm>
                <a:off x="5394332" y="4537067"/>
                <a:ext cx="115888" cy="117475"/>
              </a:xfrm>
              <a:custGeom>
                <a:avLst/>
                <a:gdLst>
                  <a:gd name="T0" fmla="*/ 36 w 73"/>
                  <a:gd name="T1" fmla="*/ 1 h 74"/>
                  <a:gd name="T2" fmla="*/ 36 w 73"/>
                  <a:gd name="T3" fmla="*/ 0 h 74"/>
                  <a:gd name="T4" fmla="*/ 36 w 73"/>
                  <a:gd name="T5" fmla="*/ 1 h 74"/>
                  <a:gd name="T6" fmla="*/ 72 w 73"/>
                  <a:gd name="T7" fmla="*/ 37 h 74"/>
                  <a:gd name="T8" fmla="*/ 73 w 73"/>
                  <a:gd name="T9" fmla="*/ 37 h 74"/>
                  <a:gd name="T10" fmla="*/ 72 w 73"/>
                  <a:gd name="T11" fmla="*/ 37 h 74"/>
                  <a:gd name="T12" fmla="*/ 36 w 73"/>
                  <a:gd name="T13" fmla="*/ 73 h 74"/>
                  <a:gd name="T14" fmla="*/ 36 w 73"/>
                  <a:gd name="T15" fmla="*/ 74 h 74"/>
                  <a:gd name="T16" fmla="*/ 36 w 73"/>
                  <a:gd name="T17" fmla="*/ 73 h 74"/>
                  <a:gd name="T18" fmla="*/ 0 w 73"/>
                  <a:gd name="T19" fmla="*/ 37 h 74"/>
                  <a:gd name="T20" fmla="*/ 0 w 73"/>
                  <a:gd name="T21" fmla="*/ 37 h 74"/>
                  <a:gd name="T22" fmla="*/ 0 w 73"/>
                  <a:gd name="T23" fmla="*/ 37 h 74"/>
                  <a:gd name="T24" fmla="*/ 36 w 73"/>
                  <a:gd name="T25"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4">
                    <a:moveTo>
                      <a:pt x="36" y="1"/>
                    </a:moveTo>
                    <a:lnTo>
                      <a:pt x="36" y="0"/>
                    </a:lnTo>
                    <a:lnTo>
                      <a:pt x="36" y="1"/>
                    </a:lnTo>
                    <a:lnTo>
                      <a:pt x="72" y="37"/>
                    </a:lnTo>
                    <a:lnTo>
                      <a:pt x="73" y="37"/>
                    </a:lnTo>
                    <a:lnTo>
                      <a:pt x="72" y="37"/>
                    </a:lnTo>
                    <a:lnTo>
                      <a:pt x="36" y="73"/>
                    </a:lnTo>
                    <a:lnTo>
                      <a:pt x="36" y="74"/>
                    </a:lnTo>
                    <a:lnTo>
                      <a:pt x="36" y="73"/>
                    </a:lnTo>
                    <a:lnTo>
                      <a:pt x="0" y="37"/>
                    </a:lnTo>
                    <a:lnTo>
                      <a:pt x="0" y="37"/>
                    </a:lnTo>
                    <a:lnTo>
                      <a:pt x="0" y="37"/>
                    </a:lnTo>
                    <a:lnTo>
                      <a:pt x="36" y="1"/>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29" name="Freeform 83"/>
              <p:cNvSpPr>
                <a:spLocks/>
              </p:cNvSpPr>
              <p:nvPr/>
            </p:nvSpPr>
            <p:spPr bwMode="auto">
              <a:xfrm>
                <a:off x="5754695" y="4613267"/>
                <a:ext cx="114300" cy="115887"/>
              </a:xfrm>
              <a:custGeom>
                <a:avLst/>
                <a:gdLst>
                  <a:gd name="T0" fmla="*/ 36 w 72"/>
                  <a:gd name="T1" fmla="*/ 0 h 73"/>
                  <a:gd name="T2" fmla="*/ 36 w 72"/>
                  <a:gd name="T3" fmla="*/ 0 h 73"/>
                  <a:gd name="T4" fmla="*/ 36 w 72"/>
                  <a:gd name="T5" fmla="*/ 0 h 73"/>
                  <a:gd name="T6" fmla="*/ 72 w 72"/>
                  <a:gd name="T7" fmla="*/ 36 h 73"/>
                  <a:gd name="T8" fmla="*/ 72 w 72"/>
                  <a:gd name="T9" fmla="*/ 36 h 73"/>
                  <a:gd name="T10" fmla="*/ 72 w 72"/>
                  <a:gd name="T11" fmla="*/ 36 h 73"/>
                  <a:gd name="T12" fmla="*/ 36 w 72"/>
                  <a:gd name="T13" fmla="*/ 72 h 73"/>
                  <a:gd name="T14" fmla="*/ 36 w 72"/>
                  <a:gd name="T15" fmla="*/ 73 h 73"/>
                  <a:gd name="T16" fmla="*/ 36 w 72"/>
                  <a:gd name="T17" fmla="*/ 72 h 73"/>
                  <a:gd name="T18" fmla="*/ 0 w 72"/>
                  <a:gd name="T19" fmla="*/ 36 h 73"/>
                  <a:gd name="T20" fmla="*/ 0 w 72"/>
                  <a:gd name="T21" fmla="*/ 36 h 73"/>
                  <a:gd name="T22" fmla="*/ 0 w 72"/>
                  <a:gd name="T23" fmla="*/ 36 h 73"/>
                  <a:gd name="T24" fmla="*/ 36 w 72"/>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2" h="73">
                    <a:moveTo>
                      <a:pt x="36" y="0"/>
                    </a:moveTo>
                    <a:lnTo>
                      <a:pt x="36" y="0"/>
                    </a:lnTo>
                    <a:lnTo>
                      <a:pt x="36" y="0"/>
                    </a:lnTo>
                    <a:lnTo>
                      <a:pt x="72" y="36"/>
                    </a:lnTo>
                    <a:lnTo>
                      <a:pt x="72" y="36"/>
                    </a:lnTo>
                    <a:lnTo>
                      <a:pt x="72" y="36"/>
                    </a:lnTo>
                    <a:lnTo>
                      <a:pt x="36" y="72"/>
                    </a:lnTo>
                    <a:lnTo>
                      <a:pt x="36" y="73"/>
                    </a:lnTo>
                    <a:lnTo>
                      <a:pt x="36" y="72"/>
                    </a:lnTo>
                    <a:lnTo>
                      <a:pt x="0" y="36"/>
                    </a:lnTo>
                    <a:lnTo>
                      <a:pt x="0" y="36"/>
                    </a:lnTo>
                    <a:lnTo>
                      <a:pt x="0" y="36"/>
                    </a:lnTo>
                    <a:lnTo>
                      <a:pt x="36" y="0"/>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32" name="Freeform 86"/>
              <p:cNvSpPr>
                <a:spLocks/>
              </p:cNvSpPr>
              <p:nvPr/>
            </p:nvSpPr>
            <p:spPr bwMode="auto">
              <a:xfrm>
                <a:off x="6113471" y="4803767"/>
                <a:ext cx="115888" cy="115887"/>
              </a:xfrm>
              <a:custGeom>
                <a:avLst/>
                <a:gdLst>
                  <a:gd name="T0" fmla="*/ 37 w 73"/>
                  <a:gd name="T1" fmla="*/ 1 h 73"/>
                  <a:gd name="T2" fmla="*/ 37 w 73"/>
                  <a:gd name="T3" fmla="*/ 0 h 73"/>
                  <a:gd name="T4" fmla="*/ 37 w 73"/>
                  <a:gd name="T5" fmla="*/ 1 h 73"/>
                  <a:gd name="T6" fmla="*/ 73 w 73"/>
                  <a:gd name="T7" fmla="*/ 37 h 73"/>
                  <a:gd name="T8" fmla="*/ 73 w 73"/>
                  <a:gd name="T9" fmla="*/ 37 h 73"/>
                  <a:gd name="T10" fmla="*/ 73 w 73"/>
                  <a:gd name="T11" fmla="*/ 37 h 73"/>
                  <a:gd name="T12" fmla="*/ 37 w 73"/>
                  <a:gd name="T13" fmla="*/ 73 h 73"/>
                  <a:gd name="T14" fmla="*/ 37 w 73"/>
                  <a:gd name="T15" fmla="*/ 73 h 73"/>
                  <a:gd name="T16" fmla="*/ 37 w 73"/>
                  <a:gd name="T17" fmla="*/ 73 h 73"/>
                  <a:gd name="T18" fmla="*/ 1 w 73"/>
                  <a:gd name="T19" fmla="*/ 37 h 73"/>
                  <a:gd name="T20" fmla="*/ 0 w 73"/>
                  <a:gd name="T21" fmla="*/ 37 h 73"/>
                  <a:gd name="T22" fmla="*/ 1 w 73"/>
                  <a:gd name="T23" fmla="*/ 37 h 73"/>
                  <a:gd name="T24" fmla="*/ 37 w 73"/>
                  <a:gd name="T25" fmla="*/ 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3">
                    <a:moveTo>
                      <a:pt x="37" y="1"/>
                    </a:moveTo>
                    <a:lnTo>
                      <a:pt x="37" y="0"/>
                    </a:lnTo>
                    <a:lnTo>
                      <a:pt x="37" y="1"/>
                    </a:lnTo>
                    <a:lnTo>
                      <a:pt x="73" y="37"/>
                    </a:lnTo>
                    <a:lnTo>
                      <a:pt x="73" y="37"/>
                    </a:lnTo>
                    <a:lnTo>
                      <a:pt x="73" y="37"/>
                    </a:lnTo>
                    <a:lnTo>
                      <a:pt x="37" y="73"/>
                    </a:lnTo>
                    <a:lnTo>
                      <a:pt x="37" y="73"/>
                    </a:lnTo>
                    <a:lnTo>
                      <a:pt x="37" y="73"/>
                    </a:lnTo>
                    <a:lnTo>
                      <a:pt x="1" y="37"/>
                    </a:lnTo>
                    <a:lnTo>
                      <a:pt x="0" y="37"/>
                    </a:lnTo>
                    <a:lnTo>
                      <a:pt x="1" y="37"/>
                    </a:lnTo>
                    <a:lnTo>
                      <a:pt x="37" y="1"/>
                    </a:lnTo>
                    <a:close/>
                  </a:path>
                </a:pathLst>
              </a:custGeom>
              <a:solidFill>
                <a:srgbClr val="FFFF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33" name="Freeform 87"/>
              <p:cNvSpPr>
                <a:spLocks/>
              </p:cNvSpPr>
              <p:nvPr/>
            </p:nvSpPr>
            <p:spPr bwMode="auto">
              <a:xfrm>
                <a:off x="6473833" y="4721217"/>
                <a:ext cx="115888" cy="115887"/>
              </a:xfrm>
              <a:custGeom>
                <a:avLst/>
                <a:gdLst>
                  <a:gd name="T0" fmla="*/ 36 w 73"/>
                  <a:gd name="T1" fmla="*/ 0 h 73"/>
                  <a:gd name="T2" fmla="*/ 36 w 73"/>
                  <a:gd name="T3" fmla="*/ 0 h 73"/>
                  <a:gd name="T4" fmla="*/ 36 w 73"/>
                  <a:gd name="T5" fmla="*/ 0 h 73"/>
                  <a:gd name="T6" fmla="*/ 72 w 73"/>
                  <a:gd name="T7" fmla="*/ 37 h 73"/>
                  <a:gd name="T8" fmla="*/ 73 w 73"/>
                  <a:gd name="T9" fmla="*/ 37 h 73"/>
                  <a:gd name="T10" fmla="*/ 72 w 73"/>
                  <a:gd name="T11" fmla="*/ 37 h 73"/>
                  <a:gd name="T12" fmla="*/ 36 w 73"/>
                  <a:gd name="T13" fmla="*/ 73 h 73"/>
                  <a:gd name="T14" fmla="*/ 36 w 73"/>
                  <a:gd name="T15" fmla="*/ 73 h 73"/>
                  <a:gd name="T16" fmla="*/ 36 w 73"/>
                  <a:gd name="T17" fmla="*/ 73 h 73"/>
                  <a:gd name="T18" fmla="*/ 0 w 73"/>
                  <a:gd name="T19" fmla="*/ 37 h 73"/>
                  <a:gd name="T20" fmla="*/ 0 w 73"/>
                  <a:gd name="T21" fmla="*/ 37 h 73"/>
                  <a:gd name="T22" fmla="*/ 0 w 73"/>
                  <a:gd name="T23" fmla="*/ 37 h 73"/>
                  <a:gd name="T24" fmla="*/ 36 w 73"/>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3">
                    <a:moveTo>
                      <a:pt x="36" y="0"/>
                    </a:moveTo>
                    <a:lnTo>
                      <a:pt x="36" y="0"/>
                    </a:lnTo>
                    <a:lnTo>
                      <a:pt x="36" y="0"/>
                    </a:lnTo>
                    <a:lnTo>
                      <a:pt x="72" y="37"/>
                    </a:lnTo>
                    <a:lnTo>
                      <a:pt x="73" y="37"/>
                    </a:lnTo>
                    <a:lnTo>
                      <a:pt x="72" y="37"/>
                    </a:lnTo>
                    <a:lnTo>
                      <a:pt x="36" y="73"/>
                    </a:lnTo>
                    <a:lnTo>
                      <a:pt x="36" y="73"/>
                    </a:lnTo>
                    <a:lnTo>
                      <a:pt x="36" y="73"/>
                    </a:lnTo>
                    <a:lnTo>
                      <a:pt x="0" y="37"/>
                    </a:lnTo>
                    <a:lnTo>
                      <a:pt x="0" y="37"/>
                    </a:lnTo>
                    <a:lnTo>
                      <a:pt x="0" y="37"/>
                    </a:lnTo>
                    <a:lnTo>
                      <a:pt x="36" y="0"/>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35" name="Freeform 89"/>
              <p:cNvSpPr>
                <a:spLocks/>
              </p:cNvSpPr>
              <p:nvPr/>
            </p:nvSpPr>
            <p:spPr bwMode="auto">
              <a:xfrm>
                <a:off x="6831021" y="5103803"/>
                <a:ext cx="115888" cy="115887"/>
              </a:xfrm>
              <a:custGeom>
                <a:avLst/>
                <a:gdLst>
                  <a:gd name="T0" fmla="*/ 37 w 73"/>
                  <a:gd name="T1" fmla="*/ 1 h 73"/>
                  <a:gd name="T2" fmla="*/ 37 w 73"/>
                  <a:gd name="T3" fmla="*/ 0 h 73"/>
                  <a:gd name="T4" fmla="*/ 37 w 73"/>
                  <a:gd name="T5" fmla="*/ 1 h 73"/>
                  <a:gd name="T6" fmla="*/ 73 w 73"/>
                  <a:gd name="T7" fmla="*/ 37 h 73"/>
                  <a:gd name="T8" fmla="*/ 73 w 73"/>
                  <a:gd name="T9" fmla="*/ 37 h 73"/>
                  <a:gd name="T10" fmla="*/ 73 w 73"/>
                  <a:gd name="T11" fmla="*/ 37 h 73"/>
                  <a:gd name="T12" fmla="*/ 37 w 73"/>
                  <a:gd name="T13" fmla="*/ 73 h 73"/>
                  <a:gd name="T14" fmla="*/ 37 w 73"/>
                  <a:gd name="T15" fmla="*/ 73 h 73"/>
                  <a:gd name="T16" fmla="*/ 37 w 73"/>
                  <a:gd name="T17" fmla="*/ 73 h 73"/>
                  <a:gd name="T18" fmla="*/ 1 w 73"/>
                  <a:gd name="T19" fmla="*/ 37 h 73"/>
                  <a:gd name="T20" fmla="*/ 0 w 73"/>
                  <a:gd name="T21" fmla="*/ 37 h 73"/>
                  <a:gd name="T22" fmla="*/ 1 w 73"/>
                  <a:gd name="T23" fmla="*/ 37 h 73"/>
                  <a:gd name="T24" fmla="*/ 37 w 73"/>
                  <a:gd name="T25" fmla="*/ 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3">
                    <a:moveTo>
                      <a:pt x="37" y="1"/>
                    </a:moveTo>
                    <a:lnTo>
                      <a:pt x="37" y="0"/>
                    </a:lnTo>
                    <a:lnTo>
                      <a:pt x="37" y="1"/>
                    </a:lnTo>
                    <a:lnTo>
                      <a:pt x="73" y="37"/>
                    </a:lnTo>
                    <a:lnTo>
                      <a:pt x="73" y="37"/>
                    </a:lnTo>
                    <a:lnTo>
                      <a:pt x="73" y="37"/>
                    </a:lnTo>
                    <a:lnTo>
                      <a:pt x="37" y="73"/>
                    </a:lnTo>
                    <a:lnTo>
                      <a:pt x="37" y="73"/>
                    </a:lnTo>
                    <a:lnTo>
                      <a:pt x="37" y="73"/>
                    </a:lnTo>
                    <a:lnTo>
                      <a:pt x="1" y="37"/>
                    </a:lnTo>
                    <a:lnTo>
                      <a:pt x="0" y="37"/>
                    </a:lnTo>
                    <a:lnTo>
                      <a:pt x="1" y="37"/>
                    </a:lnTo>
                    <a:lnTo>
                      <a:pt x="37" y="1"/>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37" name="Freeform 91"/>
              <p:cNvSpPr>
                <a:spLocks/>
              </p:cNvSpPr>
              <p:nvPr/>
            </p:nvSpPr>
            <p:spPr bwMode="auto">
              <a:xfrm>
                <a:off x="7191384" y="5295890"/>
                <a:ext cx="115888" cy="115887"/>
              </a:xfrm>
              <a:custGeom>
                <a:avLst/>
                <a:gdLst>
                  <a:gd name="T0" fmla="*/ 36 w 73"/>
                  <a:gd name="T1" fmla="*/ 0 h 73"/>
                  <a:gd name="T2" fmla="*/ 36 w 73"/>
                  <a:gd name="T3" fmla="*/ 0 h 73"/>
                  <a:gd name="T4" fmla="*/ 36 w 73"/>
                  <a:gd name="T5" fmla="*/ 0 h 73"/>
                  <a:gd name="T6" fmla="*/ 72 w 73"/>
                  <a:gd name="T7" fmla="*/ 36 h 73"/>
                  <a:gd name="T8" fmla="*/ 73 w 73"/>
                  <a:gd name="T9" fmla="*/ 36 h 73"/>
                  <a:gd name="T10" fmla="*/ 72 w 73"/>
                  <a:gd name="T11" fmla="*/ 36 h 73"/>
                  <a:gd name="T12" fmla="*/ 36 w 73"/>
                  <a:gd name="T13" fmla="*/ 73 h 73"/>
                  <a:gd name="T14" fmla="*/ 36 w 73"/>
                  <a:gd name="T15" fmla="*/ 73 h 73"/>
                  <a:gd name="T16" fmla="*/ 36 w 73"/>
                  <a:gd name="T17" fmla="*/ 73 h 73"/>
                  <a:gd name="T18" fmla="*/ 0 w 73"/>
                  <a:gd name="T19" fmla="*/ 36 h 73"/>
                  <a:gd name="T20" fmla="*/ 0 w 73"/>
                  <a:gd name="T21" fmla="*/ 36 h 73"/>
                  <a:gd name="T22" fmla="*/ 0 w 73"/>
                  <a:gd name="T23" fmla="*/ 36 h 73"/>
                  <a:gd name="T24" fmla="*/ 36 w 73"/>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3">
                    <a:moveTo>
                      <a:pt x="36" y="0"/>
                    </a:moveTo>
                    <a:lnTo>
                      <a:pt x="36" y="0"/>
                    </a:lnTo>
                    <a:lnTo>
                      <a:pt x="36" y="0"/>
                    </a:lnTo>
                    <a:lnTo>
                      <a:pt x="72" y="36"/>
                    </a:lnTo>
                    <a:lnTo>
                      <a:pt x="73" y="36"/>
                    </a:lnTo>
                    <a:lnTo>
                      <a:pt x="72" y="36"/>
                    </a:lnTo>
                    <a:lnTo>
                      <a:pt x="36" y="73"/>
                    </a:lnTo>
                    <a:lnTo>
                      <a:pt x="36" y="73"/>
                    </a:lnTo>
                    <a:lnTo>
                      <a:pt x="36" y="73"/>
                    </a:lnTo>
                    <a:lnTo>
                      <a:pt x="0" y="36"/>
                    </a:lnTo>
                    <a:lnTo>
                      <a:pt x="0" y="36"/>
                    </a:lnTo>
                    <a:lnTo>
                      <a:pt x="0" y="36"/>
                    </a:lnTo>
                    <a:lnTo>
                      <a:pt x="36" y="0"/>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39" name="Freeform 93"/>
              <p:cNvSpPr>
                <a:spLocks/>
              </p:cNvSpPr>
              <p:nvPr/>
            </p:nvSpPr>
            <p:spPr bwMode="auto">
              <a:xfrm>
                <a:off x="7550160" y="5460990"/>
                <a:ext cx="115888" cy="115887"/>
              </a:xfrm>
              <a:custGeom>
                <a:avLst/>
                <a:gdLst>
                  <a:gd name="T0" fmla="*/ 37 w 73"/>
                  <a:gd name="T1" fmla="*/ 0 h 73"/>
                  <a:gd name="T2" fmla="*/ 37 w 73"/>
                  <a:gd name="T3" fmla="*/ 0 h 73"/>
                  <a:gd name="T4" fmla="*/ 37 w 73"/>
                  <a:gd name="T5" fmla="*/ 0 h 73"/>
                  <a:gd name="T6" fmla="*/ 73 w 73"/>
                  <a:gd name="T7" fmla="*/ 37 h 73"/>
                  <a:gd name="T8" fmla="*/ 73 w 73"/>
                  <a:gd name="T9" fmla="*/ 37 h 73"/>
                  <a:gd name="T10" fmla="*/ 73 w 73"/>
                  <a:gd name="T11" fmla="*/ 37 h 73"/>
                  <a:gd name="T12" fmla="*/ 37 w 73"/>
                  <a:gd name="T13" fmla="*/ 73 h 73"/>
                  <a:gd name="T14" fmla="*/ 37 w 73"/>
                  <a:gd name="T15" fmla="*/ 73 h 73"/>
                  <a:gd name="T16" fmla="*/ 37 w 73"/>
                  <a:gd name="T17" fmla="*/ 73 h 73"/>
                  <a:gd name="T18" fmla="*/ 1 w 73"/>
                  <a:gd name="T19" fmla="*/ 37 h 73"/>
                  <a:gd name="T20" fmla="*/ 0 w 73"/>
                  <a:gd name="T21" fmla="*/ 37 h 73"/>
                  <a:gd name="T22" fmla="*/ 1 w 73"/>
                  <a:gd name="T23" fmla="*/ 37 h 73"/>
                  <a:gd name="T24" fmla="*/ 37 w 73"/>
                  <a:gd name="T2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3">
                    <a:moveTo>
                      <a:pt x="37" y="0"/>
                    </a:moveTo>
                    <a:lnTo>
                      <a:pt x="37" y="0"/>
                    </a:lnTo>
                    <a:lnTo>
                      <a:pt x="37" y="0"/>
                    </a:lnTo>
                    <a:lnTo>
                      <a:pt x="73" y="37"/>
                    </a:lnTo>
                    <a:lnTo>
                      <a:pt x="73" y="37"/>
                    </a:lnTo>
                    <a:lnTo>
                      <a:pt x="73" y="37"/>
                    </a:lnTo>
                    <a:lnTo>
                      <a:pt x="37" y="73"/>
                    </a:lnTo>
                    <a:lnTo>
                      <a:pt x="37" y="73"/>
                    </a:lnTo>
                    <a:lnTo>
                      <a:pt x="37" y="73"/>
                    </a:lnTo>
                    <a:lnTo>
                      <a:pt x="1" y="37"/>
                    </a:lnTo>
                    <a:lnTo>
                      <a:pt x="0" y="37"/>
                    </a:lnTo>
                    <a:lnTo>
                      <a:pt x="1" y="37"/>
                    </a:lnTo>
                    <a:lnTo>
                      <a:pt x="37" y="0"/>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41" name="Freeform 95"/>
              <p:cNvSpPr>
                <a:spLocks/>
              </p:cNvSpPr>
              <p:nvPr/>
            </p:nvSpPr>
            <p:spPr bwMode="auto">
              <a:xfrm>
                <a:off x="7910523" y="5541952"/>
                <a:ext cx="115888" cy="115887"/>
              </a:xfrm>
              <a:custGeom>
                <a:avLst/>
                <a:gdLst>
                  <a:gd name="T0" fmla="*/ 36 w 73"/>
                  <a:gd name="T1" fmla="*/ 1 h 73"/>
                  <a:gd name="T2" fmla="*/ 36 w 73"/>
                  <a:gd name="T3" fmla="*/ 0 h 73"/>
                  <a:gd name="T4" fmla="*/ 36 w 73"/>
                  <a:gd name="T5" fmla="*/ 1 h 73"/>
                  <a:gd name="T6" fmla="*/ 72 w 73"/>
                  <a:gd name="T7" fmla="*/ 37 h 73"/>
                  <a:gd name="T8" fmla="*/ 73 w 73"/>
                  <a:gd name="T9" fmla="*/ 37 h 73"/>
                  <a:gd name="T10" fmla="*/ 72 w 73"/>
                  <a:gd name="T11" fmla="*/ 37 h 73"/>
                  <a:gd name="T12" fmla="*/ 36 w 73"/>
                  <a:gd name="T13" fmla="*/ 73 h 73"/>
                  <a:gd name="T14" fmla="*/ 36 w 73"/>
                  <a:gd name="T15" fmla="*/ 73 h 73"/>
                  <a:gd name="T16" fmla="*/ 36 w 73"/>
                  <a:gd name="T17" fmla="*/ 73 h 73"/>
                  <a:gd name="T18" fmla="*/ 0 w 73"/>
                  <a:gd name="T19" fmla="*/ 37 h 73"/>
                  <a:gd name="T20" fmla="*/ 0 w 73"/>
                  <a:gd name="T21" fmla="*/ 37 h 73"/>
                  <a:gd name="T22" fmla="*/ 0 w 73"/>
                  <a:gd name="T23" fmla="*/ 37 h 73"/>
                  <a:gd name="T24" fmla="*/ 36 w 73"/>
                  <a:gd name="T25" fmla="*/ 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3">
                    <a:moveTo>
                      <a:pt x="36" y="1"/>
                    </a:moveTo>
                    <a:lnTo>
                      <a:pt x="36" y="0"/>
                    </a:lnTo>
                    <a:lnTo>
                      <a:pt x="36" y="1"/>
                    </a:lnTo>
                    <a:lnTo>
                      <a:pt x="72" y="37"/>
                    </a:lnTo>
                    <a:lnTo>
                      <a:pt x="73" y="37"/>
                    </a:lnTo>
                    <a:lnTo>
                      <a:pt x="72" y="37"/>
                    </a:lnTo>
                    <a:lnTo>
                      <a:pt x="36" y="73"/>
                    </a:lnTo>
                    <a:lnTo>
                      <a:pt x="36" y="73"/>
                    </a:lnTo>
                    <a:lnTo>
                      <a:pt x="36" y="73"/>
                    </a:lnTo>
                    <a:lnTo>
                      <a:pt x="0" y="37"/>
                    </a:lnTo>
                    <a:lnTo>
                      <a:pt x="0" y="37"/>
                    </a:lnTo>
                    <a:lnTo>
                      <a:pt x="0" y="37"/>
                    </a:lnTo>
                    <a:lnTo>
                      <a:pt x="36" y="1"/>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43" name="Freeform 97"/>
              <p:cNvSpPr>
                <a:spLocks/>
              </p:cNvSpPr>
              <p:nvPr/>
            </p:nvSpPr>
            <p:spPr bwMode="auto">
              <a:xfrm>
                <a:off x="8270885" y="5568940"/>
                <a:ext cx="115888" cy="117475"/>
              </a:xfrm>
              <a:custGeom>
                <a:avLst/>
                <a:gdLst>
                  <a:gd name="T0" fmla="*/ 36 w 73"/>
                  <a:gd name="T1" fmla="*/ 1 h 74"/>
                  <a:gd name="T2" fmla="*/ 36 w 73"/>
                  <a:gd name="T3" fmla="*/ 0 h 74"/>
                  <a:gd name="T4" fmla="*/ 36 w 73"/>
                  <a:gd name="T5" fmla="*/ 1 h 74"/>
                  <a:gd name="T6" fmla="*/ 72 w 73"/>
                  <a:gd name="T7" fmla="*/ 37 h 74"/>
                  <a:gd name="T8" fmla="*/ 73 w 73"/>
                  <a:gd name="T9" fmla="*/ 37 h 74"/>
                  <a:gd name="T10" fmla="*/ 72 w 73"/>
                  <a:gd name="T11" fmla="*/ 37 h 74"/>
                  <a:gd name="T12" fmla="*/ 36 w 73"/>
                  <a:gd name="T13" fmla="*/ 73 h 74"/>
                  <a:gd name="T14" fmla="*/ 36 w 73"/>
                  <a:gd name="T15" fmla="*/ 74 h 74"/>
                  <a:gd name="T16" fmla="*/ 36 w 73"/>
                  <a:gd name="T17" fmla="*/ 73 h 74"/>
                  <a:gd name="T18" fmla="*/ 0 w 73"/>
                  <a:gd name="T19" fmla="*/ 37 h 74"/>
                  <a:gd name="T20" fmla="*/ 0 w 73"/>
                  <a:gd name="T21" fmla="*/ 37 h 74"/>
                  <a:gd name="T22" fmla="*/ 0 w 73"/>
                  <a:gd name="T23" fmla="*/ 37 h 74"/>
                  <a:gd name="T24" fmla="*/ 36 w 73"/>
                  <a:gd name="T25"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3" h="74">
                    <a:moveTo>
                      <a:pt x="36" y="1"/>
                    </a:moveTo>
                    <a:lnTo>
                      <a:pt x="36" y="0"/>
                    </a:lnTo>
                    <a:lnTo>
                      <a:pt x="36" y="1"/>
                    </a:lnTo>
                    <a:lnTo>
                      <a:pt x="72" y="37"/>
                    </a:lnTo>
                    <a:lnTo>
                      <a:pt x="73" y="37"/>
                    </a:lnTo>
                    <a:lnTo>
                      <a:pt x="72" y="37"/>
                    </a:lnTo>
                    <a:lnTo>
                      <a:pt x="36" y="73"/>
                    </a:lnTo>
                    <a:lnTo>
                      <a:pt x="36" y="74"/>
                    </a:lnTo>
                    <a:lnTo>
                      <a:pt x="36" y="73"/>
                    </a:lnTo>
                    <a:lnTo>
                      <a:pt x="0" y="37"/>
                    </a:lnTo>
                    <a:lnTo>
                      <a:pt x="0" y="37"/>
                    </a:lnTo>
                    <a:lnTo>
                      <a:pt x="0" y="37"/>
                    </a:lnTo>
                    <a:lnTo>
                      <a:pt x="36" y="1"/>
                    </a:lnTo>
                    <a:close/>
                  </a:path>
                </a:pathLst>
              </a:custGeom>
              <a:solidFill>
                <a:srgbClr val="FFFF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grpSp>
      </p:grpSp>
      <p:sp>
        <p:nvSpPr>
          <p:cNvPr id="68745" name="Rectangle 99"/>
          <p:cNvSpPr>
            <a:spLocks noChangeArrowheads="1"/>
          </p:cNvSpPr>
          <p:nvPr/>
        </p:nvSpPr>
        <p:spPr bwMode="auto">
          <a:xfrm>
            <a:off x="8416936" y="5567352"/>
            <a:ext cx="2730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46" name="Rectangle 100"/>
          <p:cNvSpPr>
            <a:spLocks noChangeArrowheads="1"/>
          </p:cNvSpPr>
          <p:nvPr/>
        </p:nvSpPr>
        <p:spPr bwMode="auto">
          <a:xfrm>
            <a:off x="8416936" y="4746617"/>
            <a:ext cx="2730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dirty="0" smtClean="0">
                <a:ln>
                  <a:noFill/>
                </a:ln>
                <a:solidFill>
                  <a:srgbClr val="000000"/>
                </a:solidFill>
                <a:effectLst/>
                <a:latin typeface="Arial" pitchFamily="34" charset="0"/>
                <a:cs typeface="Arial" pitchFamily="34" charset="0"/>
              </a:rPr>
              <a:t>0.03</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747" name="Rectangle 101"/>
          <p:cNvSpPr>
            <a:spLocks noChangeArrowheads="1"/>
          </p:cNvSpPr>
          <p:nvPr/>
        </p:nvSpPr>
        <p:spPr bwMode="auto">
          <a:xfrm>
            <a:off x="8416936" y="3925881"/>
            <a:ext cx="2730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48" name="Rectangle 102"/>
          <p:cNvSpPr>
            <a:spLocks noChangeArrowheads="1"/>
          </p:cNvSpPr>
          <p:nvPr/>
        </p:nvSpPr>
        <p:spPr bwMode="auto">
          <a:xfrm>
            <a:off x="8416936" y="3105146"/>
            <a:ext cx="2730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0.09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49" name="Rectangle 103"/>
          <p:cNvSpPr>
            <a:spLocks noChangeArrowheads="1"/>
          </p:cNvSpPr>
          <p:nvPr/>
        </p:nvSpPr>
        <p:spPr bwMode="auto">
          <a:xfrm>
            <a:off x="8416936" y="2284410"/>
            <a:ext cx="2730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50" name="Rectangle 104"/>
          <p:cNvSpPr>
            <a:spLocks noChangeArrowheads="1"/>
          </p:cNvSpPr>
          <p:nvPr/>
        </p:nvSpPr>
        <p:spPr bwMode="auto">
          <a:xfrm>
            <a:off x="8416936" y="1463675"/>
            <a:ext cx="2730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51" name="Rectangle 105"/>
          <p:cNvSpPr>
            <a:spLocks noChangeArrowheads="1"/>
          </p:cNvSpPr>
          <p:nvPr/>
        </p:nvSpPr>
        <p:spPr bwMode="auto">
          <a:xfrm>
            <a:off x="8416936" y="642939"/>
            <a:ext cx="27305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0.18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52" name="Rectangle 106"/>
          <p:cNvSpPr>
            <a:spLocks noChangeArrowheads="1"/>
          </p:cNvSpPr>
          <p:nvPr/>
        </p:nvSpPr>
        <p:spPr bwMode="auto">
          <a:xfrm>
            <a:off x="638177" y="5567352"/>
            <a:ext cx="114300"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53" name="Rectangle 107"/>
          <p:cNvSpPr>
            <a:spLocks noChangeArrowheads="1"/>
          </p:cNvSpPr>
          <p:nvPr/>
        </p:nvSpPr>
        <p:spPr bwMode="auto">
          <a:xfrm>
            <a:off x="638177" y="4954579"/>
            <a:ext cx="100013"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54" name="Rectangle 108"/>
          <p:cNvSpPr>
            <a:spLocks noChangeArrowheads="1"/>
          </p:cNvSpPr>
          <p:nvPr/>
        </p:nvSpPr>
        <p:spPr bwMode="auto">
          <a:xfrm>
            <a:off x="581027" y="4337043"/>
            <a:ext cx="176213"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55" name="Rectangle 109"/>
          <p:cNvSpPr>
            <a:spLocks noChangeArrowheads="1"/>
          </p:cNvSpPr>
          <p:nvPr/>
        </p:nvSpPr>
        <p:spPr bwMode="auto">
          <a:xfrm>
            <a:off x="581027" y="3721094"/>
            <a:ext cx="17621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56" name="Rectangle 110"/>
          <p:cNvSpPr>
            <a:spLocks noChangeArrowheads="1"/>
          </p:cNvSpPr>
          <p:nvPr/>
        </p:nvSpPr>
        <p:spPr bwMode="auto">
          <a:xfrm>
            <a:off x="581027" y="3105146"/>
            <a:ext cx="17621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57" name="Rectangle 111"/>
          <p:cNvSpPr>
            <a:spLocks noChangeArrowheads="1"/>
          </p:cNvSpPr>
          <p:nvPr/>
        </p:nvSpPr>
        <p:spPr bwMode="auto">
          <a:xfrm>
            <a:off x="581027" y="2492372"/>
            <a:ext cx="158750" cy="13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58" name="Rectangle 112"/>
          <p:cNvSpPr>
            <a:spLocks noChangeArrowheads="1"/>
          </p:cNvSpPr>
          <p:nvPr/>
        </p:nvSpPr>
        <p:spPr bwMode="auto">
          <a:xfrm>
            <a:off x="581027" y="1874836"/>
            <a:ext cx="176213"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30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59" name="Rectangle 113"/>
          <p:cNvSpPr>
            <a:spLocks noChangeArrowheads="1"/>
          </p:cNvSpPr>
          <p:nvPr/>
        </p:nvSpPr>
        <p:spPr bwMode="auto">
          <a:xfrm>
            <a:off x="581027" y="1258888"/>
            <a:ext cx="17621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35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60" name="Rectangle 114"/>
          <p:cNvSpPr>
            <a:spLocks noChangeArrowheads="1"/>
          </p:cNvSpPr>
          <p:nvPr/>
        </p:nvSpPr>
        <p:spPr bwMode="auto">
          <a:xfrm>
            <a:off x="581027" y="642939"/>
            <a:ext cx="176213" cy="15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40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61" name="Rectangle 115"/>
          <p:cNvSpPr>
            <a:spLocks noChangeArrowheads="1"/>
          </p:cNvSpPr>
          <p:nvPr/>
        </p:nvSpPr>
        <p:spPr bwMode="auto">
          <a:xfrm>
            <a:off x="668340"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62" name="Rectangle 116"/>
          <p:cNvSpPr>
            <a:spLocks noChangeArrowheads="1"/>
          </p:cNvSpPr>
          <p:nvPr/>
        </p:nvSpPr>
        <p:spPr bwMode="auto">
          <a:xfrm>
            <a:off x="1028703"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63" name="Rectangle 117"/>
          <p:cNvSpPr>
            <a:spLocks noChangeArrowheads="1"/>
          </p:cNvSpPr>
          <p:nvPr/>
        </p:nvSpPr>
        <p:spPr bwMode="auto">
          <a:xfrm>
            <a:off x="1387478"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64" name="Rectangle 118"/>
          <p:cNvSpPr>
            <a:spLocks noChangeArrowheads="1"/>
          </p:cNvSpPr>
          <p:nvPr/>
        </p:nvSpPr>
        <p:spPr bwMode="auto">
          <a:xfrm>
            <a:off x="1746253"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65" name="Rectangle 119"/>
          <p:cNvSpPr>
            <a:spLocks noChangeArrowheads="1"/>
          </p:cNvSpPr>
          <p:nvPr/>
        </p:nvSpPr>
        <p:spPr bwMode="auto">
          <a:xfrm>
            <a:off x="2106616"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66" name="Rectangle 120"/>
          <p:cNvSpPr>
            <a:spLocks noChangeArrowheads="1"/>
          </p:cNvSpPr>
          <p:nvPr/>
        </p:nvSpPr>
        <p:spPr bwMode="auto">
          <a:xfrm>
            <a:off x="2465392"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1997</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67" name="Rectangle 121"/>
          <p:cNvSpPr>
            <a:spLocks noChangeArrowheads="1"/>
          </p:cNvSpPr>
          <p:nvPr/>
        </p:nvSpPr>
        <p:spPr bwMode="auto">
          <a:xfrm>
            <a:off x="2825755"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68" name="Rectangle 122"/>
          <p:cNvSpPr>
            <a:spLocks noChangeArrowheads="1"/>
          </p:cNvSpPr>
          <p:nvPr/>
        </p:nvSpPr>
        <p:spPr bwMode="auto">
          <a:xfrm>
            <a:off x="3184530"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1999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69" name="Rectangle 123"/>
          <p:cNvSpPr>
            <a:spLocks noChangeArrowheads="1"/>
          </p:cNvSpPr>
          <p:nvPr/>
        </p:nvSpPr>
        <p:spPr bwMode="auto">
          <a:xfrm>
            <a:off x="3543305"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70" name="Rectangle 124"/>
          <p:cNvSpPr>
            <a:spLocks noChangeArrowheads="1"/>
          </p:cNvSpPr>
          <p:nvPr/>
        </p:nvSpPr>
        <p:spPr bwMode="auto">
          <a:xfrm>
            <a:off x="3903668"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71" name="Rectangle 125"/>
          <p:cNvSpPr>
            <a:spLocks noChangeArrowheads="1"/>
          </p:cNvSpPr>
          <p:nvPr/>
        </p:nvSpPr>
        <p:spPr bwMode="auto">
          <a:xfrm>
            <a:off x="4262444"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72" name="Rectangle 126"/>
          <p:cNvSpPr>
            <a:spLocks noChangeArrowheads="1"/>
          </p:cNvSpPr>
          <p:nvPr/>
        </p:nvSpPr>
        <p:spPr bwMode="auto">
          <a:xfrm>
            <a:off x="4622807"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73" name="Rectangle 127"/>
          <p:cNvSpPr>
            <a:spLocks noChangeArrowheads="1"/>
          </p:cNvSpPr>
          <p:nvPr/>
        </p:nvSpPr>
        <p:spPr bwMode="auto">
          <a:xfrm>
            <a:off x="4981582"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74" name="Rectangle 128"/>
          <p:cNvSpPr>
            <a:spLocks noChangeArrowheads="1"/>
          </p:cNvSpPr>
          <p:nvPr/>
        </p:nvSpPr>
        <p:spPr bwMode="auto">
          <a:xfrm>
            <a:off x="5340357"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75" name="Rectangle 129"/>
          <p:cNvSpPr>
            <a:spLocks noChangeArrowheads="1"/>
          </p:cNvSpPr>
          <p:nvPr/>
        </p:nvSpPr>
        <p:spPr bwMode="auto">
          <a:xfrm>
            <a:off x="5700720"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2006</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76" name="Rectangle 130"/>
          <p:cNvSpPr>
            <a:spLocks noChangeArrowheads="1"/>
          </p:cNvSpPr>
          <p:nvPr/>
        </p:nvSpPr>
        <p:spPr bwMode="auto">
          <a:xfrm>
            <a:off x="6059496"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2007</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77" name="Rectangle 131"/>
          <p:cNvSpPr>
            <a:spLocks noChangeArrowheads="1"/>
          </p:cNvSpPr>
          <p:nvPr/>
        </p:nvSpPr>
        <p:spPr bwMode="auto">
          <a:xfrm>
            <a:off x="6418271"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2008</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78" name="Rectangle 132"/>
          <p:cNvSpPr>
            <a:spLocks noChangeArrowheads="1"/>
          </p:cNvSpPr>
          <p:nvPr/>
        </p:nvSpPr>
        <p:spPr bwMode="auto">
          <a:xfrm>
            <a:off x="6778634"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2009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79" name="Rectangle 133"/>
          <p:cNvSpPr>
            <a:spLocks noChangeArrowheads="1"/>
          </p:cNvSpPr>
          <p:nvPr/>
        </p:nvSpPr>
        <p:spPr bwMode="auto">
          <a:xfrm>
            <a:off x="7137409"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2010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80" name="Rectangle 134"/>
          <p:cNvSpPr>
            <a:spLocks noChangeArrowheads="1"/>
          </p:cNvSpPr>
          <p:nvPr/>
        </p:nvSpPr>
        <p:spPr bwMode="auto">
          <a:xfrm>
            <a:off x="7497772"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2011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81" name="Rectangle 135"/>
          <p:cNvSpPr>
            <a:spLocks noChangeArrowheads="1"/>
          </p:cNvSpPr>
          <p:nvPr/>
        </p:nvSpPr>
        <p:spPr bwMode="auto">
          <a:xfrm>
            <a:off x="7856547"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2012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82" name="Rectangle 136"/>
          <p:cNvSpPr>
            <a:spLocks noChangeArrowheads="1"/>
          </p:cNvSpPr>
          <p:nvPr/>
        </p:nvSpPr>
        <p:spPr bwMode="auto">
          <a:xfrm>
            <a:off x="8215323" y="5689590"/>
            <a:ext cx="304800" cy="15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800" b="0" i="0" u="none" strike="noStrike" cap="none" normalizeH="0" baseline="0" smtClean="0">
                <a:ln>
                  <a:noFill/>
                </a:ln>
                <a:solidFill>
                  <a:srgbClr val="000000"/>
                </a:solidFill>
                <a:effectLst/>
                <a:latin typeface="Arial" pitchFamily="34" charset="0"/>
                <a:cs typeface="Arial" pitchFamily="34" charset="0"/>
              </a:rPr>
              <a:t>2013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83" name="Rectangle 137"/>
          <p:cNvSpPr>
            <a:spLocks noChangeArrowheads="1"/>
          </p:cNvSpPr>
          <p:nvPr/>
        </p:nvSpPr>
        <p:spPr bwMode="auto">
          <a:xfrm>
            <a:off x="8610611" y="1839911"/>
            <a:ext cx="212725" cy="2789231"/>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784" name="Rectangle 138"/>
          <p:cNvSpPr>
            <a:spLocks noChangeArrowheads="1"/>
          </p:cNvSpPr>
          <p:nvPr/>
        </p:nvSpPr>
        <p:spPr bwMode="auto">
          <a:xfrm rot="16200000">
            <a:off x="7299405" y="3074929"/>
            <a:ext cx="285814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FFFF00"/>
                </a:solidFill>
                <a:effectLst/>
                <a:latin typeface="Arial" pitchFamily="34" charset="0"/>
                <a:cs typeface="Arial" pitchFamily="34" charset="0"/>
              </a:rPr>
              <a:t>Mean Annual Pyramid Gas Flow, CFD</a:t>
            </a:r>
            <a:endParaRPr kumimoji="0" lang="en-US" altLang="en-US" sz="1200" b="0" i="0" u="none" strike="noStrike" cap="none" normalizeH="0" baseline="0" dirty="0" smtClean="0">
              <a:ln>
                <a:noFill/>
              </a:ln>
              <a:solidFill>
                <a:schemeClr val="tx1"/>
              </a:solidFill>
              <a:effectLst/>
              <a:latin typeface="Arial" pitchFamily="34" charset="0"/>
              <a:cs typeface="Arial" pitchFamily="34" charset="0"/>
            </a:endParaRPr>
          </a:p>
        </p:txBody>
      </p:sp>
      <p:sp>
        <p:nvSpPr>
          <p:cNvPr id="68785" name="Rectangle 139"/>
          <p:cNvSpPr>
            <a:spLocks noChangeArrowheads="1"/>
          </p:cNvSpPr>
          <p:nvPr/>
        </p:nvSpPr>
        <p:spPr bwMode="auto">
          <a:xfrm>
            <a:off x="311152" y="1344612"/>
            <a:ext cx="214313" cy="3656004"/>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786" name="Rectangle 140"/>
          <p:cNvSpPr>
            <a:spLocks noChangeArrowheads="1"/>
          </p:cNvSpPr>
          <p:nvPr/>
        </p:nvSpPr>
        <p:spPr bwMode="auto">
          <a:xfrm rot="16200000">
            <a:off x="-1433156" y="3047999"/>
            <a:ext cx="3679646"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rgbClr val="FF0000"/>
                </a:solidFill>
                <a:effectLst/>
                <a:latin typeface="Arial" pitchFamily="34" charset="0"/>
                <a:cs typeface="Arial" pitchFamily="34" charset="0"/>
              </a:rPr>
              <a:t>Precipitation Accumulated Excess/Deficit, inches</a:t>
            </a:r>
            <a:endParaRPr kumimoji="0" lang="en-US" altLang="en-US" sz="1200" b="0" i="0" u="none" strike="noStrike" cap="none" normalizeH="0" baseline="0" dirty="0" smtClean="0">
              <a:ln>
                <a:noFill/>
              </a:ln>
              <a:solidFill>
                <a:schemeClr val="tx1"/>
              </a:solidFill>
              <a:effectLst/>
              <a:latin typeface="Arial" pitchFamily="34" charset="0"/>
              <a:cs typeface="Arial" pitchFamily="34" charset="0"/>
            </a:endParaRPr>
          </a:p>
        </p:txBody>
      </p:sp>
      <p:sp>
        <p:nvSpPr>
          <p:cNvPr id="68787" name="Rectangle 141"/>
          <p:cNvSpPr>
            <a:spLocks noChangeArrowheads="1"/>
          </p:cNvSpPr>
          <p:nvPr/>
        </p:nvSpPr>
        <p:spPr bwMode="auto">
          <a:xfrm>
            <a:off x="4405319" y="5851514"/>
            <a:ext cx="400050" cy="21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rgbClr val="000000"/>
                </a:solidFill>
                <a:effectLst/>
                <a:latin typeface="Arial" pitchFamily="34" charset="0"/>
                <a:cs typeface="Arial" pitchFamily="34" charset="0"/>
              </a:rPr>
              <a:t>Year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88" name="Rectangle 142"/>
          <p:cNvSpPr>
            <a:spLocks noChangeArrowheads="1"/>
          </p:cNvSpPr>
          <p:nvPr/>
        </p:nvSpPr>
        <p:spPr bwMode="auto">
          <a:xfrm>
            <a:off x="1935166" y="287340"/>
            <a:ext cx="5751519" cy="263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Arial" pitchFamily="34" charset="0"/>
                <a:cs typeface="Arial" pitchFamily="34" charset="0"/>
              </a:rPr>
              <a:t>PRECIPITATION ADJUSTED ACCUMULATED EXCESS/DEFICIT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89" name="Rectangle 143"/>
          <p:cNvSpPr>
            <a:spLocks noChangeArrowheads="1"/>
          </p:cNvSpPr>
          <p:nvPr/>
        </p:nvSpPr>
        <p:spPr bwMode="auto">
          <a:xfrm>
            <a:off x="3606805" y="495302"/>
            <a:ext cx="2019302" cy="244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smtClean="0">
                <a:ln>
                  <a:noFill/>
                </a:ln>
                <a:solidFill>
                  <a:srgbClr val="000000"/>
                </a:solidFill>
                <a:effectLst/>
                <a:latin typeface="Arial" pitchFamily="34" charset="0"/>
                <a:cs typeface="Arial" pitchFamily="34" charset="0"/>
              </a:rPr>
              <a:t>PINE RIVER RANCHES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90" name="Rectangle 144"/>
          <p:cNvSpPr>
            <a:spLocks noChangeArrowheads="1"/>
          </p:cNvSpPr>
          <p:nvPr/>
        </p:nvSpPr>
        <p:spPr bwMode="auto">
          <a:xfrm>
            <a:off x="3978281" y="769939"/>
            <a:ext cx="2305052" cy="298449"/>
          </a:xfrm>
          <a:prstGeom prst="rect">
            <a:avLst/>
          </a:prstGeom>
          <a:solidFill>
            <a:srgbClr val="99C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791" name="Freeform 145"/>
          <p:cNvSpPr>
            <a:spLocks noEditPoints="1"/>
          </p:cNvSpPr>
          <p:nvPr/>
        </p:nvSpPr>
        <p:spPr bwMode="auto">
          <a:xfrm>
            <a:off x="3976693" y="768351"/>
            <a:ext cx="2308227" cy="301624"/>
          </a:xfrm>
          <a:custGeom>
            <a:avLst/>
            <a:gdLst>
              <a:gd name="T0" fmla="*/ 0 w 12112"/>
              <a:gd name="T1" fmla="*/ 8 h 1576"/>
              <a:gd name="T2" fmla="*/ 8 w 12112"/>
              <a:gd name="T3" fmla="*/ 0 h 1576"/>
              <a:gd name="T4" fmla="*/ 12104 w 12112"/>
              <a:gd name="T5" fmla="*/ 0 h 1576"/>
              <a:gd name="T6" fmla="*/ 12112 w 12112"/>
              <a:gd name="T7" fmla="*/ 8 h 1576"/>
              <a:gd name="T8" fmla="*/ 12112 w 12112"/>
              <a:gd name="T9" fmla="*/ 1568 h 1576"/>
              <a:gd name="T10" fmla="*/ 12104 w 12112"/>
              <a:gd name="T11" fmla="*/ 1576 h 1576"/>
              <a:gd name="T12" fmla="*/ 8 w 12112"/>
              <a:gd name="T13" fmla="*/ 1576 h 1576"/>
              <a:gd name="T14" fmla="*/ 0 w 12112"/>
              <a:gd name="T15" fmla="*/ 1568 h 1576"/>
              <a:gd name="T16" fmla="*/ 0 w 12112"/>
              <a:gd name="T17" fmla="*/ 8 h 1576"/>
              <a:gd name="T18" fmla="*/ 16 w 12112"/>
              <a:gd name="T19" fmla="*/ 1568 h 1576"/>
              <a:gd name="T20" fmla="*/ 8 w 12112"/>
              <a:gd name="T21" fmla="*/ 1560 h 1576"/>
              <a:gd name="T22" fmla="*/ 12104 w 12112"/>
              <a:gd name="T23" fmla="*/ 1560 h 1576"/>
              <a:gd name="T24" fmla="*/ 12096 w 12112"/>
              <a:gd name="T25" fmla="*/ 1568 h 1576"/>
              <a:gd name="T26" fmla="*/ 12096 w 12112"/>
              <a:gd name="T27" fmla="*/ 8 h 1576"/>
              <a:gd name="T28" fmla="*/ 12104 w 12112"/>
              <a:gd name="T29" fmla="*/ 16 h 1576"/>
              <a:gd name="T30" fmla="*/ 8 w 12112"/>
              <a:gd name="T31" fmla="*/ 16 h 1576"/>
              <a:gd name="T32" fmla="*/ 16 w 12112"/>
              <a:gd name="T33" fmla="*/ 8 h 1576"/>
              <a:gd name="T34" fmla="*/ 16 w 12112"/>
              <a:gd name="T35" fmla="*/ 1568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112" h="1576">
                <a:moveTo>
                  <a:pt x="0" y="8"/>
                </a:moveTo>
                <a:cubicBezTo>
                  <a:pt x="0" y="4"/>
                  <a:pt x="4" y="0"/>
                  <a:pt x="8" y="0"/>
                </a:cubicBezTo>
                <a:lnTo>
                  <a:pt x="12104" y="0"/>
                </a:lnTo>
                <a:cubicBezTo>
                  <a:pt x="12109" y="0"/>
                  <a:pt x="12112" y="4"/>
                  <a:pt x="12112" y="8"/>
                </a:cubicBezTo>
                <a:lnTo>
                  <a:pt x="12112" y="1568"/>
                </a:lnTo>
                <a:cubicBezTo>
                  <a:pt x="12112" y="1573"/>
                  <a:pt x="12109" y="1576"/>
                  <a:pt x="12104" y="1576"/>
                </a:cubicBezTo>
                <a:lnTo>
                  <a:pt x="8" y="1576"/>
                </a:lnTo>
                <a:cubicBezTo>
                  <a:pt x="4" y="1576"/>
                  <a:pt x="0" y="1573"/>
                  <a:pt x="0" y="1568"/>
                </a:cubicBezTo>
                <a:lnTo>
                  <a:pt x="0" y="8"/>
                </a:lnTo>
                <a:close/>
                <a:moveTo>
                  <a:pt x="16" y="1568"/>
                </a:moveTo>
                <a:lnTo>
                  <a:pt x="8" y="1560"/>
                </a:lnTo>
                <a:lnTo>
                  <a:pt x="12104" y="1560"/>
                </a:lnTo>
                <a:lnTo>
                  <a:pt x="12096" y="1568"/>
                </a:lnTo>
                <a:lnTo>
                  <a:pt x="12096" y="8"/>
                </a:lnTo>
                <a:lnTo>
                  <a:pt x="12104" y="16"/>
                </a:lnTo>
                <a:lnTo>
                  <a:pt x="8" y="16"/>
                </a:lnTo>
                <a:lnTo>
                  <a:pt x="16" y="8"/>
                </a:lnTo>
                <a:lnTo>
                  <a:pt x="16" y="1568"/>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8792" name="Freeform 146"/>
          <p:cNvSpPr>
            <a:spLocks/>
          </p:cNvSpPr>
          <p:nvPr/>
        </p:nvSpPr>
        <p:spPr bwMode="auto">
          <a:xfrm>
            <a:off x="4224344" y="908051"/>
            <a:ext cx="268288" cy="23812"/>
          </a:xfrm>
          <a:custGeom>
            <a:avLst/>
            <a:gdLst>
              <a:gd name="T0" fmla="*/ 64 w 1408"/>
              <a:gd name="T1" fmla="*/ 0 h 128"/>
              <a:gd name="T2" fmla="*/ 1344 w 1408"/>
              <a:gd name="T3" fmla="*/ 0 h 128"/>
              <a:gd name="T4" fmla="*/ 1408 w 1408"/>
              <a:gd name="T5" fmla="*/ 64 h 128"/>
              <a:gd name="T6" fmla="*/ 1344 w 1408"/>
              <a:gd name="T7" fmla="*/ 128 h 128"/>
              <a:gd name="T8" fmla="*/ 64 w 1408"/>
              <a:gd name="T9" fmla="*/ 128 h 128"/>
              <a:gd name="T10" fmla="*/ 0 w 1408"/>
              <a:gd name="T11" fmla="*/ 64 h 128"/>
              <a:gd name="T12" fmla="*/ 64 w 140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1408" h="128">
                <a:moveTo>
                  <a:pt x="64" y="0"/>
                </a:moveTo>
                <a:lnTo>
                  <a:pt x="1344" y="0"/>
                </a:lnTo>
                <a:cubicBezTo>
                  <a:pt x="1380" y="0"/>
                  <a:pt x="1408" y="29"/>
                  <a:pt x="1408" y="64"/>
                </a:cubicBezTo>
                <a:cubicBezTo>
                  <a:pt x="1408" y="100"/>
                  <a:pt x="1380" y="128"/>
                  <a:pt x="1344" y="128"/>
                </a:cubicBezTo>
                <a:lnTo>
                  <a:pt x="64" y="128"/>
                </a:lnTo>
                <a:cubicBezTo>
                  <a:pt x="29" y="128"/>
                  <a:pt x="0" y="100"/>
                  <a:pt x="0" y="64"/>
                </a:cubicBezTo>
                <a:cubicBezTo>
                  <a:pt x="0" y="29"/>
                  <a:pt x="29" y="0"/>
                  <a:pt x="64" y="0"/>
                </a:cubicBezTo>
                <a:close/>
              </a:path>
            </a:pathLst>
          </a:custGeom>
          <a:solidFill>
            <a:srgbClr val="FF0000"/>
          </a:solidFill>
          <a:ln w="1588" cap="flat">
            <a:solidFill>
              <a:srgbClr val="FF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8793" name="Rectangle 147"/>
          <p:cNvSpPr>
            <a:spLocks noChangeArrowheads="1"/>
          </p:cNvSpPr>
          <p:nvPr/>
        </p:nvSpPr>
        <p:spPr bwMode="auto">
          <a:xfrm>
            <a:off x="4340231" y="900114"/>
            <a:ext cx="38100" cy="381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794" name="Freeform 148"/>
          <p:cNvSpPr>
            <a:spLocks noEditPoints="1"/>
          </p:cNvSpPr>
          <p:nvPr/>
        </p:nvSpPr>
        <p:spPr bwMode="auto">
          <a:xfrm>
            <a:off x="4335469" y="895351"/>
            <a:ext cx="46038" cy="47625"/>
          </a:xfrm>
          <a:custGeom>
            <a:avLst/>
            <a:gdLst>
              <a:gd name="T0" fmla="*/ 0 w 248"/>
              <a:gd name="T1" fmla="*/ 24 h 248"/>
              <a:gd name="T2" fmla="*/ 24 w 248"/>
              <a:gd name="T3" fmla="*/ 0 h 248"/>
              <a:gd name="T4" fmla="*/ 224 w 248"/>
              <a:gd name="T5" fmla="*/ 0 h 248"/>
              <a:gd name="T6" fmla="*/ 248 w 248"/>
              <a:gd name="T7" fmla="*/ 24 h 248"/>
              <a:gd name="T8" fmla="*/ 248 w 248"/>
              <a:gd name="T9" fmla="*/ 224 h 248"/>
              <a:gd name="T10" fmla="*/ 224 w 248"/>
              <a:gd name="T11" fmla="*/ 248 h 248"/>
              <a:gd name="T12" fmla="*/ 24 w 248"/>
              <a:gd name="T13" fmla="*/ 248 h 248"/>
              <a:gd name="T14" fmla="*/ 0 w 248"/>
              <a:gd name="T15" fmla="*/ 224 h 248"/>
              <a:gd name="T16" fmla="*/ 0 w 248"/>
              <a:gd name="T17" fmla="*/ 24 h 248"/>
              <a:gd name="T18" fmla="*/ 48 w 248"/>
              <a:gd name="T19" fmla="*/ 224 h 248"/>
              <a:gd name="T20" fmla="*/ 24 w 248"/>
              <a:gd name="T21" fmla="*/ 200 h 248"/>
              <a:gd name="T22" fmla="*/ 224 w 248"/>
              <a:gd name="T23" fmla="*/ 200 h 248"/>
              <a:gd name="T24" fmla="*/ 200 w 248"/>
              <a:gd name="T25" fmla="*/ 224 h 248"/>
              <a:gd name="T26" fmla="*/ 200 w 248"/>
              <a:gd name="T27" fmla="*/ 24 h 248"/>
              <a:gd name="T28" fmla="*/ 224 w 248"/>
              <a:gd name="T29" fmla="*/ 48 h 248"/>
              <a:gd name="T30" fmla="*/ 24 w 248"/>
              <a:gd name="T31" fmla="*/ 48 h 248"/>
              <a:gd name="T32" fmla="*/ 48 w 248"/>
              <a:gd name="T33" fmla="*/ 24 h 248"/>
              <a:gd name="T34" fmla="*/ 48 w 248"/>
              <a:gd name="T35" fmla="*/ 224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8" h="248">
                <a:moveTo>
                  <a:pt x="0" y="24"/>
                </a:moveTo>
                <a:cubicBezTo>
                  <a:pt x="0" y="11"/>
                  <a:pt x="11" y="0"/>
                  <a:pt x="24" y="0"/>
                </a:cubicBezTo>
                <a:lnTo>
                  <a:pt x="224" y="0"/>
                </a:lnTo>
                <a:cubicBezTo>
                  <a:pt x="238" y="0"/>
                  <a:pt x="248" y="11"/>
                  <a:pt x="248" y="24"/>
                </a:cubicBezTo>
                <a:lnTo>
                  <a:pt x="248" y="224"/>
                </a:lnTo>
                <a:cubicBezTo>
                  <a:pt x="248" y="238"/>
                  <a:pt x="238" y="248"/>
                  <a:pt x="224" y="248"/>
                </a:cubicBezTo>
                <a:lnTo>
                  <a:pt x="24" y="248"/>
                </a:lnTo>
                <a:cubicBezTo>
                  <a:pt x="11" y="248"/>
                  <a:pt x="0" y="238"/>
                  <a:pt x="0" y="224"/>
                </a:cubicBezTo>
                <a:lnTo>
                  <a:pt x="0" y="24"/>
                </a:lnTo>
                <a:close/>
                <a:moveTo>
                  <a:pt x="48" y="224"/>
                </a:moveTo>
                <a:lnTo>
                  <a:pt x="24" y="200"/>
                </a:lnTo>
                <a:lnTo>
                  <a:pt x="224" y="200"/>
                </a:lnTo>
                <a:lnTo>
                  <a:pt x="200" y="224"/>
                </a:lnTo>
                <a:lnTo>
                  <a:pt x="200" y="24"/>
                </a:lnTo>
                <a:lnTo>
                  <a:pt x="224" y="48"/>
                </a:lnTo>
                <a:lnTo>
                  <a:pt x="24" y="48"/>
                </a:lnTo>
                <a:lnTo>
                  <a:pt x="48" y="24"/>
                </a:lnTo>
                <a:lnTo>
                  <a:pt x="48" y="224"/>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8795" name="Rectangle 149"/>
          <p:cNvSpPr>
            <a:spLocks noChangeArrowheads="1"/>
          </p:cNvSpPr>
          <p:nvPr/>
        </p:nvSpPr>
        <p:spPr bwMode="auto">
          <a:xfrm>
            <a:off x="4506919" y="873126"/>
            <a:ext cx="527051"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600" b="0" i="0" u="none" strike="noStrike" cap="none" normalizeH="0" baseline="0" smtClean="0">
                <a:ln>
                  <a:noFill/>
                </a:ln>
                <a:solidFill>
                  <a:srgbClr val="000000"/>
                </a:solidFill>
                <a:effectLst/>
                <a:latin typeface="Arial" pitchFamily="34" charset="0"/>
                <a:cs typeface="Arial" pitchFamily="34" charset="0"/>
              </a:rPr>
              <a:t>VALLECITO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796" name="Freeform 150"/>
          <p:cNvSpPr>
            <a:spLocks/>
          </p:cNvSpPr>
          <p:nvPr/>
        </p:nvSpPr>
        <p:spPr bwMode="auto">
          <a:xfrm>
            <a:off x="5180020" y="908051"/>
            <a:ext cx="268288" cy="23812"/>
          </a:xfrm>
          <a:custGeom>
            <a:avLst/>
            <a:gdLst>
              <a:gd name="T0" fmla="*/ 64 w 1408"/>
              <a:gd name="T1" fmla="*/ 0 h 128"/>
              <a:gd name="T2" fmla="*/ 1344 w 1408"/>
              <a:gd name="T3" fmla="*/ 0 h 128"/>
              <a:gd name="T4" fmla="*/ 1408 w 1408"/>
              <a:gd name="T5" fmla="*/ 64 h 128"/>
              <a:gd name="T6" fmla="*/ 1344 w 1408"/>
              <a:gd name="T7" fmla="*/ 128 h 128"/>
              <a:gd name="T8" fmla="*/ 64 w 1408"/>
              <a:gd name="T9" fmla="*/ 128 h 128"/>
              <a:gd name="T10" fmla="*/ 0 w 1408"/>
              <a:gd name="T11" fmla="*/ 64 h 128"/>
              <a:gd name="T12" fmla="*/ 64 w 140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1408" h="128">
                <a:moveTo>
                  <a:pt x="64" y="0"/>
                </a:moveTo>
                <a:lnTo>
                  <a:pt x="1344" y="0"/>
                </a:lnTo>
                <a:cubicBezTo>
                  <a:pt x="1380" y="0"/>
                  <a:pt x="1408" y="29"/>
                  <a:pt x="1408" y="64"/>
                </a:cubicBezTo>
                <a:cubicBezTo>
                  <a:pt x="1408" y="100"/>
                  <a:pt x="1380" y="128"/>
                  <a:pt x="1344" y="128"/>
                </a:cubicBezTo>
                <a:lnTo>
                  <a:pt x="64" y="128"/>
                </a:lnTo>
                <a:cubicBezTo>
                  <a:pt x="29" y="128"/>
                  <a:pt x="0" y="100"/>
                  <a:pt x="0" y="64"/>
                </a:cubicBezTo>
                <a:cubicBezTo>
                  <a:pt x="0" y="29"/>
                  <a:pt x="29" y="0"/>
                  <a:pt x="64" y="0"/>
                </a:cubicBezTo>
                <a:close/>
              </a:path>
            </a:pathLst>
          </a:custGeom>
          <a:solidFill>
            <a:srgbClr val="FFFF00"/>
          </a:solidFill>
          <a:ln w="1588" cap="flat">
            <a:solidFill>
              <a:srgbClr val="FFFF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8797" name="Freeform 151"/>
          <p:cNvSpPr>
            <a:spLocks/>
          </p:cNvSpPr>
          <p:nvPr/>
        </p:nvSpPr>
        <p:spPr bwMode="auto">
          <a:xfrm>
            <a:off x="5294320" y="901701"/>
            <a:ext cx="38100" cy="38100"/>
          </a:xfrm>
          <a:custGeom>
            <a:avLst/>
            <a:gdLst>
              <a:gd name="T0" fmla="*/ 12 w 24"/>
              <a:gd name="T1" fmla="*/ 0 h 24"/>
              <a:gd name="T2" fmla="*/ 24 w 24"/>
              <a:gd name="T3" fmla="*/ 12 h 24"/>
              <a:gd name="T4" fmla="*/ 12 w 24"/>
              <a:gd name="T5" fmla="*/ 24 h 24"/>
              <a:gd name="T6" fmla="*/ 0 w 24"/>
              <a:gd name="T7" fmla="*/ 12 h 24"/>
              <a:gd name="T8" fmla="*/ 12 w 24"/>
              <a:gd name="T9" fmla="*/ 0 h 24"/>
            </a:gdLst>
            <a:ahLst/>
            <a:cxnLst>
              <a:cxn ang="0">
                <a:pos x="T0" y="T1"/>
              </a:cxn>
              <a:cxn ang="0">
                <a:pos x="T2" y="T3"/>
              </a:cxn>
              <a:cxn ang="0">
                <a:pos x="T4" y="T5"/>
              </a:cxn>
              <a:cxn ang="0">
                <a:pos x="T6" y="T7"/>
              </a:cxn>
              <a:cxn ang="0">
                <a:pos x="T8" y="T9"/>
              </a:cxn>
            </a:cxnLst>
            <a:rect l="0" t="0" r="r" b="b"/>
            <a:pathLst>
              <a:path w="24" h="24">
                <a:moveTo>
                  <a:pt x="12" y="0"/>
                </a:moveTo>
                <a:lnTo>
                  <a:pt x="24" y="12"/>
                </a:lnTo>
                <a:lnTo>
                  <a:pt x="12" y="24"/>
                </a:lnTo>
                <a:lnTo>
                  <a:pt x="0" y="12"/>
                </a:lnTo>
                <a:lnTo>
                  <a:pt x="12" y="0"/>
                </a:lnTo>
                <a:close/>
              </a:path>
            </a:pathLst>
          </a:cu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8798" name="Freeform 152"/>
          <p:cNvSpPr>
            <a:spLocks noEditPoints="1"/>
          </p:cNvSpPr>
          <p:nvPr/>
        </p:nvSpPr>
        <p:spPr bwMode="auto">
          <a:xfrm>
            <a:off x="5289557" y="895351"/>
            <a:ext cx="49213" cy="49212"/>
          </a:xfrm>
          <a:custGeom>
            <a:avLst/>
            <a:gdLst>
              <a:gd name="T0" fmla="*/ 109 w 253"/>
              <a:gd name="T1" fmla="*/ 10 h 253"/>
              <a:gd name="T2" fmla="*/ 143 w 253"/>
              <a:gd name="T3" fmla="*/ 10 h 253"/>
              <a:gd name="T4" fmla="*/ 243 w 253"/>
              <a:gd name="T5" fmla="*/ 110 h 253"/>
              <a:gd name="T6" fmla="*/ 243 w 253"/>
              <a:gd name="T7" fmla="*/ 144 h 253"/>
              <a:gd name="T8" fmla="*/ 143 w 253"/>
              <a:gd name="T9" fmla="*/ 244 h 253"/>
              <a:gd name="T10" fmla="*/ 109 w 253"/>
              <a:gd name="T11" fmla="*/ 244 h 253"/>
              <a:gd name="T12" fmla="*/ 9 w 253"/>
              <a:gd name="T13" fmla="*/ 144 h 253"/>
              <a:gd name="T14" fmla="*/ 9 w 253"/>
              <a:gd name="T15" fmla="*/ 110 h 253"/>
              <a:gd name="T16" fmla="*/ 109 w 253"/>
              <a:gd name="T17" fmla="*/ 10 h 253"/>
              <a:gd name="T18" fmla="*/ 43 w 253"/>
              <a:gd name="T19" fmla="*/ 144 h 253"/>
              <a:gd name="T20" fmla="*/ 43 w 253"/>
              <a:gd name="T21" fmla="*/ 110 h 253"/>
              <a:gd name="T22" fmla="*/ 143 w 253"/>
              <a:gd name="T23" fmla="*/ 210 h 253"/>
              <a:gd name="T24" fmla="*/ 109 w 253"/>
              <a:gd name="T25" fmla="*/ 210 h 253"/>
              <a:gd name="T26" fmla="*/ 209 w 253"/>
              <a:gd name="T27" fmla="*/ 110 h 253"/>
              <a:gd name="T28" fmla="*/ 209 w 253"/>
              <a:gd name="T29" fmla="*/ 144 h 253"/>
              <a:gd name="T30" fmla="*/ 109 w 253"/>
              <a:gd name="T31" fmla="*/ 44 h 253"/>
              <a:gd name="T32" fmla="*/ 143 w 253"/>
              <a:gd name="T33" fmla="*/ 44 h 253"/>
              <a:gd name="T34" fmla="*/ 43 w 253"/>
              <a:gd name="T35" fmla="*/ 144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3" h="253">
                <a:moveTo>
                  <a:pt x="109" y="10"/>
                </a:moveTo>
                <a:cubicBezTo>
                  <a:pt x="119" y="0"/>
                  <a:pt x="134" y="0"/>
                  <a:pt x="143" y="10"/>
                </a:cubicBezTo>
                <a:lnTo>
                  <a:pt x="243" y="110"/>
                </a:lnTo>
                <a:cubicBezTo>
                  <a:pt x="253" y="119"/>
                  <a:pt x="253" y="134"/>
                  <a:pt x="243" y="144"/>
                </a:cubicBezTo>
                <a:lnTo>
                  <a:pt x="143" y="244"/>
                </a:lnTo>
                <a:cubicBezTo>
                  <a:pt x="134" y="253"/>
                  <a:pt x="119" y="253"/>
                  <a:pt x="109" y="244"/>
                </a:cubicBezTo>
                <a:lnTo>
                  <a:pt x="9" y="144"/>
                </a:lnTo>
                <a:cubicBezTo>
                  <a:pt x="0" y="134"/>
                  <a:pt x="0" y="119"/>
                  <a:pt x="9" y="110"/>
                </a:cubicBezTo>
                <a:lnTo>
                  <a:pt x="109" y="10"/>
                </a:lnTo>
                <a:close/>
                <a:moveTo>
                  <a:pt x="43" y="144"/>
                </a:moveTo>
                <a:lnTo>
                  <a:pt x="43" y="110"/>
                </a:lnTo>
                <a:lnTo>
                  <a:pt x="143" y="210"/>
                </a:lnTo>
                <a:lnTo>
                  <a:pt x="109" y="210"/>
                </a:lnTo>
                <a:lnTo>
                  <a:pt x="209" y="110"/>
                </a:lnTo>
                <a:lnTo>
                  <a:pt x="209" y="144"/>
                </a:lnTo>
                <a:lnTo>
                  <a:pt x="109" y="44"/>
                </a:lnTo>
                <a:lnTo>
                  <a:pt x="143" y="44"/>
                </a:lnTo>
                <a:lnTo>
                  <a:pt x="43" y="144"/>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sp>
        <p:nvSpPr>
          <p:cNvPr id="68799" name="Rectangle 153"/>
          <p:cNvSpPr>
            <a:spLocks noChangeArrowheads="1"/>
          </p:cNvSpPr>
          <p:nvPr/>
        </p:nvSpPr>
        <p:spPr bwMode="auto">
          <a:xfrm>
            <a:off x="5462595" y="873126"/>
            <a:ext cx="728663"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600" b="0" i="0" u="none" strike="noStrike" cap="none" normalizeH="0" baseline="0" smtClean="0">
                <a:ln>
                  <a:noFill/>
                </a:ln>
                <a:solidFill>
                  <a:srgbClr val="000000"/>
                </a:solidFill>
                <a:effectLst/>
                <a:latin typeface="Arial" pitchFamily="34" charset="0"/>
                <a:cs typeface="Arial" pitchFamily="34" charset="0"/>
              </a:rPr>
              <a:t>PYRAMID FLOW</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nvGrpSpPr>
          <p:cNvPr id="292" name="Group 291"/>
          <p:cNvGrpSpPr/>
          <p:nvPr/>
        </p:nvGrpSpPr>
        <p:grpSpPr>
          <a:xfrm>
            <a:off x="1000128" y="777875"/>
            <a:ext cx="6608761" cy="4994275"/>
            <a:chOff x="1000128" y="777875"/>
            <a:chExt cx="6608761" cy="4994275"/>
          </a:xfrm>
        </p:grpSpPr>
        <p:grpSp>
          <p:nvGrpSpPr>
            <p:cNvPr id="68854" name="Group 68853"/>
            <p:cNvGrpSpPr/>
            <p:nvPr/>
          </p:nvGrpSpPr>
          <p:grpSpPr>
            <a:xfrm>
              <a:off x="1157290" y="1109663"/>
              <a:ext cx="166688" cy="4162415"/>
              <a:chOff x="1157290" y="1109663"/>
              <a:chExt cx="166688" cy="4162415"/>
            </a:xfrm>
          </p:grpSpPr>
          <p:sp>
            <p:nvSpPr>
              <p:cNvPr id="68821" name="Rectangle 175"/>
              <p:cNvSpPr>
                <a:spLocks noChangeArrowheads="1"/>
              </p:cNvSpPr>
              <p:nvPr/>
            </p:nvSpPr>
            <p:spPr bwMode="auto">
              <a:xfrm>
                <a:off x="1163640" y="1109663"/>
                <a:ext cx="160338"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S</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822" name="Rectangle 176"/>
              <p:cNvSpPr>
                <a:spLocks noChangeArrowheads="1"/>
              </p:cNvSpPr>
              <p:nvPr/>
            </p:nvSpPr>
            <p:spPr bwMode="auto">
              <a:xfrm>
                <a:off x="1163640" y="127635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23" name="Rectangle 177"/>
              <p:cNvSpPr>
                <a:spLocks noChangeArrowheads="1"/>
              </p:cNvSpPr>
              <p:nvPr/>
            </p:nvSpPr>
            <p:spPr bwMode="auto">
              <a:xfrm>
                <a:off x="1160465" y="1441450"/>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C</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24" name="Rectangle 178"/>
              <p:cNvSpPr>
                <a:spLocks noChangeArrowheads="1"/>
              </p:cNvSpPr>
              <p:nvPr/>
            </p:nvSpPr>
            <p:spPr bwMode="auto">
              <a:xfrm>
                <a:off x="1157290" y="1606549"/>
                <a:ext cx="1603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25" name="Rectangle 179"/>
              <p:cNvSpPr>
                <a:spLocks noChangeArrowheads="1"/>
              </p:cNvSpPr>
              <p:nvPr/>
            </p:nvSpPr>
            <p:spPr bwMode="auto">
              <a:xfrm>
                <a:off x="1160465" y="1771649"/>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26" name="Rectangle 180"/>
              <p:cNvSpPr>
                <a:spLocks noChangeArrowheads="1"/>
              </p:cNvSpPr>
              <p:nvPr/>
            </p:nvSpPr>
            <p:spPr bwMode="auto">
              <a:xfrm>
                <a:off x="1160465" y="1938336"/>
                <a:ext cx="152400"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27" name="Rectangle 181"/>
              <p:cNvSpPr>
                <a:spLocks noChangeArrowheads="1"/>
              </p:cNvSpPr>
              <p:nvPr/>
            </p:nvSpPr>
            <p:spPr bwMode="auto">
              <a:xfrm>
                <a:off x="1162053" y="2103436"/>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28" name="Rectangle 182"/>
              <p:cNvSpPr>
                <a:spLocks noChangeArrowheads="1"/>
              </p:cNvSpPr>
              <p:nvPr/>
            </p:nvSpPr>
            <p:spPr bwMode="auto">
              <a:xfrm>
                <a:off x="1158878" y="2268535"/>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29" name="Rectangle 183"/>
              <p:cNvSpPr>
                <a:spLocks noChangeArrowheads="1"/>
              </p:cNvSpPr>
              <p:nvPr/>
            </p:nvSpPr>
            <p:spPr bwMode="auto">
              <a:xfrm>
                <a:off x="1162053" y="243522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Y</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30" name="Rectangle 184"/>
              <p:cNvSpPr>
                <a:spLocks noChangeArrowheads="1"/>
              </p:cNvSpPr>
              <p:nvPr/>
            </p:nvSpPr>
            <p:spPr bwMode="auto">
              <a:xfrm>
                <a:off x="1163640" y="2773359"/>
                <a:ext cx="1460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S</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831" name="Rectangle 185"/>
              <p:cNvSpPr>
                <a:spLocks noChangeArrowheads="1"/>
              </p:cNvSpPr>
              <p:nvPr/>
            </p:nvSpPr>
            <p:spPr bwMode="auto">
              <a:xfrm>
                <a:off x="1163640" y="2940046"/>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832" name="Rectangle 186"/>
              <p:cNvSpPr>
                <a:spLocks noChangeArrowheads="1"/>
              </p:cNvSpPr>
              <p:nvPr/>
            </p:nvSpPr>
            <p:spPr bwMode="auto">
              <a:xfrm>
                <a:off x="1163640" y="3103558"/>
                <a:ext cx="160338"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33" name="Rectangle 187"/>
              <p:cNvSpPr>
                <a:spLocks noChangeArrowheads="1"/>
              </p:cNvSpPr>
              <p:nvPr/>
            </p:nvSpPr>
            <p:spPr bwMode="auto">
              <a:xfrm>
                <a:off x="1163640" y="3270245"/>
                <a:ext cx="1460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34" name="Rectangle 188"/>
              <p:cNvSpPr>
                <a:spLocks noChangeArrowheads="1"/>
              </p:cNvSpPr>
              <p:nvPr/>
            </p:nvSpPr>
            <p:spPr bwMode="auto">
              <a:xfrm>
                <a:off x="1189040" y="3603620"/>
                <a:ext cx="968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35" name="Rectangle 189"/>
              <p:cNvSpPr>
                <a:spLocks noChangeArrowheads="1"/>
              </p:cNvSpPr>
              <p:nvPr/>
            </p:nvSpPr>
            <p:spPr bwMode="auto">
              <a:xfrm>
                <a:off x="1160465" y="3770307"/>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D</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836" name="Rectangle 190"/>
              <p:cNvSpPr>
                <a:spLocks noChangeArrowheads="1"/>
              </p:cNvSpPr>
              <p:nvPr/>
            </p:nvSpPr>
            <p:spPr bwMode="auto">
              <a:xfrm>
                <a:off x="1163640" y="3936994"/>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37" name="Rectangle 191"/>
              <p:cNvSpPr>
                <a:spLocks noChangeArrowheads="1"/>
              </p:cNvSpPr>
              <p:nvPr/>
            </p:nvSpPr>
            <p:spPr bwMode="auto">
              <a:xfrm>
                <a:off x="1160465" y="4102093"/>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38" name="Rectangle 192"/>
              <p:cNvSpPr>
                <a:spLocks noChangeArrowheads="1"/>
              </p:cNvSpPr>
              <p:nvPr/>
            </p:nvSpPr>
            <p:spPr bwMode="auto">
              <a:xfrm>
                <a:off x="1165228" y="4267193"/>
                <a:ext cx="1397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39" name="Rectangle 193"/>
              <p:cNvSpPr>
                <a:spLocks noChangeArrowheads="1"/>
              </p:cNvSpPr>
              <p:nvPr/>
            </p:nvSpPr>
            <p:spPr bwMode="auto">
              <a:xfrm>
                <a:off x="1189040" y="4432293"/>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40" name="Rectangle 194"/>
              <p:cNvSpPr>
                <a:spLocks noChangeArrowheads="1"/>
              </p:cNvSpPr>
              <p:nvPr/>
            </p:nvSpPr>
            <p:spPr bwMode="auto">
              <a:xfrm>
                <a:off x="1166815" y="4597392"/>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41" name="Rectangle 195"/>
              <p:cNvSpPr>
                <a:spLocks noChangeArrowheads="1"/>
              </p:cNvSpPr>
              <p:nvPr/>
            </p:nvSpPr>
            <p:spPr bwMode="auto">
              <a:xfrm>
                <a:off x="1189040" y="4764079"/>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42" name="Rectangle 196"/>
              <p:cNvSpPr>
                <a:spLocks noChangeArrowheads="1"/>
              </p:cNvSpPr>
              <p:nvPr/>
            </p:nvSpPr>
            <p:spPr bwMode="auto">
              <a:xfrm>
                <a:off x="1163640" y="4929179"/>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43" name="Rectangle 197"/>
              <p:cNvSpPr>
                <a:spLocks noChangeArrowheads="1"/>
              </p:cNvSpPr>
              <p:nvPr/>
            </p:nvSpPr>
            <p:spPr bwMode="auto">
              <a:xfrm>
                <a:off x="1160465" y="5097453"/>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68853" name="Group 68852"/>
            <p:cNvGrpSpPr/>
            <p:nvPr/>
          </p:nvGrpSpPr>
          <p:grpSpPr>
            <a:xfrm>
              <a:off x="1000128" y="1106488"/>
              <a:ext cx="166688" cy="4167177"/>
              <a:chOff x="1000128" y="1106488"/>
              <a:chExt cx="166688" cy="4167177"/>
            </a:xfrm>
          </p:grpSpPr>
          <p:sp>
            <p:nvSpPr>
              <p:cNvPr id="68800" name="Rectangle 154"/>
              <p:cNvSpPr>
                <a:spLocks noChangeArrowheads="1"/>
              </p:cNvSpPr>
              <p:nvPr/>
            </p:nvSpPr>
            <p:spPr bwMode="auto">
              <a:xfrm>
                <a:off x="1017590" y="1106488"/>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1</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801" name="Rectangle 155"/>
              <p:cNvSpPr>
                <a:spLocks noChangeArrowheads="1"/>
              </p:cNvSpPr>
              <p:nvPr/>
            </p:nvSpPr>
            <p:spPr bwMode="auto">
              <a:xfrm>
                <a:off x="1017590" y="1273175"/>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9</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802" name="Rectangle 156"/>
              <p:cNvSpPr>
                <a:spLocks noChangeArrowheads="1"/>
              </p:cNvSpPr>
              <p:nvPr/>
            </p:nvSpPr>
            <p:spPr bwMode="auto">
              <a:xfrm>
                <a:off x="1017590" y="1438275"/>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9</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803" name="Rectangle 157"/>
              <p:cNvSpPr>
                <a:spLocks noChangeArrowheads="1"/>
              </p:cNvSpPr>
              <p:nvPr/>
            </p:nvSpPr>
            <p:spPr bwMode="auto">
              <a:xfrm>
                <a:off x="1017590" y="1603374"/>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3</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04" name="Rectangle 158"/>
              <p:cNvSpPr>
                <a:spLocks noChangeArrowheads="1"/>
              </p:cNvSpPr>
              <p:nvPr/>
            </p:nvSpPr>
            <p:spPr bwMode="auto">
              <a:xfrm>
                <a:off x="1011240" y="1938336"/>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05" name="Rectangle 159"/>
              <p:cNvSpPr>
                <a:spLocks noChangeArrowheads="1"/>
              </p:cNvSpPr>
              <p:nvPr/>
            </p:nvSpPr>
            <p:spPr bwMode="auto">
              <a:xfrm>
                <a:off x="1036640" y="2105023"/>
                <a:ext cx="968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06" name="Rectangle 160"/>
              <p:cNvSpPr>
                <a:spLocks noChangeArrowheads="1"/>
              </p:cNvSpPr>
              <p:nvPr/>
            </p:nvSpPr>
            <p:spPr bwMode="auto">
              <a:xfrm>
                <a:off x="1008065" y="2270123"/>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07" name="Rectangle 161"/>
              <p:cNvSpPr>
                <a:spLocks noChangeArrowheads="1"/>
              </p:cNvSpPr>
              <p:nvPr/>
            </p:nvSpPr>
            <p:spPr bwMode="auto">
              <a:xfrm>
                <a:off x="1011240" y="243522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08" name="Rectangle 162"/>
              <p:cNvSpPr>
                <a:spLocks noChangeArrowheads="1"/>
              </p:cNvSpPr>
              <p:nvPr/>
            </p:nvSpPr>
            <p:spPr bwMode="auto">
              <a:xfrm>
                <a:off x="1008065" y="2770184"/>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09" name="Rectangle 163"/>
              <p:cNvSpPr>
                <a:spLocks noChangeArrowheads="1"/>
              </p:cNvSpPr>
              <p:nvPr/>
            </p:nvSpPr>
            <p:spPr bwMode="auto">
              <a:xfrm>
                <a:off x="1036640" y="2936871"/>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10" name="Rectangle 164"/>
              <p:cNvSpPr>
                <a:spLocks noChangeArrowheads="1"/>
              </p:cNvSpPr>
              <p:nvPr/>
            </p:nvSpPr>
            <p:spPr bwMode="auto">
              <a:xfrm>
                <a:off x="1011240" y="3101971"/>
                <a:ext cx="1444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V</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11" name="Rectangle 165"/>
              <p:cNvSpPr>
                <a:spLocks noChangeArrowheads="1"/>
              </p:cNvSpPr>
              <p:nvPr/>
            </p:nvSpPr>
            <p:spPr bwMode="auto">
              <a:xfrm>
                <a:off x="1011240" y="326707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812" name="Rectangle 166"/>
              <p:cNvSpPr>
                <a:spLocks noChangeArrowheads="1"/>
              </p:cNvSpPr>
              <p:nvPr/>
            </p:nvSpPr>
            <p:spPr bwMode="auto">
              <a:xfrm>
                <a:off x="1008065" y="3432170"/>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13" name="Rectangle 167"/>
              <p:cNvSpPr>
                <a:spLocks noChangeArrowheads="1"/>
              </p:cNvSpPr>
              <p:nvPr/>
            </p:nvSpPr>
            <p:spPr bwMode="auto">
              <a:xfrm>
                <a:off x="1011240" y="3768719"/>
                <a:ext cx="1460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14" name="Rectangle 168"/>
              <p:cNvSpPr>
                <a:spLocks noChangeArrowheads="1"/>
              </p:cNvSpPr>
              <p:nvPr/>
            </p:nvSpPr>
            <p:spPr bwMode="auto">
              <a:xfrm>
                <a:off x="1008065" y="3933819"/>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15" name="Rectangle 169"/>
              <p:cNvSpPr>
                <a:spLocks noChangeArrowheads="1"/>
              </p:cNvSpPr>
              <p:nvPr/>
            </p:nvSpPr>
            <p:spPr bwMode="auto">
              <a:xfrm>
                <a:off x="1036640" y="4100506"/>
                <a:ext cx="968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16" name="Rectangle 170"/>
              <p:cNvSpPr>
                <a:spLocks noChangeArrowheads="1"/>
              </p:cNvSpPr>
              <p:nvPr/>
            </p:nvSpPr>
            <p:spPr bwMode="auto">
              <a:xfrm>
                <a:off x="1000128" y="4265605"/>
                <a:ext cx="16668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M</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817" name="Rectangle 171"/>
              <p:cNvSpPr>
                <a:spLocks noChangeArrowheads="1"/>
              </p:cNvSpPr>
              <p:nvPr/>
            </p:nvSpPr>
            <p:spPr bwMode="auto">
              <a:xfrm>
                <a:off x="1009653" y="4430705"/>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18" name="Rectangle 172"/>
              <p:cNvSpPr>
                <a:spLocks noChangeArrowheads="1"/>
              </p:cNvSpPr>
              <p:nvPr/>
            </p:nvSpPr>
            <p:spPr bwMode="auto">
              <a:xfrm>
                <a:off x="1008065" y="4595805"/>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R</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819" name="Rectangle 173"/>
              <p:cNvSpPr>
                <a:spLocks noChangeArrowheads="1"/>
              </p:cNvSpPr>
              <p:nvPr/>
            </p:nvSpPr>
            <p:spPr bwMode="auto">
              <a:xfrm>
                <a:off x="1009653" y="476249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Y</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20" name="Rectangle 174"/>
              <p:cNvSpPr>
                <a:spLocks noChangeArrowheads="1"/>
              </p:cNvSpPr>
              <p:nvPr/>
            </p:nvSpPr>
            <p:spPr bwMode="auto">
              <a:xfrm>
                <a:off x="1006478" y="5100628"/>
                <a:ext cx="152400"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&amp;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68856" name="Group 68855"/>
            <p:cNvGrpSpPr/>
            <p:nvPr/>
          </p:nvGrpSpPr>
          <p:grpSpPr>
            <a:xfrm>
              <a:off x="3184526" y="1752599"/>
              <a:ext cx="320675" cy="3000376"/>
              <a:chOff x="3184526" y="1752599"/>
              <a:chExt cx="320675" cy="3000376"/>
            </a:xfrm>
          </p:grpSpPr>
          <p:sp>
            <p:nvSpPr>
              <p:cNvPr id="17" name="Rectangle 218"/>
              <p:cNvSpPr>
                <a:spLocks noChangeArrowheads="1"/>
              </p:cNvSpPr>
              <p:nvPr/>
            </p:nvSpPr>
            <p:spPr bwMode="auto">
              <a:xfrm>
                <a:off x="3336926" y="2916238"/>
                <a:ext cx="16827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N</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68855" name="Group 68854"/>
              <p:cNvGrpSpPr/>
              <p:nvPr/>
            </p:nvGrpSpPr>
            <p:grpSpPr>
              <a:xfrm>
                <a:off x="3184526" y="1752599"/>
                <a:ext cx="311150" cy="3000376"/>
                <a:chOff x="3184526" y="1752599"/>
                <a:chExt cx="311150" cy="3000376"/>
              </a:xfrm>
            </p:grpSpPr>
            <p:sp>
              <p:nvSpPr>
                <p:cNvPr id="68844" name="Rectangle 198"/>
                <p:cNvSpPr>
                  <a:spLocks noChangeArrowheads="1"/>
                </p:cNvSpPr>
                <p:nvPr/>
              </p:nvSpPr>
              <p:spPr bwMode="auto">
                <a:xfrm>
                  <a:off x="3194055" y="1752599"/>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1</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45" name="Rectangle 199"/>
                <p:cNvSpPr>
                  <a:spLocks noChangeArrowheads="1"/>
                </p:cNvSpPr>
                <p:nvPr/>
              </p:nvSpPr>
              <p:spPr bwMode="auto">
                <a:xfrm>
                  <a:off x="3194055" y="1919286"/>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46" name="Rectangle 200"/>
                <p:cNvSpPr>
                  <a:spLocks noChangeArrowheads="1"/>
                </p:cNvSpPr>
                <p:nvPr/>
              </p:nvSpPr>
              <p:spPr bwMode="auto">
                <a:xfrm>
                  <a:off x="3194055" y="2082798"/>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47" name="Rectangle 201"/>
                <p:cNvSpPr>
                  <a:spLocks noChangeArrowheads="1"/>
                </p:cNvSpPr>
                <p:nvPr/>
              </p:nvSpPr>
              <p:spPr bwMode="auto">
                <a:xfrm>
                  <a:off x="3194055" y="2249485"/>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48" name="Rectangle 202"/>
                <p:cNvSpPr>
                  <a:spLocks noChangeArrowheads="1"/>
                </p:cNvSpPr>
                <p:nvPr/>
              </p:nvSpPr>
              <p:spPr bwMode="auto">
                <a:xfrm>
                  <a:off x="3190880" y="2584447"/>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49" name="Rectangle 203"/>
                <p:cNvSpPr>
                  <a:spLocks noChangeArrowheads="1"/>
                </p:cNvSpPr>
                <p:nvPr/>
              </p:nvSpPr>
              <p:spPr bwMode="auto">
                <a:xfrm>
                  <a:off x="3189292" y="2751134"/>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850" name="Rectangle 204"/>
                <p:cNvSpPr>
                  <a:spLocks noChangeArrowheads="1"/>
                </p:cNvSpPr>
                <p:nvPr/>
              </p:nvSpPr>
              <p:spPr bwMode="auto">
                <a:xfrm>
                  <a:off x="3184530" y="2914646"/>
                  <a:ext cx="16827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FFFF00"/>
                      </a:solidFill>
                      <a:effectLst/>
                      <a:latin typeface="Arial" pitchFamily="34" charset="0"/>
                      <a:cs typeface="Arial" pitchFamily="34" charset="0"/>
                    </a:rPr>
                    <a:t>R</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206"/>
                <p:cNvSpPr>
                  <a:spLocks noChangeArrowheads="1"/>
                </p:cNvSpPr>
                <p:nvPr/>
              </p:nvSpPr>
              <p:spPr bwMode="auto">
                <a:xfrm>
                  <a:off x="3190876" y="3081338"/>
                  <a:ext cx="13811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Rectangle 207"/>
                <p:cNvSpPr>
                  <a:spLocks noChangeArrowheads="1"/>
                </p:cNvSpPr>
                <p:nvPr/>
              </p:nvSpPr>
              <p:spPr bwMode="auto">
                <a:xfrm>
                  <a:off x="3213101" y="3246438"/>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Rectangle 208"/>
                <p:cNvSpPr>
                  <a:spLocks noChangeArrowheads="1"/>
                </p:cNvSpPr>
                <p:nvPr/>
              </p:nvSpPr>
              <p:spPr bwMode="auto">
                <a:xfrm>
                  <a:off x="3187701" y="3411538"/>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Rectangle 209"/>
                <p:cNvSpPr>
                  <a:spLocks noChangeArrowheads="1"/>
                </p:cNvSpPr>
                <p:nvPr/>
              </p:nvSpPr>
              <p:spPr bwMode="auto">
                <a:xfrm>
                  <a:off x="3184526" y="3576638"/>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ectangle 210"/>
                <p:cNvSpPr>
                  <a:spLocks noChangeArrowheads="1"/>
                </p:cNvSpPr>
                <p:nvPr/>
              </p:nvSpPr>
              <p:spPr bwMode="auto">
                <a:xfrm>
                  <a:off x="3187701" y="3741738"/>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Y</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211"/>
                <p:cNvSpPr>
                  <a:spLocks noChangeArrowheads="1"/>
                </p:cNvSpPr>
                <p:nvPr/>
              </p:nvSpPr>
              <p:spPr bwMode="auto">
                <a:xfrm>
                  <a:off x="3189288" y="4081463"/>
                  <a:ext cx="160338"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Rectangle 212"/>
                <p:cNvSpPr>
                  <a:spLocks noChangeArrowheads="1"/>
                </p:cNvSpPr>
                <p:nvPr/>
              </p:nvSpPr>
              <p:spPr bwMode="auto">
                <a:xfrm>
                  <a:off x="3189288" y="424815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Rectangle 213"/>
                <p:cNvSpPr>
                  <a:spLocks noChangeArrowheads="1"/>
                </p:cNvSpPr>
                <p:nvPr/>
              </p:nvSpPr>
              <p:spPr bwMode="auto">
                <a:xfrm>
                  <a:off x="3189288" y="441325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Rectangle 214"/>
                <p:cNvSpPr>
                  <a:spLocks noChangeArrowheads="1"/>
                </p:cNvSpPr>
                <p:nvPr/>
              </p:nvSpPr>
              <p:spPr bwMode="auto">
                <a:xfrm>
                  <a:off x="3189288" y="457835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4" name="Rectangle 215"/>
                <p:cNvSpPr>
                  <a:spLocks noChangeArrowheads="1"/>
                </p:cNvSpPr>
                <p:nvPr/>
              </p:nvSpPr>
              <p:spPr bwMode="auto">
                <a:xfrm>
                  <a:off x="3365501" y="2420938"/>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Rectangle 216"/>
                <p:cNvSpPr>
                  <a:spLocks noChangeArrowheads="1"/>
                </p:cNvSpPr>
                <p:nvPr/>
              </p:nvSpPr>
              <p:spPr bwMode="auto">
                <a:xfrm>
                  <a:off x="3336926" y="2586038"/>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6" name="Rectangle 217"/>
                <p:cNvSpPr>
                  <a:spLocks noChangeArrowheads="1"/>
                </p:cNvSpPr>
                <p:nvPr/>
              </p:nvSpPr>
              <p:spPr bwMode="auto">
                <a:xfrm>
                  <a:off x="3341688" y="2751138"/>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 name="Rectangle 219"/>
                <p:cNvSpPr>
                  <a:spLocks noChangeArrowheads="1"/>
                </p:cNvSpPr>
                <p:nvPr/>
              </p:nvSpPr>
              <p:spPr bwMode="auto">
                <a:xfrm>
                  <a:off x="3343276" y="3081338"/>
                  <a:ext cx="152400"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9" name="Rectangle 220"/>
                <p:cNvSpPr>
                  <a:spLocks noChangeArrowheads="1"/>
                </p:cNvSpPr>
                <p:nvPr/>
              </p:nvSpPr>
              <p:spPr bwMode="auto">
                <a:xfrm>
                  <a:off x="3365501" y="3248025"/>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Rectangle 221"/>
                <p:cNvSpPr>
                  <a:spLocks noChangeArrowheads="1"/>
                </p:cNvSpPr>
                <p:nvPr/>
              </p:nvSpPr>
              <p:spPr bwMode="auto">
                <a:xfrm>
                  <a:off x="3344863" y="3413125"/>
                  <a:ext cx="1397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F</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1" name="Rectangle 222"/>
                <p:cNvSpPr>
                  <a:spLocks noChangeArrowheads="1"/>
                </p:cNvSpPr>
                <p:nvPr/>
              </p:nvSpPr>
              <p:spPr bwMode="auto">
                <a:xfrm>
                  <a:off x="3365501" y="3578225"/>
                  <a:ext cx="96838"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2" name="Rectangle 223"/>
                <p:cNvSpPr>
                  <a:spLocks noChangeArrowheads="1"/>
                </p:cNvSpPr>
                <p:nvPr/>
              </p:nvSpPr>
              <p:spPr bwMode="auto">
                <a:xfrm>
                  <a:off x="3341688" y="3746500"/>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3" name="Rectangle 224"/>
                <p:cNvSpPr>
                  <a:spLocks noChangeArrowheads="1"/>
                </p:cNvSpPr>
                <p:nvPr/>
              </p:nvSpPr>
              <p:spPr bwMode="auto">
                <a:xfrm>
                  <a:off x="3336926" y="3911600"/>
                  <a:ext cx="152400"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FFFF00"/>
                      </a:solidFill>
                      <a:effectLst/>
                      <a:latin typeface="Arial" pitchFamily="34" charset="0"/>
                      <a:cs typeface="Arial" pitchFamily="34" charset="0"/>
                    </a:rPr>
                    <a:t>D</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grpSp>
          <p:nvGrpSpPr>
            <p:cNvPr id="68857" name="Group 68856"/>
            <p:cNvGrpSpPr/>
            <p:nvPr/>
          </p:nvGrpSpPr>
          <p:grpSpPr>
            <a:xfrm>
              <a:off x="5040313" y="1071563"/>
              <a:ext cx="168275" cy="4162424"/>
              <a:chOff x="5040313" y="1071563"/>
              <a:chExt cx="168275" cy="4162424"/>
            </a:xfrm>
          </p:grpSpPr>
          <p:sp>
            <p:nvSpPr>
              <p:cNvPr id="24" name="Rectangle 225"/>
              <p:cNvSpPr>
                <a:spLocks noChangeArrowheads="1"/>
              </p:cNvSpPr>
              <p:nvPr/>
            </p:nvSpPr>
            <p:spPr bwMode="auto">
              <a:xfrm>
                <a:off x="5049838" y="1071563"/>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5" name="Rectangle 226"/>
              <p:cNvSpPr>
                <a:spLocks noChangeArrowheads="1"/>
              </p:cNvSpPr>
              <p:nvPr/>
            </p:nvSpPr>
            <p:spPr bwMode="auto">
              <a:xfrm>
                <a:off x="5049838" y="1238250"/>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6" name="Rectangle 227"/>
              <p:cNvSpPr>
                <a:spLocks noChangeArrowheads="1"/>
              </p:cNvSpPr>
              <p:nvPr/>
            </p:nvSpPr>
            <p:spPr bwMode="auto">
              <a:xfrm>
                <a:off x="5049838" y="1401763"/>
                <a:ext cx="144463"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7" name="Rectangle 228"/>
              <p:cNvSpPr>
                <a:spLocks noChangeArrowheads="1"/>
              </p:cNvSpPr>
              <p:nvPr/>
            </p:nvSpPr>
            <p:spPr bwMode="auto">
              <a:xfrm>
                <a:off x="5049838" y="1568450"/>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4</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8" name="Rectangle 229"/>
              <p:cNvSpPr>
                <a:spLocks noChangeArrowheads="1"/>
              </p:cNvSpPr>
              <p:nvPr/>
            </p:nvSpPr>
            <p:spPr bwMode="auto">
              <a:xfrm>
                <a:off x="5045076" y="1903413"/>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9" name="Rectangle 230"/>
              <p:cNvSpPr>
                <a:spLocks noChangeArrowheads="1"/>
              </p:cNvSpPr>
              <p:nvPr/>
            </p:nvSpPr>
            <p:spPr bwMode="auto">
              <a:xfrm>
                <a:off x="5043488" y="2068513"/>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0" name="Rectangle 231"/>
              <p:cNvSpPr>
                <a:spLocks noChangeArrowheads="1"/>
              </p:cNvSpPr>
              <p:nvPr/>
            </p:nvSpPr>
            <p:spPr bwMode="auto">
              <a:xfrm>
                <a:off x="5040313" y="2235200"/>
                <a:ext cx="152400"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1" name="Rectangle 232"/>
              <p:cNvSpPr>
                <a:spLocks noChangeArrowheads="1"/>
              </p:cNvSpPr>
              <p:nvPr/>
            </p:nvSpPr>
            <p:spPr bwMode="auto">
              <a:xfrm>
                <a:off x="5045076" y="2400300"/>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08" name="Rectangle 233"/>
              <p:cNvSpPr>
                <a:spLocks noChangeArrowheads="1"/>
              </p:cNvSpPr>
              <p:nvPr/>
            </p:nvSpPr>
            <p:spPr bwMode="auto">
              <a:xfrm>
                <a:off x="5068888" y="2565400"/>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09" name="Rectangle 234"/>
              <p:cNvSpPr>
                <a:spLocks noChangeArrowheads="1"/>
              </p:cNvSpPr>
              <p:nvPr/>
            </p:nvSpPr>
            <p:spPr bwMode="auto">
              <a:xfrm>
                <a:off x="5041901" y="2730500"/>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12" name="Rectangle 235"/>
              <p:cNvSpPr>
                <a:spLocks noChangeArrowheads="1"/>
              </p:cNvSpPr>
              <p:nvPr/>
            </p:nvSpPr>
            <p:spPr bwMode="auto">
              <a:xfrm>
                <a:off x="5040313" y="2895600"/>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13" name="Rectangle 236"/>
              <p:cNvSpPr>
                <a:spLocks noChangeArrowheads="1"/>
              </p:cNvSpPr>
              <p:nvPr/>
            </p:nvSpPr>
            <p:spPr bwMode="auto">
              <a:xfrm>
                <a:off x="5041901" y="3059113"/>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Y</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14" name="Rectangle 237"/>
              <p:cNvSpPr>
                <a:spLocks noChangeArrowheads="1"/>
              </p:cNvSpPr>
              <p:nvPr/>
            </p:nvSpPr>
            <p:spPr bwMode="auto">
              <a:xfrm>
                <a:off x="5043488" y="3402013"/>
                <a:ext cx="1444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15" name="Rectangle 238"/>
              <p:cNvSpPr>
                <a:spLocks noChangeArrowheads="1"/>
              </p:cNvSpPr>
              <p:nvPr/>
            </p:nvSpPr>
            <p:spPr bwMode="auto">
              <a:xfrm>
                <a:off x="5043488" y="3567113"/>
                <a:ext cx="1460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16" name="Rectangle 239"/>
              <p:cNvSpPr>
                <a:spLocks noChangeArrowheads="1"/>
              </p:cNvSpPr>
              <p:nvPr/>
            </p:nvSpPr>
            <p:spPr bwMode="auto">
              <a:xfrm>
                <a:off x="5043488" y="3732213"/>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17" name="Rectangle 240"/>
              <p:cNvSpPr>
                <a:spLocks noChangeArrowheads="1"/>
              </p:cNvSpPr>
              <p:nvPr/>
            </p:nvSpPr>
            <p:spPr bwMode="auto">
              <a:xfrm>
                <a:off x="5043488" y="3897313"/>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339966"/>
                    </a:solidFill>
                    <a:effectLst/>
                    <a:latin typeface="Arial" pitchFamily="34" charset="0"/>
                    <a:cs typeface="Arial" pitchFamily="34" charset="0"/>
                  </a:rPr>
                  <a:t>P</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618" name="Rectangle 241"/>
              <p:cNvSpPr>
                <a:spLocks noChangeArrowheads="1"/>
              </p:cNvSpPr>
              <p:nvPr/>
            </p:nvSpPr>
            <p:spPr bwMode="auto">
              <a:xfrm>
                <a:off x="5040313" y="4230688"/>
                <a:ext cx="168275"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339966"/>
                    </a:solidFill>
                    <a:effectLst/>
                    <a:latin typeface="Arial" pitchFamily="34" charset="0"/>
                    <a:cs typeface="Arial" pitchFamily="34" charset="0"/>
                  </a:rPr>
                  <a:t>C</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619" name="Rectangle 242"/>
              <p:cNvSpPr>
                <a:spLocks noChangeArrowheads="1"/>
              </p:cNvSpPr>
              <p:nvPr/>
            </p:nvSpPr>
            <p:spPr bwMode="auto">
              <a:xfrm>
                <a:off x="5043488" y="4398963"/>
                <a:ext cx="1444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20" name="Rectangle 243"/>
              <p:cNvSpPr>
                <a:spLocks noChangeArrowheads="1"/>
              </p:cNvSpPr>
              <p:nvPr/>
            </p:nvSpPr>
            <p:spPr bwMode="auto">
              <a:xfrm>
                <a:off x="5041901" y="4564063"/>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21" name="Rectangle 244"/>
              <p:cNvSpPr>
                <a:spLocks noChangeArrowheads="1"/>
              </p:cNvSpPr>
              <p:nvPr/>
            </p:nvSpPr>
            <p:spPr bwMode="auto">
              <a:xfrm>
                <a:off x="5043488" y="4729163"/>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22" name="Rectangle 245"/>
              <p:cNvSpPr>
                <a:spLocks noChangeArrowheads="1"/>
              </p:cNvSpPr>
              <p:nvPr/>
            </p:nvSpPr>
            <p:spPr bwMode="auto">
              <a:xfrm>
                <a:off x="5043488" y="489426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23" name="Rectangle 246"/>
              <p:cNvSpPr>
                <a:spLocks noChangeArrowheads="1"/>
              </p:cNvSpPr>
              <p:nvPr/>
            </p:nvSpPr>
            <p:spPr bwMode="auto">
              <a:xfrm>
                <a:off x="5043488" y="505936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68858" name="Group 68857"/>
            <p:cNvGrpSpPr/>
            <p:nvPr/>
          </p:nvGrpSpPr>
          <p:grpSpPr>
            <a:xfrm>
              <a:off x="5757863" y="1096963"/>
              <a:ext cx="160338" cy="4162424"/>
              <a:chOff x="5757863" y="1096963"/>
              <a:chExt cx="160338" cy="4162424"/>
            </a:xfrm>
          </p:grpSpPr>
          <p:sp>
            <p:nvSpPr>
              <p:cNvPr id="68624" name="Rectangle 247"/>
              <p:cNvSpPr>
                <a:spLocks noChangeArrowheads="1"/>
              </p:cNvSpPr>
              <p:nvPr/>
            </p:nvSpPr>
            <p:spPr bwMode="auto">
              <a:xfrm>
                <a:off x="5772151" y="1096963"/>
                <a:ext cx="144463" cy="19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25" name="Rectangle 248"/>
              <p:cNvSpPr>
                <a:spLocks noChangeArrowheads="1"/>
              </p:cNvSpPr>
              <p:nvPr/>
            </p:nvSpPr>
            <p:spPr bwMode="auto">
              <a:xfrm>
                <a:off x="5772151" y="1263650"/>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26" name="Rectangle 249"/>
              <p:cNvSpPr>
                <a:spLocks noChangeArrowheads="1"/>
              </p:cNvSpPr>
              <p:nvPr/>
            </p:nvSpPr>
            <p:spPr bwMode="auto">
              <a:xfrm>
                <a:off x="5772151" y="1428750"/>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27" name="Rectangle 250"/>
              <p:cNvSpPr>
                <a:spLocks noChangeArrowheads="1"/>
              </p:cNvSpPr>
              <p:nvPr/>
            </p:nvSpPr>
            <p:spPr bwMode="auto">
              <a:xfrm>
                <a:off x="5772151" y="1593850"/>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5</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28" name="Rectangle 251"/>
              <p:cNvSpPr>
                <a:spLocks noChangeArrowheads="1"/>
              </p:cNvSpPr>
              <p:nvPr/>
            </p:nvSpPr>
            <p:spPr bwMode="auto">
              <a:xfrm>
                <a:off x="5767388" y="1928813"/>
                <a:ext cx="1397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29" name="Rectangle 252"/>
              <p:cNvSpPr>
                <a:spLocks noChangeArrowheads="1"/>
              </p:cNvSpPr>
              <p:nvPr/>
            </p:nvSpPr>
            <p:spPr bwMode="auto">
              <a:xfrm>
                <a:off x="5757863" y="2095500"/>
                <a:ext cx="1603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30" name="Rectangle 253"/>
              <p:cNvSpPr>
                <a:spLocks noChangeArrowheads="1"/>
              </p:cNvSpPr>
              <p:nvPr/>
            </p:nvSpPr>
            <p:spPr bwMode="auto">
              <a:xfrm>
                <a:off x="5772151" y="2428875"/>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31" name="Rectangle 254"/>
              <p:cNvSpPr>
                <a:spLocks noChangeArrowheads="1"/>
              </p:cNvSpPr>
              <p:nvPr/>
            </p:nvSpPr>
            <p:spPr bwMode="auto">
              <a:xfrm>
                <a:off x="5772151" y="2593975"/>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32" name="Rectangle 255"/>
              <p:cNvSpPr>
                <a:spLocks noChangeArrowheads="1"/>
              </p:cNvSpPr>
              <p:nvPr/>
            </p:nvSpPr>
            <p:spPr bwMode="auto">
              <a:xfrm>
                <a:off x="5772151" y="2759075"/>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33" name="Rectangle 256"/>
              <p:cNvSpPr>
                <a:spLocks noChangeArrowheads="1"/>
              </p:cNvSpPr>
              <p:nvPr/>
            </p:nvSpPr>
            <p:spPr bwMode="auto">
              <a:xfrm>
                <a:off x="5772151" y="2924175"/>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339966"/>
                    </a:solidFill>
                    <a:effectLst/>
                    <a:latin typeface="Arial" pitchFamily="34" charset="0"/>
                    <a:cs typeface="Arial" pitchFamily="34" charset="0"/>
                  </a:rPr>
                  <a:t>7</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634" name="Rectangle 257"/>
              <p:cNvSpPr>
                <a:spLocks noChangeArrowheads="1"/>
              </p:cNvSpPr>
              <p:nvPr/>
            </p:nvSpPr>
            <p:spPr bwMode="auto">
              <a:xfrm>
                <a:off x="5765801" y="3260725"/>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V</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35" name="Rectangle 258"/>
              <p:cNvSpPr>
                <a:spLocks noChangeArrowheads="1"/>
              </p:cNvSpPr>
              <p:nvPr/>
            </p:nvSpPr>
            <p:spPr bwMode="auto">
              <a:xfrm>
                <a:off x="5765801" y="3425825"/>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339966"/>
                    </a:solidFill>
                    <a:effectLst/>
                    <a:latin typeface="Arial" pitchFamily="34" charset="0"/>
                    <a:cs typeface="Arial" pitchFamily="34" charset="0"/>
                  </a:rPr>
                  <a:t>E</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636" name="Rectangle 259"/>
              <p:cNvSpPr>
                <a:spLocks noChangeArrowheads="1"/>
              </p:cNvSpPr>
              <p:nvPr/>
            </p:nvSpPr>
            <p:spPr bwMode="auto">
              <a:xfrm>
                <a:off x="5757863" y="3590925"/>
                <a:ext cx="1603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339966"/>
                    </a:solidFill>
                    <a:effectLst/>
                    <a:latin typeface="Arial" pitchFamily="34" charset="0"/>
                    <a:cs typeface="Arial" pitchFamily="34" charset="0"/>
                  </a:rPr>
                  <a:t>G</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637" name="Rectangle 260"/>
              <p:cNvSpPr>
                <a:spLocks noChangeArrowheads="1"/>
              </p:cNvSpPr>
              <p:nvPr/>
            </p:nvSpPr>
            <p:spPr bwMode="auto">
              <a:xfrm>
                <a:off x="5789613" y="3925888"/>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38" name="Rectangle 261"/>
              <p:cNvSpPr>
                <a:spLocks noChangeArrowheads="1"/>
              </p:cNvSpPr>
              <p:nvPr/>
            </p:nvSpPr>
            <p:spPr bwMode="auto">
              <a:xfrm>
                <a:off x="5761038" y="4092575"/>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339966"/>
                    </a:solidFill>
                    <a:effectLst/>
                    <a:latin typeface="Arial" pitchFamily="34" charset="0"/>
                    <a:cs typeface="Arial" pitchFamily="34" charset="0"/>
                  </a:rPr>
                  <a:t>N</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639" name="Rectangle 262"/>
              <p:cNvSpPr>
                <a:spLocks noChangeArrowheads="1"/>
              </p:cNvSpPr>
              <p:nvPr/>
            </p:nvSpPr>
            <p:spPr bwMode="auto">
              <a:xfrm>
                <a:off x="5765801" y="4257675"/>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V</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4" name="Rectangle 263"/>
              <p:cNvSpPr>
                <a:spLocks noChangeArrowheads="1"/>
              </p:cNvSpPr>
              <p:nvPr/>
            </p:nvSpPr>
            <p:spPr bwMode="auto">
              <a:xfrm>
                <a:off x="5764213" y="4422775"/>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5" name="Rectangle 264"/>
              <p:cNvSpPr>
                <a:spLocks noChangeArrowheads="1"/>
              </p:cNvSpPr>
              <p:nvPr/>
            </p:nvSpPr>
            <p:spPr bwMode="auto">
              <a:xfrm>
                <a:off x="5765801" y="4587875"/>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6" name="Rectangle 265"/>
              <p:cNvSpPr>
                <a:spLocks noChangeArrowheads="1"/>
              </p:cNvSpPr>
              <p:nvPr/>
            </p:nvSpPr>
            <p:spPr bwMode="auto">
              <a:xfrm>
                <a:off x="5789613" y="4752975"/>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8" name="Rectangle 266"/>
              <p:cNvSpPr>
                <a:spLocks noChangeArrowheads="1"/>
              </p:cNvSpPr>
              <p:nvPr/>
            </p:nvSpPr>
            <p:spPr bwMode="auto">
              <a:xfrm>
                <a:off x="5757863" y="4919662"/>
                <a:ext cx="1587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267"/>
              <p:cNvSpPr>
                <a:spLocks noChangeArrowheads="1"/>
              </p:cNvSpPr>
              <p:nvPr/>
            </p:nvSpPr>
            <p:spPr bwMode="auto">
              <a:xfrm>
                <a:off x="5761038" y="5084762"/>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nvGrpSpPr>
            <p:cNvPr id="68861" name="Group 68860"/>
            <p:cNvGrpSpPr/>
            <p:nvPr/>
          </p:nvGrpSpPr>
          <p:grpSpPr>
            <a:xfrm>
              <a:off x="7280276" y="777875"/>
              <a:ext cx="328613" cy="4994275"/>
              <a:chOff x="7280276" y="777875"/>
              <a:chExt cx="328613" cy="4994275"/>
            </a:xfrm>
          </p:grpSpPr>
          <p:sp>
            <p:nvSpPr>
              <p:cNvPr id="6150" name="Rectangle 268"/>
              <p:cNvSpPr>
                <a:spLocks noChangeArrowheads="1"/>
              </p:cNvSpPr>
              <p:nvPr/>
            </p:nvSpPr>
            <p:spPr bwMode="auto">
              <a:xfrm>
                <a:off x="7297738" y="777875"/>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51" name="Rectangle 269"/>
              <p:cNvSpPr>
                <a:spLocks noChangeArrowheads="1"/>
              </p:cNvSpPr>
              <p:nvPr/>
            </p:nvSpPr>
            <p:spPr bwMode="auto">
              <a:xfrm>
                <a:off x="7297738" y="944563"/>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339966"/>
                    </a:solidFill>
                    <a:effectLst/>
                    <a:latin typeface="Arial" pitchFamily="34" charset="0"/>
                    <a:cs typeface="Arial" pitchFamily="34" charset="0"/>
                  </a:rPr>
                  <a:t>0</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152" name="Rectangle 270"/>
              <p:cNvSpPr>
                <a:spLocks noChangeArrowheads="1"/>
              </p:cNvSpPr>
              <p:nvPr/>
            </p:nvSpPr>
            <p:spPr bwMode="auto">
              <a:xfrm>
                <a:off x="7297738" y="1109663"/>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53" name="Rectangle 271"/>
              <p:cNvSpPr>
                <a:spLocks noChangeArrowheads="1"/>
              </p:cNvSpPr>
              <p:nvPr/>
            </p:nvSpPr>
            <p:spPr bwMode="auto">
              <a:xfrm>
                <a:off x="7297738" y="1274763"/>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9</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54" name="Rectangle 272"/>
              <p:cNvSpPr>
                <a:spLocks noChangeArrowheads="1"/>
              </p:cNvSpPr>
              <p:nvPr/>
            </p:nvSpPr>
            <p:spPr bwMode="auto">
              <a:xfrm>
                <a:off x="7292976" y="1608138"/>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55" name="Rectangle 273"/>
              <p:cNvSpPr>
                <a:spLocks noChangeArrowheads="1"/>
              </p:cNvSpPr>
              <p:nvPr/>
            </p:nvSpPr>
            <p:spPr bwMode="auto">
              <a:xfrm>
                <a:off x="7283451" y="1776413"/>
                <a:ext cx="1603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339966"/>
                    </a:solidFill>
                    <a:effectLst/>
                    <a:latin typeface="Arial" pitchFamily="34" charset="0"/>
                    <a:cs typeface="Arial" pitchFamily="34" charset="0"/>
                  </a:rPr>
                  <a:t>O</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156" name="Rectangle 274"/>
              <p:cNvSpPr>
                <a:spLocks noChangeArrowheads="1"/>
              </p:cNvSpPr>
              <p:nvPr/>
            </p:nvSpPr>
            <p:spPr bwMode="auto">
              <a:xfrm>
                <a:off x="7297738" y="2109788"/>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57" name="Rectangle 275"/>
              <p:cNvSpPr>
                <a:spLocks noChangeArrowheads="1"/>
              </p:cNvSpPr>
              <p:nvPr/>
            </p:nvSpPr>
            <p:spPr bwMode="auto">
              <a:xfrm>
                <a:off x="7297738" y="2274888"/>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0</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58" name="Rectangle 276"/>
              <p:cNvSpPr>
                <a:spLocks noChangeArrowheads="1"/>
              </p:cNvSpPr>
              <p:nvPr/>
            </p:nvSpPr>
            <p:spPr bwMode="auto">
              <a:xfrm>
                <a:off x="7297738" y="2439988"/>
                <a:ext cx="1317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339966"/>
                    </a:solidFill>
                    <a:effectLst/>
                    <a:latin typeface="Arial" pitchFamily="34" charset="0"/>
                    <a:cs typeface="Arial" pitchFamily="34" charset="0"/>
                  </a:rPr>
                  <a:t>1</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159" name="Rectangle 277"/>
              <p:cNvSpPr>
                <a:spLocks noChangeArrowheads="1"/>
              </p:cNvSpPr>
              <p:nvPr/>
            </p:nvSpPr>
            <p:spPr bwMode="auto">
              <a:xfrm>
                <a:off x="7297738" y="2606675"/>
                <a:ext cx="13017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2</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60" name="Rectangle 278"/>
              <p:cNvSpPr>
                <a:spLocks noChangeArrowheads="1"/>
              </p:cNvSpPr>
              <p:nvPr/>
            </p:nvSpPr>
            <p:spPr bwMode="auto">
              <a:xfrm>
                <a:off x="7316788" y="2941638"/>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61" name="Rectangle 279"/>
              <p:cNvSpPr>
                <a:spLocks noChangeArrowheads="1"/>
              </p:cNvSpPr>
              <p:nvPr/>
            </p:nvSpPr>
            <p:spPr bwMode="auto">
              <a:xfrm>
                <a:off x="7286626" y="3106738"/>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62" name="Rectangle 280"/>
              <p:cNvSpPr>
                <a:spLocks noChangeArrowheads="1"/>
              </p:cNvSpPr>
              <p:nvPr/>
            </p:nvSpPr>
            <p:spPr bwMode="auto">
              <a:xfrm>
                <a:off x="7292976" y="3271838"/>
                <a:ext cx="1397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63" name="Rectangle 281"/>
              <p:cNvSpPr>
                <a:spLocks noChangeArrowheads="1"/>
              </p:cNvSpPr>
              <p:nvPr/>
            </p:nvSpPr>
            <p:spPr bwMode="auto">
              <a:xfrm>
                <a:off x="7291388" y="3436938"/>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64" name="Rectangle 282"/>
              <p:cNvSpPr>
                <a:spLocks noChangeArrowheads="1"/>
              </p:cNvSpPr>
              <p:nvPr/>
            </p:nvSpPr>
            <p:spPr bwMode="auto">
              <a:xfrm>
                <a:off x="7286626" y="3603625"/>
                <a:ext cx="152400"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65" name="Rectangle 283"/>
              <p:cNvSpPr>
                <a:spLocks noChangeArrowheads="1"/>
              </p:cNvSpPr>
              <p:nvPr/>
            </p:nvSpPr>
            <p:spPr bwMode="auto">
              <a:xfrm>
                <a:off x="7280276" y="3768725"/>
                <a:ext cx="16668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M</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66" name="Rectangle 284"/>
              <p:cNvSpPr>
                <a:spLocks noChangeArrowheads="1"/>
              </p:cNvSpPr>
              <p:nvPr/>
            </p:nvSpPr>
            <p:spPr bwMode="auto">
              <a:xfrm>
                <a:off x="7316788" y="3933825"/>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67" name="Rectangle 285"/>
              <p:cNvSpPr>
                <a:spLocks noChangeArrowheads="1"/>
              </p:cNvSpPr>
              <p:nvPr/>
            </p:nvSpPr>
            <p:spPr bwMode="auto">
              <a:xfrm>
                <a:off x="7292976" y="4098925"/>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68" name="Rectangle 286"/>
              <p:cNvSpPr>
                <a:spLocks noChangeArrowheads="1"/>
              </p:cNvSpPr>
              <p:nvPr/>
            </p:nvSpPr>
            <p:spPr bwMode="auto">
              <a:xfrm>
                <a:off x="7291388" y="4265613"/>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69" name="Rectangle 287"/>
              <p:cNvSpPr>
                <a:spLocks noChangeArrowheads="1"/>
              </p:cNvSpPr>
              <p:nvPr/>
            </p:nvSpPr>
            <p:spPr bwMode="auto">
              <a:xfrm>
                <a:off x="7286626" y="4429125"/>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70" name="Rectangle 288"/>
              <p:cNvSpPr>
                <a:spLocks noChangeArrowheads="1"/>
              </p:cNvSpPr>
              <p:nvPr/>
            </p:nvSpPr>
            <p:spPr bwMode="auto">
              <a:xfrm>
                <a:off x="7292976" y="4597400"/>
                <a:ext cx="13811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T</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71" name="Rectangle 289"/>
              <p:cNvSpPr>
                <a:spLocks noChangeArrowheads="1"/>
              </p:cNvSpPr>
              <p:nvPr/>
            </p:nvSpPr>
            <p:spPr bwMode="auto">
              <a:xfrm>
                <a:off x="7291388" y="493871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72" name="Rectangle 290"/>
              <p:cNvSpPr>
                <a:spLocks noChangeArrowheads="1"/>
              </p:cNvSpPr>
              <p:nvPr/>
            </p:nvSpPr>
            <p:spPr bwMode="auto">
              <a:xfrm>
                <a:off x="7291388" y="510381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73" name="Rectangle 291"/>
              <p:cNvSpPr>
                <a:spLocks noChangeArrowheads="1"/>
              </p:cNvSpPr>
              <p:nvPr/>
            </p:nvSpPr>
            <p:spPr bwMode="auto">
              <a:xfrm>
                <a:off x="7291388" y="5268912"/>
                <a:ext cx="1460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74" name="Rectangle 292"/>
              <p:cNvSpPr>
                <a:spLocks noChangeArrowheads="1"/>
              </p:cNvSpPr>
              <p:nvPr/>
            </p:nvSpPr>
            <p:spPr bwMode="auto">
              <a:xfrm>
                <a:off x="7291388" y="5434012"/>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P</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75" name="Rectangle 293"/>
              <p:cNvSpPr>
                <a:spLocks noChangeArrowheads="1"/>
              </p:cNvSpPr>
              <p:nvPr/>
            </p:nvSpPr>
            <p:spPr bwMode="auto">
              <a:xfrm>
                <a:off x="7291388" y="5597525"/>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S</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40" name="Rectangle 294"/>
              <p:cNvSpPr>
                <a:spLocks noChangeArrowheads="1"/>
              </p:cNvSpPr>
              <p:nvPr/>
            </p:nvSpPr>
            <p:spPr bwMode="auto">
              <a:xfrm>
                <a:off x="7456488" y="2109788"/>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V</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41" name="Rectangle 295"/>
              <p:cNvSpPr>
                <a:spLocks noChangeArrowheads="1"/>
              </p:cNvSpPr>
              <p:nvPr/>
            </p:nvSpPr>
            <p:spPr bwMode="auto">
              <a:xfrm>
                <a:off x="7456488" y="2274888"/>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E</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42" name="Rectangle 296"/>
              <p:cNvSpPr>
                <a:spLocks noChangeArrowheads="1"/>
              </p:cNvSpPr>
              <p:nvPr/>
            </p:nvSpPr>
            <p:spPr bwMode="auto">
              <a:xfrm>
                <a:off x="7448551" y="2438400"/>
                <a:ext cx="1603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G</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43" name="Rectangle 297"/>
              <p:cNvSpPr>
                <a:spLocks noChangeArrowheads="1"/>
              </p:cNvSpPr>
              <p:nvPr/>
            </p:nvSpPr>
            <p:spPr bwMode="auto">
              <a:xfrm>
                <a:off x="7480301" y="2776538"/>
                <a:ext cx="968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44" name="Rectangle 298"/>
              <p:cNvSpPr>
                <a:spLocks noChangeArrowheads="1"/>
              </p:cNvSpPr>
              <p:nvPr/>
            </p:nvSpPr>
            <p:spPr bwMode="auto">
              <a:xfrm>
                <a:off x="7451726" y="2941638"/>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45" name="Rectangle 299"/>
              <p:cNvSpPr>
                <a:spLocks noChangeArrowheads="1"/>
              </p:cNvSpPr>
              <p:nvPr/>
            </p:nvSpPr>
            <p:spPr bwMode="auto">
              <a:xfrm>
                <a:off x="7456488" y="3106738"/>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V</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46" name="Rectangle 300"/>
              <p:cNvSpPr>
                <a:spLocks noChangeArrowheads="1"/>
              </p:cNvSpPr>
              <p:nvPr/>
            </p:nvSpPr>
            <p:spPr bwMode="auto">
              <a:xfrm>
                <a:off x="7454901" y="3271838"/>
                <a:ext cx="1476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A</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47" name="Rectangle 301"/>
              <p:cNvSpPr>
                <a:spLocks noChangeArrowheads="1"/>
              </p:cNvSpPr>
              <p:nvPr/>
            </p:nvSpPr>
            <p:spPr bwMode="auto">
              <a:xfrm>
                <a:off x="7456488" y="3436938"/>
                <a:ext cx="144463"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dirty="0" smtClean="0">
                    <a:ln>
                      <a:noFill/>
                    </a:ln>
                    <a:solidFill>
                      <a:srgbClr val="339966"/>
                    </a:solidFill>
                    <a:effectLst/>
                    <a:latin typeface="Arial" pitchFamily="34" charset="0"/>
                    <a:cs typeface="Arial" pitchFamily="34" charset="0"/>
                  </a:rPr>
                  <a:t>S</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8648" name="Rectangle 302"/>
              <p:cNvSpPr>
                <a:spLocks noChangeArrowheads="1"/>
              </p:cNvSpPr>
              <p:nvPr/>
            </p:nvSpPr>
            <p:spPr bwMode="auto">
              <a:xfrm>
                <a:off x="7480301" y="3603625"/>
                <a:ext cx="9525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I</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49" name="Rectangle 303"/>
              <p:cNvSpPr>
                <a:spLocks noChangeArrowheads="1"/>
              </p:cNvSpPr>
              <p:nvPr/>
            </p:nvSpPr>
            <p:spPr bwMode="auto">
              <a:xfrm>
                <a:off x="7448551" y="3768725"/>
                <a:ext cx="160338"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O</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8650" name="Rectangle 304"/>
              <p:cNvSpPr>
                <a:spLocks noChangeArrowheads="1"/>
              </p:cNvSpPr>
              <p:nvPr/>
            </p:nvSpPr>
            <p:spPr bwMode="auto">
              <a:xfrm>
                <a:off x="7451726" y="3933825"/>
                <a:ext cx="152400"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lgn="l">
                  <a:defRPr>
                    <a:solidFill>
                      <a:schemeClr val="tx1"/>
                    </a:solidFill>
                    <a:latin typeface="Arial" pitchFamily="34" charset="0"/>
                    <a:cs typeface="Arial" pitchFamily="34" charset="0"/>
                  </a:defRPr>
                </a:lvl1pPr>
                <a:lvl2pPr algn="l">
                  <a:defRPr>
                    <a:solidFill>
                      <a:schemeClr val="tx1"/>
                    </a:solidFill>
                    <a:latin typeface="Arial" pitchFamily="34" charset="0"/>
                    <a:cs typeface="Arial" pitchFamily="34" charset="0"/>
                  </a:defRPr>
                </a:lvl2pPr>
                <a:lvl3pPr algn="l">
                  <a:defRPr>
                    <a:solidFill>
                      <a:schemeClr val="tx1"/>
                    </a:solidFill>
                    <a:latin typeface="Arial" pitchFamily="34" charset="0"/>
                    <a:cs typeface="Arial" pitchFamily="34" charset="0"/>
                  </a:defRPr>
                </a:lvl3pPr>
                <a:lvl4pPr algn="l">
                  <a:defRPr>
                    <a:solidFill>
                      <a:schemeClr val="tx1"/>
                    </a:solidFill>
                    <a:latin typeface="Arial" pitchFamily="34" charset="0"/>
                    <a:cs typeface="Arial" pitchFamily="34" charset="0"/>
                  </a:defRPr>
                </a:lvl4pPr>
                <a:lvl5pPr algn="l">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000" b="1" i="0" u="none" strike="noStrike" cap="none" normalizeH="0" baseline="0" smtClean="0">
                    <a:ln>
                      <a:noFill/>
                    </a:ln>
                    <a:solidFill>
                      <a:srgbClr val="339966"/>
                    </a:solidFill>
                    <a:effectLst/>
                    <a:latin typeface="Arial" pitchFamily="34" charset="0"/>
                    <a:cs typeface="Arial" pitchFamily="34" charset="0"/>
                  </a:rPr>
                  <a:t>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grpSp>
      <p:grpSp>
        <p:nvGrpSpPr>
          <p:cNvPr id="294" name="Group 293"/>
          <p:cNvGrpSpPr/>
          <p:nvPr/>
        </p:nvGrpSpPr>
        <p:grpSpPr>
          <a:xfrm>
            <a:off x="741365" y="1139825"/>
            <a:ext cx="7624770" cy="4460865"/>
            <a:chOff x="741365" y="1139825"/>
            <a:chExt cx="7624770" cy="4460865"/>
          </a:xfrm>
        </p:grpSpPr>
        <p:sp>
          <p:nvSpPr>
            <p:cNvPr id="68851" name="Freeform 68850"/>
            <p:cNvSpPr/>
            <p:nvPr/>
          </p:nvSpPr>
          <p:spPr bwMode="auto">
            <a:xfrm>
              <a:off x="786809" y="1179701"/>
              <a:ext cx="7527851" cy="4391246"/>
            </a:xfrm>
            <a:custGeom>
              <a:avLst/>
              <a:gdLst>
                <a:gd name="connsiteX0" fmla="*/ 0 w 7527851"/>
                <a:gd name="connsiteY0" fmla="*/ 1881963 h 4391246"/>
                <a:gd name="connsiteX1" fmla="*/ 350875 w 7527851"/>
                <a:gd name="connsiteY1" fmla="*/ 1509823 h 4391246"/>
                <a:gd name="connsiteX2" fmla="*/ 701749 w 7527851"/>
                <a:gd name="connsiteY2" fmla="*/ 1031358 h 4391246"/>
                <a:gd name="connsiteX3" fmla="*/ 1073889 w 7527851"/>
                <a:gd name="connsiteY3" fmla="*/ 1499191 h 4391246"/>
                <a:gd name="connsiteX4" fmla="*/ 1424763 w 7527851"/>
                <a:gd name="connsiteY4" fmla="*/ 1350335 h 4391246"/>
                <a:gd name="connsiteX5" fmla="*/ 1796903 w 7527851"/>
                <a:gd name="connsiteY5" fmla="*/ 414670 h 4391246"/>
                <a:gd name="connsiteX6" fmla="*/ 2147777 w 7527851"/>
                <a:gd name="connsiteY6" fmla="*/ 478465 h 4391246"/>
                <a:gd name="connsiteX7" fmla="*/ 2509284 w 7527851"/>
                <a:gd name="connsiteY7" fmla="*/ 0 h 4391246"/>
                <a:gd name="connsiteX8" fmla="*/ 2860158 w 7527851"/>
                <a:gd name="connsiteY8" fmla="*/ 499730 h 4391246"/>
                <a:gd name="connsiteX9" fmla="*/ 3221665 w 7527851"/>
                <a:gd name="connsiteY9" fmla="*/ 1169581 h 4391246"/>
                <a:gd name="connsiteX10" fmla="*/ 3593805 w 7527851"/>
                <a:gd name="connsiteY10" fmla="*/ 2275367 h 4391246"/>
                <a:gd name="connsiteX11" fmla="*/ 3944679 w 7527851"/>
                <a:gd name="connsiteY11" fmla="*/ 3157870 h 4391246"/>
                <a:gd name="connsiteX12" fmla="*/ 4306186 w 7527851"/>
                <a:gd name="connsiteY12" fmla="*/ 2785730 h 4391246"/>
                <a:gd name="connsiteX13" fmla="*/ 4667693 w 7527851"/>
                <a:gd name="connsiteY13" fmla="*/ 2690037 h 4391246"/>
                <a:gd name="connsiteX14" fmla="*/ 5018568 w 7527851"/>
                <a:gd name="connsiteY14" fmla="*/ 2541181 h 4391246"/>
                <a:gd name="connsiteX15" fmla="*/ 5390707 w 7527851"/>
                <a:gd name="connsiteY15" fmla="*/ 2275367 h 4391246"/>
                <a:gd name="connsiteX16" fmla="*/ 5741582 w 7527851"/>
                <a:gd name="connsiteY16" fmla="*/ 2264735 h 4391246"/>
                <a:gd name="connsiteX17" fmla="*/ 6103089 w 7527851"/>
                <a:gd name="connsiteY17" fmla="*/ 2838893 h 4391246"/>
                <a:gd name="connsiteX18" fmla="*/ 6453963 w 7527851"/>
                <a:gd name="connsiteY18" fmla="*/ 2775098 h 4391246"/>
                <a:gd name="connsiteX19" fmla="*/ 6815470 w 7527851"/>
                <a:gd name="connsiteY19" fmla="*/ 3083442 h 4391246"/>
                <a:gd name="connsiteX20" fmla="*/ 7176977 w 7527851"/>
                <a:gd name="connsiteY20" fmla="*/ 4391246 h 4391246"/>
                <a:gd name="connsiteX21" fmla="*/ 7527851 w 7527851"/>
                <a:gd name="connsiteY21" fmla="*/ 3912781 h 4391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27851" h="4391246">
                  <a:moveTo>
                    <a:pt x="0" y="1881963"/>
                  </a:moveTo>
                  <a:lnTo>
                    <a:pt x="350875" y="1509823"/>
                  </a:lnTo>
                  <a:lnTo>
                    <a:pt x="701749" y="1031358"/>
                  </a:lnTo>
                  <a:lnTo>
                    <a:pt x="1073889" y="1499191"/>
                  </a:lnTo>
                  <a:lnTo>
                    <a:pt x="1424763" y="1350335"/>
                  </a:lnTo>
                  <a:lnTo>
                    <a:pt x="1796903" y="414670"/>
                  </a:lnTo>
                  <a:lnTo>
                    <a:pt x="2147777" y="478465"/>
                  </a:lnTo>
                  <a:lnTo>
                    <a:pt x="2509284" y="0"/>
                  </a:lnTo>
                  <a:lnTo>
                    <a:pt x="2860158" y="499730"/>
                  </a:lnTo>
                  <a:lnTo>
                    <a:pt x="3221665" y="1169581"/>
                  </a:lnTo>
                  <a:lnTo>
                    <a:pt x="3593805" y="2275367"/>
                  </a:lnTo>
                  <a:lnTo>
                    <a:pt x="3944679" y="3157870"/>
                  </a:lnTo>
                  <a:lnTo>
                    <a:pt x="4306186" y="2785730"/>
                  </a:lnTo>
                  <a:lnTo>
                    <a:pt x="4667693" y="2690037"/>
                  </a:lnTo>
                  <a:lnTo>
                    <a:pt x="5018568" y="2541181"/>
                  </a:lnTo>
                  <a:lnTo>
                    <a:pt x="5390707" y="2275367"/>
                  </a:lnTo>
                  <a:lnTo>
                    <a:pt x="5741582" y="2264735"/>
                  </a:lnTo>
                  <a:lnTo>
                    <a:pt x="6103089" y="2838893"/>
                  </a:lnTo>
                  <a:lnTo>
                    <a:pt x="6453963" y="2775098"/>
                  </a:lnTo>
                  <a:lnTo>
                    <a:pt x="6815470" y="3083442"/>
                  </a:lnTo>
                  <a:lnTo>
                    <a:pt x="7176977" y="4391246"/>
                  </a:lnTo>
                  <a:lnTo>
                    <a:pt x="7527851" y="3912781"/>
                  </a:lnTo>
                </a:path>
              </a:pathLst>
            </a:custGeom>
            <a:noFill/>
            <a:ln w="381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grpSp>
          <p:nvGrpSpPr>
            <p:cNvPr id="68862" name="Group 68861"/>
            <p:cNvGrpSpPr/>
            <p:nvPr/>
          </p:nvGrpSpPr>
          <p:grpSpPr>
            <a:xfrm>
              <a:off x="741365" y="1139825"/>
              <a:ext cx="7624770" cy="4460865"/>
              <a:chOff x="741365" y="1139825"/>
              <a:chExt cx="7624770" cy="4460865"/>
            </a:xfrm>
          </p:grpSpPr>
          <p:sp>
            <p:nvSpPr>
              <p:cNvPr id="68661" name="Rectangle 15"/>
              <p:cNvSpPr>
                <a:spLocks noChangeArrowheads="1"/>
              </p:cNvSpPr>
              <p:nvPr/>
            </p:nvSpPr>
            <p:spPr bwMode="auto">
              <a:xfrm>
                <a:off x="741365" y="3024183"/>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663" name="Rectangle 17"/>
              <p:cNvSpPr>
                <a:spLocks noChangeArrowheads="1"/>
              </p:cNvSpPr>
              <p:nvPr/>
            </p:nvSpPr>
            <p:spPr bwMode="auto">
              <a:xfrm>
                <a:off x="1101728" y="2651122"/>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670" name="Rectangle 24"/>
              <p:cNvSpPr>
                <a:spLocks noChangeArrowheads="1"/>
              </p:cNvSpPr>
              <p:nvPr/>
            </p:nvSpPr>
            <p:spPr bwMode="auto">
              <a:xfrm>
                <a:off x="2540004" y="1554162"/>
                <a:ext cx="76200" cy="76200"/>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8675" name="Rectangle 29"/>
              <p:cNvSpPr>
                <a:spLocks noChangeArrowheads="1"/>
              </p:cNvSpPr>
              <p:nvPr/>
            </p:nvSpPr>
            <p:spPr bwMode="auto">
              <a:xfrm>
                <a:off x="3257555" y="1139825"/>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676" name="Rectangle 30"/>
              <p:cNvSpPr>
                <a:spLocks noChangeArrowheads="1"/>
              </p:cNvSpPr>
              <p:nvPr/>
            </p:nvSpPr>
            <p:spPr bwMode="auto">
              <a:xfrm>
                <a:off x="3617918" y="1655762"/>
                <a:ext cx="76200" cy="76200"/>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8680" name="Rectangle 34"/>
              <p:cNvSpPr>
                <a:spLocks noChangeArrowheads="1"/>
              </p:cNvSpPr>
              <p:nvPr/>
            </p:nvSpPr>
            <p:spPr bwMode="auto">
              <a:xfrm>
                <a:off x="4337056" y="3414708"/>
                <a:ext cx="76200" cy="76200"/>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8684" name="Rectangle 38"/>
              <p:cNvSpPr>
                <a:spLocks noChangeArrowheads="1"/>
              </p:cNvSpPr>
              <p:nvPr/>
            </p:nvSpPr>
            <p:spPr bwMode="auto">
              <a:xfrm>
                <a:off x="5054607" y="3916356"/>
                <a:ext cx="76200" cy="76200"/>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8688" name="Rectangle 42"/>
              <p:cNvSpPr>
                <a:spLocks noChangeArrowheads="1"/>
              </p:cNvSpPr>
              <p:nvPr/>
            </p:nvSpPr>
            <p:spPr bwMode="auto">
              <a:xfrm>
                <a:off x="5773745" y="3682994"/>
                <a:ext cx="76200" cy="76200"/>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8694" name="Rectangle 48"/>
              <p:cNvSpPr>
                <a:spLocks noChangeArrowheads="1"/>
              </p:cNvSpPr>
              <p:nvPr/>
            </p:nvSpPr>
            <p:spPr bwMode="auto">
              <a:xfrm>
                <a:off x="6851659" y="3981444"/>
                <a:ext cx="76200" cy="76200"/>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8699" name="Rectangle 53"/>
              <p:cNvSpPr>
                <a:spLocks noChangeArrowheads="1"/>
              </p:cNvSpPr>
              <p:nvPr/>
            </p:nvSpPr>
            <p:spPr bwMode="auto">
              <a:xfrm>
                <a:off x="7570797" y="4235443"/>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00" name="Rectangle 54"/>
              <p:cNvSpPr>
                <a:spLocks noChangeArrowheads="1"/>
              </p:cNvSpPr>
              <p:nvPr/>
            </p:nvSpPr>
            <p:spPr bwMode="auto">
              <a:xfrm>
                <a:off x="7929573" y="5524490"/>
                <a:ext cx="76200" cy="76200"/>
              </a:xfrm>
              <a:prstGeom prst="rect">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8665" name="Rectangle 19"/>
              <p:cNvSpPr>
                <a:spLocks noChangeArrowheads="1"/>
              </p:cNvSpPr>
              <p:nvPr/>
            </p:nvSpPr>
            <p:spPr bwMode="auto">
              <a:xfrm>
                <a:off x="1460503" y="2184398"/>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667" name="Rectangle 21"/>
              <p:cNvSpPr>
                <a:spLocks noChangeArrowheads="1"/>
              </p:cNvSpPr>
              <p:nvPr/>
            </p:nvSpPr>
            <p:spPr bwMode="auto">
              <a:xfrm>
                <a:off x="1820866" y="2638422"/>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669" name="Rectangle 23"/>
              <p:cNvSpPr>
                <a:spLocks noChangeArrowheads="1"/>
              </p:cNvSpPr>
              <p:nvPr/>
            </p:nvSpPr>
            <p:spPr bwMode="auto">
              <a:xfrm>
                <a:off x="2179641" y="2486022"/>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673" name="Rectangle 27"/>
              <p:cNvSpPr>
                <a:spLocks noChangeArrowheads="1"/>
              </p:cNvSpPr>
              <p:nvPr/>
            </p:nvSpPr>
            <p:spPr bwMode="auto">
              <a:xfrm>
                <a:off x="2897192" y="1622424"/>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679" name="Rectangle 33"/>
              <p:cNvSpPr>
                <a:spLocks noChangeArrowheads="1"/>
              </p:cNvSpPr>
              <p:nvPr/>
            </p:nvSpPr>
            <p:spPr bwMode="auto">
              <a:xfrm>
                <a:off x="3976693" y="2311398"/>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683" name="Rectangle 37"/>
              <p:cNvSpPr>
                <a:spLocks noChangeArrowheads="1"/>
              </p:cNvSpPr>
              <p:nvPr/>
            </p:nvSpPr>
            <p:spPr bwMode="auto">
              <a:xfrm>
                <a:off x="4694244" y="4294180"/>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687" name="Rectangle 41"/>
              <p:cNvSpPr>
                <a:spLocks noChangeArrowheads="1"/>
              </p:cNvSpPr>
              <p:nvPr/>
            </p:nvSpPr>
            <p:spPr bwMode="auto">
              <a:xfrm>
                <a:off x="5413382" y="3838569"/>
                <a:ext cx="76200" cy="77787"/>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691" name="Rectangle 45"/>
              <p:cNvSpPr>
                <a:spLocks noChangeArrowheads="1"/>
              </p:cNvSpPr>
              <p:nvPr/>
            </p:nvSpPr>
            <p:spPr bwMode="auto">
              <a:xfrm>
                <a:off x="6134108" y="3409945"/>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693" name="Rectangle 47"/>
              <p:cNvSpPr>
                <a:spLocks noChangeArrowheads="1"/>
              </p:cNvSpPr>
              <p:nvPr/>
            </p:nvSpPr>
            <p:spPr bwMode="auto">
              <a:xfrm>
                <a:off x="6492884" y="3395658"/>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697" name="Rectangle 51"/>
              <p:cNvSpPr>
                <a:spLocks noChangeArrowheads="1"/>
              </p:cNvSpPr>
              <p:nvPr/>
            </p:nvSpPr>
            <p:spPr bwMode="auto">
              <a:xfrm>
                <a:off x="7210434" y="3911594"/>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68703" name="Rectangle 57"/>
              <p:cNvSpPr>
                <a:spLocks noChangeArrowheads="1"/>
              </p:cNvSpPr>
              <p:nvPr/>
            </p:nvSpPr>
            <p:spPr bwMode="auto">
              <a:xfrm>
                <a:off x="8289935" y="5045066"/>
                <a:ext cx="76200" cy="76200"/>
              </a:xfrm>
              <a:prstGeom prst="rect">
                <a:avLst/>
              </a:prstGeom>
              <a:solidFill>
                <a:srgbClr val="FF0000"/>
              </a:solidFill>
              <a:ln w="9525" cap="flat">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gr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94"/>
                                        </p:tgtEl>
                                        <p:attrNameLst>
                                          <p:attrName>style.visibility</p:attrName>
                                        </p:attrNameLst>
                                      </p:cBhvr>
                                      <p:to>
                                        <p:strVal val="visible"/>
                                      </p:to>
                                    </p:set>
                                    <p:animEffect transition="in" filter="wipe(left)">
                                      <p:cBhvr>
                                        <p:cTn id="7" dur="2000"/>
                                        <p:tgtEl>
                                          <p:spTgt spid="29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89"/>
                                        </p:tgtEl>
                                        <p:attrNameLst>
                                          <p:attrName>style.visibility</p:attrName>
                                        </p:attrNameLst>
                                      </p:cBhvr>
                                      <p:to>
                                        <p:strVal val="visible"/>
                                      </p:to>
                                    </p:set>
                                    <p:animEffect transition="in" filter="wipe(left)">
                                      <p:cBhvr>
                                        <p:cTn id="12" dur="2000"/>
                                        <p:tgtEl>
                                          <p:spTgt spid="289"/>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9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bwMode="auto">
          <a:xfrm>
            <a:off x="297456" y="187287"/>
            <a:ext cx="8582139" cy="5849957"/>
          </a:xfrm>
          <a:prstGeom prst="rect">
            <a:avLst/>
          </a:prstGeom>
          <a:solidFill>
            <a:srgbClr val="FFFFFF"/>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r" defTabSz="914400" rtl="0" eaLnBrk="0" fontAlgn="base" latinLnBrk="0" hangingPunct="0">
              <a:lnSpc>
                <a:spcPct val="100000"/>
              </a:lnSpc>
              <a:spcBef>
                <a:spcPct val="0"/>
              </a:spcBef>
              <a:spcAft>
                <a:spcPct val="0"/>
              </a:spcAft>
              <a:buClrTx/>
              <a:buSzTx/>
              <a:buFontTx/>
              <a:buNone/>
              <a:tabLst/>
            </a:pPr>
            <a:endParaRPr kumimoji="0" lang="en-US" sz="2400" b="1" i="0" u="none" strike="noStrike" cap="none" normalizeH="0" baseline="0" smtClean="0">
              <a:ln>
                <a:noFill/>
              </a:ln>
              <a:solidFill>
                <a:schemeClr val="tx1"/>
              </a:solidFill>
              <a:effectLst/>
              <a:latin typeface="Arial" charset="0"/>
            </a:endParaRPr>
          </a:p>
        </p:txBody>
      </p:sp>
      <p:sp>
        <p:nvSpPr>
          <p:cNvPr id="69634"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2014 </a:t>
            </a:r>
            <a:r>
              <a:rPr lang="en-US" altLang="en-US" sz="2000" dirty="0">
                <a:solidFill>
                  <a:srgbClr val="CCECFF"/>
                </a:solidFill>
              </a:rPr>
              <a:t>April </a:t>
            </a:r>
            <a:r>
              <a:rPr lang="en-US" altLang="en-US" sz="2000" dirty="0" smtClean="0">
                <a:solidFill>
                  <a:srgbClr val="CCECFF"/>
                </a:solidFill>
              </a:rPr>
              <a:t>26, </a:t>
            </a:r>
            <a:r>
              <a:rPr lang="en-US" altLang="en-US" sz="2000" dirty="0">
                <a:solidFill>
                  <a:srgbClr val="CCECFF"/>
                </a:solidFill>
              </a:rPr>
              <a:t>PRR Report and NOAA </a:t>
            </a:r>
            <a:r>
              <a:rPr lang="en-US" altLang="en-US" sz="2000" dirty="0" err="1">
                <a:solidFill>
                  <a:srgbClr val="CCECFF"/>
                </a:solidFill>
              </a:rPr>
              <a:t>Vallecito</a:t>
            </a:r>
            <a:r>
              <a:rPr lang="en-US" altLang="en-US" sz="2000" dirty="0">
                <a:solidFill>
                  <a:srgbClr val="CCECFF"/>
                </a:solidFill>
              </a:rPr>
              <a:t> Precipitation Record</a:t>
            </a:r>
          </a:p>
        </p:txBody>
      </p:sp>
      <p:sp>
        <p:nvSpPr>
          <p:cNvPr id="69635" name="Rectangle 6"/>
          <p:cNvSpPr>
            <a:spLocks noChangeArrowheads="1"/>
          </p:cNvSpPr>
          <p:nvPr/>
        </p:nvSpPr>
        <p:spPr bwMode="auto">
          <a:xfrm>
            <a:off x="282574" y="192088"/>
            <a:ext cx="8572501" cy="5849937"/>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endParaRPr lang="en-US" altLang="en-US">
              <a:solidFill>
                <a:srgbClr val="CCECFF"/>
              </a:solidFill>
            </a:endParaRPr>
          </a:p>
        </p:txBody>
      </p:sp>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0038" y="192089"/>
            <a:ext cx="8543925" cy="5849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3"/>
          <p:cNvSpPr txBox="1">
            <a:spLocks noChangeArrowheads="1"/>
          </p:cNvSpPr>
          <p:nvPr/>
        </p:nvSpPr>
        <p:spPr bwMode="auto">
          <a:xfrm>
            <a:off x="77788" y="6156325"/>
            <a:ext cx="8610600" cy="400050"/>
          </a:xfrm>
          <a:prstGeom prst="rect">
            <a:avLst/>
          </a:prstGeom>
          <a:noFill/>
          <a:ln>
            <a:noFill/>
          </a:ln>
          <a:effectLst>
            <a:outerShdw dist="35921" dir="2700000" algn="ctr" rotWithShape="0">
              <a:srgbClr val="292929">
                <a:alpha val="5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l">
              <a:spcBef>
                <a:spcPct val="50000"/>
              </a:spcBef>
            </a:pPr>
            <a:r>
              <a:rPr lang="en-US" altLang="en-US" sz="2000" dirty="0" smtClean="0">
                <a:solidFill>
                  <a:srgbClr val="CCECFF"/>
                </a:solidFill>
              </a:rPr>
              <a:t>2014 </a:t>
            </a:r>
            <a:r>
              <a:rPr lang="en-US" altLang="en-US" sz="2000" dirty="0">
                <a:solidFill>
                  <a:srgbClr val="CCECFF"/>
                </a:solidFill>
              </a:rPr>
              <a:t>April </a:t>
            </a:r>
            <a:r>
              <a:rPr lang="en-US" altLang="en-US" sz="2000" dirty="0" smtClean="0">
                <a:solidFill>
                  <a:srgbClr val="CCECFF"/>
                </a:solidFill>
              </a:rPr>
              <a:t>26, </a:t>
            </a:r>
            <a:r>
              <a:rPr lang="en-US" altLang="en-US" sz="2000" dirty="0">
                <a:solidFill>
                  <a:srgbClr val="CCECFF"/>
                </a:solidFill>
              </a:rPr>
              <a:t>Pine River Ranches Monitoring Report</a:t>
            </a:r>
          </a:p>
        </p:txBody>
      </p:sp>
      <p:sp>
        <p:nvSpPr>
          <p:cNvPr id="70660" name="TextBox 1"/>
          <p:cNvSpPr txBox="1">
            <a:spLocks noChangeArrowheads="1"/>
          </p:cNvSpPr>
          <p:nvPr/>
        </p:nvSpPr>
        <p:spPr bwMode="auto">
          <a:xfrm>
            <a:off x="0" y="724115"/>
            <a:ext cx="9144000"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marL="342900" indent="-342900" algn="l">
              <a:buBlip>
                <a:blip r:embed="rId3"/>
              </a:buBlip>
            </a:pPr>
            <a:r>
              <a:rPr lang="en-US" altLang="en-US" sz="3200" b="0" dirty="0" smtClean="0">
                <a:ln>
                  <a:solidFill>
                    <a:schemeClr val="bg1"/>
                  </a:solidFill>
                </a:ln>
                <a:solidFill>
                  <a:srgbClr val="FFC000"/>
                </a:solidFill>
                <a:latin typeface="Arial Rounded MT Bold" pitchFamily="34" charset="0"/>
              </a:rPr>
              <a:t>CUMULATIVE EXCESS PRECIPITATION</a:t>
            </a:r>
          </a:p>
          <a:p>
            <a:pPr algn="l"/>
            <a:r>
              <a:rPr lang="en-US" altLang="en-US" sz="3200" b="0" dirty="0">
                <a:ln>
                  <a:solidFill>
                    <a:schemeClr val="bg1"/>
                  </a:solidFill>
                </a:ln>
                <a:solidFill>
                  <a:srgbClr val="FFC000"/>
                </a:solidFill>
                <a:latin typeface="Arial Rounded MT Bold" pitchFamily="34" charset="0"/>
              </a:rPr>
              <a:t> </a:t>
            </a:r>
            <a:r>
              <a:rPr lang="en-US" altLang="en-US" sz="3200" b="0" dirty="0" smtClean="0">
                <a:ln>
                  <a:solidFill>
                    <a:schemeClr val="bg1"/>
                  </a:solidFill>
                </a:ln>
                <a:solidFill>
                  <a:srgbClr val="FFC000"/>
                </a:solidFill>
                <a:latin typeface="Arial Rounded MT Bold" pitchFamily="34" charset="0"/>
              </a:rPr>
              <a:t>   EXPLAINS EPISODIC </a:t>
            </a:r>
            <a:r>
              <a:rPr lang="en-US" altLang="en-US" sz="3200" b="0" dirty="0">
                <a:ln>
                  <a:solidFill>
                    <a:schemeClr val="bg1"/>
                  </a:solidFill>
                </a:ln>
                <a:solidFill>
                  <a:srgbClr val="FFC000"/>
                </a:solidFill>
                <a:latin typeface="Arial Rounded MT Bold" pitchFamily="34" charset="0"/>
              </a:rPr>
              <a:t>HISTORICAL </a:t>
            </a:r>
            <a:r>
              <a:rPr lang="en-US" altLang="en-US" sz="3200" b="0" dirty="0" smtClean="0">
                <a:ln>
                  <a:solidFill>
                    <a:schemeClr val="bg1"/>
                  </a:solidFill>
                </a:ln>
                <a:solidFill>
                  <a:srgbClr val="FFC000"/>
                </a:solidFill>
                <a:latin typeface="Arial Rounded MT Bold" pitchFamily="34" charset="0"/>
              </a:rPr>
              <a:t>SEEPS,</a:t>
            </a:r>
            <a:endParaRPr lang="en-US" altLang="en-US" sz="3200" b="0" dirty="0">
              <a:ln>
                <a:solidFill>
                  <a:schemeClr val="bg1"/>
                </a:solidFill>
              </a:ln>
              <a:solidFill>
                <a:srgbClr val="FFC000"/>
              </a:solidFill>
              <a:latin typeface="Arial Rounded MT Bold" pitchFamily="34" charset="0"/>
            </a:endParaRPr>
          </a:p>
          <a:p>
            <a:pPr marL="342900" indent="-342900" algn="l">
              <a:buBlip>
                <a:blip r:embed="rId3"/>
              </a:buBlip>
            </a:pPr>
            <a:endParaRPr lang="en-US" altLang="en-US" sz="3200" b="0" dirty="0">
              <a:ln>
                <a:solidFill>
                  <a:schemeClr val="bg1"/>
                </a:solidFill>
              </a:ln>
              <a:solidFill>
                <a:srgbClr val="FFC000"/>
              </a:solidFill>
              <a:latin typeface="Arial Rounded MT Bold" pitchFamily="34" charset="0"/>
            </a:endParaRPr>
          </a:p>
          <a:p>
            <a:pPr marL="342900" indent="-342900" algn="l">
              <a:buBlip>
                <a:blip r:embed="rId3"/>
              </a:buBlip>
            </a:pPr>
            <a:r>
              <a:rPr lang="en-US" altLang="en-US" sz="3200" b="0" dirty="0">
                <a:ln>
                  <a:solidFill>
                    <a:schemeClr val="bg1"/>
                  </a:solidFill>
                </a:ln>
                <a:solidFill>
                  <a:srgbClr val="FFC000"/>
                </a:solidFill>
                <a:latin typeface="Arial Rounded MT Bold" pitchFamily="34" charset="0"/>
              </a:rPr>
              <a:t>CUMULATIVE EXCESS </a:t>
            </a:r>
            <a:r>
              <a:rPr lang="en-US" altLang="en-US" sz="3200" b="0" dirty="0" smtClean="0">
                <a:ln>
                  <a:solidFill>
                    <a:schemeClr val="bg1"/>
                  </a:solidFill>
                </a:ln>
                <a:solidFill>
                  <a:srgbClr val="FFC000"/>
                </a:solidFill>
                <a:latin typeface="Arial Rounded MT Bold" pitchFamily="34" charset="0"/>
              </a:rPr>
              <a:t>PRECIPITATION</a:t>
            </a:r>
            <a:endParaRPr lang="en-US" altLang="en-US" sz="3200" b="0" dirty="0">
              <a:ln>
                <a:solidFill>
                  <a:schemeClr val="bg1"/>
                </a:solidFill>
              </a:ln>
              <a:solidFill>
                <a:srgbClr val="FFC000"/>
              </a:solidFill>
              <a:latin typeface="Arial Rounded MT Bold" pitchFamily="34" charset="0"/>
            </a:endParaRPr>
          </a:p>
          <a:p>
            <a:pPr algn="l"/>
            <a:r>
              <a:rPr lang="en-US" altLang="en-US" sz="3200" b="0" dirty="0" smtClean="0">
                <a:ln>
                  <a:solidFill>
                    <a:schemeClr val="bg1"/>
                  </a:solidFill>
                </a:ln>
                <a:solidFill>
                  <a:srgbClr val="FFC000"/>
                </a:solidFill>
                <a:latin typeface="Arial Rounded MT Bold" pitchFamily="34" charset="0"/>
              </a:rPr>
              <a:t>    DIRECTLY </a:t>
            </a:r>
            <a:r>
              <a:rPr lang="en-US" altLang="en-US" sz="3200" b="0" dirty="0">
                <a:ln>
                  <a:solidFill>
                    <a:schemeClr val="bg1"/>
                  </a:solidFill>
                </a:ln>
                <a:solidFill>
                  <a:srgbClr val="FFC000"/>
                </a:solidFill>
                <a:latin typeface="Arial Rounded MT Bold" pitchFamily="34" charset="0"/>
              </a:rPr>
              <a:t>RELATED TO </a:t>
            </a:r>
            <a:r>
              <a:rPr lang="en-US" altLang="en-US" sz="3200" b="0" dirty="0" smtClean="0">
                <a:ln>
                  <a:solidFill>
                    <a:schemeClr val="bg1"/>
                  </a:solidFill>
                </a:ln>
                <a:solidFill>
                  <a:srgbClr val="FFC000"/>
                </a:solidFill>
                <a:latin typeface="Arial Rounded MT Bold" pitchFamily="34" charset="0"/>
              </a:rPr>
              <a:t>CURRENT SEEP</a:t>
            </a:r>
          </a:p>
          <a:p>
            <a:pPr algn="l"/>
            <a:r>
              <a:rPr lang="en-US" altLang="en-US" sz="3200" b="0" dirty="0" smtClean="0">
                <a:ln>
                  <a:solidFill>
                    <a:schemeClr val="bg1"/>
                  </a:solidFill>
                </a:ln>
                <a:solidFill>
                  <a:srgbClr val="FFC000"/>
                </a:solidFill>
                <a:latin typeface="Arial Rounded MT Bold" pitchFamily="34" charset="0"/>
              </a:rPr>
              <a:t>    PRODUCTION,</a:t>
            </a:r>
            <a:endParaRPr lang="en-US" altLang="en-US" sz="3200" b="0" dirty="0">
              <a:ln>
                <a:solidFill>
                  <a:schemeClr val="bg1"/>
                </a:solidFill>
              </a:ln>
              <a:solidFill>
                <a:srgbClr val="FFC000"/>
              </a:solidFill>
              <a:latin typeface="Arial Rounded MT Bold" pitchFamily="34" charset="0"/>
            </a:endParaRPr>
          </a:p>
          <a:p>
            <a:pPr marL="342900" indent="-342900" algn="l">
              <a:buBlip>
                <a:blip r:embed="rId3"/>
              </a:buBlip>
            </a:pPr>
            <a:endParaRPr lang="en-US" altLang="en-US" sz="3200" b="0" dirty="0">
              <a:ln>
                <a:solidFill>
                  <a:schemeClr val="bg1"/>
                </a:solidFill>
              </a:ln>
              <a:solidFill>
                <a:srgbClr val="FFC000"/>
              </a:solidFill>
              <a:latin typeface="Arial Rounded MT Bold" pitchFamily="34" charset="0"/>
            </a:endParaRPr>
          </a:p>
          <a:p>
            <a:pPr marL="342900" indent="-342900" algn="l">
              <a:buBlip>
                <a:blip r:embed="rId3"/>
              </a:buBlip>
            </a:pPr>
            <a:r>
              <a:rPr lang="en-US" altLang="en-US" sz="3200" b="0" dirty="0">
                <a:ln>
                  <a:solidFill>
                    <a:schemeClr val="bg1"/>
                  </a:solidFill>
                </a:ln>
                <a:solidFill>
                  <a:srgbClr val="FFC000"/>
                </a:solidFill>
                <a:latin typeface="Arial Rounded MT Bold" pitchFamily="34" charset="0"/>
              </a:rPr>
              <a:t>I CONTINUE TO ACCEPT THE NULL </a:t>
            </a:r>
            <a:r>
              <a:rPr lang="en-US" altLang="en-US" sz="3200" b="0" dirty="0" smtClean="0">
                <a:ln>
                  <a:solidFill>
                    <a:schemeClr val="bg1"/>
                  </a:solidFill>
                </a:ln>
                <a:solidFill>
                  <a:srgbClr val="FFC000"/>
                </a:solidFill>
                <a:latin typeface="Arial Rounded MT Bold" pitchFamily="34" charset="0"/>
              </a:rPr>
              <a:t>PRECIPITATION HYPOTHESIS AFTER 13 </a:t>
            </a:r>
            <a:r>
              <a:rPr lang="en-US" altLang="en-US" sz="3200" b="0" dirty="0">
                <a:ln>
                  <a:solidFill>
                    <a:schemeClr val="bg1"/>
                  </a:solidFill>
                </a:ln>
                <a:solidFill>
                  <a:srgbClr val="FFC000"/>
                </a:solidFill>
                <a:latin typeface="Arial Rounded MT Bold" pitchFamily="34" charset="0"/>
              </a:rPr>
              <a:t>YEARS AND </a:t>
            </a:r>
            <a:r>
              <a:rPr lang="en-US" altLang="en-US" sz="3200" b="0" dirty="0" smtClean="0">
                <a:ln>
                  <a:solidFill>
                    <a:schemeClr val="bg1"/>
                  </a:solidFill>
                </a:ln>
                <a:solidFill>
                  <a:srgbClr val="FFC000"/>
                </a:solidFill>
                <a:latin typeface="Arial Rounded MT Bold" pitchFamily="34" charset="0"/>
              </a:rPr>
              <a:t>COUNTING.</a:t>
            </a:r>
            <a:endParaRPr lang="en-US" altLang="en-US" sz="3200" b="0" dirty="0">
              <a:ln>
                <a:solidFill>
                  <a:schemeClr val="bg1"/>
                </a:solidFill>
              </a:ln>
              <a:solidFill>
                <a:srgbClr val="FFC000"/>
              </a:solidFill>
              <a:latin typeface="Arial Rounded MT Bold" pitchFamily="34" charset="0"/>
            </a:endParaRPr>
          </a:p>
        </p:txBody>
      </p:sp>
      <p:sp>
        <p:nvSpPr>
          <p:cNvPr id="2" name="TextBox 1"/>
          <p:cNvSpPr txBox="1"/>
          <p:nvPr/>
        </p:nvSpPr>
        <p:spPr>
          <a:xfrm>
            <a:off x="0" y="84220"/>
            <a:ext cx="9144000" cy="584775"/>
          </a:xfrm>
          <a:prstGeom prst="rect">
            <a:avLst/>
          </a:prstGeom>
          <a:noFill/>
        </p:spPr>
        <p:txBody>
          <a:bodyPr wrap="square" rtlCol="0">
            <a:spAutoFit/>
          </a:bodyPr>
          <a:lstStyle/>
          <a:p>
            <a:pPr algn="ctr"/>
            <a:r>
              <a:rPr lang="en-US" sz="3200" dirty="0" smtClean="0">
                <a:ln>
                  <a:solidFill>
                    <a:schemeClr val="bg1"/>
                  </a:solidFill>
                </a:ln>
                <a:solidFill>
                  <a:srgbClr val="FFC000"/>
                </a:solidFill>
              </a:rPr>
              <a:t>PRECIP. NULL HYPOTHESIS-OLDAKER 2000</a:t>
            </a:r>
            <a:endParaRPr lang="en-US" sz="3200" dirty="0">
              <a:ln>
                <a:solidFill>
                  <a:schemeClr val="bg1"/>
                </a:solidFill>
              </a:ln>
              <a:solidFill>
                <a:srgbClr val="FFC000"/>
              </a:solidFill>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066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0660">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0660">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70660">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0660">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066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4" name="TextBox 1"/>
          <p:cNvSpPr txBox="1">
            <a:spLocks noChangeArrowheads="1"/>
          </p:cNvSpPr>
          <p:nvPr/>
        </p:nvSpPr>
        <p:spPr bwMode="auto">
          <a:xfrm>
            <a:off x="-44827" y="419434"/>
            <a:ext cx="9203482"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algn="r" eaLnBrk="0" fontAlgn="base" hangingPunct="0">
              <a:spcBef>
                <a:spcPct val="0"/>
              </a:spcBef>
              <a:spcAft>
                <a:spcPct val="0"/>
              </a:spcAft>
              <a:defRPr sz="2400" b="1">
                <a:solidFill>
                  <a:schemeClr val="tx1"/>
                </a:solidFill>
                <a:latin typeface="Arial" charset="0"/>
              </a:defRPr>
            </a:lvl6pPr>
            <a:lvl7pPr marL="2971800" indent="-228600" algn="r" eaLnBrk="0" fontAlgn="base" hangingPunct="0">
              <a:spcBef>
                <a:spcPct val="0"/>
              </a:spcBef>
              <a:spcAft>
                <a:spcPct val="0"/>
              </a:spcAft>
              <a:defRPr sz="2400" b="1">
                <a:solidFill>
                  <a:schemeClr val="tx1"/>
                </a:solidFill>
                <a:latin typeface="Arial" charset="0"/>
              </a:defRPr>
            </a:lvl7pPr>
            <a:lvl8pPr marL="3429000" indent="-228600" algn="r" eaLnBrk="0" fontAlgn="base" hangingPunct="0">
              <a:spcBef>
                <a:spcPct val="0"/>
              </a:spcBef>
              <a:spcAft>
                <a:spcPct val="0"/>
              </a:spcAft>
              <a:defRPr sz="2400" b="1">
                <a:solidFill>
                  <a:schemeClr val="tx1"/>
                </a:solidFill>
                <a:latin typeface="Arial" charset="0"/>
              </a:defRPr>
            </a:lvl8pPr>
            <a:lvl9pPr marL="3886200" indent="-228600" algn="r" eaLnBrk="0" fontAlgn="base" hangingPunct="0">
              <a:spcBef>
                <a:spcPct val="0"/>
              </a:spcBef>
              <a:spcAft>
                <a:spcPct val="0"/>
              </a:spcAft>
              <a:defRPr sz="2400" b="1">
                <a:solidFill>
                  <a:schemeClr val="tx1"/>
                </a:solidFill>
                <a:latin typeface="Arial" charset="0"/>
              </a:defRPr>
            </a:lvl9pPr>
          </a:lstStyle>
          <a:p>
            <a:pPr algn="ctr"/>
            <a:r>
              <a:rPr lang="en-US" altLang="en-US" sz="4400" dirty="0" smtClean="0">
                <a:ln>
                  <a:solidFill>
                    <a:schemeClr val="bg1"/>
                  </a:solidFill>
                </a:ln>
                <a:solidFill>
                  <a:srgbClr val="FFC000"/>
                </a:solidFill>
              </a:rPr>
              <a:t>THANKS TO </a:t>
            </a:r>
            <a:r>
              <a:rPr lang="en-US" altLang="en-US" sz="4400" dirty="0" err="1" smtClean="0">
                <a:ln>
                  <a:solidFill>
                    <a:schemeClr val="bg1"/>
                  </a:solidFill>
                </a:ln>
                <a:solidFill>
                  <a:srgbClr val="FFC000"/>
                </a:solidFill>
              </a:rPr>
              <a:t>Bp</a:t>
            </a:r>
            <a:r>
              <a:rPr lang="en-US" altLang="en-US" sz="4400" dirty="0" smtClean="0">
                <a:ln>
                  <a:solidFill>
                    <a:schemeClr val="bg1"/>
                  </a:solidFill>
                </a:ln>
                <a:solidFill>
                  <a:srgbClr val="FFC000"/>
                </a:solidFill>
              </a:rPr>
              <a:t> and PETER FALK</a:t>
            </a:r>
            <a:endParaRPr lang="en-US" altLang="en-US" sz="4400" dirty="0">
              <a:ln>
                <a:solidFill>
                  <a:schemeClr val="bg1"/>
                </a:solidFill>
              </a:ln>
              <a:solidFill>
                <a:srgbClr val="FFC000"/>
              </a:solidFill>
            </a:endParaRPr>
          </a:p>
        </p:txBody>
      </p:sp>
      <p:sp>
        <p:nvSpPr>
          <p:cNvPr id="2" name="TextBox 1"/>
          <p:cNvSpPr txBox="1"/>
          <p:nvPr/>
        </p:nvSpPr>
        <p:spPr>
          <a:xfrm>
            <a:off x="812926" y="1443789"/>
            <a:ext cx="7669087" cy="4832092"/>
          </a:xfrm>
          <a:prstGeom prst="rect">
            <a:avLst/>
          </a:prstGeom>
          <a:noFill/>
        </p:spPr>
        <p:txBody>
          <a:bodyPr wrap="none" rtlCol="0">
            <a:spAutoFit/>
          </a:bodyPr>
          <a:lstStyle/>
          <a:p>
            <a:pPr algn="ctr"/>
            <a:r>
              <a:rPr lang="en-US" sz="4400" dirty="0" smtClean="0">
                <a:ln>
                  <a:solidFill>
                    <a:schemeClr val="bg1"/>
                  </a:solidFill>
                </a:ln>
                <a:solidFill>
                  <a:srgbClr val="FFC000"/>
                </a:solidFill>
              </a:rPr>
              <a:t>PAUL OLDAKER</a:t>
            </a:r>
          </a:p>
          <a:p>
            <a:pPr algn="ctr"/>
            <a:r>
              <a:rPr lang="en-US" sz="4400" dirty="0" smtClean="0">
                <a:ln>
                  <a:solidFill>
                    <a:schemeClr val="bg1"/>
                  </a:solidFill>
                </a:ln>
                <a:solidFill>
                  <a:srgbClr val="FFC000"/>
                </a:solidFill>
              </a:rPr>
              <a:t>HYDROGEOLOGIST</a:t>
            </a:r>
          </a:p>
          <a:p>
            <a:pPr algn="ctr"/>
            <a:r>
              <a:rPr lang="en-US" sz="4400" dirty="0" smtClean="0">
                <a:ln>
                  <a:solidFill>
                    <a:schemeClr val="bg1"/>
                  </a:solidFill>
                </a:ln>
                <a:solidFill>
                  <a:srgbClr val="FFC000"/>
                </a:solidFill>
              </a:rPr>
              <a:t>P.O. BOX 27090</a:t>
            </a:r>
          </a:p>
          <a:p>
            <a:pPr algn="ctr"/>
            <a:r>
              <a:rPr lang="en-US" sz="4400" dirty="0" smtClean="0">
                <a:ln>
                  <a:solidFill>
                    <a:schemeClr val="bg1"/>
                  </a:solidFill>
                </a:ln>
                <a:solidFill>
                  <a:srgbClr val="FFC000"/>
                </a:solidFill>
              </a:rPr>
              <a:t>FEDERAL WAY, WA</a:t>
            </a:r>
          </a:p>
          <a:p>
            <a:pPr algn="ctr"/>
            <a:r>
              <a:rPr lang="en-US" sz="4400" dirty="0" smtClean="0">
                <a:ln>
                  <a:solidFill>
                    <a:schemeClr val="bg1"/>
                  </a:solidFill>
                </a:ln>
                <a:solidFill>
                  <a:srgbClr val="FFC000"/>
                </a:solidFill>
              </a:rPr>
              <a:t>98093</a:t>
            </a:r>
          </a:p>
          <a:p>
            <a:pPr algn="ctr"/>
            <a:r>
              <a:rPr lang="en-US" sz="4400" dirty="0" smtClean="0">
                <a:ln>
                  <a:solidFill>
                    <a:schemeClr val="bg1"/>
                  </a:solidFill>
                </a:ln>
                <a:solidFill>
                  <a:srgbClr val="FFC000"/>
                </a:solidFill>
              </a:rPr>
              <a:t>970-846-0082</a:t>
            </a:r>
          </a:p>
          <a:p>
            <a:pPr algn="ctr"/>
            <a:r>
              <a:rPr lang="en-US" sz="4400" dirty="0" smtClean="0">
                <a:ln>
                  <a:solidFill>
                    <a:schemeClr val="bg1"/>
                  </a:solidFill>
                </a:ln>
                <a:solidFill>
                  <a:srgbClr val="FFC000"/>
                </a:solidFill>
              </a:rPr>
              <a:t>pauloldaker@netscape.com</a:t>
            </a:r>
            <a:endParaRPr lang="en-US" sz="4400" dirty="0">
              <a:ln>
                <a:solidFill>
                  <a:schemeClr val="bg1"/>
                </a:solidFill>
              </a:ln>
              <a:solidFill>
                <a:srgbClr val="FFC000"/>
              </a:solidFill>
            </a:endParaRPr>
          </a:p>
        </p:txBody>
      </p:sp>
    </p:spTree>
  </p:cSld>
  <p:clrMapOvr>
    <a:masterClrMapping/>
  </p:clrMapOvr>
  <p:transition spd="med">
    <p:zoom/>
  </p:transition>
  <p:timing>
    <p:tnLst>
      <p:par>
        <p:cTn id="1" dur="indefinite" restart="never" nodeType="tmRoot"/>
      </p:par>
    </p:tnLst>
  </p:timing>
</p:sld>
</file>

<file path=ppt/theme/theme1.xml><?xml version="1.0" encoding="utf-8"?>
<a:theme xmlns:a="http://schemas.openxmlformats.org/drawingml/2006/main" name="Whirlpool">
  <a:themeElements>
    <a:clrScheme name="Whirlpool 1">
      <a:dk1>
        <a:srgbClr val="000066"/>
      </a:dk1>
      <a:lt1>
        <a:srgbClr val="CCECFF"/>
      </a:lt1>
      <a:dk2>
        <a:srgbClr val="0000CC"/>
      </a:dk2>
      <a:lt2>
        <a:srgbClr val="CCFFFF"/>
      </a:lt2>
      <a:accent1>
        <a:srgbClr val="CC99FF"/>
      </a:accent1>
      <a:accent2>
        <a:srgbClr val="9999FF"/>
      </a:accent2>
      <a:accent3>
        <a:srgbClr val="AAAAE2"/>
      </a:accent3>
      <a:accent4>
        <a:srgbClr val="AEC9DA"/>
      </a:accent4>
      <a:accent5>
        <a:srgbClr val="E2CAFF"/>
      </a:accent5>
      <a:accent6>
        <a:srgbClr val="8A8AE7"/>
      </a:accent6>
      <a:hlink>
        <a:srgbClr val="99CCFF"/>
      </a:hlink>
      <a:folHlink>
        <a:srgbClr val="0066FF"/>
      </a:folHlink>
    </a:clrScheme>
    <a:fontScheme name="Whirlpool">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charset="0"/>
          </a:defRPr>
        </a:defPPr>
      </a:lstStyle>
    </a:lnDef>
  </a:objectDefaults>
  <a:extraClrSchemeLst>
    <a:extraClrScheme>
      <a:clrScheme name="Whirlpool 1">
        <a:dk1>
          <a:srgbClr val="000066"/>
        </a:dk1>
        <a:lt1>
          <a:srgbClr val="CCECFF"/>
        </a:lt1>
        <a:dk2>
          <a:srgbClr val="0000CC"/>
        </a:dk2>
        <a:lt2>
          <a:srgbClr val="CCFFFF"/>
        </a:lt2>
        <a:accent1>
          <a:srgbClr val="CC99FF"/>
        </a:accent1>
        <a:accent2>
          <a:srgbClr val="9999FF"/>
        </a:accent2>
        <a:accent3>
          <a:srgbClr val="AAAAE2"/>
        </a:accent3>
        <a:accent4>
          <a:srgbClr val="AEC9DA"/>
        </a:accent4>
        <a:accent5>
          <a:srgbClr val="E2CAFF"/>
        </a:accent5>
        <a:accent6>
          <a:srgbClr val="8A8AE7"/>
        </a:accent6>
        <a:hlink>
          <a:srgbClr val="99CCFF"/>
        </a:hlink>
        <a:folHlink>
          <a:srgbClr val="0066FF"/>
        </a:folHlink>
      </a:clrScheme>
      <a:clrMap bg1="dk2" tx1="lt1" bg2="dk1" tx2="lt2" accent1="accent1" accent2="accent2" accent3="accent3" accent4="accent4" accent5="accent5" accent6="accent6" hlink="hlink" folHlink="folHlink"/>
    </a:extraClrScheme>
    <a:extraClrScheme>
      <a:clrScheme name="Whirlpool 2">
        <a:dk1>
          <a:srgbClr val="000066"/>
        </a:dk1>
        <a:lt1>
          <a:srgbClr val="CCECFF"/>
        </a:lt1>
        <a:dk2>
          <a:srgbClr val="6699FF"/>
        </a:dk2>
        <a:lt2>
          <a:srgbClr val="CCFFFF"/>
        </a:lt2>
        <a:accent1>
          <a:srgbClr val="CC99FF"/>
        </a:accent1>
        <a:accent2>
          <a:srgbClr val="9999FF"/>
        </a:accent2>
        <a:accent3>
          <a:srgbClr val="B8CAFF"/>
        </a:accent3>
        <a:accent4>
          <a:srgbClr val="AEC9DA"/>
        </a:accent4>
        <a:accent5>
          <a:srgbClr val="E2CAFF"/>
        </a:accent5>
        <a:accent6>
          <a:srgbClr val="8A8AE7"/>
        </a:accent6>
        <a:hlink>
          <a:srgbClr val="99CCFF"/>
        </a:hlink>
        <a:folHlink>
          <a:srgbClr val="0066FF"/>
        </a:folHlink>
      </a:clrScheme>
      <a:clrMap bg1="dk2" tx1="lt1" bg2="dk1" tx2="lt2" accent1="accent1" accent2="accent2" accent3="accent3" accent4="accent4" accent5="accent5" accent6="accent6" hlink="hlink" folHlink="folHlink"/>
    </a:extraClrScheme>
    <a:extraClrScheme>
      <a:clrScheme name="Whirlpool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Designs\Whirlpool.pot</Template>
  <TotalTime>11006</TotalTime>
  <Words>2625</Words>
  <Application>Microsoft Office PowerPoint</Application>
  <PresentationFormat>On-screen Show (4:3)</PresentationFormat>
  <Paragraphs>997</Paragraphs>
  <Slides>33</Slides>
  <Notes>33</Notes>
  <HiddenSlides>0</HiddenSlides>
  <MMClips>2</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Whirlpool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HYDROGEOLOGIST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story of moving mountain. An historic gas seepage and mass wasting event</dc:title>
  <dc:subject>AAPG</dc:subject>
  <dc:creator>PAUL OLDAKER</dc:creator>
  <cp:lastModifiedBy>Paul</cp:lastModifiedBy>
  <cp:revision>1087</cp:revision>
  <cp:lastPrinted>2009-05-29T15:19:09Z</cp:lastPrinted>
  <dcterms:created xsi:type="dcterms:W3CDTF">2005-06-01T03:42:46Z</dcterms:created>
  <dcterms:modified xsi:type="dcterms:W3CDTF">2014-10-18T17:00:21Z</dcterms:modified>
</cp:coreProperties>
</file>